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emf" ContentType="image/x-emf"/>
  <Default Extension="wmf" ContentType="image/x-wmf"/>
  <Default Extension="gif" ContentType="image/gif"/>
  <Default Extension="mp4" ContentType="video/mp4"/>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media/image5.svg" ContentType="image/svg+xml"/>
  <Override PartName="/ppt/media/image7.svg" ContentType="image/svg+xml"/>
  <Override PartName="/ppt/media/image9.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sldIdLst>
    <p:sldId id="368" r:id="rId3"/>
    <p:sldId id="590" r:id="rId4"/>
    <p:sldId id="384" r:id="rId5"/>
    <p:sldId id="591" r:id="rId6"/>
    <p:sldId id="257" r:id="rId8"/>
    <p:sldId id="573" r:id="rId9"/>
    <p:sldId id="624" r:id="rId10"/>
    <p:sldId id="640" r:id="rId11"/>
    <p:sldId id="641" r:id="rId12"/>
    <p:sldId id="642" r:id="rId13"/>
    <p:sldId id="643" r:id="rId14"/>
    <p:sldId id="644" r:id="rId15"/>
    <p:sldId id="636" r:id="rId16"/>
    <p:sldId id="637" r:id="rId17"/>
    <p:sldId id="638" r:id="rId18"/>
    <p:sldId id="639" r:id="rId19"/>
    <p:sldId id="632" r:id="rId20"/>
    <p:sldId id="579" r:id="rId21"/>
    <p:sldId id="634" r:id="rId22"/>
    <p:sldId id="381" r:id="rId23"/>
    <p:sldId id="615" r:id="rId24"/>
    <p:sldId id="382" r:id="rId25"/>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ương Hà" initials="HH" lastIdx="1" clrIdx="0"/>
  <p:cmAuthor id="2" name="ROBLOX GA ROBLOX GA" initials="RGRG" lastIdx="20" clrIdx="1"/>
  <p:cmAuthor id="3" name="HOA" initials="H" lastIdx="8"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00CC"/>
    <a:srgbClr val="E6E6E6"/>
    <a:srgbClr val="FF4FFF"/>
    <a:srgbClr val="FF93FF"/>
    <a:srgbClr val="FFECAF"/>
    <a:srgbClr val="CC00CC"/>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9" Type="http://schemas.openxmlformats.org/officeDocument/2006/relationships/commentAuthors" Target="commentAuthors.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75.wmf"/><Relationship Id="rId7" Type="http://schemas.openxmlformats.org/officeDocument/2006/relationships/image" Target="../media/image66.wmf"/><Relationship Id="rId6" Type="http://schemas.openxmlformats.org/officeDocument/2006/relationships/image" Target="../media/image74.wmf"/><Relationship Id="rId5" Type="http://schemas.openxmlformats.org/officeDocument/2006/relationships/image" Target="../media/image73.wmf"/><Relationship Id="rId4" Type="http://schemas.openxmlformats.org/officeDocument/2006/relationships/image" Target="../media/image72.wmf"/><Relationship Id="rId3" Type="http://schemas.openxmlformats.org/officeDocument/2006/relationships/image" Target="../media/image61.wmf"/><Relationship Id="rId2" Type="http://schemas.openxmlformats.org/officeDocument/2006/relationships/image" Target="../media/image56.wmf"/><Relationship Id="rId1" Type="http://schemas.openxmlformats.org/officeDocument/2006/relationships/image" Target="../media/image10.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8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04.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11.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8.wmf"/><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6" Type="http://schemas.openxmlformats.org/officeDocument/2006/relationships/image" Target="../media/image24.wmf"/><Relationship Id="rId5" Type="http://schemas.openxmlformats.org/officeDocument/2006/relationships/image" Target="../media/image23.wmf"/><Relationship Id="rId4" Type="http://schemas.openxmlformats.org/officeDocument/2006/relationships/image" Target="../media/image22.wmf"/><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7.vml.rels><?xml version="1.0" encoding="UTF-8" standalone="yes"?>
<Relationships xmlns="http://schemas.openxmlformats.org/package/2006/relationships"><Relationship Id="rId7" Type="http://schemas.openxmlformats.org/officeDocument/2006/relationships/image" Target="../media/image43.wmf"/><Relationship Id="rId6" Type="http://schemas.openxmlformats.org/officeDocument/2006/relationships/image" Target="../media/image42.wmf"/><Relationship Id="rId5" Type="http://schemas.openxmlformats.org/officeDocument/2006/relationships/image" Target="../media/image41.wmf"/><Relationship Id="rId4" Type="http://schemas.openxmlformats.org/officeDocument/2006/relationships/image" Target="../media/image40.wmf"/><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s>
</file>

<file path=ppt/drawings/_rels/vmlDrawing8.vml.rels><?xml version="1.0" encoding="UTF-8" standalone="yes"?>
<Relationships xmlns="http://schemas.openxmlformats.org/package/2006/relationships"><Relationship Id="rId6" Type="http://schemas.openxmlformats.org/officeDocument/2006/relationships/image" Target="../media/image37.wmf"/><Relationship Id="rId5" Type="http://schemas.openxmlformats.org/officeDocument/2006/relationships/image" Target="../media/image49.wmf"/><Relationship Id="rId4" Type="http://schemas.openxmlformats.org/officeDocument/2006/relationships/image" Target="../media/image39.wmf"/><Relationship Id="rId3" Type="http://schemas.openxmlformats.org/officeDocument/2006/relationships/image" Target="../media/image38.wmf"/><Relationship Id="rId2" Type="http://schemas.openxmlformats.org/officeDocument/2006/relationships/image" Target="../media/image43.wmf"/><Relationship Id="rId1" Type="http://schemas.openxmlformats.org/officeDocument/2006/relationships/image" Target="../media/image20.wmf"/></Relationships>
</file>

<file path=ppt/drawings/_rels/vmlDrawing9.vml.rels><?xml version="1.0" encoding="UTF-8" standalone="yes"?>
<Relationships xmlns="http://schemas.openxmlformats.org/package/2006/relationships"><Relationship Id="rId9" Type="http://schemas.openxmlformats.org/officeDocument/2006/relationships/image" Target="../media/image67.wmf"/><Relationship Id="rId8" Type="http://schemas.openxmlformats.org/officeDocument/2006/relationships/image" Target="../media/image66.wmf"/><Relationship Id="rId7" Type="http://schemas.openxmlformats.org/officeDocument/2006/relationships/image" Target="../media/image61.wmf"/><Relationship Id="rId6" Type="http://schemas.openxmlformats.org/officeDocument/2006/relationships/image" Target="../media/image60.wmf"/><Relationship Id="rId5" Type="http://schemas.openxmlformats.org/officeDocument/2006/relationships/image" Target="../media/image59.wmf"/><Relationship Id="rId4" Type="http://schemas.openxmlformats.org/officeDocument/2006/relationships/image" Target="../media/image58.wmf"/><Relationship Id="rId3" Type="http://schemas.openxmlformats.org/officeDocument/2006/relationships/image" Target="../media/image57.wmf"/><Relationship Id="rId2" Type="http://schemas.openxmlformats.org/officeDocument/2006/relationships/image" Target="../media/image56.wmf"/><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D7292D-5B6E-4748-BD46-8839EDC60379}"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768A89-F29B-44A5-93B5-548F33E52508}"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2B979B6-8E7C-4E90-8C9D-F537DFD708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268AE751-BC33-4D44-9EB8-F7A13F929D3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554624-F2E3-46CC-90C1-ED011B4189E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268AE751-BC33-4D44-9EB8-F7A13F929D3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554624-F2E3-46CC-90C1-ED011B4189E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268AE751-BC33-4D44-9EB8-F7A13F929D3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554624-F2E3-46CC-90C1-ED011B4189E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268AE751-BC33-4D44-9EB8-F7A13F929D3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554624-F2E3-46CC-90C1-ED011B4189E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268AE751-BC33-4D44-9EB8-F7A13F929D3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554624-F2E3-46CC-90C1-ED011B4189E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268AE751-BC33-4D44-9EB8-F7A13F929D3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554624-F2E3-46CC-90C1-ED011B4189E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268AE751-BC33-4D44-9EB8-F7A13F929D3E}"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554624-F2E3-46CC-90C1-ED011B4189E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268AE751-BC33-4D44-9EB8-F7A13F929D3E}"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554624-F2E3-46CC-90C1-ED011B4189E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8AE751-BC33-4D44-9EB8-F7A13F929D3E}"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554624-F2E3-46CC-90C1-ED011B4189E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268AE751-BC33-4D44-9EB8-F7A13F929D3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554624-F2E3-46CC-90C1-ED011B4189E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268AE751-BC33-4D44-9EB8-F7A13F929D3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554624-F2E3-46CC-90C1-ED011B4189E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8AE751-BC33-4D44-9EB8-F7A13F929D3E}"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554624-F2E3-46CC-90C1-ED011B4189E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oleObject" Target="../embeddings/oleObject1.bin"/><Relationship Id="rId8" Type="http://schemas.openxmlformats.org/officeDocument/2006/relationships/image" Target="../media/image9.svg"/><Relationship Id="rId7" Type="http://schemas.openxmlformats.org/officeDocument/2006/relationships/image" Target="../media/image8.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 Id="rId3" Type="http://schemas.openxmlformats.org/officeDocument/2006/relationships/image" Target="../media/image4.png"/><Relationship Id="rId2" Type="http://schemas.openxmlformats.org/officeDocument/2006/relationships/image" Target="../media/image3.png"/><Relationship Id="rId12" Type="http://schemas.openxmlformats.org/officeDocument/2006/relationships/vmlDrawing" Target="../drawings/vmlDrawing1.vml"/><Relationship Id="rId11" Type="http://schemas.openxmlformats.org/officeDocument/2006/relationships/slideLayout" Target="../slideLayouts/slideLayout2.xml"/><Relationship Id="rId10" Type="http://schemas.openxmlformats.org/officeDocument/2006/relationships/image" Target="../media/image10.emf"/><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image" Target="../media/image37.wmf"/><Relationship Id="rId8" Type="http://schemas.openxmlformats.org/officeDocument/2006/relationships/oleObject" Target="../embeddings/oleObject18.bin"/><Relationship Id="rId7" Type="http://schemas.openxmlformats.org/officeDocument/2006/relationships/image" Target="../media/image36.png"/><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3" Type="http://schemas.openxmlformats.org/officeDocument/2006/relationships/image" Target="../media/image32.png"/><Relationship Id="rId23" Type="http://schemas.openxmlformats.org/officeDocument/2006/relationships/vmlDrawing" Target="../drawings/vmlDrawing7.vml"/><Relationship Id="rId22" Type="http://schemas.openxmlformats.org/officeDocument/2006/relationships/slideLayout" Target="../slideLayouts/slideLayout2.xml"/><Relationship Id="rId21" Type="http://schemas.openxmlformats.org/officeDocument/2006/relationships/image" Target="../media/image43.wmf"/><Relationship Id="rId20" Type="http://schemas.openxmlformats.org/officeDocument/2006/relationships/oleObject" Target="../embeddings/oleObject24.bin"/><Relationship Id="rId2" Type="http://schemas.microsoft.com/office/2007/relationships/media" Target="../media/media1.mp4"/><Relationship Id="rId19" Type="http://schemas.openxmlformats.org/officeDocument/2006/relationships/image" Target="../media/image42.wmf"/><Relationship Id="rId18" Type="http://schemas.openxmlformats.org/officeDocument/2006/relationships/oleObject" Target="../embeddings/oleObject23.bin"/><Relationship Id="rId17" Type="http://schemas.openxmlformats.org/officeDocument/2006/relationships/image" Target="../media/image41.wmf"/><Relationship Id="rId16" Type="http://schemas.openxmlformats.org/officeDocument/2006/relationships/oleObject" Target="../embeddings/oleObject22.bin"/><Relationship Id="rId15" Type="http://schemas.openxmlformats.org/officeDocument/2006/relationships/image" Target="../media/image40.wmf"/><Relationship Id="rId14" Type="http://schemas.openxmlformats.org/officeDocument/2006/relationships/oleObject" Target="../embeddings/oleObject21.bin"/><Relationship Id="rId13" Type="http://schemas.openxmlformats.org/officeDocument/2006/relationships/image" Target="../media/image39.wmf"/><Relationship Id="rId12" Type="http://schemas.openxmlformats.org/officeDocument/2006/relationships/oleObject" Target="../embeddings/oleObject20.bin"/><Relationship Id="rId11" Type="http://schemas.openxmlformats.org/officeDocument/2006/relationships/image" Target="../media/image38.wmf"/><Relationship Id="rId10" Type="http://schemas.openxmlformats.org/officeDocument/2006/relationships/oleObject" Target="../embeddings/oleObject19.bin"/><Relationship Id="rId1" Type="http://schemas.openxmlformats.org/officeDocument/2006/relationships/video" Target="../media/media1.mp4"/></Relationships>
</file>

<file path=ppt/slides/_rels/slide11.xml.rels><?xml version="1.0" encoding="UTF-8" standalone="yes"?>
<Relationships xmlns="http://schemas.openxmlformats.org/package/2006/relationships"><Relationship Id="rId9" Type="http://schemas.openxmlformats.org/officeDocument/2006/relationships/image" Target="../media/image43.wmf"/><Relationship Id="rId8" Type="http://schemas.openxmlformats.org/officeDocument/2006/relationships/oleObject" Target="../embeddings/oleObject26.bin"/><Relationship Id="rId7" Type="http://schemas.openxmlformats.org/officeDocument/2006/relationships/image" Target="../media/image20.wmf"/><Relationship Id="rId6" Type="http://schemas.openxmlformats.org/officeDocument/2006/relationships/oleObject" Target="../embeddings/oleObject25.bin"/><Relationship Id="rId5" Type="http://schemas.openxmlformats.org/officeDocument/2006/relationships/image" Target="../media/image48.png"/><Relationship Id="rId4" Type="http://schemas.openxmlformats.org/officeDocument/2006/relationships/image" Target="../media/image47.png"/><Relationship Id="rId3" Type="http://schemas.openxmlformats.org/officeDocument/2006/relationships/image" Target="../media/image46.png"/><Relationship Id="rId2" Type="http://schemas.openxmlformats.org/officeDocument/2006/relationships/image" Target="../media/image45.png"/><Relationship Id="rId19" Type="http://schemas.openxmlformats.org/officeDocument/2006/relationships/vmlDrawing" Target="../drawings/vmlDrawing8.vml"/><Relationship Id="rId18" Type="http://schemas.openxmlformats.org/officeDocument/2006/relationships/slideLayout" Target="../slideLayouts/slideLayout1.xml"/><Relationship Id="rId17" Type="http://schemas.openxmlformats.org/officeDocument/2006/relationships/image" Target="../media/image37.wmf"/><Relationship Id="rId16" Type="http://schemas.openxmlformats.org/officeDocument/2006/relationships/oleObject" Target="../embeddings/oleObject30.bin"/><Relationship Id="rId15" Type="http://schemas.openxmlformats.org/officeDocument/2006/relationships/image" Target="../media/image49.wmf"/><Relationship Id="rId14" Type="http://schemas.openxmlformats.org/officeDocument/2006/relationships/oleObject" Target="../embeddings/oleObject29.bin"/><Relationship Id="rId13" Type="http://schemas.openxmlformats.org/officeDocument/2006/relationships/image" Target="../media/image39.wmf"/><Relationship Id="rId12" Type="http://schemas.openxmlformats.org/officeDocument/2006/relationships/oleObject" Target="../embeddings/oleObject28.bin"/><Relationship Id="rId11" Type="http://schemas.openxmlformats.org/officeDocument/2006/relationships/image" Target="../media/image38.wmf"/><Relationship Id="rId10" Type="http://schemas.openxmlformats.org/officeDocument/2006/relationships/oleObject" Target="../embeddings/oleObject27.bin"/><Relationship Id="rId1" Type="http://schemas.openxmlformats.org/officeDocument/2006/relationships/image" Target="../media/image44.png"/></Relationships>
</file>

<file path=ppt/slides/_rels/slide12.xml.rels><?xml version="1.0" encoding="UTF-8" standalone="yes"?>
<Relationships xmlns="http://schemas.openxmlformats.org/package/2006/relationships"><Relationship Id="rId9" Type="http://schemas.openxmlformats.org/officeDocument/2006/relationships/oleObject" Target="../embeddings/oleObject32.bin"/><Relationship Id="rId8" Type="http://schemas.openxmlformats.org/officeDocument/2006/relationships/image" Target="../media/image10.emf"/><Relationship Id="rId7" Type="http://schemas.openxmlformats.org/officeDocument/2006/relationships/oleObject" Target="../embeddings/oleObject31.bin"/><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 Id="rId33" Type="http://schemas.openxmlformats.org/officeDocument/2006/relationships/vmlDrawing" Target="../drawings/vmlDrawing9.vml"/><Relationship Id="rId32" Type="http://schemas.openxmlformats.org/officeDocument/2006/relationships/slideLayout" Target="../slideLayouts/slideLayout2.xml"/><Relationship Id="rId31" Type="http://schemas.openxmlformats.org/officeDocument/2006/relationships/image" Target="../media/image67.wmf"/><Relationship Id="rId30" Type="http://schemas.openxmlformats.org/officeDocument/2006/relationships/oleObject" Target="../embeddings/oleObject42.bin"/><Relationship Id="rId3" Type="http://schemas.openxmlformats.org/officeDocument/2006/relationships/image" Target="../media/image52.png"/><Relationship Id="rId29" Type="http://schemas.openxmlformats.org/officeDocument/2006/relationships/image" Target="../media/image66.wmf"/><Relationship Id="rId28" Type="http://schemas.openxmlformats.org/officeDocument/2006/relationships/oleObject" Target="../embeddings/oleObject41.bin"/><Relationship Id="rId27" Type="http://schemas.openxmlformats.org/officeDocument/2006/relationships/image" Target="../media/image65.png"/><Relationship Id="rId26" Type="http://schemas.openxmlformats.org/officeDocument/2006/relationships/oleObject" Target="../embeddings/oleObject40.bin"/><Relationship Id="rId25" Type="http://schemas.openxmlformats.org/officeDocument/2006/relationships/image" Target="../media/image64.png"/><Relationship Id="rId24" Type="http://schemas.openxmlformats.org/officeDocument/2006/relationships/oleObject" Target="../embeddings/oleObject39.bin"/><Relationship Id="rId23" Type="http://schemas.openxmlformats.org/officeDocument/2006/relationships/image" Target="../media/image63.png"/><Relationship Id="rId22" Type="http://schemas.openxmlformats.org/officeDocument/2006/relationships/oleObject" Target="../embeddings/oleObject38.bin"/><Relationship Id="rId21" Type="http://schemas.openxmlformats.org/officeDocument/2006/relationships/image" Target="../media/image62.png"/><Relationship Id="rId20" Type="http://schemas.openxmlformats.org/officeDocument/2006/relationships/image" Target="../media/image61.wmf"/><Relationship Id="rId2" Type="http://schemas.openxmlformats.org/officeDocument/2006/relationships/image" Target="../media/image51.png"/><Relationship Id="rId19" Type="http://schemas.openxmlformats.org/officeDocument/2006/relationships/oleObject" Target="../embeddings/oleObject37.bin"/><Relationship Id="rId18" Type="http://schemas.openxmlformats.org/officeDocument/2006/relationships/image" Target="../media/image60.wmf"/><Relationship Id="rId17" Type="http://schemas.openxmlformats.org/officeDocument/2006/relationships/oleObject" Target="../embeddings/oleObject36.bin"/><Relationship Id="rId16" Type="http://schemas.openxmlformats.org/officeDocument/2006/relationships/image" Target="../media/image59.wmf"/><Relationship Id="rId15" Type="http://schemas.openxmlformats.org/officeDocument/2006/relationships/oleObject" Target="../embeddings/oleObject35.bin"/><Relationship Id="rId14" Type="http://schemas.openxmlformats.org/officeDocument/2006/relationships/image" Target="../media/image58.wmf"/><Relationship Id="rId13" Type="http://schemas.openxmlformats.org/officeDocument/2006/relationships/oleObject" Target="../embeddings/oleObject34.bin"/><Relationship Id="rId12" Type="http://schemas.openxmlformats.org/officeDocument/2006/relationships/image" Target="../media/image57.wmf"/><Relationship Id="rId11" Type="http://schemas.openxmlformats.org/officeDocument/2006/relationships/oleObject" Target="../embeddings/oleObject33.bin"/><Relationship Id="rId10" Type="http://schemas.openxmlformats.org/officeDocument/2006/relationships/image" Target="../media/image56.wmf"/><Relationship Id="rId1" Type="http://schemas.openxmlformats.org/officeDocument/2006/relationships/image" Target="../media/image50.png"/></Relationships>
</file>

<file path=ppt/slides/_rels/slide13.xml.rels><?xml version="1.0" encoding="UTF-8" standalone="yes"?>
<Relationships xmlns="http://schemas.openxmlformats.org/package/2006/relationships"><Relationship Id="rId9" Type="http://schemas.openxmlformats.org/officeDocument/2006/relationships/oleObject" Target="../embeddings/oleObject45.bin"/><Relationship Id="rId8" Type="http://schemas.openxmlformats.org/officeDocument/2006/relationships/image" Target="../media/image56.wmf"/><Relationship Id="rId7" Type="http://schemas.openxmlformats.org/officeDocument/2006/relationships/oleObject" Target="../embeddings/oleObject44.bin"/><Relationship Id="rId6" Type="http://schemas.openxmlformats.org/officeDocument/2006/relationships/image" Target="../media/image10.emf"/><Relationship Id="rId5" Type="http://schemas.openxmlformats.org/officeDocument/2006/relationships/oleObject" Target="../embeddings/oleObject43.bin"/><Relationship Id="rId4" Type="http://schemas.openxmlformats.org/officeDocument/2006/relationships/image" Target="../media/image71.png"/><Relationship Id="rId3" Type="http://schemas.openxmlformats.org/officeDocument/2006/relationships/image" Target="../media/image70.png"/><Relationship Id="rId26" Type="http://schemas.openxmlformats.org/officeDocument/2006/relationships/vmlDrawing" Target="../drawings/vmlDrawing10.vml"/><Relationship Id="rId25" Type="http://schemas.openxmlformats.org/officeDocument/2006/relationships/slideLayout" Target="../slideLayouts/slideLayout2.xml"/><Relationship Id="rId24" Type="http://schemas.openxmlformats.org/officeDocument/2006/relationships/oleObject" Target="../embeddings/oleObject52.bin"/><Relationship Id="rId23" Type="http://schemas.openxmlformats.org/officeDocument/2006/relationships/oleObject" Target="../embeddings/oleObject51.bin"/><Relationship Id="rId22" Type="http://schemas.openxmlformats.org/officeDocument/2006/relationships/image" Target="../media/image76.png"/><Relationship Id="rId21" Type="http://schemas.openxmlformats.org/officeDocument/2006/relationships/image" Target="../media/image75.wmf"/><Relationship Id="rId20" Type="http://schemas.openxmlformats.org/officeDocument/2006/relationships/oleObject" Target="../embeddings/oleObject50.bin"/><Relationship Id="rId2" Type="http://schemas.openxmlformats.org/officeDocument/2006/relationships/image" Target="../media/image69.png"/><Relationship Id="rId19" Type="http://schemas.openxmlformats.org/officeDocument/2006/relationships/image" Target="../media/image66.wmf"/><Relationship Id="rId18" Type="http://schemas.openxmlformats.org/officeDocument/2006/relationships/oleObject" Target="../embeddings/oleObject49.bin"/><Relationship Id="rId17" Type="http://schemas.openxmlformats.org/officeDocument/2006/relationships/image" Target="../media/image65.png"/><Relationship Id="rId16" Type="http://schemas.openxmlformats.org/officeDocument/2006/relationships/image" Target="../media/image74.wmf"/><Relationship Id="rId15" Type="http://schemas.openxmlformats.org/officeDocument/2006/relationships/oleObject" Target="../embeddings/oleObject48.bin"/><Relationship Id="rId14" Type="http://schemas.openxmlformats.org/officeDocument/2006/relationships/image" Target="../media/image73.wmf"/><Relationship Id="rId13" Type="http://schemas.openxmlformats.org/officeDocument/2006/relationships/oleObject" Target="../embeddings/oleObject47.bin"/><Relationship Id="rId12" Type="http://schemas.openxmlformats.org/officeDocument/2006/relationships/image" Target="../media/image72.wmf"/><Relationship Id="rId11" Type="http://schemas.openxmlformats.org/officeDocument/2006/relationships/oleObject" Target="../embeddings/oleObject46.bin"/><Relationship Id="rId10" Type="http://schemas.openxmlformats.org/officeDocument/2006/relationships/image" Target="../media/image61.wmf"/><Relationship Id="rId1" Type="http://schemas.openxmlformats.org/officeDocument/2006/relationships/image" Target="../media/image68.png"/></Relationships>
</file>

<file path=ppt/slides/_rels/slide14.xml.rels><?xml version="1.0" encoding="UTF-8" standalone="yes"?>
<Relationships xmlns="http://schemas.openxmlformats.org/package/2006/relationships"><Relationship Id="rId9" Type="http://schemas.openxmlformats.org/officeDocument/2006/relationships/oleObject" Target="../embeddings/oleObject54.bin"/><Relationship Id="rId8" Type="http://schemas.openxmlformats.org/officeDocument/2006/relationships/image" Target="../media/image83.wmf"/><Relationship Id="rId7" Type="http://schemas.openxmlformats.org/officeDocument/2006/relationships/oleObject" Target="../embeddings/oleObject53.bin"/><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 Id="rId3" Type="http://schemas.openxmlformats.org/officeDocument/2006/relationships/image" Target="../media/image79.png"/><Relationship Id="rId2" Type="http://schemas.openxmlformats.org/officeDocument/2006/relationships/image" Target="../media/image78.png"/><Relationship Id="rId11" Type="http://schemas.openxmlformats.org/officeDocument/2006/relationships/vmlDrawing" Target="../drawings/vmlDrawing11.vml"/><Relationship Id="rId10" Type="http://schemas.openxmlformats.org/officeDocument/2006/relationships/slideLayout" Target="../slideLayouts/slideLayout2.xml"/><Relationship Id="rId1" Type="http://schemas.openxmlformats.org/officeDocument/2006/relationships/image" Target="../media/image77.png"/></Relationships>
</file>

<file path=ppt/slides/_rels/slide15.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82.png"/><Relationship Id="rId7" Type="http://schemas.openxmlformats.org/officeDocument/2006/relationships/image" Target="../media/image90.png"/><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image" Target="../media/image84.png"/></Relationships>
</file>

<file path=ppt/slides/_rels/slide16.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png"/><Relationship Id="rId3" Type="http://schemas.openxmlformats.org/officeDocument/2006/relationships/image" Target="../media/image92.GIF"/><Relationship Id="rId2" Type="http://schemas.openxmlformats.org/officeDocument/2006/relationships/image" Target="../media/image91.png"/><Relationship Id="rId1" Type="http://schemas.openxmlformats.org/officeDocument/2006/relationships/image" Target="../media/image77.png"/></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101.png"/><Relationship Id="rId6" Type="http://schemas.openxmlformats.org/officeDocument/2006/relationships/image" Target="../media/image100.png"/><Relationship Id="rId5" Type="http://schemas.openxmlformats.org/officeDocument/2006/relationships/image" Target="../media/image99.png"/><Relationship Id="rId4" Type="http://schemas.openxmlformats.org/officeDocument/2006/relationships/image" Target="../media/image82.png"/><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image" Target="../media/image96.png"/></Relationships>
</file>

<file path=ppt/slides/_rels/slide18.xml.rels><?xml version="1.0" encoding="UTF-8" standalone="yes"?>
<Relationships xmlns="http://schemas.openxmlformats.org/package/2006/relationships"><Relationship Id="rId6" Type="http://schemas.openxmlformats.org/officeDocument/2006/relationships/vmlDrawing" Target="../drawings/vmlDrawing12.vml"/><Relationship Id="rId5" Type="http://schemas.openxmlformats.org/officeDocument/2006/relationships/slideLayout" Target="../slideLayouts/slideLayout2.xml"/><Relationship Id="rId4" Type="http://schemas.openxmlformats.org/officeDocument/2006/relationships/image" Target="../media/image104.wmf"/><Relationship Id="rId3" Type="http://schemas.openxmlformats.org/officeDocument/2006/relationships/oleObject" Target="../embeddings/oleObject55.bin"/><Relationship Id="rId2" Type="http://schemas.openxmlformats.org/officeDocument/2006/relationships/image" Target="../media/image103.png"/><Relationship Id="rId1" Type="http://schemas.openxmlformats.org/officeDocument/2006/relationships/image" Target="../media/image102.jpeg"/></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07.png"/><Relationship Id="rId3" Type="http://schemas.openxmlformats.org/officeDocument/2006/relationships/image" Target="../media/image92.GIF"/><Relationship Id="rId2" Type="http://schemas.openxmlformats.org/officeDocument/2006/relationships/image" Target="../media/image106.png"/><Relationship Id="rId1" Type="http://schemas.openxmlformats.org/officeDocument/2006/relationships/image" Target="../media/image105.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8.png"/></Relationships>
</file>

<file path=ppt/slides/_rels/slide21.xml.rels><?xml version="1.0" encoding="UTF-8" standalone="yes"?>
<Relationships xmlns="http://schemas.openxmlformats.org/package/2006/relationships"><Relationship Id="rId9" Type="http://schemas.openxmlformats.org/officeDocument/2006/relationships/image" Target="../media/image116.png"/><Relationship Id="rId8" Type="http://schemas.openxmlformats.org/officeDocument/2006/relationships/image" Target="../media/image115.png"/><Relationship Id="rId7" Type="http://schemas.openxmlformats.org/officeDocument/2006/relationships/image" Target="../media/image114.png"/><Relationship Id="rId6" Type="http://schemas.openxmlformats.org/officeDocument/2006/relationships/image" Target="../media/image113.png"/><Relationship Id="rId5" Type="http://schemas.openxmlformats.org/officeDocument/2006/relationships/image" Target="../media/image112.png"/><Relationship Id="rId4" Type="http://schemas.openxmlformats.org/officeDocument/2006/relationships/image" Target="../media/image111.emf"/><Relationship Id="rId3" Type="http://schemas.openxmlformats.org/officeDocument/2006/relationships/oleObject" Target="../embeddings/oleObject56.bin"/><Relationship Id="rId2" Type="http://schemas.openxmlformats.org/officeDocument/2006/relationships/image" Target="../media/image110.png"/><Relationship Id="rId18" Type="http://schemas.openxmlformats.org/officeDocument/2006/relationships/vmlDrawing" Target="../drawings/vmlDrawing13.vml"/><Relationship Id="rId17" Type="http://schemas.openxmlformats.org/officeDocument/2006/relationships/slideLayout" Target="../slideLayouts/slideLayout2.xml"/><Relationship Id="rId16" Type="http://schemas.openxmlformats.org/officeDocument/2006/relationships/image" Target="../media/image123.png"/><Relationship Id="rId15" Type="http://schemas.openxmlformats.org/officeDocument/2006/relationships/image" Target="../media/image122.png"/><Relationship Id="rId14" Type="http://schemas.openxmlformats.org/officeDocument/2006/relationships/image" Target="../media/image121.png"/><Relationship Id="rId13" Type="http://schemas.openxmlformats.org/officeDocument/2006/relationships/image" Target="../media/image120.png"/><Relationship Id="rId12" Type="http://schemas.openxmlformats.org/officeDocument/2006/relationships/image" Target="../media/image119.png"/><Relationship Id="rId11" Type="http://schemas.openxmlformats.org/officeDocument/2006/relationships/image" Target="../media/image118.png"/><Relationship Id="rId10" Type="http://schemas.openxmlformats.org/officeDocument/2006/relationships/image" Target="../media/image117.png"/><Relationship Id="rId1" Type="http://schemas.openxmlformats.org/officeDocument/2006/relationships/image" Target="../media/image109.pn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26.jpeg"/><Relationship Id="rId2" Type="http://schemas.openxmlformats.org/officeDocument/2006/relationships/image" Target="../media/image125.png"/><Relationship Id="rId1" Type="http://schemas.openxmlformats.org/officeDocument/2006/relationships/image" Target="../media/image124.png"/></Relationships>
</file>

<file path=ppt/slides/_rels/slide3.xml.rels><?xml version="1.0" encoding="UTF-8" standalone="yes"?>
<Relationships xmlns="http://schemas.openxmlformats.org/package/2006/relationships"><Relationship Id="rId6" Type="http://schemas.openxmlformats.org/officeDocument/2006/relationships/vmlDrawing" Target="../drawings/vmlDrawing2.vml"/><Relationship Id="rId5" Type="http://schemas.openxmlformats.org/officeDocument/2006/relationships/slideLayout" Target="../slideLayouts/slideLayout2.xml"/><Relationship Id="rId4" Type="http://schemas.openxmlformats.org/officeDocument/2006/relationships/image" Target="../media/image10.emf"/><Relationship Id="rId3" Type="http://schemas.openxmlformats.org/officeDocument/2006/relationships/oleObject" Target="../embeddings/oleObject3.bin"/><Relationship Id="rId2" Type="http://schemas.openxmlformats.org/officeDocument/2006/relationships/image" Target="../media/image12.wmf"/><Relationship Id="rId1"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5.png"/><Relationship Id="rId1" Type="http://schemas.openxmlformats.org/officeDocument/2006/relationships/image" Target="../media/image14.png"/></Relationships>
</file>

<file path=ppt/slides/_rels/slide6.xml.rels><?xml version="1.0" encoding="UTF-8" standalone="yes"?>
<Relationships xmlns="http://schemas.openxmlformats.org/package/2006/relationships"><Relationship Id="rId9" Type="http://schemas.openxmlformats.org/officeDocument/2006/relationships/vmlDrawing" Target="../drawings/vmlDrawing3.vml"/><Relationship Id="rId8" Type="http://schemas.openxmlformats.org/officeDocument/2006/relationships/slideLayout" Target="../slideLayouts/slideLayout2.xml"/><Relationship Id="rId7" Type="http://schemas.openxmlformats.org/officeDocument/2006/relationships/image" Target="../media/image10.emf"/><Relationship Id="rId6" Type="http://schemas.openxmlformats.org/officeDocument/2006/relationships/oleObject" Target="../embeddings/oleObject6.bin"/><Relationship Id="rId5" Type="http://schemas.openxmlformats.org/officeDocument/2006/relationships/image" Target="../media/image18.wmf"/><Relationship Id="rId4" Type="http://schemas.openxmlformats.org/officeDocument/2006/relationships/oleObject" Target="../embeddings/oleObject5.bin"/><Relationship Id="rId3" Type="http://schemas.openxmlformats.org/officeDocument/2006/relationships/image" Target="../media/image17.wmf"/><Relationship Id="rId2" Type="http://schemas.openxmlformats.org/officeDocument/2006/relationships/oleObject" Target="../embeddings/oleObject4.bin"/><Relationship Id="rId1" Type="http://schemas.openxmlformats.org/officeDocument/2006/relationships/image" Target="../media/image16.png"/></Relationships>
</file>

<file path=ppt/slides/_rels/slide7.xml.rels><?xml version="1.0" encoding="UTF-8" standalone="yes"?>
<Relationships xmlns="http://schemas.openxmlformats.org/package/2006/relationships"><Relationship Id="rId9" Type="http://schemas.openxmlformats.org/officeDocument/2006/relationships/oleObject" Target="../embeddings/oleObject11.bin"/><Relationship Id="rId8" Type="http://schemas.openxmlformats.org/officeDocument/2006/relationships/oleObject" Target="../embeddings/oleObject10.bin"/><Relationship Id="rId7" Type="http://schemas.openxmlformats.org/officeDocument/2006/relationships/image" Target="../media/image21.png"/><Relationship Id="rId6" Type="http://schemas.openxmlformats.org/officeDocument/2006/relationships/image" Target="../media/image20.wmf"/><Relationship Id="rId5" Type="http://schemas.openxmlformats.org/officeDocument/2006/relationships/oleObject" Target="../embeddings/oleObject9.bin"/><Relationship Id="rId4" Type="http://schemas.openxmlformats.org/officeDocument/2006/relationships/image" Target="../media/image19.wmf"/><Relationship Id="rId3" Type="http://schemas.openxmlformats.org/officeDocument/2006/relationships/oleObject" Target="../embeddings/oleObject8.bin"/><Relationship Id="rId2" Type="http://schemas.openxmlformats.org/officeDocument/2006/relationships/image" Target="../media/image10.emf"/><Relationship Id="rId18" Type="http://schemas.openxmlformats.org/officeDocument/2006/relationships/vmlDrawing" Target="../drawings/vmlDrawing4.vml"/><Relationship Id="rId17" Type="http://schemas.openxmlformats.org/officeDocument/2006/relationships/slideLayout" Target="../slideLayouts/slideLayout2.xml"/><Relationship Id="rId16" Type="http://schemas.openxmlformats.org/officeDocument/2006/relationships/image" Target="../media/image24.wmf"/><Relationship Id="rId15" Type="http://schemas.openxmlformats.org/officeDocument/2006/relationships/oleObject" Target="../embeddings/oleObject15.bin"/><Relationship Id="rId14" Type="http://schemas.openxmlformats.org/officeDocument/2006/relationships/image" Target="../media/image23.wmf"/><Relationship Id="rId13" Type="http://schemas.openxmlformats.org/officeDocument/2006/relationships/oleObject" Target="../embeddings/oleObject14.bin"/><Relationship Id="rId12" Type="http://schemas.openxmlformats.org/officeDocument/2006/relationships/oleObject" Target="../embeddings/oleObject13.bin"/><Relationship Id="rId11" Type="http://schemas.openxmlformats.org/officeDocument/2006/relationships/image" Target="../media/image22.wmf"/><Relationship Id="rId10" Type="http://schemas.openxmlformats.org/officeDocument/2006/relationships/oleObject" Target="../embeddings/oleObject12.bin"/><Relationship Id="rId1" Type="http://schemas.openxmlformats.org/officeDocument/2006/relationships/oleObject" Target="../embeddings/oleObject7.bin"/></Relationships>
</file>

<file path=ppt/slides/_rels/slide8.xml.rels><?xml version="1.0" encoding="UTF-8" standalone="yes"?>
<Relationships xmlns="http://schemas.openxmlformats.org/package/2006/relationships"><Relationship Id="rId9" Type="http://schemas.openxmlformats.org/officeDocument/2006/relationships/vmlDrawing" Target="../drawings/vmlDrawing5.vml"/><Relationship Id="rId8" Type="http://schemas.openxmlformats.org/officeDocument/2006/relationships/slideLayout" Target="../slideLayouts/slideLayout7.xml"/><Relationship Id="rId7" Type="http://schemas.openxmlformats.org/officeDocument/2006/relationships/image" Target="../media/image30.wmf"/><Relationship Id="rId6" Type="http://schemas.openxmlformats.org/officeDocument/2006/relationships/oleObject" Target="../embeddings/oleObject16.bin"/><Relationship Id="rId5" Type="http://schemas.openxmlformats.org/officeDocument/2006/relationships/image" Target="../media/image29.png"/><Relationship Id="rId4" Type="http://schemas.openxmlformats.org/officeDocument/2006/relationships/image" Target="../media/image28.png"/><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s>
</file>

<file path=ppt/slides/_rels/slide9.xml.rels><?xml version="1.0" encoding="UTF-8" standalone="yes"?>
<Relationships xmlns="http://schemas.openxmlformats.org/package/2006/relationships"><Relationship Id="rId5" Type="http://schemas.openxmlformats.org/officeDocument/2006/relationships/vmlDrawing" Target="../drawings/vmlDrawing6.vml"/><Relationship Id="rId4" Type="http://schemas.openxmlformats.org/officeDocument/2006/relationships/slideLayout" Target="../slideLayouts/slideLayout1.xml"/><Relationship Id="rId3" Type="http://schemas.openxmlformats.org/officeDocument/2006/relationships/image" Target="../media/image20.wmf"/><Relationship Id="rId2" Type="http://schemas.openxmlformats.org/officeDocument/2006/relationships/oleObject" Target="../embeddings/oleObject17.bin"/><Relationship Id="rId1"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OPL20U25GSXzBJYl68kk8uQGfFKzs7yb1M4KJWUiLk6ZEvGF+qCIPSnY57AbBFCvTWID07 2024 T9 CD 06565+K4lPs7H94VUqPe2XwIsfPRnrXQE//QTEXxb8/8N4CNc6FpgZahzpTjFhMzSA7T/nHJa11DE8Ng2TP3iAmRczFlmslSuUNOgUeb6yRvs0="/>
          <p:cNvSpPr>
            <a:spLocks noGrp="1"/>
          </p:cNvSpPr>
          <p:nvPr>
            <p:ph type="title"/>
          </p:nvPr>
        </p:nvSpPr>
        <p:spPr>
          <a:xfrm>
            <a:off x="352837" y="1339090"/>
            <a:ext cx="11110293" cy="854075"/>
          </a:xfrm>
        </p:spPr>
        <p:txBody>
          <a:bodyPr>
            <a:normAutofit/>
          </a:bodyPr>
          <a:lstStyle/>
          <a:p>
            <a:pPr>
              <a:lnSpc>
                <a:spcPct val="150000"/>
              </a:lnSpc>
              <a:spcBef>
                <a:spcPts val="1200"/>
              </a:spcBef>
              <a:spcAft>
                <a:spcPts val="1800"/>
              </a:spcAft>
            </a:pPr>
            <a:r>
              <a:rPr lang="en-US" sz="3200" b="1" dirty="0">
                <a:solidFill>
                  <a:srgbClr val="FFFF00"/>
                </a:solidFill>
                <a:latin typeface="Times New Roman" panose="02020603050405020304" pitchFamily="18" charset="0"/>
                <a:cs typeface="Times New Roman" panose="02020603050405020304" pitchFamily="18" charset="0"/>
              </a:rPr>
              <a:t>                             BÀI 1. HÀM SỐ</a:t>
            </a:r>
            <a:endParaRPr lang="en-US" sz="4000" dirty="0">
              <a:solidFill>
                <a:srgbClr val="FFFF00"/>
              </a:solidFill>
            </a:endParaRPr>
          </a:p>
        </p:txBody>
      </p:sp>
      <p:sp>
        <p:nvSpPr>
          <p:cNvPr id="3" name="Content Placeholder 2" descr="OPL20U25GSXzBJYl68kk8uQGfFKzs7yb1M4KJWUiLk6ZEvGF+qCIPSnY57AbBFCvTWID07 2024 T9 CD 06565+K4lPs7H94VUqPe2XwIsfPRnrXQE//QTEXxb8/8N4CNc6FpgZahzpTjFhMzSA7T/nHJa11DE8Ng2TP3iAmRczFlmslSuUNOgUeb6yRvs0="/>
          <p:cNvSpPr>
            <a:spLocks noGrp="1"/>
          </p:cNvSpPr>
          <p:nvPr>
            <p:ph idx="1"/>
          </p:nvPr>
        </p:nvSpPr>
        <p:spPr>
          <a:xfrm>
            <a:off x="5211001" y="2706844"/>
            <a:ext cx="1393963" cy="531063"/>
          </a:xfrm>
        </p:spPr>
        <p:txBody>
          <a:bodyPr>
            <a:normAutofit/>
          </a:bodyPr>
          <a:lstStyle/>
          <a:p>
            <a:pPr marL="0" indent="0" algn="ctr">
              <a:buNone/>
            </a:pPr>
            <a:r>
              <a:rPr lang="en-US" b="1" dirty="0">
                <a:solidFill>
                  <a:schemeClr val="bg1"/>
                </a:solidFill>
                <a:latin typeface="Times New Roman" panose="02020603050405020304" pitchFamily="18" charset="0"/>
                <a:cs typeface="Times New Roman" panose="02020603050405020304" pitchFamily="18" charset="0"/>
              </a:rPr>
              <a:t>(</a:t>
            </a:r>
            <a:r>
              <a:rPr lang="en-US" b="1" dirty="0" err="1">
                <a:solidFill>
                  <a:schemeClr val="bg1"/>
                </a:solidFill>
                <a:latin typeface="Times New Roman" panose="02020603050405020304" pitchFamily="18" charset="0"/>
                <a:cs typeface="Times New Roman" panose="02020603050405020304" pitchFamily="18" charset="0"/>
              </a:rPr>
              <a:t>Tiết</a:t>
            </a:r>
            <a:r>
              <a:rPr lang="en-US" b="1" dirty="0">
                <a:solidFill>
                  <a:schemeClr val="bg1"/>
                </a:solidFill>
                <a:latin typeface="Times New Roman" panose="02020603050405020304" pitchFamily="18" charset="0"/>
                <a:cs typeface="Times New Roman" panose="02020603050405020304" pitchFamily="18" charset="0"/>
              </a:rPr>
              <a:t> 1)</a:t>
            </a:r>
            <a:endParaRPr kumimoji="0" lang="en-US" sz="2800" b="1" i="0"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endParaRPr>
          </a:p>
        </p:txBody>
      </p:sp>
      <p:pic>
        <p:nvPicPr>
          <p:cNvPr id="4" name="Google Shape;54;p8" descr="OPL20U25GSXzBJYl68kk8uQGfFKzs7yb1M4KJWUiLk6ZEvGF+qCIPSnY57AbBFCvTWID07 2024 T9 CD 06565+K4lPs7H94VUqPe2XwIsfPRnrXQE//QTEXxb8/8N4CNc6FpgZahzpTjFhMzSA7T/nHJa11DE8Ng2TP3iAmRczFlmslSuUNOgUeb6yRvs0="/>
          <p:cNvPicPr preferRelativeResize="0"/>
          <p:nvPr/>
        </p:nvPicPr>
        <p:blipFill>
          <a:blip r:embed="rId1"/>
          <a:stretch>
            <a:fillRect/>
          </a:stretch>
        </p:blipFill>
        <p:spPr>
          <a:xfrm>
            <a:off x="9781301" y="64327"/>
            <a:ext cx="2410700" cy="3403600"/>
          </a:xfrm>
          <a:prstGeom prst="rect">
            <a:avLst/>
          </a:prstGeom>
          <a:noFill/>
          <a:ln>
            <a:noFill/>
          </a:ln>
        </p:spPr>
      </p:pic>
      <p:pic>
        <p:nvPicPr>
          <p:cNvPr id="5" name="Google Shape;53;p8" descr="OPL20U25GSXzBJYl68kk8uQGfFKzs7yb1M4KJWUiLk6ZEvGF+qCIPSnY57AbBFCvTWID07 2024 T9 CD 06565+K4lPs7H94VUqPe2XwIsfPRnrXQE//QTEXxb8/8N4CNc6FpgZahzpTjFhMzSA7T/nHJa11DE8Ng2TP3iAmRczFlmslSuUNOgUeb6yRvs0="/>
          <p:cNvPicPr preferRelativeResize="0"/>
          <p:nvPr/>
        </p:nvPicPr>
        <p:blipFill>
          <a:blip r:embed="rId2"/>
          <a:stretch>
            <a:fillRect/>
          </a:stretch>
        </p:blipFill>
        <p:spPr>
          <a:xfrm>
            <a:off x="73152" y="4282651"/>
            <a:ext cx="3308475" cy="2575349"/>
          </a:xfrm>
          <a:prstGeom prst="rect">
            <a:avLst/>
          </a:prstGeom>
          <a:noFill/>
          <a:ln>
            <a:noFill/>
          </a:ln>
        </p:spPr>
      </p:pic>
      <p:pic>
        <p:nvPicPr>
          <p:cNvPr id="6" name="1" descr="OPL20U25GSXzBJYl68kk8uQGfFKzs7yb1M4KJWUiLk6ZEvGF+qCIPSnY57AbBFCvTWID07 2024 T9 CD 06565+K4lPs7H94VUqPe2XwIsfPRnrXQE//QTEXxb8/8N4CNc6FpgZahzpTjFhMzSA7T/nHJa11DE8Ng2TP3iAmRczFlmslSuUNOgUeb6yRvs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631394">
            <a:off x="7527702" y="2971662"/>
            <a:ext cx="3194131" cy="3194131"/>
          </a:xfrm>
          <a:prstGeom prst="rect">
            <a:avLst/>
          </a:prstGeom>
        </p:spPr>
      </p:pic>
      <p:pic>
        <p:nvPicPr>
          <p:cNvPr id="7" name="Graphic 6" descr="OPL20U25GSXzBJYl68kk8uQGfFKzs7yb1M4KJWUiLk6ZEvGF+qCIPSnY57AbBFCvTWID07 2024 T9 CD 06565+K4lPs7H94VUqPe2XwIsfPRnrXQE//QTEXxb8/8N4CNc6FpgZahzpTjFhMzSA7T/nHJa11DE8Ng2TP3iAmRczFlmslSuUNOgUeb6yRvs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8889495">
            <a:off x="7963640" y="4019899"/>
            <a:ext cx="1574403" cy="1574403"/>
          </a:xfrm>
          <a:prstGeom prst="rect">
            <a:avLst/>
          </a:prstGeom>
        </p:spPr>
      </p:pic>
      <p:pic>
        <p:nvPicPr>
          <p:cNvPr id="8" name="Graphic 7" descr="OPL20U25GSXzBJYl68kk8uQGfFKzs7yb1M4KJWUiLk6ZEvGF+qCIPSnY57AbBFCvTWID07 2024 T9 CD 06565+K4lPs7H94VUqPe2XwIsfPRnrXQE//QTEXxb8/8N4CNc6FpgZahzpTjFhMzSA7T/nHJa11DE8Ng2TP3iAmRczFlmslSuUNOgUeb6yRvs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0520790">
            <a:off x="8697815" y="4126106"/>
            <a:ext cx="1488402" cy="1488402"/>
          </a:xfrm>
          <a:prstGeom prst="rect">
            <a:avLst/>
          </a:prstGeom>
        </p:spPr>
      </p:pic>
      <p:graphicFrame>
        <p:nvGraphicFramePr>
          <p:cNvPr id="9" name="Object 8" descr="OPL20U25GSXzBJYl68kk8uQGfFKzs7yb1M4KJWUiLk6ZEvGF+qCIPSnY57AbBFCvTWID07 2024 T9 CD 06565+K4lPs7H94VUqPe2XwIsfPRnrXQE//QTEXxb8/8N4CNc6FpgZahzpTjFhMzSA7T/nHJa11DE8Ng2TP3iAmRczFlmslSuUNOgUeb6yRvs0="/>
          <p:cNvGraphicFramePr>
            <a:graphicFrameLocks noChangeAspect="1"/>
          </p:cNvGraphicFramePr>
          <p:nvPr/>
        </p:nvGraphicFramePr>
        <p:xfrm>
          <a:off x="6314036" y="1401653"/>
          <a:ext cx="3248025" cy="838200"/>
        </p:xfrm>
        <a:graphic>
          <a:graphicData uri="http://schemas.openxmlformats.org/presentationml/2006/ole">
            <mc:AlternateContent xmlns:mc="http://schemas.openxmlformats.org/markup-compatibility/2006">
              <mc:Choice xmlns:v="urn:schemas-microsoft-com:vml" Requires="v">
                <p:oleObj spid="_x0000_s1026" name="Equation" r:id="rId9" imgW="2501900" imgH="650875" progId="Equation.DSMT4">
                  <p:embed/>
                </p:oleObj>
              </mc:Choice>
              <mc:Fallback>
                <p:oleObj name="Equation" r:id="rId9" imgW="2501900" imgH="650875" progId="Equation.DSMT4">
                  <p:embed/>
                  <p:pic>
                    <p:nvPicPr>
                      <p:cNvPr id="0" name="Object 3"/>
                      <p:cNvPicPr/>
                      <p:nvPr/>
                    </p:nvPicPr>
                    <p:blipFill>
                      <a:blip r:embed="rId10"/>
                      <a:stretch>
                        <a:fillRect/>
                      </a:stretch>
                    </p:blipFill>
                    <p:spPr>
                      <a:xfrm>
                        <a:off x="6314036" y="1401653"/>
                        <a:ext cx="3248025" cy="838200"/>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30s" descr="OPL20U25GSXzBJYl68kk8uQGfFKzs7yb1M4KJWUiLk6ZEvGF+qCIPSnY57AbBFCvTWID07 2024 T9 CD 06565+K4lPs7H94VUqPe2XwIsfPRnrXQE//QTEXxb8/8N4CNc6FpgZahzpTjFhMzSA7T/nHJa11DE8Ng2TP3iAmRczFlmslSuUNOgUeb6yRvs0=">
            <a:hlinkClick r:id="" action="ppaction://media"/>
          </p:cNvPr>
          <p:cNvPicPr>
            <a:picLocks noChangeAspect="1"/>
          </p:cNvPicPr>
          <p:nvPr>
            <a:videoFile r:link="rId1"/>
            <p:extLst>
              <p:ext uri="{DAA4B4D4-6D71-4841-9C94-3DE7FCFB9230}">
                <p14:media xmlns:p14="http://schemas.microsoft.com/office/powerpoint/2010/main" r:embed="rId2"/>
              </p:ext>
            </p:extLst>
          </p:nvPr>
        </p:nvPicPr>
        <p:blipFill>
          <a:blip r:embed="rId3"/>
          <a:stretch>
            <a:fillRect/>
          </a:stretch>
        </p:blipFill>
        <p:spPr>
          <a:xfrm>
            <a:off x="-74930" y="5173289"/>
            <a:ext cx="2982562" cy="1684711"/>
          </a:xfrm>
          <a:prstGeom prst="rect">
            <a:avLst/>
          </a:prstGeom>
        </p:spPr>
      </p:pic>
      <mc:AlternateContent xmlns:mc="http://schemas.openxmlformats.org/markup-compatibility/2006">
        <mc:Choice xmlns:a14="http://schemas.microsoft.com/office/drawing/2010/main" Requires="a14">
          <p:sp>
            <p:nvSpPr>
              <p:cNvPr id="28" name="TextBox 27" descr="OPL20U25GSXzBJYl68kk8uQGfFKzs7yb1M4KJWUiLk6ZEvGF+qCIPSnY57AbBFCvTWID07 2024 T9 CD 06565+K4lPs7H94VUqPe2XwIsfPRnrXQE//QTEXxb8/8N4CNc6FpgZahzpTjFhMzSA7T/nHJa11DE8Ng2TP3iAmRczFlmslSuUNOgUeb6yRvs0="/>
              <p:cNvSpPr txBox="1"/>
              <p:nvPr/>
            </p:nvSpPr>
            <p:spPr>
              <a:xfrm>
                <a:off x="10502537" y="3949700"/>
                <a:ext cx="612732" cy="440633"/>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r>
                        <a:rPr lang="vi-VN" sz="2800" b="0" i="1" smtClean="0">
                          <a:solidFill>
                            <a:srgbClr val="FFFF00"/>
                          </a:solidFill>
                          <a:latin typeface="Cambria Math" panose="02040503050406030204" pitchFamily="18" charset="0"/>
                        </a:rPr>
                        <m:t>1</m:t>
                      </m:r>
                    </m:oMath>
                  </m:oMathPara>
                </a14:m>
                <a:endParaRPr lang="en-US" sz="2800" dirty="0">
                  <a:solidFill>
                    <a:srgbClr val="FFFF00"/>
                  </a:solidFill>
                  <a:latin typeface="+mj-lt"/>
                </a:endParaRPr>
              </a:p>
            </p:txBody>
          </p:sp>
        </mc:Choice>
        <mc:Fallback>
          <p:sp>
            <p:nvSpPr>
              <p:cNvPr id="28" name="TextBox 27" descr="OPL20U25GSXzBJYl68kk8uQGfFKzs7yb1M4KJWUiLk6ZEvGF+qCIPSnY57AbBFCvTWID07 2024 T9 CD 06565+K4lPs7H94VUqPe2XwIsfPRnrXQE//QTEXxb8/8N4CNc6FpgZahzpTjFhMzSA7T/nHJa11DE8Ng2TP3iAmRczFlmslSuUNOgUeb6yRvs0="/>
              <p:cNvSpPr txBox="1">
                <a:spLocks noRot="1" noChangeAspect="1" noMove="1" noResize="1" noEditPoints="1" noAdjustHandles="1" noChangeArrowheads="1" noChangeShapeType="1" noTextEdit="1"/>
              </p:cNvSpPr>
              <p:nvPr/>
            </p:nvSpPr>
            <p:spPr>
              <a:xfrm>
                <a:off x="10502537" y="3949700"/>
                <a:ext cx="612732" cy="440633"/>
              </a:xfrm>
              <a:prstGeom prst="rect">
                <a:avLst/>
              </a:prstGeom>
              <a:blipFill rotWithShape="1">
                <a:blip r:embed="rId4"/>
                <a:stretch>
                  <a:fillRect l="-44" r="37" b="131"/>
                </a:stretch>
              </a:blipFill>
            </p:spPr>
            <p:txBody>
              <a:bodyPr/>
              <a:lstStyle/>
              <a:p>
                <a:r>
                  <a:rPr lang="en-US" altLang="en-US">
                    <a:noFill/>
                  </a:rPr>
                  <a:t> </a:t>
                </a:r>
              </a:p>
            </p:txBody>
          </p:sp>
        </mc:Fallback>
      </mc:AlternateContent>
      <p:sp>
        <p:nvSpPr>
          <p:cNvPr id="29" name="TextBox 28" descr="OPL20U25GSXzBJYl68kk8uQGfFKzs7yb1M4KJWUiLk6ZEvGF+qCIPSnY57AbBFCvTWID07 2024 T9 CD 06565+K4lPs7H94VUqPe2XwIsfPRnrXQE//QTEXxb8/8N4CNc6FpgZahzpTjFhMzSA7T/nHJa11DE8Ng2TP3iAmRczFlmslSuUNOgUeb6yRvs0="/>
          <p:cNvSpPr txBox="1"/>
          <p:nvPr/>
        </p:nvSpPr>
        <p:spPr>
          <a:xfrm>
            <a:off x="10648996" y="3050780"/>
            <a:ext cx="612732" cy="553998"/>
          </a:xfrm>
          <a:prstGeom prst="rect">
            <a:avLst/>
          </a:prstGeom>
          <a:noFill/>
        </p:spPr>
        <p:txBody>
          <a:bodyPr wrap="square" lIns="0" tIns="0" rIns="0" bIns="0" rtlCol="0">
            <a:spAutoFit/>
          </a:bodyPr>
          <a:lstStyle/>
          <a:p>
            <a:r>
              <a:rPr lang="en-US" sz="3600" dirty="0">
                <a:solidFill>
                  <a:srgbClr val="FFFF00"/>
                </a:solidFill>
                <a:latin typeface="Times New Roman" panose="02020603050405020304" pitchFamily="18" charset="0"/>
                <a:cs typeface="Times New Roman" panose="02020603050405020304" pitchFamily="18" charset="0"/>
              </a:rPr>
              <a:t>-3</a:t>
            </a:r>
            <a:endParaRPr lang="en-US" sz="3600" dirty="0">
              <a:solidFill>
                <a:srgbClr val="FFFF00"/>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0" name="TextBox 29" descr="OPL20U25GSXzBJYl68kk8uQGfFKzs7yb1M4KJWUiLk6ZEvGF+qCIPSnY57AbBFCvTWID07 2024 T9 CD 06565+K4lPs7H94VUqPe2XwIsfPRnrXQE//QTEXxb8/8N4CNc6FpgZahzpTjFhMzSA7T/nHJa11DE8Ng2TP3iAmRczFlmslSuUNOgUeb6yRvs0="/>
              <p:cNvSpPr txBox="1"/>
              <p:nvPr/>
            </p:nvSpPr>
            <p:spPr>
              <a:xfrm>
                <a:off x="7052354" y="4672412"/>
                <a:ext cx="765132" cy="553998"/>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r>
                        <a:rPr lang="vi-VN" sz="3600" b="0" i="1" smtClean="0">
                          <a:solidFill>
                            <a:srgbClr val="FFFF00"/>
                          </a:solidFill>
                          <a:latin typeface="Cambria Math" panose="02040503050406030204" pitchFamily="18" charset="0"/>
                        </a:rPr>
                        <m:t>−</m:t>
                      </m:r>
                      <m:r>
                        <a:rPr lang="vi-VN" sz="3600" b="0" i="1" smtClean="0">
                          <a:solidFill>
                            <a:srgbClr val="FFFF00"/>
                          </a:solidFill>
                          <a:latin typeface="Cambria Math" panose="02040503050406030204" pitchFamily="18" charset="0"/>
                        </a:rPr>
                        <m:t>1</m:t>
                      </m:r>
                    </m:oMath>
                  </m:oMathPara>
                </a14:m>
                <a:endParaRPr lang="en-US" sz="3600" dirty="0">
                  <a:solidFill>
                    <a:srgbClr val="FFFF00"/>
                  </a:solidFill>
                  <a:latin typeface="Times New Roman" panose="02020603050405020304" pitchFamily="18" charset="0"/>
                  <a:cs typeface="Times New Roman" panose="02020603050405020304" pitchFamily="18" charset="0"/>
                </a:endParaRPr>
              </a:p>
            </p:txBody>
          </p:sp>
        </mc:Choice>
        <mc:Fallback>
          <p:sp>
            <p:nvSpPr>
              <p:cNvPr id="30" name="TextBox 29" descr="OPL20U25GSXzBJYl68kk8uQGfFKzs7yb1M4KJWUiLk6ZEvGF+qCIPSnY57AbBFCvTWID07 2024 T9 CD 06565+K4lPs7H94VUqPe2XwIsfPRnrXQE//QTEXxb8/8N4CNc6FpgZahzpTjFhMzSA7T/nHJa11DE8Ng2TP3iAmRczFlmslSuUNOgUeb6yRvs0="/>
              <p:cNvSpPr txBox="1">
                <a:spLocks noRot="1" noChangeAspect="1" noMove="1" noResize="1" noEditPoints="1" noAdjustHandles="1" noChangeArrowheads="1" noChangeShapeType="1" noTextEdit="1"/>
              </p:cNvSpPr>
              <p:nvPr/>
            </p:nvSpPr>
            <p:spPr>
              <a:xfrm>
                <a:off x="7052354" y="4672412"/>
                <a:ext cx="765132" cy="553998"/>
              </a:xfrm>
              <a:prstGeom prst="rect">
                <a:avLst/>
              </a:prstGeom>
              <a:blipFill rotWithShape="1">
                <a:blip r:embed="rId5"/>
                <a:stretch>
                  <a:fillRect l="-6" t="-15" b="65"/>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31" name="TextBox 30" descr="OPL20U25GSXzBJYl68kk8uQGfFKzs7yb1M4KJWUiLk6ZEvGF+qCIPSnY57AbBFCvTWID07 2024 T9 CD 06565+K4lPs7H94VUqPe2XwIsfPRnrXQE//QTEXxb8/8N4CNc6FpgZahzpTjFhMzSA7T/nHJa11DE8Ng2TP3iAmRczFlmslSuUNOgUeb6yRvs0="/>
              <p:cNvSpPr txBox="1"/>
              <p:nvPr/>
            </p:nvSpPr>
            <p:spPr>
              <a:xfrm>
                <a:off x="551161" y="2798548"/>
                <a:ext cx="320995" cy="928203"/>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f>
                        <m:fPr>
                          <m:ctrlPr>
                            <a:rPr lang="vi-VN" altLang="en-US" sz="3200" i="1">
                              <a:solidFill>
                                <a:srgbClr val="FFFF00"/>
                              </a:solidFill>
                              <a:latin typeface="Cambria Math" panose="02040503050406030204" pitchFamily="18" charset="0"/>
                              <a:cs typeface="Times New Roman" panose="02020603050405020304" pitchFamily="18" charset="0"/>
                            </a:rPr>
                          </m:ctrlPr>
                        </m:fPr>
                        <m:num>
                          <m:r>
                            <m:rPr>
                              <m:nor/>
                            </m:rPr>
                            <a:rPr lang="vi-VN" altLang="en-US" sz="3200" i="0">
                              <a:solidFill>
                                <a:srgbClr val="FFFF00"/>
                              </a:solidFill>
                              <a:latin typeface="+mj-lt"/>
                              <a:cs typeface="Times New Roman" panose="02020603050405020304" pitchFamily="18" charset="0"/>
                            </a:rPr>
                            <m:t>4</m:t>
                          </m:r>
                        </m:num>
                        <m:den>
                          <m:r>
                            <m:rPr>
                              <m:nor/>
                            </m:rPr>
                            <a:rPr lang="vi-VN" altLang="en-US" sz="3200" i="0">
                              <a:solidFill>
                                <a:srgbClr val="FFFF00"/>
                              </a:solidFill>
                              <a:latin typeface="+mj-lt"/>
                              <a:cs typeface="Times New Roman" panose="02020603050405020304" pitchFamily="18" charset="0"/>
                            </a:rPr>
                            <m:t>9</m:t>
                          </m:r>
                        </m:den>
                      </m:f>
                    </m:oMath>
                  </m:oMathPara>
                </a14:m>
                <a:endParaRPr lang="en-US" sz="3200" dirty="0">
                  <a:solidFill>
                    <a:srgbClr val="FFFF00"/>
                  </a:solidFill>
                  <a:latin typeface="+mj-lt"/>
                </a:endParaRPr>
              </a:p>
            </p:txBody>
          </p:sp>
        </mc:Choice>
        <mc:Fallback>
          <p:sp>
            <p:nvSpPr>
              <p:cNvPr id="31" name="TextBox 30" descr="OPL20U25GSXzBJYl68kk8uQGfFKzs7yb1M4KJWUiLk6ZEvGF+qCIPSnY57AbBFCvTWID07 2024 T9 CD 06565+K4lPs7H94VUqPe2XwIsfPRnrXQE//QTEXxb8/8N4CNc6FpgZahzpTjFhMzSA7T/nHJa11DE8Ng2TP3iAmRczFlmslSuUNOgUeb6yRvs0="/>
              <p:cNvSpPr txBox="1">
                <a:spLocks noRot="1" noChangeAspect="1" noMove="1" noResize="1" noEditPoints="1" noAdjustHandles="1" noChangeArrowheads="1" noChangeShapeType="1" noTextEdit="1"/>
              </p:cNvSpPr>
              <p:nvPr/>
            </p:nvSpPr>
            <p:spPr>
              <a:xfrm>
                <a:off x="551161" y="2798548"/>
                <a:ext cx="320995" cy="928203"/>
              </a:xfrm>
              <a:prstGeom prst="rect">
                <a:avLst/>
              </a:prstGeom>
              <a:blipFill rotWithShape="1">
                <a:blip r:embed="rId6"/>
                <a:stretch>
                  <a:fillRect l="-192" t="-11" r="94" b="62"/>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32" name="TextBox 31" descr="OPL20U25GSXzBJYl68kk8uQGfFKzs7yb1M4KJWUiLk6ZEvGF+qCIPSnY57AbBFCvTWID07 2024 T9 CD 06565+K4lPs7H94VUqPe2XwIsfPRnrXQE//QTEXxb8/8N4CNc6FpgZahzpTjFhMzSA7T/nHJa11DE8Ng2TP3iAmRczFlmslSuUNOgUeb6yRvs0="/>
              <p:cNvSpPr txBox="1"/>
              <p:nvPr/>
            </p:nvSpPr>
            <p:spPr>
              <a:xfrm flipH="1">
                <a:off x="5080879" y="4833177"/>
                <a:ext cx="490735" cy="1037848"/>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f>
                        <m:fPr>
                          <m:ctrlPr>
                            <a:rPr lang="vi-VN" altLang="en-US" sz="3600" i="1" smtClean="0">
                              <a:solidFill>
                                <a:srgbClr val="FFFF00"/>
                              </a:solidFill>
                              <a:latin typeface="Cambria Math" panose="02040503050406030204" pitchFamily="18" charset="0"/>
                              <a:cs typeface="Times New Roman" panose="02020603050405020304" pitchFamily="18" charset="0"/>
                            </a:rPr>
                          </m:ctrlPr>
                        </m:fPr>
                        <m:num>
                          <m:r>
                            <m:rPr>
                              <m:nor/>
                            </m:rPr>
                            <a:rPr lang="vi-VN" altLang="en-US" sz="3600" b="0" i="0" smtClean="0">
                              <a:solidFill>
                                <a:srgbClr val="FFFF00"/>
                              </a:solidFill>
                              <a:latin typeface="+mj-lt"/>
                              <a:cs typeface="Times New Roman" panose="02020603050405020304" pitchFamily="18" charset="0"/>
                            </a:rPr>
                            <m:t>1</m:t>
                          </m:r>
                        </m:num>
                        <m:den>
                          <m:r>
                            <m:rPr>
                              <m:nor/>
                            </m:rPr>
                            <a:rPr lang="vi-VN" altLang="en-US" sz="3600" b="0" i="0" smtClean="0">
                              <a:solidFill>
                                <a:srgbClr val="FFFF00"/>
                              </a:solidFill>
                              <a:latin typeface="+mj-lt"/>
                              <a:cs typeface="Times New Roman" panose="02020603050405020304" pitchFamily="18" charset="0"/>
                            </a:rPr>
                            <m:t>2</m:t>
                          </m:r>
                        </m:den>
                      </m:f>
                    </m:oMath>
                  </m:oMathPara>
                </a14:m>
                <a:endParaRPr lang="en-US" sz="3600" dirty="0">
                  <a:solidFill>
                    <a:srgbClr val="FFFF00"/>
                  </a:solidFill>
                  <a:latin typeface="+mj-lt"/>
                </a:endParaRPr>
              </a:p>
            </p:txBody>
          </p:sp>
        </mc:Choice>
        <mc:Fallback>
          <p:sp>
            <p:nvSpPr>
              <p:cNvPr id="32" name="TextBox 31" descr="OPL20U25GSXzBJYl68kk8uQGfFKzs7yb1M4KJWUiLk6ZEvGF+qCIPSnY57AbBFCvTWID07 2024 T9 CD 06565+K4lPs7H94VUqPe2XwIsfPRnrXQE//QTEXxb8/8N4CNc6FpgZahzpTjFhMzSA7T/nHJa11DE8Ng2TP3iAmRczFlmslSuUNOgUeb6yRvs0="/>
              <p:cNvSpPr txBox="1">
                <a:spLocks noRot="1" noChangeAspect="1" noMove="1" noResize="1" noEditPoints="1" noAdjustHandles="1" noChangeArrowheads="1" noChangeShapeType="1" noTextEdit="1"/>
              </p:cNvSpPr>
              <p:nvPr/>
            </p:nvSpPr>
            <p:spPr>
              <a:xfrm flipH="1">
                <a:off x="5080879" y="4833177"/>
                <a:ext cx="490735" cy="1037848"/>
              </a:xfrm>
              <a:prstGeom prst="rect">
                <a:avLst/>
              </a:prstGeom>
              <a:blipFill rotWithShape="1">
                <a:blip r:embed="rId7"/>
                <a:stretch>
                  <a:fillRect l="-50" t="-18" r="25" b="43"/>
                </a:stretch>
              </a:blipFill>
            </p:spPr>
            <p:txBody>
              <a:bodyPr/>
              <a:lstStyle/>
              <a:p>
                <a:r>
                  <a:rPr lang="en-US" altLang="en-US">
                    <a:noFill/>
                  </a:rPr>
                  <a:t> </a:t>
                </a:r>
              </a:p>
            </p:txBody>
          </p:sp>
        </mc:Fallback>
      </mc:AlternateContent>
      <p:graphicFrame>
        <p:nvGraphicFramePr>
          <p:cNvPr id="2" name="Object 1" descr="OPL20U25GSXzBJYl68kk8uQGfFKzs7yb1M4KJWUiLk6ZEvGF+qCIPSnY57AbBFCvTWID07 2024 T9 CD 06565+K4lPs7H94VUqPe2XwIsfPRnrXQE//QTEXxb8/8N4CNc6FpgZahzpTjFhMzSA7T/nHJa11DE8Ng2TP3iAmRczFlmslSuUNOgUeb6yRvs0="/>
          <p:cNvGraphicFramePr>
            <a:graphicFrameLocks noChangeAspect="1"/>
          </p:cNvGraphicFramePr>
          <p:nvPr/>
        </p:nvGraphicFramePr>
        <p:xfrm>
          <a:off x="812800" y="284163"/>
          <a:ext cx="1130300" cy="571500"/>
        </p:xfrm>
        <a:graphic>
          <a:graphicData uri="http://schemas.openxmlformats.org/presentationml/2006/ole">
            <mc:AlternateContent xmlns:mc="http://schemas.openxmlformats.org/markup-compatibility/2006">
              <mc:Choice xmlns:v="urn:schemas-microsoft-com:vml" Requires="v">
                <p:oleObj spid="_x0000_s7170" name="Equation" r:id="rId8" imgW="27127200" imgH="13716000" progId="Equation.DSMT4">
                  <p:embed/>
                </p:oleObj>
              </mc:Choice>
              <mc:Fallback>
                <p:oleObj name="Equation" r:id="rId8" imgW="27127200" imgH="13716000" progId="Equation.DSMT4">
                  <p:embed/>
                  <p:pic>
                    <p:nvPicPr>
                      <p:cNvPr id="0" name="Object 14"/>
                      <p:cNvPicPr/>
                      <p:nvPr/>
                    </p:nvPicPr>
                    <p:blipFill>
                      <a:blip r:embed="rId9"/>
                      <a:stretch>
                        <a:fillRect/>
                      </a:stretch>
                    </p:blipFill>
                    <p:spPr>
                      <a:xfrm>
                        <a:off x="812800" y="284163"/>
                        <a:ext cx="1130300" cy="571500"/>
                      </a:xfrm>
                      <a:prstGeom prst="rect">
                        <a:avLst/>
                      </a:prstGeom>
                    </p:spPr>
                  </p:pic>
                </p:oleObj>
              </mc:Fallback>
            </mc:AlternateContent>
          </a:graphicData>
        </a:graphic>
      </p:graphicFrame>
      <p:graphicFrame>
        <p:nvGraphicFramePr>
          <p:cNvPr id="3" name="Object 2" descr="OPL20U25GSXzBJYl68kk8uQGfFKzs7yb1M4KJWUiLk6ZEvGF+qCIPSnY57AbBFCvTWID07 2024 T9 CD 06565+K4lPs7H94VUqPe2XwIsfPRnrXQE//QTEXxb8/8N4CNc6FpgZahzpTjFhMzSA7T/nHJa11DE8Ng2TP3iAmRczFlmslSuUNOgUeb6yRvs0="/>
          <p:cNvGraphicFramePr>
            <a:graphicFrameLocks noChangeAspect="1"/>
          </p:cNvGraphicFramePr>
          <p:nvPr/>
        </p:nvGraphicFramePr>
        <p:xfrm>
          <a:off x="1978025" y="1279525"/>
          <a:ext cx="1600200" cy="571500"/>
        </p:xfrm>
        <a:graphic>
          <a:graphicData uri="http://schemas.openxmlformats.org/presentationml/2006/ole">
            <mc:AlternateContent xmlns:mc="http://schemas.openxmlformats.org/markup-compatibility/2006">
              <mc:Choice xmlns:v="urn:schemas-microsoft-com:vml" Requires="v">
                <p:oleObj spid="_x0000_s7171" name="Equation" r:id="rId10" imgW="38404800" imgH="13716000" progId="Equation.DSMT4">
                  <p:embed/>
                </p:oleObj>
              </mc:Choice>
              <mc:Fallback>
                <p:oleObj name="Equation" r:id="rId10" imgW="38404800" imgH="13716000" progId="Equation.DSMT4">
                  <p:embed/>
                  <p:pic>
                    <p:nvPicPr>
                      <p:cNvPr id="0" name="Object 1"/>
                      <p:cNvPicPr/>
                      <p:nvPr/>
                    </p:nvPicPr>
                    <p:blipFill>
                      <a:blip r:embed="rId11"/>
                      <a:stretch>
                        <a:fillRect/>
                      </a:stretch>
                    </p:blipFill>
                    <p:spPr>
                      <a:xfrm>
                        <a:off x="1978025" y="1279525"/>
                        <a:ext cx="1600200" cy="571500"/>
                      </a:xfrm>
                      <a:prstGeom prst="rect">
                        <a:avLst/>
                      </a:prstGeom>
                    </p:spPr>
                  </p:pic>
                </p:oleObj>
              </mc:Fallback>
            </mc:AlternateContent>
          </a:graphicData>
        </a:graphic>
      </p:graphicFrame>
      <p:graphicFrame>
        <p:nvGraphicFramePr>
          <p:cNvPr id="5" name="Object 4" descr="OPL20U25GSXzBJYl68kk8uQGfFKzs7yb1M4KJWUiLk6ZEvGF+qCIPSnY57AbBFCvTWID07 2024 T9 CD 06565+K4lPs7H94VUqPe2XwIsfPRnrXQE//QTEXxb8/8N4CNc6FpgZahzpTjFhMzSA7T/nHJa11DE8Ng2TP3iAmRczFlmslSuUNOgUeb6yRvs0="/>
          <p:cNvGraphicFramePr>
            <a:graphicFrameLocks noChangeAspect="1"/>
          </p:cNvGraphicFramePr>
          <p:nvPr/>
        </p:nvGraphicFramePr>
        <p:xfrm>
          <a:off x="5138738" y="1423988"/>
          <a:ext cx="1244600" cy="1104900"/>
        </p:xfrm>
        <a:graphic>
          <a:graphicData uri="http://schemas.openxmlformats.org/presentationml/2006/ole">
            <mc:AlternateContent xmlns:mc="http://schemas.openxmlformats.org/markup-compatibility/2006">
              <mc:Choice xmlns:v="urn:schemas-microsoft-com:vml" Requires="v">
                <p:oleObj spid="_x0000_s7172" name="Equation" r:id="rId12" imgW="29870400" imgH="26517600" progId="Equation.DSMT4">
                  <p:embed/>
                </p:oleObj>
              </mc:Choice>
              <mc:Fallback>
                <p:oleObj name="Equation" r:id="rId12" imgW="29870400" imgH="26517600" progId="Equation.DSMT4">
                  <p:embed/>
                  <p:pic>
                    <p:nvPicPr>
                      <p:cNvPr id="0" name="Object 2"/>
                      <p:cNvPicPr/>
                      <p:nvPr/>
                    </p:nvPicPr>
                    <p:blipFill>
                      <a:blip r:embed="rId13"/>
                      <a:stretch>
                        <a:fillRect/>
                      </a:stretch>
                    </p:blipFill>
                    <p:spPr>
                      <a:xfrm>
                        <a:off x="5138738" y="1423988"/>
                        <a:ext cx="1244600" cy="1104900"/>
                      </a:xfrm>
                      <a:prstGeom prst="rect">
                        <a:avLst/>
                      </a:prstGeom>
                    </p:spPr>
                  </p:pic>
                </p:oleObj>
              </mc:Fallback>
            </mc:AlternateContent>
          </a:graphicData>
        </a:graphic>
      </p:graphicFrame>
      <p:graphicFrame>
        <p:nvGraphicFramePr>
          <p:cNvPr id="6" name="Object 5" descr="OPL20U25GSXzBJYl68kk8uQGfFKzs7yb1M4KJWUiLk6ZEvGF+qCIPSnY57AbBFCvTWID07 2024 T9 CD 06565+K4lPs7H94VUqPe2XwIsfPRnrXQE//QTEXxb8/8N4CNc6FpgZahzpTjFhMzSA7T/nHJa11DE8Ng2TP3iAmRczFlmslSuUNOgUeb6yRvs0="/>
          <p:cNvGraphicFramePr>
            <a:graphicFrameLocks noChangeAspect="1"/>
          </p:cNvGraphicFramePr>
          <p:nvPr/>
        </p:nvGraphicFramePr>
        <p:xfrm>
          <a:off x="8482013" y="1562100"/>
          <a:ext cx="1473200" cy="1066800"/>
        </p:xfrm>
        <a:graphic>
          <a:graphicData uri="http://schemas.openxmlformats.org/presentationml/2006/ole">
            <mc:AlternateContent xmlns:mc="http://schemas.openxmlformats.org/markup-compatibility/2006">
              <mc:Choice xmlns:v="urn:schemas-microsoft-com:vml" Requires="v">
                <p:oleObj spid="_x0000_s7173" name="Equation" r:id="rId14" imgW="35356800" imgH="25603200" progId="Equation.DSMT4">
                  <p:embed/>
                </p:oleObj>
              </mc:Choice>
              <mc:Fallback>
                <p:oleObj name="Equation" r:id="rId14" imgW="35356800" imgH="25603200" progId="Equation.DSMT4">
                  <p:embed/>
                  <p:pic>
                    <p:nvPicPr>
                      <p:cNvPr id="0" name="Object 4"/>
                      <p:cNvPicPr/>
                      <p:nvPr/>
                    </p:nvPicPr>
                    <p:blipFill>
                      <a:blip r:embed="rId15"/>
                      <a:stretch>
                        <a:fillRect/>
                      </a:stretch>
                    </p:blipFill>
                    <p:spPr>
                      <a:xfrm>
                        <a:off x="8482013" y="1562100"/>
                        <a:ext cx="1473200" cy="1066800"/>
                      </a:xfrm>
                      <a:prstGeom prst="rect">
                        <a:avLst/>
                      </a:prstGeom>
                    </p:spPr>
                  </p:pic>
                </p:oleObj>
              </mc:Fallback>
            </mc:AlternateContent>
          </a:graphicData>
        </a:graphic>
      </p:graphicFrame>
      <p:graphicFrame>
        <p:nvGraphicFramePr>
          <p:cNvPr id="7" name="Object 6"/>
          <p:cNvGraphicFramePr>
            <a:graphicFrameLocks noChangeAspect="1"/>
          </p:cNvGraphicFramePr>
          <p:nvPr/>
        </p:nvGraphicFramePr>
        <p:xfrm>
          <a:off x="2773363" y="3251200"/>
          <a:ext cx="1473200" cy="1066800"/>
        </p:xfrm>
        <a:graphic>
          <a:graphicData uri="http://schemas.openxmlformats.org/presentationml/2006/ole">
            <mc:AlternateContent xmlns:mc="http://schemas.openxmlformats.org/markup-compatibility/2006">
              <mc:Choice xmlns:v="urn:schemas-microsoft-com:vml" Requires="v">
                <p:oleObj spid="_x0000_s7174" name="Equation" r:id="rId16" imgW="35356800" imgH="25603200" progId="Equation.DSMT4">
                  <p:embed/>
                </p:oleObj>
              </mc:Choice>
              <mc:Fallback>
                <p:oleObj name="Equation" r:id="rId16" imgW="35356800" imgH="25603200" progId="Equation.DSMT4">
                  <p:embed/>
                  <p:pic>
                    <p:nvPicPr>
                      <p:cNvPr id="0" name="Object 2"/>
                      <p:cNvPicPr/>
                      <p:nvPr/>
                    </p:nvPicPr>
                    <p:blipFill>
                      <a:blip r:embed="rId17"/>
                      <a:stretch>
                        <a:fillRect/>
                      </a:stretch>
                    </p:blipFill>
                    <p:spPr>
                      <a:xfrm>
                        <a:off x="2773363" y="3251200"/>
                        <a:ext cx="1473200" cy="1066800"/>
                      </a:xfrm>
                      <a:prstGeom prst="rect">
                        <a:avLst/>
                      </a:prstGeom>
                    </p:spPr>
                  </p:pic>
                </p:oleObj>
              </mc:Fallback>
            </mc:AlternateContent>
          </a:graphicData>
        </a:graphic>
      </p:graphicFrame>
      <p:graphicFrame>
        <p:nvGraphicFramePr>
          <p:cNvPr id="10" name="Object 9"/>
          <p:cNvGraphicFramePr>
            <a:graphicFrameLocks noChangeAspect="1"/>
          </p:cNvGraphicFramePr>
          <p:nvPr/>
        </p:nvGraphicFramePr>
        <p:xfrm>
          <a:off x="7535361" y="2887570"/>
          <a:ext cx="1244600" cy="1066800"/>
        </p:xfrm>
        <a:graphic>
          <a:graphicData uri="http://schemas.openxmlformats.org/presentationml/2006/ole">
            <mc:AlternateContent xmlns:mc="http://schemas.openxmlformats.org/markup-compatibility/2006">
              <mc:Choice xmlns:v="urn:schemas-microsoft-com:vml" Requires="v">
                <p:oleObj spid="_x0000_s7175" name="Equation" r:id="rId18" imgW="29870400" imgH="25603200" progId="Equation.DSMT4">
                  <p:embed/>
                </p:oleObj>
              </mc:Choice>
              <mc:Fallback>
                <p:oleObj name="Equation" r:id="rId18" imgW="29870400" imgH="25603200" progId="Equation.DSMT4">
                  <p:embed/>
                  <p:pic>
                    <p:nvPicPr>
                      <p:cNvPr id="0" name="Object 5"/>
                      <p:cNvPicPr/>
                      <p:nvPr/>
                    </p:nvPicPr>
                    <p:blipFill>
                      <a:blip r:embed="rId19"/>
                      <a:stretch>
                        <a:fillRect/>
                      </a:stretch>
                    </p:blipFill>
                    <p:spPr>
                      <a:xfrm>
                        <a:off x="7535361" y="2887570"/>
                        <a:ext cx="1244600" cy="1066800"/>
                      </a:xfrm>
                      <a:prstGeom prst="rect">
                        <a:avLst/>
                      </a:prstGeom>
                    </p:spPr>
                  </p:pic>
                </p:oleObj>
              </mc:Fallback>
            </mc:AlternateContent>
          </a:graphicData>
        </a:graphic>
      </p:graphicFrame>
      <p:graphicFrame>
        <p:nvGraphicFramePr>
          <p:cNvPr id="11" name="Object 10"/>
          <p:cNvGraphicFramePr>
            <a:graphicFrameLocks noChangeAspect="1"/>
          </p:cNvGraphicFramePr>
          <p:nvPr/>
        </p:nvGraphicFramePr>
        <p:xfrm>
          <a:off x="9385300" y="5584825"/>
          <a:ext cx="1397000" cy="571500"/>
        </p:xfrm>
        <a:graphic>
          <a:graphicData uri="http://schemas.openxmlformats.org/presentationml/2006/ole">
            <mc:AlternateContent xmlns:mc="http://schemas.openxmlformats.org/markup-compatibility/2006">
              <mc:Choice xmlns:v="urn:schemas-microsoft-com:vml" Requires="v">
                <p:oleObj spid="_x0000_s7176" name="Equation" r:id="rId20" imgW="33528000" imgH="13716000" progId="Equation.DSMT4">
                  <p:embed/>
                </p:oleObj>
              </mc:Choice>
              <mc:Fallback>
                <p:oleObj name="Equation" r:id="rId20" imgW="33528000" imgH="13716000" progId="Equation.DSMT4">
                  <p:embed/>
                  <p:pic>
                    <p:nvPicPr>
                      <p:cNvPr id="0" name="Object 1"/>
                      <p:cNvPicPr/>
                      <p:nvPr/>
                    </p:nvPicPr>
                    <p:blipFill>
                      <a:blip r:embed="rId21"/>
                      <a:stretch>
                        <a:fillRect/>
                      </a:stretch>
                    </p:blipFill>
                    <p:spPr>
                      <a:xfrm>
                        <a:off x="9385300" y="5584825"/>
                        <a:ext cx="1397000" cy="571500"/>
                      </a:xfrm>
                      <a:prstGeom prst="rect">
                        <a:avLst/>
                      </a:prstGeom>
                    </p:spPr>
                  </p:pic>
                </p:oleObj>
              </mc:Fallback>
            </mc:AlternateContent>
          </a:graphicData>
        </a:graphic>
      </p:graphicFrame>
    </p:spTree>
  </p:cSld>
  <p:clrMapOvr>
    <a:masterClrMapping/>
  </p:clrMapOvr>
  <p:timing>
    <p:tnLst>
      <p:par>
        <p:cTn id="1" dur="indefinite" restart="never" nodeType="tmRoot">
          <p:childTnLst>
            <p:video>
              <p:cMediaNode vol="80000">
                <p:cTn id="2" fill="hold" display="0">
                  <p:stCondLst>
                    <p:cond delay="indefinite"/>
                  </p:stCondLst>
                </p:cTn>
                <p:tgtEl>
                  <p:spTgt spid="50"/>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1" name="Table 20" descr="OPL20U25GSXzBJYl68kk8uQGfFKzs7yb1M4KJWUiLk6ZEvGF+qCIPSnY57AbBFCvTWID07 2024 T9 CD 06565+K4lPs7H94VUqPe2XwIsfPRnrXQE//QTEXxb8/8N4CNc6FpgZahzpTjFhMzSA7T/nHJa11DE8Ng2TP3iAmRczFlmslSuUNOgUeb6yRvs0="/>
              <p:cNvGraphicFramePr>
                <a:graphicFrameLocks noGrp="1"/>
              </p:cNvGraphicFramePr>
              <p:nvPr/>
            </p:nvGraphicFramePr>
            <p:xfrm>
              <a:off x="1046480" y="66816"/>
              <a:ext cx="9913258" cy="6365220"/>
            </p:xfrm>
            <a:graphic>
              <a:graphicData uri="http://schemas.openxmlformats.org/drawingml/2006/table">
                <a:tbl>
                  <a:tblPr firstRow="1" bandRow="1">
                    <a:tableStyleId>{5C22544A-7EE6-4342-B048-85BDC9FD1C3A}</a:tableStyleId>
                  </a:tblPr>
                  <a:tblGrid>
                    <a:gridCol w="4956629"/>
                    <a:gridCol w="4956629"/>
                  </a:tblGrid>
                  <a:tr h="1747168">
                    <a:tc>
                      <a:txBody>
                        <a:bodyPr/>
                        <a:lstStyle/>
                        <a:p>
                          <a:pPr algn="ctr"/>
                          <a:r>
                            <a:rPr lang="en-US" sz="3200" dirty="0">
                              <a:latin typeface="Times New Roman" panose="02020603050405020304" pitchFamily="18" charset="0"/>
                              <a:cs typeface="Times New Roman" panose="02020603050405020304" pitchFamily="18" charset="0"/>
                            </a:rPr>
                            <a:t>CỘT A</a:t>
                          </a:r>
                          <a:endParaRPr lang="en-US" sz="3200" dirty="0">
                            <a:latin typeface="Times New Roman" panose="02020603050405020304" pitchFamily="18" charset="0"/>
                            <a:cs typeface="Times New Roman" panose="02020603050405020304" pitchFamily="18" charset="0"/>
                          </a:endParaRPr>
                        </a:p>
                        <a:p>
                          <a:pPr algn="ctr"/>
                          <a:r>
                            <a:rPr lang="en-US" sz="3200" dirty="0" err="1">
                              <a:latin typeface="Times New Roman" panose="02020603050405020304" pitchFamily="18" charset="0"/>
                              <a:cs typeface="Times New Roman" panose="02020603050405020304" pitchFamily="18" charset="0"/>
                            </a:rPr>
                            <a:t>Hàm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14:m>
                            <m:oMath xmlns:m="http://schemas.openxmlformats.org/officeDocument/2006/math">
                              <m:r>
                                <m:rPr>
                                  <m:nor/>
                                </m:rPr>
                                <a:rPr lang="en-US" sz="3200" b="1" i="1" smtClean="0">
                                  <a:latin typeface="Times New Roman" panose="02020603050405020304" pitchFamily="18" charset="0"/>
                                  <a:cs typeface="Times New Roman" panose="02020603050405020304" pitchFamily="18" charset="0"/>
                                </a:rPr>
                                <m:t>a</m:t>
                              </m:r>
                              <m:r>
                                <m:rPr>
                                  <m:nor/>
                                </m:rPr>
                                <a:rPr lang="en-US" sz="3200" b="1" i="0" smtClean="0">
                                  <a:latin typeface="Times New Roman" panose="02020603050405020304" pitchFamily="18" charset="0"/>
                                  <a:cs typeface="Times New Roman" panose="02020603050405020304" pitchFamily="18" charset="0"/>
                                </a:rPr>
                                <m:t> </m:t>
                              </m:r>
                              <m:r>
                                <m:rPr>
                                  <m:nor/>
                                </m:rPr>
                                <a:rPr lang="en-US" sz="3200" b="1" i="0" smtClean="0">
                                  <a:latin typeface="Times New Roman" panose="02020603050405020304" pitchFamily="18" charset="0"/>
                                  <a:ea typeface="Cambria Math" panose="02040503050406030204" pitchFamily="18" charset="0"/>
                                  <a:cs typeface="Times New Roman" panose="02020603050405020304" pitchFamily="18" charset="0"/>
                                </a:rPr>
                                <m:t>≠ </m:t>
                              </m:r>
                              <m:r>
                                <m:rPr>
                                  <m:nor/>
                                </m:rPr>
                                <a:rPr lang="en-US" sz="3200" b="1" i="0" smtClean="0">
                                  <a:latin typeface="Times New Roman" panose="02020603050405020304" pitchFamily="18" charset="0"/>
                                  <a:ea typeface="Cambria Math" panose="02040503050406030204" pitchFamily="18" charset="0"/>
                                  <a:cs typeface="Times New Roman" panose="02020603050405020304" pitchFamily="18" charset="0"/>
                                </a:rPr>
                                <m:t>0</m:t>
                              </m:r>
                            </m:oMath>
                          </a14:m>
                          <a:r>
                            <a:rPr lang="en-US" sz="320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txBody>
                      <a:tcPr anchor="ctr">
                        <a:solidFill>
                          <a:schemeClr val="accent6">
                            <a:lumMod val="50000"/>
                          </a:schemeClr>
                        </a:solidFill>
                      </a:tcPr>
                    </a:tc>
                    <a:tc>
                      <a:txBody>
                        <a:bodyPr/>
                        <a:lstStyle/>
                        <a:p>
                          <a:pPr algn="ctr"/>
                          <a:r>
                            <a:rPr lang="en-US" sz="3200" dirty="0">
                              <a:latin typeface="Times New Roman" panose="02020603050405020304" pitchFamily="18" charset="0"/>
                              <a:cs typeface="Times New Roman" panose="02020603050405020304" pitchFamily="18" charset="0"/>
                            </a:rPr>
                            <a:t>CỘT B</a:t>
                          </a:r>
                          <a:endParaRPr lang="en-US" sz="3200" dirty="0">
                            <a:latin typeface="Times New Roman" panose="02020603050405020304" pitchFamily="18" charset="0"/>
                            <a:cs typeface="Times New Roman" panose="02020603050405020304" pitchFamily="18" charset="0"/>
                          </a:endParaRPr>
                        </a:p>
                        <a:p>
                          <a:pPr algn="ctr"/>
                          <a:r>
                            <a:rPr lang="en-US" sz="3200" dirty="0" err="1">
                              <a:latin typeface="Times New Roman" panose="02020603050405020304" pitchFamily="18" charset="0"/>
                              <a:cs typeface="Times New Roman" panose="02020603050405020304" pitchFamily="18" charset="0"/>
                            </a:rPr>
                            <a:t>Hệ</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14:m>
                            <m:oMath xmlns:m="http://schemas.openxmlformats.org/officeDocument/2006/math">
                              <m:r>
                                <m:rPr>
                                  <m:nor/>
                                </m:rPr>
                                <a:rPr lang="en-US" sz="3200" b="1" i="1" smtClean="0">
                                  <a:latin typeface="Times New Roman" panose="02020603050405020304" pitchFamily="18" charset="0"/>
                                  <a:cs typeface="Times New Roman" panose="02020603050405020304" pitchFamily="18" charset="0"/>
                                </a:rPr>
                                <m:t>a</m:t>
                              </m:r>
                            </m:oMath>
                          </a14:m>
                          <a:endParaRPr lang="en-US" sz="3200" i="1" dirty="0">
                            <a:latin typeface="Times New Roman" panose="02020603050405020304" pitchFamily="18" charset="0"/>
                            <a:cs typeface="Times New Roman" panose="02020603050405020304" pitchFamily="18" charset="0"/>
                          </a:endParaRPr>
                        </a:p>
                      </a:txBody>
                      <a:tcPr anchor="ctr">
                        <a:solidFill>
                          <a:schemeClr val="accent6">
                            <a:lumMod val="50000"/>
                          </a:schemeClr>
                        </a:solidFill>
                      </a:tcPr>
                    </a:tc>
                  </a:tr>
                  <a:tr h="962067">
                    <a:tc>
                      <a:txBody>
                        <a:bodyPr/>
                        <a:lstStyle/>
                        <a:p>
                          <a:endParaRPr lang="en-US" sz="3200" dirty="0">
                            <a:solidFill>
                              <a:srgbClr val="FFFF00"/>
                            </a:solidFill>
                          </a:endParaRPr>
                        </a:p>
                      </a:txBody>
                      <a:tcPr>
                        <a:solidFill>
                          <a:schemeClr val="accent6">
                            <a:lumMod val="50000"/>
                          </a:schemeClr>
                        </a:solidFill>
                      </a:tcPr>
                    </a:tc>
                    <a:tc>
                      <a:txBody>
                        <a:bodyPr/>
                        <a:lstStyle/>
                        <a:p>
                          <a:endParaRPr lang="en-US" dirty="0">
                            <a:solidFill>
                              <a:srgbClr val="FFFF00"/>
                            </a:solidFill>
                          </a:endParaRPr>
                        </a:p>
                      </a:txBody>
                      <a:tcPr>
                        <a:solidFill>
                          <a:schemeClr val="accent6">
                            <a:lumMod val="50000"/>
                          </a:schemeClr>
                        </a:solidFill>
                      </a:tcPr>
                    </a:tc>
                  </a:tr>
                  <a:tr h="876638">
                    <a:tc>
                      <a:txBody>
                        <a:bodyPr/>
                        <a:lstStyle/>
                        <a:p>
                          <a:endParaRPr lang="en-US" dirty="0">
                            <a:solidFill>
                              <a:srgbClr val="FFFF00"/>
                            </a:solidFill>
                          </a:endParaRPr>
                        </a:p>
                      </a:txBody>
                      <a:tcPr>
                        <a:solidFill>
                          <a:schemeClr val="accent6">
                            <a:lumMod val="50000"/>
                          </a:schemeClr>
                        </a:solidFill>
                      </a:tcPr>
                    </a:tc>
                    <a:tc>
                      <a:txBody>
                        <a:bodyPr/>
                        <a:lstStyle/>
                        <a:p>
                          <a:endParaRPr lang="en-US" dirty="0">
                            <a:solidFill>
                              <a:srgbClr val="FFFF00"/>
                            </a:solidFill>
                          </a:endParaRPr>
                        </a:p>
                      </a:txBody>
                      <a:tcPr>
                        <a:solidFill>
                          <a:schemeClr val="accent6">
                            <a:lumMod val="50000"/>
                          </a:schemeClr>
                        </a:solidFill>
                      </a:tcPr>
                    </a:tc>
                  </a:tr>
                  <a:tr h="1110566">
                    <a:tc>
                      <a:txBody>
                        <a:bodyPr/>
                        <a:lstStyle/>
                        <a:p>
                          <a:endParaRPr lang="en-US" dirty="0">
                            <a:solidFill>
                              <a:srgbClr val="FFFF00"/>
                            </a:solidFill>
                          </a:endParaRPr>
                        </a:p>
                      </a:txBody>
                      <a:tcPr>
                        <a:solidFill>
                          <a:schemeClr val="accent6">
                            <a:lumMod val="50000"/>
                          </a:schemeClr>
                        </a:solidFill>
                      </a:tcPr>
                    </a:tc>
                    <a:tc>
                      <a:txBody>
                        <a:bodyPr/>
                        <a:lstStyle/>
                        <a:p>
                          <a:endParaRPr lang="en-US" dirty="0">
                            <a:solidFill>
                              <a:srgbClr val="FFFF00"/>
                            </a:solidFill>
                          </a:endParaRPr>
                        </a:p>
                      </a:txBody>
                      <a:tcPr>
                        <a:solidFill>
                          <a:schemeClr val="accent6">
                            <a:lumMod val="50000"/>
                          </a:schemeClr>
                        </a:solidFill>
                      </a:tcPr>
                    </a:tc>
                  </a:tr>
                  <a:tr h="897761">
                    <a:tc>
                      <a:txBody>
                        <a:bodyPr/>
                        <a:lstStyle/>
                        <a:p>
                          <a:endParaRPr lang="en-US" dirty="0">
                            <a:solidFill>
                              <a:srgbClr val="FFFF00"/>
                            </a:solidFill>
                          </a:endParaRPr>
                        </a:p>
                      </a:txBody>
                      <a:tcPr>
                        <a:solidFill>
                          <a:schemeClr val="accent6">
                            <a:lumMod val="50000"/>
                          </a:schemeClr>
                        </a:solidFill>
                      </a:tcPr>
                    </a:tc>
                    <a:tc>
                      <a:txBody>
                        <a:bodyPr/>
                        <a:lstStyle/>
                        <a:p>
                          <a:endParaRPr lang="en-US" dirty="0">
                            <a:solidFill>
                              <a:srgbClr val="FFFF00"/>
                            </a:solidFill>
                          </a:endParaRPr>
                        </a:p>
                      </a:txBody>
                      <a:tcPr>
                        <a:solidFill>
                          <a:schemeClr val="accent6">
                            <a:lumMod val="50000"/>
                          </a:schemeClr>
                        </a:solidFill>
                      </a:tcPr>
                    </a:tc>
                  </a:tr>
                  <a:tr h="771020">
                    <a:tc>
                      <a:txBody>
                        <a:bodyPr/>
                        <a:lstStyle/>
                        <a:p>
                          <a:endParaRPr lang="en-US" dirty="0">
                            <a:solidFill>
                              <a:srgbClr val="FFFF00"/>
                            </a:solidFill>
                          </a:endParaRPr>
                        </a:p>
                      </a:txBody>
                      <a:tcPr>
                        <a:solidFill>
                          <a:schemeClr val="accent6">
                            <a:lumMod val="50000"/>
                          </a:schemeClr>
                        </a:solidFill>
                      </a:tcPr>
                    </a:tc>
                    <a:tc>
                      <a:txBody>
                        <a:bodyPr/>
                        <a:lstStyle/>
                        <a:p>
                          <a:endParaRPr lang="en-US" dirty="0">
                            <a:solidFill>
                              <a:srgbClr val="FFFF00"/>
                            </a:solidFill>
                          </a:endParaRPr>
                        </a:p>
                      </a:txBody>
                      <a:tcPr>
                        <a:solidFill>
                          <a:schemeClr val="accent6">
                            <a:lumMod val="50000"/>
                          </a:schemeClr>
                        </a:solidFill>
                      </a:tcPr>
                    </a:tc>
                  </a:tr>
                </a:tbl>
              </a:graphicData>
            </a:graphic>
          </p:graphicFrame>
        </mc:Choice>
        <mc:Fallback xmlns="">
          <p:graphicFrame>
            <p:nvGraphicFramePr>
              <p:cNvPr id="21" name="Table 20" descr="OPL20U25GSXzBJYl68kk8uQGfFKzs7yb1M4KJWUiLk6ZEvGF+qCIPSnY57AbBFCvTWID07 2024 T9 CD 06565+K4lPs7H94VUqPe2XwIsfPRnrXQE//QTEXxb8/8N4CNc6FpgZahzpTjFhMzSA7T/nHJa11DE8Ng2TP3iAmRczFlmslSuUNOgUeb6yRvs0="/>
              <p:cNvGraphicFramePr>
                <a:graphicFrameLocks noGrp="1"/>
              </p:cNvGraphicFramePr>
              <p:nvPr/>
            </p:nvGraphicFramePr>
            <p:xfrm>
              <a:off x="1046480" y="66816"/>
              <a:ext cx="9913258" cy="6365220"/>
            </p:xfrm>
            <a:graphic>
              <a:graphicData uri="http://schemas.openxmlformats.org/drawingml/2006/table">
                <a:tbl>
                  <a:tblPr firstRow="1" bandRow="1">
                    <a:tableStyleId>{5C22544A-7EE6-4342-B048-85BDC9FD1C3A}</a:tableStyleId>
                  </a:tblPr>
                  <a:tblGrid>
                    <a:gridCol w="4956629"/>
                    <a:gridCol w="4956629"/>
                  </a:tblGrid>
                  <a:tr h="1746885">
                    <a:tc>
                      <a:txBody>
                        <a:bodyPr/>
                        <a:lstStyle/>
                        <a:p>
                          <a:endParaRPr lang="en-US"/>
                        </a:p>
                      </a:txBody>
                      <a:tcPr anchor="ctr">
                        <a:blipFill>
                          <a:blip r:embed="rId1"/>
                        </a:blipFill>
                      </a:tcPr>
                    </a:tc>
                    <a:tc>
                      <a:txBody>
                        <a:bodyPr/>
                        <a:lstStyle/>
                        <a:p>
                          <a:endParaRPr lang="en-US"/>
                        </a:p>
                      </a:txBody>
                      <a:tcPr anchor="ctr">
                        <a:blipFill>
                          <a:blip r:embed="rId1"/>
                        </a:blipFill>
                      </a:tcPr>
                    </a:tc>
                  </a:tr>
                  <a:tr h="962067">
                    <a:tc>
                      <a:txBody>
                        <a:bodyPr/>
                        <a:lstStyle/>
                        <a:p>
                          <a:endParaRPr lang="en-US" sz="3200" dirty="0">
                            <a:solidFill>
                              <a:srgbClr val="FFFF00"/>
                            </a:solidFill>
                          </a:endParaRPr>
                        </a:p>
                      </a:txBody>
                      <a:tcPr>
                        <a:solidFill>
                          <a:schemeClr val="accent6">
                            <a:lumMod val="50000"/>
                          </a:schemeClr>
                        </a:solidFill>
                      </a:tcPr>
                    </a:tc>
                    <a:tc>
                      <a:txBody>
                        <a:bodyPr/>
                        <a:lstStyle/>
                        <a:p>
                          <a:endParaRPr lang="en-US" dirty="0">
                            <a:solidFill>
                              <a:srgbClr val="FFFF00"/>
                            </a:solidFill>
                          </a:endParaRPr>
                        </a:p>
                      </a:txBody>
                      <a:tcPr>
                        <a:solidFill>
                          <a:schemeClr val="accent6">
                            <a:lumMod val="50000"/>
                          </a:schemeClr>
                        </a:solidFill>
                      </a:tcPr>
                    </a:tc>
                  </a:tr>
                  <a:tr h="876638">
                    <a:tc>
                      <a:txBody>
                        <a:bodyPr/>
                        <a:lstStyle/>
                        <a:p>
                          <a:endParaRPr lang="en-US" dirty="0">
                            <a:solidFill>
                              <a:srgbClr val="FFFF00"/>
                            </a:solidFill>
                          </a:endParaRPr>
                        </a:p>
                      </a:txBody>
                      <a:tcPr>
                        <a:solidFill>
                          <a:schemeClr val="accent6">
                            <a:lumMod val="50000"/>
                          </a:schemeClr>
                        </a:solidFill>
                      </a:tcPr>
                    </a:tc>
                    <a:tc>
                      <a:txBody>
                        <a:bodyPr/>
                        <a:lstStyle/>
                        <a:p>
                          <a:endParaRPr lang="en-US" dirty="0">
                            <a:solidFill>
                              <a:srgbClr val="FFFF00"/>
                            </a:solidFill>
                          </a:endParaRPr>
                        </a:p>
                      </a:txBody>
                      <a:tcPr>
                        <a:solidFill>
                          <a:schemeClr val="accent6">
                            <a:lumMod val="50000"/>
                          </a:schemeClr>
                        </a:solidFill>
                      </a:tcPr>
                    </a:tc>
                  </a:tr>
                  <a:tr h="1110566">
                    <a:tc>
                      <a:txBody>
                        <a:bodyPr/>
                        <a:lstStyle/>
                        <a:p>
                          <a:endParaRPr lang="en-US" dirty="0">
                            <a:solidFill>
                              <a:srgbClr val="FFFF00"/>
                            </a:solidFill>
                          </a:endParaRPr>
                        </a:p>
                      </a:txBody>
                      <a:tcPr>
                        <a:solidFill>
                          <a:schemeClr val="accent6">
                            <a:lumMod val="50000"/>
                          </a:schemeClr>
                        </a:solidFill>
                      </a:tcPr>
                    </a:tc>
                    <a:tc>
                      <a:txBody>
                        <a:bodyPr/>
                        <a:lstStyle/>
                        <a:p>
                          <a:endParaRPr lang="en-US" dirty="0">
                            <a:solidFill>
                              <a:srgbClr val="FFFF00"/>
                            </a:solidFill>
                          </a:endParaRPr>
                        </a:p>
                      </a:txBody>
                      <a:tcPr>
                        <a:solidFill>
                          <a:schemeClr val="accent6">
                            <a:lumMod val="50000"/>
                          </a:schemeClr>
                        </a:solidFill>
                      </a:tcPr>
                    </a:tc>
                  </a:tr>
                  <a:tr h="897761">
                    <a:tc>
                      <a:txBody>
                        <a:bodyPr/>
                        <a:lstStyle/>
                        <a:p>
                          <a:endParaRPr lang="en-US" dirty="0">
                            <a:solidFill>
                              <a:srgbClr val="FFFF00"/>
                            </a:solidFill>
                          </a:endParaRPr>
                        </a:p>
                      </a:txBody>
                      <a:tcPr>
                        <a:solidFill>
                          <a:schemeClr val="accent6">
                            <a:lumMod val="50000"/>
                          </a:schemeClr>
                        </a:solidFill>
                      </a:tcPr>
                    </a:tc>
                    <a:tc>
                      <a:txBody>
                        <a:bodyPr/>
                        <a:lstStyle/>
                        <a:p>
                          <a:endParaRPr lang="en-US" dirty="0">
                            <a:solidFill>
                              <a:srgbClr val="FFFF00"/>
                            </a:solidFill>
                          </a:endParaRPr>
                        </a:p>
                      </a:txBody>
                      <a:tcPr>
                        <a:solidFill>
                          <a:schemeClr val="accent6">
                            <a:lumMod val="50000"/>
                          </a:schemeClr>
                        </a:solidFill>
                      </a:tcPr>
                    </a:tc>
                  </a:tr>
                  <a:tr h="771020">
                    <a:tc>
                      <a:txBody>
                        <a:bodyPr/>
                        <a:lstStyle/>
                        <a:p>
                          <a:endParaRPr lang="en-US" dirty="0">
                            <a:solidFill>
                              <a:srgbClr val="FFFF00"/>
                            </a:solidFill>
                          </a:endParaRPr>
                        </a:p>
                      </a:txBody>
                      <a:tcPr>
                        <a:solidFill>
                          <a:schemeClr val="accent6">
                            <a:lumMod val="50000"/>
                          </a:schemeClr>
                        </a:solidFill>
                      </a:tcPr>
                    </a:tc>
                    <a:tc>
                      <a:txBody>
                        <a:bodyPr/>
                        <a:lstStyle/>
                        <a:p>
                          <a:endParaRPr lang="en-US" dirty="0">
                            <a:solidFill>
                              <a:srgbClr val="FFFF00"/>
                            </a:solidFill>
                          </a:endParaRPr>
                        </a:p>
                      </a:txBody>
                      <a:tcPr>
                        <a:solidFill>
                          <a:schemeClr val="accent6">
                            <a:lumMod val="50000"/>
                          </a:schemeClr>
                        </a:solidFill>
                      </a:tcPr>
                    </a:tc>
                  </a:tr>
                </a:tbl>
              </a:graphicData>
            </a:graphic>
          </p:graphicFrame>
        </mc:Fallback>
      </mc:AlternateContent>
      <mc:AlternateContent xmlns:mc="http://schemas.openxmlformats.org/markup-compatibility/2006">
        <mc:Choice xmlns:a14="http://schemas.microsoft.com/office/drawing/2010/main" Requires="a14">
          <p:sp>
            <p:nvSpPr>
              <p:cNvPr id="15" name="TextBox 14" descr="OPL20U25GSXzBJYl68kk8uQGfFKzs7yb1M4KJWUiLk6ZEvGF+qCIPSnY57AbBFCvTWID07 2024 T9 CD 06565+K4lPs7H94VUqPe2XwIsfPRnrXQE//QTEXxb8/8N4CNc6FpgZahzpTjFhMzSA7T/nHJa11DE8Ng2TP3iAmRczFlmslSuUNOgUeb6yRvs0="/>
              <p:cNvSpPr txBox="1"/>
              <p:nvPr/>
            </p:nvSpPr>
            <p:spPr>
              <a:xfrm>
                <a:off x="7892790" y="2072251"/>
                <a:ext cx="512433" cy="430887"/>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r>
                        <m:rPr>
                          <m:nor/>
                        </m:rPr>
                        <a:rPr lang="vi-VN" sz="2800" b="0" i="0" smtClean="0">
                          <a:solidFill>
                            <a:srgbClr val="FFFF00"/>
                          </a:solidFill>
                          <a:latin typeface="+mj-lt"/>
                        </a:rPr>
                        <m:t>−</m:t>
                      </m:r>
                      <m:r>
                        <m:rPr>
                          <m:nor/>
                        </m:rPr>
                        <a:rPr lang="vi-VN" sz="2800" b="0" i="0" smtClean="0">
                          <a:solidFill>
                            <a:srgbClr val="FFFF00"/>
                          </a:solidFill>
                          <a:latin typeface="+mj-lt"/>
                        </a:rPr>
                        <m:t>1</m:t>
                      </m:r>
                    </m:oMath>
                  </m:oMathPara>
                </a14:m>
                <a:endParaRPr lang="en-US" sz="2800" dirty="0">
                  <a:solidFill>
                    <a:srgbClr val="FFFF00"/>
                  </a:solidFill>
                  <a:latin typeface="+mj-lt"/>
                </a:endParaRPr>
              </a:p>
            </p:txBody>
          </p:sp>
        </mc:Choice>
        <mc:Fallback>
          <p:sp>
            <p:nvSpPr>
              <p:cNvPr id="15" name="TextBox 14" descr="OPL20U25GSXzBJYl68kk8uQGfFKzs7yb1M4KJWUiLk6ZEvGF+qCIPSnY57AbBFCvTWID07 2024 T9 CD 06565+K4lPs7H94VUqPe2XwIsfPRnrXQE//QTEXxb8/8N4CNc6FpgZahzpTjFhMzSA7T/nHJa11DE8Ng2TP3iAmRczFlmslSuUNOgUeb6yRvs0="/>
              <p:cNvSpPr txBox="1">
                <a:spLocks noRot="1" noChangeAspect="1" noMove="1" noResize="1" noEditPoints="1" noAdjustHandles="1" noChangeArrowheads="1" noChangeShapeType="1" noTextEdit="1"/>
              </p:cNvSpPr>
              <p:nvPr/>
            </p:nvSpPr>
            <p:spPr>
              <a:xfrm>
                <a:off x="7892790" y="2072251"/>
                <a:ext cx="512433" cy="430887"/>
              </a:xfrm>
              <a:prstGeom prst="rect">
                <a:avLst/>
              </a:prstGeom>
              <a:blipFill rotWithShape="1">
                <a:blip r:embed="rId2"/>
                <a:stretch>
                  <a:fillRect l="-73" t="-57" r="71" b="-9587"/>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7" name="TextBox 16" descr="OPL20U25GSXzBJYl68kk8uQGfFKzs7yb1M4KJWUiLk6ZEvGF+qCIPSnY57AbBFCvTWID07 2024 T9 CD 06565+K4lPs7H94VUqPe2XwIsfPRnrXQE//QTEXxb8/8N4CNc6FpgZahzpTjFhMzSA7T/nHJa11DE8Ng2TP3iAmRczFlmslSuUNOgUeb6yRvs0="/>
              <p:cNvSpPr txBox="1"/>
              <p:nvPr/>
            </p:nvSpPr>
            <p:spPr>
              <a:xfrm rot="10800000" flipH="1" flipV="1">
                <a:off x="7813053" y="2908163"/>
                <a:ext cx="508929" cy="430887"/>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r>
                        <m:rPr>
                          <m:nor/>
                        </m:rPr>
                        <a:rPr lang="vi-VN" sz="2800" b="0" i="0" smtClean="0">
                          <a:solidFill>
                            <a:srgbClr val="FFFF00"/>
                          </a:solidFill>
                          <a:latin typeface="+mj-lt"/>
                        </a:rPr>
                        <m:t>−</m:t>
                      </m:r>
                      <m:r>
                        <m:rPr>
                          <m:nor/>
                        </m:rPr>
                        <a:rPr lang="vi-VN" sz="2800" b="0" i="0" smtClean="0">
                          <a:solidFill>
                            <a:srgbClr val="FFFF00"/>
                          </a:solidFill>
                          <a:latin typeface="+mj-lt"/>
                        </a:rPr>
                        <m:t>3</m:t>
                      </m:r>
                    </m:oMath>
                  </m:oMathPara>
                </a14:m>
                <a:endParaRPr lang="en-US" sz="2800" dirty="0">
                  <a:solidFill>
                    <a:srgbClr val="FFFF00"/>
                  </a:solidFill>
                  <a:latin typeface="+mj-lt"/>
                </a:endParaRPr>
              </a:p>
            </p:txBody>
          </p:sp>
        </mc:Choice>
        <mc:Fallback>
          <p:sp>
            <p:nvSpPr>
              <p:cNvPr id="17" name="TextBox 16" descr="OPL20U25GSXzBJYl68kk8uQGfFKzs7yb1M4KJWUiLk6ZEvGF+qCIPSnY57AbBFCvTWID07 2024 T9 CD 06565+K4lPs7H94VUqPe2XwIsfPRnrXQE//QTEXxb8/8N4CNc6FpgZahzpTjFhMzSA7T/nHJa11DE8Ng2TP3iAmRczFlmslSuUNOgUeb6yRvs0="/>
              <p:cNvSpPr txBox="1">
                <a:spLocks noRot="1" noChangeAspect="1" noMove="1" noResize="1" noEditPoints="1" noAdjustHandles="1" noChangeArrowheads="1" noChangeShapeType="1" noTextEdit="1"/>
              </p:cNvSpPr>
              <p:nvPr/>
            </p:nvSpPr>
            <p:spPr>
              <a:xfrm rot="10800000" flipH="1" flipV="1">
                <a:off x="7813053" y="2908163"/>
                <a:ext cx="508929" cy="430887"/>
              </a:xfrm>
              <a:prstGeom prst="rect">
                <a:avLst/>
              </a:prstGeom>
              <a:blipFill rotWithShape="1">
                <a:blip r:embed="rId3"/>
                <a:stretch>
                  <a:fillRect l="-3" t="-116" r="60" b="-9528"/>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9" name="TextBox 18" descr="OPL20U25GSXzBJYl68kk8uQGfFKzs7yb1M4KJWUiLk6ZEvGF+qCIPSnY57AbBFCvTWID07 2024 T9 CD 06565+K4lPs7H94VUqPe2XwIsfPRnrXQE//QTEXxb8/8N4CNc6FpgZahzpTjFhMzSA7T/nHJa11DE8Ng2TP3iAmRczFlmslSuUNOgUeb6yRvs0="/>
              <p:cNvSpPr txBox="1"/>
              <p:nvPr/>
            </p:nvSpPr>
            <p:spPr>
              <a:xfrm flipH="1">
                <a:off x="7903640" y="3847727"/>
                <a:ext cx="490735" cy="691471"/>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f>
                        <m:fPr>
                          <m:ctrlPr>
                            <a:rPr lang="vi-VN" altLang="en-US" sz="2400" i="1" smtClean="0">
                              <a:solidFill>
                                <a:srgbClr val="FFFF00"/>
                              </a:solidFill>
                              <a:latin typeface="Cambria Math" panose="02040503050406030204" pitchFamily="18" charset="0"/>
                              <a:cs typeface="Times New Roman" panose="02020603050405020304" pitchFamily="18" charset="0"/>
                            </a:rPr>
                          </m:ctrlPr>
                        </m:fPr>
                        <m:num>
                          <m:r>
                            <m:rPr>
                              <m:nor/>
                            </m:rPr>
                            <a:rPr lang="vi-VN" altLang="en-US" sz="2400" b="0" i="0" smtClean="0">
                              <a:solidFill>
                                <a:srgbClr val="FFFF00"/>
                              </a:solidFill>
                              <a:latin typeface="+mj-lt"/>
                              <a:cs typeface="Times New Roman" panose="02020603050405020304" pitchFamily="18" charset="0"/>
                            </a:rPr>
                            <m:t>1</m:t>
                          </m:r>
                        </m:num>
                        <m:den>
                          <m:r>
                            <m:rPr>
                              <m:nor/>
                            </m:rPr>
                            <a:rPr lang="vi-VN" altLang="en-US" sz="2400" b="0" i="0" smtClean="0">
                              <a:solidFill>
                                <a:srgbClr val="FFFF00"/>
                              </a:solidFill>
                              <a:latin typeface="+mj-lt"/>
                              <a:cs typeface="Times New Roman" panose="02020603050405020304" pitchFamily="18" charset="0"/>
                            </a:rPr>
                            <m:t>2</m:t>
                          </m:r>
                        </m:den>
                      </m:f>
                    </m:oMath>
                  </m:oMathPara>
                </a14:m>
                <a:endParaRPr lang="en-US" sz="2400" dirty="0">
                  <a:solidFill>
                    <a:srgbClr val="FF0000"/>
                  </a:solidFill>
                  <a:latin typeface="+mj-lt"/>
                </a:endParaRPr>
              </a:p>
            </p:txBody>
          </p:sp>
        </mc:Choice>
        <mc:Fallback>
          <p:sp>
            <p:nvSpPr>
              <p:cNvPr id="19" name="TextBox 18" descr="OPL20U25GSXzBJYl68kk8uQGfFKzs7yb1M4KJWUiLk6ZEvGF+qCIPSnY57AbBFCvTWID07 2024 T9 CD 06565+K4lPs7H94VUqPe2XwIsfPRnrXQE//QTEXxb8/8N4CNc6FpgZahzpTjFhMzSA7T/nHJa11DE8Ng2TP3iAmRczFlmslSuUNOgUeb6yRvs0="/>
              <p:cNvSpPr txBox="1">
                <a:spLocks noRot="1" noChangeAspect="1" noMove="1" noResize="1" noEditPoints="1" noAdjustHandles="1" noChangeArrowheads="1" noChangeShapeType="1" noTextEdit="1"/>
              </p:cNvSpPr>
              <p:nvPr/>
            </p:nvSpPr>
            <p:spPr>
              <a:xfrm flipH="1">
                <a:off x="7903640" y="3847727"/>
                <a:ext cx="490735" cy="691471"/>
              </a:xfrm>
              <a:prstGeom prst="rect">
                <a:avLst/>
              </a:prstGeom>
              <a:blipFill rotWithShape="1">
                <a:blip r:embed="rId4"/>
                <a:stretch>
                  <a:fillRect l="-88" t="-38" r="63" b="32"/>
                </a:stretch>
              </a:blipFill>
            </p:spPr>
            <p:txBody>
              <a:bodyPr/>
              <a:lstStyle/>
              <a:p>
                <a:r>
                  <a:rPr lang="en-US" altLang="en-US">
                    <a:noFill/>
                  </a:rPr>
                  <a:t> </a:t>
                </a:r>
              </a:p>
            </p:txBody>
          </p:sp>
        </mc:Fallback>
      </mc:AlternateContent>
      <p:sp>
        <p:nvSpPr>
          <p:cNvPr id="22" name="TextBox 21" descr="OPL20U25GSXzBJYl68kk8uQGfFKzs7yb1M4KJWUiLk6ZEvGF+qCIPSnY57AbBFCvTWID07 2024 T9 CD 06565+K4lPs7H94VUqPe2XwIsfPRnrXQE//QTEXxb8/8N4CNc6FpgZahzpTjFhMzSA7T/nHJa11DE8Ng2TP3iAmRczFlmslSuUNOgUeb6yRvs0="/>
          <p:cNvSpPr txBox="1"/>
          <p:nvPr/>
        </p:nvSpPr>
        <p:spPr>
          <a:xfrm>
            <a:off x="8108731" y="5864423"/>
            <a:ext cx="554204" cy="369332"/>
          </a:xfrm>
          <a:prstGeom prst="rect">
            <a:avLst/>
          </a:prstGeom>
          <a:noFill/>
        </p:spPr>
        <p:txBody>
          <a:bodyPr wrap="square" lIns="0" tIns="0" rIns="0" bIns="0" rtlCol="0">
            <a:spAutoFit/>
          </a:bodyPr>
          <a:lstStyle/>
          <a:p>
            <a:r>
              <a:rPr lang="vi-VN" sz="2400" dirty="0">
                <a:solidFill>
                  <a:srgbClr val="FFFF00"/>
                </a:solidFill>
                <a:latin typeface="+mj-lt"/>
              </a:rPr>
              <a:t>1</a:t>
            </a:r>
            <a:endParaRPr lang="en-US" sz="2400" dirty="0">
              <a:solidFill>
                <a:srgbClr val="FFFF00"/>
              </a:solidFill>
              <a:latin typeface="+mj-lt"/>
            </a:endParaRPr>
          </a:p>
        </p:txBody>
      </p:sp>
      <mc:AlternateContent xmlns:mc="http://schemas.openxmlformats.org/markup-compatibility/2006">
        <mc:Choice xmlns:a14="http://schemas.microsoft.com/office/drawing/2010/main" Requires="a14">
          <p:sp>
            <p:nvSpPr>
              <p:cNvPr id="24" name="TextBox 23" descr="OPL20U25GSXzBJYl68kk8uQGfFKzs7yb1M4KJWUiLk6ZEvGF+qCIPSnY57AbBFCvTWID07 2024 T9 CD 06565+K4lPs7H94VUqPe2XwIsfPRnrXQE//QTEXxb8/8N4CNc6FpgZahzpTjFhMzSA7T/nHJa11DE8Ng2TP3iAmRczFlmslSuUNOgUeb6yRvs0="/>
              <p:cNvSpPr txBox="1"/>
              <p:nvPr/>
            </p:nvSpPr>
            <p:spPr>
              <a:xfrm flipH="1">
                <a:off x="7876167" y="4855562"/>
                <a:ext cx="445816" cy="692497"/>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f>
                        <m:fPr>
                          <m:ctrlPr>
                            <a:rPr lang="vi-VN" altLang="en-US" sz="2400" i="1" smtClean="0">
                              <a:solidFill>
                                <a:srgbClr val="FFFF00"/>
                              </a:solidFill>
                              <a:latin typeface="Cambria Math" panose="02040503050406030204" pitchFamily="18" charset="0"/>
                              <a:cs typeface="Times New Roman" panose="02020603050405020304" pitchFamily="18" charset="0"/>
                            </a:rPr>
                          </m:ctrlPr>
                        </m:fPr>
                        <m:num>
                          <m:r>
                            <m:rPr>
                              <m:nor/>
                            </m:rPr>
                            <a:rPr lang="vi-VN" altLang="en-US" sz="2400" b="0" i="0" smtClean="0">
                              <a:solidFill>
                                <a:srgbClr val="FFFF00"/>
                              </a:solidFill>
                              <a:latin typeface="Times New Roman" panose="02020603050405020304" pitchFamily="18" charset="0"/>
                              <a:cs typeface="Times New Roman" panose="02020603050405020304" pitchFamily="18" charset="0"/>
                            </a:rPr>
                            <m:t>4</m:t>
                          </m:r>
                        </m:num>
                        <m:den>
                          <m:r>
                            <m:rPr>
                              <m:nor/>
                            </m:rPr>
                            <a:rPr lang="vi-VN" altLang="en-US" sz="2400" b="0" i="0" smtClean="0">
                              <a:solidFill>
                                <a:srgbClr val="FFFF00"/>
                              </a:solidFill>
                              <a:latin typeface="Times New Roman" panose="02020603050405020304" pitchFamily="18" charset="0"/>
                              <a:cs typeface="Times New Roman" panose="02020603050405020304" pitchFamily="18" charset="0"/>
                            </a:rPr>
                            <m:t>9</m:t>
                          </m:r>
                        </m:den>
                      </m:f>
                    </m:oMath>
                  </m:oMathPara>
                </a14:m>
                <a:endParaRPr lang="en-US" sz="2400" dirty="0">
                  <a:solidFill>
                    <a:srgbClr val="FF0000"/>
                  </a:solidFill>
                  <a:latin typeface="Times New Roman" panose="02020603050405020304" pitchFamily="18" charset="0"/>
                  <a:cs typeface="Times New Roman" panose="02020603050405020304" pitchFamily="18" charset="0"/>
                </a:endParaRPr>
              </a:p>
            </p:txBody>
          </p:sp>
        </mc:Choice>
        <mc:Fallback>
          <p:sp>
            <p:nvSpPr>
              <p:cNvPr id="24" name="TextBox 23" descr="OPL20U25GSXzBJYl68kk8uQGfFKzs7yb1M4KJWUiLk6ZEvGF+qCIPSnY57AbBFCvTWID07 2024 T9 CD 06565+K4lPs7H94VUqPe2XwIsfPRnrXQE//QTEXxb8/8N4CNc6FpgZahzpTjFhMzSA7T/nHJa11DE8Ng2TP3iAmRczFlmslSuUNOgUeb6yRvs0="/>
              <p:cNvSpPr txBox="1">
                <a:spLocks noRot="1" noChangeAspect="1" noMove="1" noResize="1" noEditPoints="1" noAdjustHandles="1" noChangeArrowheads="1" noChangeShapeType="1" noTextEdit="1"/>
              </p:cNvSpPr>
              <p:nvPr/>
            </p:nvSpPr>
            <p:spPr>
              <a:xfrm flipH="1">
                <a:off x="7876167" y="4855562"/>
                <a:ext cx="445816" cy="692497"/>
              </a:xfrm>
              <a:prstGeom prst="rect">
                <a:avLst/>
              </a:prstGeom>
              <a:blipFill rotWithShape="1">
                <a:blip r:embed="rId5"/>
                <a:stretch>
                  <a:fillRect l="-59" t="-51" r="69" b="9"/>
                </a:stretch>
              </a:blipFill>
            </p:spPr>
            <p:txBody>
              <a:bodyPr/>
              <a:lstStyle/>
              <a:p>
                <a:r>
                  <a:rPr lang="en-US" altLang="en-US">
                    <a:noFill/>
                  </a:rPr>
                  <a:t> </a:t>
                </a:r>
              </a:p>
            </p:txBody>
          </p:sp>
        </mc:Fallback>
      </mc:AlternateContent>
      <p:graphicFrame>
        <p:nvGraphicFramePr>
          <p:cNvPr id="2" name="Object 1" descr="OPL20U25GSXzBJYl68kk8uQGfFKzs7yb1M4KJWUiLk6ZEvGF+qCIPSnY57AbBFCvTWID07 2024 T9 CD 06565+K4lPs7H94VUqPe2XwIsfPRnrXQE//QTEXxb8/8N4CNc6FpgZahzpTjFhMzSA7T/nHJa11DE8Ng2TP3iAmRczFlmslSuUNOgUeb6yRvs0="/>
          <p:cNvGraphicFramePr>
            <a:graphicFrameLocks noChangeAspect="1"/>
          </p:cNvGraphicFramePr>
          <p:nvPr/>
        </p:nvGraphicFramePr>
        <p:xfrm>
          <a:off x="2908108" y="920553"/>
          <a:ext cx="1333500" cy="571500"/>
        </p:xfrm>
        <a:graphic>
          <a:graphicData uri="http://schemas.openxmlformats.org/presentationml/2006/ole">
            <mc:AlternateContent xmlns:mc="http://schemas.openxmlformats.org/markup-compatibility/2006">
              <mc:Choice xmlns:v="urn:schemas-microsoft-com:vml" Requires="v">
                <p:oleObj spid="_x0000_s8194" name="Equation" r:id="rId6" imgW="32004000" imgH="13716000" progId="Equation.DSMT4">
                  <p:embed/>
                </p:oleObj>
              </mc:Choice>
              <mc:Fallback>
                <p:oleObj name="Equation" r:id="rId6" imgW="32004000" imgH="13716000" progId="Equation.DSMT4">
                  <p:embed/>
                  <p:pic>
                    <p:nvPicPr>
                      <p:cNvPr id="0" name="Object 1"/>
                      <p:cNvPicPr/>
                      <p:nvPr/>
                    </p:nvPicPr>
                    <p:blipFill>
                      <a:blip r:embed="rId7"/>
                      <a:stretch>
                        <a:fillRect/>
                      </a:stretch>
                    </p:blipFill>
                    <p:spPr>
                      <a:xfrm>
                        <a:off x="2908108" y="920553"/>
                        <a:ext cx="1333500" cy="571500"/>
                      </a:xfrm>
                      <a:prstGeom prst="rect">
                        <a:avLst/>
                      </a:prstGeom>
                    </p:spPr>
                  </p:pic>
                </p:oleObj>
              </mc:Fallback>
            </mc:AlternateContent>
          </a:graphicData>
        </a:graphic>
      </p:graphicFrame>
      <p:graphicFrame>
        <p:nvGraphicFramePr>
          <p:cNvPr id="3" name="Object 2" descr="OPL20U25GSXzBJYl68kk8uQGfFKzs7yb1M4KJWUiLk6ZEvGF+qCIPSnY57AbBFCvTWID07 2024 T9 CD 06565+K4lPs7H94VUqPe2XwIsfPRnrXQE//QTEXxb8/8N4CNc6FpgZahzpTjFhMzSA7T/nHJa11DE8Ng2TP3iAmRczFlmslSuUNOgUeb6yRvs0="/>
          <p:cNvGraphicFramePr>
            <a:graphicFrameLocks noChangeAspect="1"/>
          </p:cNvGraphicFramePr>
          <p:nvPr/>
        </p:nvGraphicFramePr>
        <p:xfrm>
          <a:off x="2640629" y="1916135"/>
          <a:ext cx="1397000" cy="571500"/>
        </p:xfrm>
        <a:graphic>
          <a:graphicData uri="http://schemas.openxmlformats.org/presentationml/2006/ole">
            <mc:AlternateContent xmlns:mc="http://schemas.openxmlformats.org/markup-compatibility/2006">
              <mc:Choice xmlns:v="urn:schemas-microsoft-com:vml" Requires="v">
                <p:oleObj spid="_x0000_s8195" name="Equation" r:id="rId8" imgW="33528000" imgH="13716000" progId="Equation.DSMT4">
                  <p:embed/>
                </p:oleObj>
              </mc:Choice>
              <mc:Fallback>
                <p:oleObj name="Equation" r:id="rId8" imgW="33528000" imgH="13716000" progId="Equation.DSMT4">
                  <p:embed/>
                  <p:pic>
                    <p:nvPicPr>
                      <p:cNvPr id="0" name="Object 10"/>
                      <p:cNvPicPr/>
                      <p:nvPr/>
                    </p:nvPicPr>
                    <p:blipFill>
                      <a:blip r:embed="rId9"/>
                      <a:stretch>
                        <a:fillRect/>
                      </a:stretch>
                    </p:blipFill>
                    <p:spPr>
                      <a:xfrm>
                        <a:off x="2640629" y="1916135"/>
                        <a:ext cx="1397000" cy="571500"/>
                      </a:xfrm>
                      <a:prstGeom prst="rect">
                        <a:avLst/>
                      </a:prstGeom>
                    </p:spPr>
                  </p:pic>
                </p:oleObj>
              </mc:Fallback>
            </mc:AlternateContent>
          </a:graphicData>
        </a:graphic>
      </p:graphicFrame>
      <p:graphicFrame>
        <p:nvGraphicFramePr>
          <p:cNvPr id="4" name="Object 3" descr="OPL20U25GSXzBJYl68kk8uQGfFKzs7yb1M4KJWUiLk6ZEvGF+qCIPSnY57AbBFCvTWID07 2024 T9 CD 06565+K4lPs7H94VUqPe2XwIsfPRnrXQE//QTEXxb8/8N4CNc6FpgZahzpTjFhMzSA7T/nHJa11DE8Ng2TP3iAmRczFlmslSuUNOgUeb6yRvs0="/>
          <p:cNvGraphicFramePr>
            <a:graphicFrameLocks noChangeAspect="1"/>
          </p:cNvGraphicFramePr>
          <p:nvPr/>
        </p:nvGraphicFramePr>
        <p:xfrm>
          <a:off x="2539029" y="2767550"/>
          <a:ext cx="1600200" cy="571500"/>
        </p:xfrm>
        <a:graphic>
          <a:graphicData uri="http://schemas.openxmlformats.org/presentationml/2006/ole">
            <mc:AlternateContent xmlns:mc="http://schemas.openxmlformats.org/markup-compatibility/2006">
              <mc:Choice xmlns:v="urn:schemas-microsoft-com:vml" Requires="v">
                <p:oleObj spid="_x0000_s8196" name="Equation" r:id="rId10" imgW="38404800" imgH="13716000" progId="Equation.DSMT4">
                  <p:embed/>
                </p:oleObj>
              </mc:Choice>
              <mc:Fallback>
                <p:oleObj name="Equation" r:id="rId10" imgW="38404800" imgH="13716000" progId="Equation.DSMT4">
                  <p:embed/>
                  <p:pic>
                    <p:nvPicPr>
                      <p:cNvPr id="0" name="Object 2"/>
                      <p:cNvPicPr/>
                      <p:nvPr/>
                    </p:nvPicPr>
                    <p:blipFill>
                      <a:blip r:embed="rId11"/>
                      <a:stretch>
                        <a:fillRect/>
                      </a:stretch>
                    </p:blipFill>
                    <p:spPr>
                      <a:xfrm>
                        <a:off x="2539029" y="2767550"/>
                        <a:ext cx="1600200" cy="571500"/>
                      </a:xfrm>
                      <a:prstGeom prst="rect">
                        <a:avLst/>
                      </a:prstGeom>
                    </p:spPr>
                  </p:pic>
                </p:oleObj>
              </mc:Fallback>
            </mc:AlternateContent>
          </a:graphicData>
        </a:graphic>
      </p:graphicFrame>
      <p:graphicFrame>
        <p:nvGraphicFramePr>
          <p:cNvPr id="5" name="Object 4" descr="OPL20U25GSXzBJYl68kk8uQGfFKzs7yb1M4KJWUiLk6ZEvGF+qCIPSnY57AbBFCvTWID07 2024 T9 CD 06565+K4lPs7H94VUqPe2XwIsfPRnrXQE//QTEXxb8/8N4CNc6FpgZahzpTjFhMzSA7T/nHJa11DE8Ng2TP3iAmRczFlmslSuUNOgUeb6yRvs0="/>
          <p:cNvGraphicFramePr>
            <a:graphicFrameLocks noChangeAspect="1"/>
          </p:cNvGraphicFramePr>
          <p:nvPr/>
        </p:nvGraphicFramePr>
        <p:xfrm>
          <a:off x="2608160" y="3640337"/>
          <a:ext cx="1244600" cy="1104900"/>
        </p:xfrm>
        <a:graphic>
          <a:graphicData uri="http://schemas.openxmlformats.org/presentationml/2006/ole">
            <mc:AlternateContent xmlns:mc="http://schemas.openxmlformats.org/markup-compatibility/2006">
              <mc:Choice xmlns:v="urn:schemas-microsoft-com:vml" Requires="v">
                <p:oleObj spid="_x0000_s8197" name="Equation" r:id="rId12" imgW="29870400" imgH="26517600" progId="Equation.DSMT4">
                  <p:embed/>
                </p:oleObj>
              </mc:Choice>
              <mc:Fallback>
                <p:oleObj name="Equation" r:id="rId12" imgW="29870400" imgH="26517600" progId="Equation.DSMT4">
                  <p:embed/>
                  <p:pic>
                    <p:nvPicPr>
                      <p:cNvPr id="0" name="Object 4"/>
                      <p:cNvPicPr/>
                      <p:nvPr/>
                    </p:nvPicPr>
                    <p:blipFill>
                      <a:blip r:embed="rId13"/>
                      <a:stretch>
                        <a:fillRect/>
                      </a:stretch>
                    </p:blipFill>
                    <p:spPr>
                      <a:xfrm>
                        <a:off x="2608160" y="3640337"/>
                        <a:ext cx="1244600" cy="1104900"/>
                      </a:xfrm>
                      <a:prstGeom prst="rect">
                        <a:avLst/>
                      </a:prstGeom>
                    </p:spPr>
                  </p:pic>
                </p:oleObj>
              </mc:Fallback>
            </mc:AlternateContent>
          </a:graphicData>
        </a:graphic>
      </p:graphicFrame>
      <p:graphicFrame>
        <p:nvGraphicFramePr>
          <p:cNvPr id="6" name="Object 5"/>
          <p:cNvGraphicFramePr>
            <a:graphicFrameLocks noChangeAspect="1"/>
          </p:cNvGraphicFramePr>
          <p:nvPr/>
        </p:nvGraphicFramePr>
        <p:xfrm>
          <a:off x="2716213" y="4725988"/>
          <a:ext cx="1320800" cy="952500"/>
        </p:xfrm>
        <a:graphic>
          <a:graphicData uri="http://schemas.openxmlformats.org/presentationml/2006/ole">
            <mc:AlternateContent xmlns:mc="http://schemas.openxmlformats.org/markup-compatibility/2006">
              <mc:Choice xmlns:v="urn:schemas-microsoft-com:vml" Requires="v">
                <p:oleObj spid="_x0000_s8198" name="Equation" r:id="rId14" imgW="31699200" imgH="22860000" progId="Equation.DSMT4">
                  <p:embed/>
                </p:oleObj>
              </mc:Choice>
              <mc:Fallback>
                <p:oleObj name="Equation" r:id="rId14" imgW="31699200" imgH="22860000" progId="Equation.DSMT4">
                  <p:embed/>
                  <p:pic>
                    <p:nvPicPr>
                      <p:cNvPr id="0" name="Object 6"/>
                      <p:cNvPicPr/>
                      <p:nvPr/>
                    </p:nvPicPr>
                    <p:blipFill>
                      <a:blip r:embed="rId15"/>
                      <a:stretch>
                        <a:fillRect/>
                      </a:stretch>
                    </p:blipFill>
                    <p:spPr>
                      <a:xfrm>
                        <a:off x="2716213" y="4725988"/>
                        <a:ext cx="1320800" cy="952500"/>
                      </a:xfrm>
                      <a:prstGeom prst="rect">
                        <a:avLst/>
                      </a:prstGeom>
                    </p:spPr>
                  </p:pic>
                </p:oleObj>
              </mc:Fallback>
            </mc:AlternateContent>
          </a:graphicData>
        </a:graphic>
      </p:graphicFrame>
      <p:graphicFrame>
        <p:nvGraphicFramePr>
          <p:cNvPr id="7" name="Object 6"/>
          <p:cNvGraphicFramePr>
            <a:graphicFrameLocks noChangeAspect="1"/>
          </p:cNvGraphicFramePr>
          <p:nvPr/>
        </p:nvGraphicFramePr>
        <p:xfrm>
          <a:off x="2722460" y="5714744"/>
          <a:ext cx="1130300" cy="571500"/>
        </p:xfrm>
        <a:graphic>
          <a:graphicData uri="http://schemas.openxmlformats.org/presentationml/2006/ole">
            <mc:AlternateContent xmlns:mc="http://schemas.openxmlformats.org/markup-compatibility/2006">
              <mc:Choice xmlns:v="urn:schemas-microsoft-com:vml" Requires="v">
                <p:oleObj spid="_x0000_s8199" name="Equation" r:id="rId16" imgW="27127200" imgH="13716000" progId="Equation.DSMT4">
                  <p:embed/>
                </p:oleObj>
              </mc:Choice>
              <mc:Fallback>
                <p:oleObj name="Equation" r:id="rId16" imgW="27127200" imgH="13716000" progId="Equation.DSMT4">
                  <p:embed/>
                  <p:pic>
                    <p:nvPicPr>
                      <p:cNvPr id="0" name="Object 1"/>
                      <p:cNvPicPr/>
                      <p:nvPr/>
                    </p:nvPicPr>
                    <p:blipFill>
                      <a:blip r:embed="rId17"/>
                      <a:stretch>
                        <a:fillRect/>
                      </a:stretch>
                    </p:blipFill>
                    <p:spPr>
                      <a:xfrm>
                        <a:off x="2722460" y="5714744"/>
                        <a:ext cx="1130300" cy="571500"/>
                      </a:xfrm>
                      <a:prstGeom prst="rect">
                        <a:avLst/>
                      </a:prstGeom>
                    </p:spPr>
                  </p:pic>
                </p:oleObj>
              </mc:Fallback>
            </mc:AlternateContent>
          </a:graphicData>
        </a:graphic>
      </p:graphicFrame>
    </p:spTree>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OPL20U25GSXzBJYl68kk8uQGfFKzs7yb1M4KJWUiLk6ZEvGF+qCIPSnY57AbBFCvTWID07 2024 T9 CD 06565+K4lPs7H94VUqPe2XwIsfPRnrXQE//QTEXxb8/8N4CNc6FpgZahzpTjFhMzSA7T/nHJa11DE8Ng2TP3iAmRczFlmslSuUNOgUeb6yRvs0="/>
          <p:cNvSpPr>
            <a:spLocks noGrp="1"/>
          </p:cNvSpPr>
          <p:nvPr>
            <p:ph type="title"/>
          </p:nvPr>
        </p:nvSpPr>
        <p:spPr>
          <a:xfrm>
            <a:off x="764177" y="36399"/>
            <a:ext cx="10515600" cy="1325563"/>
          </a:xfrm>
        </p:spPr>
        <p:txBody>
          <a:bodyPr>
            <a:normAutofit/>
          </a:bodyPr>
          <a:lstStyle/>
          <a:p>
            <a:r>
              <a:rPr lang="en-US" sz="3200" b="1" dirty="0">
                <a:solidFill>
                  <a:srgbClr val="FFFF00"/>
                </a:solidFill>
                <a:latin typeface="Times New Roman" panose="02020603050405020304" pitchFamily="18" charset="0"/>
                <a:cs typeface="Times New Roman" panose="02020603050405020304" pitchFamily="18" charset="0"/>
              </a:rPr>
              <a:t>BÀI 1. HÀM SỐ </a:t>
            </a:r>
            <a:endParaRPr lang="en-US" sz="3200" dirty="0">
              <a:solidFill>
                <a:srgbClr val="FFFF00"/>
              </a:solidFill>
              <a:latin typeface="Times New Roman" panose="02020603050405020304" pitchFamily="18" charset="0"/>
              <a:cs typeface="Times New Roman" panose="02020603050405020304" pitchFamily="18" charset="0"/>
            </a:endParaRPr>
          </a:p>
        </p:txBody>
      </p:sp>
      <p:sp>
        <p:nvSpPr>
          <p:cNvPr id="3" name="Content Placeholder 2" descr="OPL20U25GSXzBJYl68kk8uQGfFKzs7yb1M4KJWUiLk6ZEvGF+qCIPSnY57AbBFCvTWID07 2024 T9 CD 06565+K4lPs7H94VUqPe2XwIsfPRnrXQE//QTEXxb8/8N4CNc6FpgZahzpTjFhMzSA7T/nHJa11DE8Ng2TP3iAmRczFlmslSuUNOgUeb6yRvs0="/>
          <p:cNvSpPr>
            <a:spLocks noGrp="1"/>
          </p:cNvSpPr>
          <p:nvPr>
            <p:ph idx="1"/>
          </p:nvPr>
        </p:nvSpPr>
        <p:spPr>
          <a:xfrm>
            <a:off x="507999" y="957943"/>
            <a:ext cx="11900473" cy="5782491"/>
          </a:xfrm>
        </p:spPr>
        <p:txBody>
          <a:bodyPr/>
          <a:lstStyle/>
          <a:p>
            <a:pPr marL="0" lvl="0" indent="0">
              <a:buNone/>
            </a:pPr>
            <a:r>
              <a:rPr lang="en-US" altLang="en-US" sz="3200" b="1"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Ví</a:t>
            </a:r>
            <a:r>
              <a:rPr lang="en-US" altLang="en-US" sz="32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b="1"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dụ</a:t>
            </a:r>
            <a:r>
              <a:rPr lang="en-US" altLang="en-US" sz="32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1 (</a:t>
            </a:r>
            <a:r>
              <a:rPr lang="en-US" altLang="en-US" sz="3200" b="1"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sgk</a:t>
            </a:r>
            <a:r>
              <a:rPr lang="en-US" altLang="en-US" sz="32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altLang="en-US" sz="3200" b="1"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trang</a:t>
            </a:r>
            <a:r>
              <a:rPr lang="en-US" altLang="en-US" sz="32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4</a:t>
            </a:r>
            <a:r>
              <a:rPr lang="vi-VN" altLang="en-US" sz="32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7</a:t>
            </a:r>
            <a:r>
              <a:rPr lang="en-US" altLang="en-US" sz="32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a:p>
        </p:txBody>
      </p:sp>
      <mc:AlternateContent xmlns:mc="http://schemas.openxmlformats.org/markup-compatibility/2006">
        <mc:Choice xmlns:a14="http://schemas.microsoft.com/office/drawing/2010/main" Requires="a14">
          <p:sp>
            <p:nvSpPr>
              <p:cNvPr id="5" name="Rectangle 4" descr="OPL20U25GSXzBJYl68kk8uQGfFKzs7yb1M4KJWUiLk6ZEvGF+qCIPSnY57AbBFCvTWID07 2024 T9 CD 06565+K4lPs7H94VUqPe2XwIsfPRnrXQE//QTEXxb8/8N4CNc6FpgZahzpTjFhMzSA7T/nHJa11DE8Ng2TP3iAmRczFlmslSuUNOgUeb6yRvs0="/>
              <p:cNvSpPr/>
              <p:nvPr/>
            </p:nvSpPr>
            <p:spPr>
              <a:xfrm>
                <a:off x="507999" y="1420215"/>
                <a:ext cx="11207112" cy="1088375"/>
              </a:xfrm>
              <a:prstGeom prst="rect">
                <a:avLst/>
              </a:prstGeom>
            </p:spPr>
            <p:txBody>
              <a:bodyPr wrap="square">
                <a:spAutoFit/>
              </a:bodyPr>
              <a:lstStyle/>
              <a:p>
                <a:r>
                  <a:rPr lang="vi-VN" altLang="en-US" sz="3200" dirty="0">
                    <a:solidFill>
                      <a:schemeClr val="bg1"/>
                    </a:solidFill>
                    <a:latin typeface="+mj-lt"/>
                    <a:ea typeface="Times New Roman" panose="02020603050405020304" pitchFamily="18" charset="0"/>
                    <a:cs typeface="Times New Roman" panose="02020603050405020304" pitchFamily="18" charset="0"/>
                  </a:rPr>
                  <a:t>Hàm số nào sau đây có  dạng</a:t>
                </a:r>
                <a:r>
                  <a:rPr lang="en-US" altLang="en-US" sz="3200" dirty="0">
                    <a:solidFill>
                      <a:schemeClr val="bg1"/>
                    </a:solidFill>
                    <a:latin typeface="+mj-lt"/>
                    <a:ea typeface="Times New Roman" panose="02020603050405020304" pitchFamily="18" charset="0"/>
                    <a:cs typeface="Times New Roman" panose="02020603050405020304" pitchFamily="18" charset="0"/>
                  </a:rPr>
                  <a:t>               </a:t>
                </a:r>
                <a:r>
                  <a:rPr lang="vi-VN" altLang="en-US" sz="3200" dirty="0">
                    <a:solidFill>
                      <a:schemeClr val="bg1"/>
                    </a:solidFill>
                    <a:latin typeface="+mj-lt"/>
                    <a:ea typeface="Times New Roman" panose="02020603050405020304" pitchFamily="18" charset="0"/>
                    <a:cs typeface="Times New Roman" panose="02020603050405020304" pitchFamily="18" charset="0"/>
                  </a:rPr>
                  <a:t>. Đối với những hàm số đó xác định hệ số </a:t>
                </a:r>
                <a14:m>
                  <m:oMath xmlns:m="http://schemas.openxmlformats.org/officeDocument/2006/math">
                    <m:r>
                      <a:rPr lang="vi-VN" altLang="en-US" sz="3200" i="1" dirty="0" smtClea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𝑎</m:t>
                    </m:r>
                  </m:oMath>
                </a14:m>
                <a:r>
                  <a:rPr lang="vi-VN" altLang="en-US" sz="3200" dirty="0">
                    <a:solidFill>
                      <a:schemeClr val="bg1"/>
                    </a:solidFill>
                    <a:latin typeface="+mj-lt"/>
                    <a:ea typeface="Times New Roman" panose="02020603050405020304" pitchFamily="18" charset="0"/>
                    <a:cs typeface="Times New Roman" panose="02020603050405020304" pitchFamily="18" charset="0"/>
                  </a:rPr>
                  <a:t>.</a:t>
                </a:r>
                <a:endParaRPr lang="vi-VN" altLang="en-US" sz="4400" dirty="0">
                  <a:solidFill>
                    <a:schemeClr val="bg1"/>
                  </a:solidFill>
                  <a:latin typeface="+mj-lt"/>
                  <a:cs typeface="Times New Roman" panose="02020603050405020304" pitchFamily="18" charset="0"/>
                </a:endParaRPr>
              </a:p>
            </p:txBody>
          </p:sp>
        </mc:Choice>
        <mc:Fallback>
          <p:sp>
            <p:nvSpPr>
              <p:cNvPr id="5" name="Rectangle 4"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507999" y="1420215"/>
                <a:ext cx="11207112" cy="1088375"/>
              </a:xfrm>
              <a:prstGeom prst="rect">
                <a:avLst/>
              </a:prstGeom>
              <a:blipFill rotWithShape="1">
                <a:blip r:embed="rId1"/>
                <a:stretch>
                  <a:fillRect l="-6" t="-33" r="6" b="31"/>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9" name="Rectangle 8" descr="OPL20U25GSXzBJYl68kk8uQGfFKzs7yb1M4KJWUiLk6ZEvGF+qCIPSnY57AbBFCvTWID07 2024 T9 CD 06565+K4lPs7H94VUqPe2XwIsfPRnrXQE//QTEXxb8/8N4CNc6FpgZahzpTjFhMzSA7T/nHJa11DE8Ng2TP3iAmRczFlmslSuUNOgUeb6yRvs0="/>
              <p:cNvSpPr/>
              <p:nvPr/>
            </p:nvSpPr>
            <p:spPr>
              <a:xfrm>
                <a:off x="443986" y="2510826"/>
                <a:ext cx="2314060" cy="646331"/>
              </a:xfrm>
              <a:prstGeom prst="rect">
                <a:avLst/>
              </a:prstGeom>
            </p:spPr>
            <p:txBody>
              <a:bodyPr wrap="square">
                <a:spAutoFit/>
              </a:bodyPr>
              <a:lstStyle/>
              <a:p>
                <a:pPr lvl="0"/>
                <a:r>
                  <a:rPr lang="vi-VN" altLang="en-US" sz="3600" dirty="0">
                    <a:solidFill>
                      <a:schemeClr val="bg1"/>
                    </a:solidFill>
                    <a:latin typeface="Times New Roman" panose="02020603050405020304" pitchFamily="18" charset="0"/>
                    <a:cs typeface="Times New Roman" panose="02020603050405020304" pitchFamily="18" charset="0"/>
                  </a:rPr>
                  <a:t>a)</a:t>
                </a:r>
                <a:r>
                  <a:rPr lang="en-US" altLang="en-US" sz="3600" dirty="0">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r>
                      <a:rPr lang="vi-VN" altLang="en-US" sz="3600" b="0" i="1" smtClean="0">
                        <a:solidFill>
                          <a:schemeClr val="bg1"/>
                        </a:solidFill>
                        <a:latin typeface="Cambria Math" panose="02040503050406030204" pitchFamily="18" charset="0"/>
                        <a:cs typeface="Times New Roman" panose="02020603050405020304" pitchFamily="18" charset="0"/>
                      </a:rPr>
                      <m:t>;</m:t>
                    </m:r>
                  </m:oMath>
                </a14:m>
                <a:endParaRPr lang="en-US" altLang="en-US" sz="3600" dirty="0">
                  <a:solidFill>
                    <a:schemeClr val="bg1"/>
                  </a:solidFill>
                  <a:latin typeface="Times New Roman" panose="02020603050405020304" pitchFamily="18" charset="0"/>
                  <a:cs typeface="Times New Roman" panose="02020603050405020304" pitchFamily="18" charset="0"/>
                </a:endParaRPr>
              </a:p>
            </p:txBody>
          </p:sp>
        </mc:Choice>
        <mc:Fallback>
          <p:sp>
            <p:nvSpPr>
              <p:cNvPr id="9" name="Rectangle 8"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443986" y="2510826"/>
                <a:ext cx="2314060" cy="646331"/>
              </a:xfrm>
              <a:prstGeom prst="rect">
                <a:avLst/>
              </a:prstGeom>
              <a:blipFill rotWithShape="1">
                <a:blip r:embed="rId2"/>
                <a:stretch>
                  <a:fillRect l="-5" t="-6" r="10" b="88"/>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1" name="Rectangle 10" descr="OPL20U25GSXzBJYl68kk8uQGfFKzs7yb1M4KJWUiLk6ZEvGF+qCIPSnY57AbBFCvTWID07 2024 T9 CD 06565+K4lPs7H94VUqPe2XwIsfPRnrXQE//QTEXxb8/8N4CNc6FpgZahzpTjFhMzSA7T/nHJa11DE8Ng2TP3iAmRczFlmslSuUNOgUeb6yRvs0="/>
              <p:cNvSpPr/>
              <p:nvPr/>
            </p:nvSpPr>
            <p:spPr>
              <a:xfrm>
                <a:off x="3162537" y="2515945"/>
                <a:ext cx="2622572" cy="646331"/>
              </a:xfrm>
              <a:prstGeom prst="rect">
                <a:avLst/>
              </a:prstGeom>
            </p:spPr>
            <p:txBody>
              <a:bodyPr wrap="square">
                <a:spAutoFit/>
              </a:bodyPr>
              <a:lstStyle/>
              <a:p>
                <a:pPr lvl="0"/>
                <a:r>
                  <a:rPr lang="vi-VN" sz="3600" dirty="0">
                    <a:solidFill>
                      <a:schemeClr val="bg1"/>
                    </a:solidFill>
                    <a:latin typeface="Times New Roman" panose="02020603050405020304" pitchFamily="18" charset="0"/>
                    <a:cs typeface="Times New Roman" panose="02020603050405020304" pitchFamily="18" charset="0"/>
                  </a:rPr>
                  <a:t>b)</a:t>
                </a:r>
                <a:r>
                  <a:rPr lang="vi-VN" altLang="en-US" sz="3200" dirty="0">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r>
                      <a:rPr lang="en-US" altLang="en-US" sz="3200" b="0" i="1" smtClean="0">
                        <a:solidFill>
                          <a:schemeClr val="bg1"/>
                        </a:solidFill>
                        <a:latin typeface="Cambria Math" panose="02040503050406030204" pitchFamily="18" charset="0"/>
                        <a:cs typeface="Times New Roman" panose="02020603050405020304" pitchFamily="18" charset="0"/>
                      </a:rPr>
                      <m:t>                  </m:t>
                    </m:r>
                    <m:r>
                      <a:rPr lang="vi-VN" altLang="en-US" sz="3200" b="0" i="1" smtClean="0">
                        <a:solidFill>
                          <a:schemeClr val="bg1"/>
                        </a:solidFill>
                        <a:latin typeface="Cambria Math" panose="02040503050406030204" pitchFamily="18" charset="0"/>
                        <a:cs typeface="Times New Roman" panose="02020603050405020304" pitchFamily="18" charset="0"/>
                      </a:rPr>
                      <m:t>;</m:t>
                    </m:r>
                  </m:oMath>
                </a14:m>
                <a:endParaRPr lang="en-US" altLang="en-US" sz="3200" dirty="0">
                  <a:solidFill>
                    <a:schemeClr val="bg1"/>
                  </a:solidFill>
                  <a:latin typeface="Times New Roman" panose="02020603050405020304" pitchFamily="18" charset="0"/>
                  <a:cs typeface="Times New Roman" panose="02020603050405020304" pitchFamily="18" charset="0"/>
                </a:endParaRPr>
              </a:p>
            </p:txBody>
          </p:sp>
        </mc:Choice>
        <mc:Fallback>
          <p:sp>
            <p:nvSpPr>
              <p:cNvPr id="11" name="Rectangle 10"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3162537" y="2515945"/>
                <a:ext cx="2622572" cy="646331"/>
              </a:xfrm>
              <a:prstGeom prst="rect">
                <a:avLst/>
              </a:prstGeom>
              <a:blipFill rotWithShape="1">
                <a:blip r:embed="rId3"/>
                <a:stretch>
                  <a:fillRect l="-9" t="-12" r="10" b="95"/>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3" name="Rectangle 12" descr="OPL20U25GSXzBJYl68kk8uQGfFKzs7yb1M4KJWUiLk6ZEvGF+qCIPSnY57AbBFCvTWID07 2024 T9 CD 06565+K4lPs7H94VUqPe2XwIsfPRnrXQE//QTEXxb8/8N4CNc6FpgZahzpTjFhMzSA7T/nHJa11DE8Ng2TP3iAmRczFlmslSuUNOgUeb6yRvs0="/>
              <p:cNvSpPr/>
              <p:nvPr/>
            </p:nvSpPr>
            <p:spPr>
              <a:xfrm>
                <a:off x="6197674" y="2435650"/>
                <a:ext cx="2622572" cy="646331"/>
              </a:xfrm>
              <a:prstGeom prst="rect">
                <a:avLst/>
              </a:prstGeom>
            </p:spPr>
            <p:txBody>
              <a:bodyPr wrap="square">
                <a:spAutoFit/>
              </a:bodyPr>
              <a:lstStyle/>
              <a:p>
                <a:r>
                  <a:rPr lang="vi-VN" sz="3600" dirty="0">
                    <a:solidFill>
                      <a:schemeClr val="bg1"/>
                    </a:solidFill>
                    <a:latin typeface="Times New Roman" panose="02020603050405020304" pitchFamily="18" charset="0"/>
                    <a:cs typeface="Times New Roman" panose="02020603050405020304" pitchFamily="18" charset="0"/>
                  </a:rPr>
                  <a:t>c)</a:t>
                </a:r>
                <a:r>
                  <a:rPr lang="en-US" sz="3600" dirty="0">
                    <a:solidFill>
                      <a:schemeClr val="bg1"/>
                    </a:solidFill>
                    <a:latin typeface="Times New Roman" panose="02020603050405020304" pitchFamily="18" charset="0"/>
                    <a:cs typeface="Times New Roman" panose="02020603050405020304" pitchFamily="18" charset="0"/>
                  </a:rPr>
                  <a:t>             </a:t>
                </a:r>
                <a:r>
                  <a:rPr lang="vi-VN" sz="3600" dirty="0">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r>
                      <a:rPr lang="vi-VN" altLang="en-US" sz="3600" b="0" i="0" smtClean="0">
                        <a:solidFill>
                          <a:schemeClr val="bg1"/>
                        </a:solidFill>
                        <a:latin typeface="Cambria Math" panose="02040503050406030204" pitchFamily="18" charset="0"/>
                        <a:cs typeface="Times New Roman" panose="02020603050405020304" pitchFamily="18" charset="0"/>
                      </a:rPr>
                      <m:t>;</m:t>
                    </m:r>
                  </m:oMath>
                </a14:m>
                <a:r>
                  <a:rPr lang="vi-VN" altLang="en-US" sz="3600" dirty="0">
                    <a:solidFill>
                      <a:schemeClr val="bg1"/>
                    </a:solidFill>
                    <a:latin typeface="Times New Roman" panose="02020603050405020304" pitchFamily="18" charset="0"/>
                    <a:cs typeface="Times New Roman" panose="02020603050405020304" pitchFamily="18" charset="0"/>
                  </a:rPr>
                  <a:t> </a:t>
                </a:r>
                <a:r>
                  <a:rPr lang="vi-VN" sz="3600" dirty="0">
                    <a:solidFill>
                      <a:schemeClr val="bg1"/>
                    </a:solidFill>
                    <a:latin typeface="Times New Roman" panose="02020603050405020304" pitchFamily="18" charset="0"/>
                    <a:cs typeface="Times New Roman" panose="02020603050405020304" pitchFamily="18" charset="0"/>
                  </a:rPr>
                  <a:t> </a:t>
                </a:r>
                <a:endParaRPr lang="vi-VN" sz="3600" dirty="0">
                  <a:solidFill>
                    <a:schemeClr val="bg1"/>
                  </a:solidFill>
                  <a:latin typeface="Times New Roman" panose="02020603050405020304" pitchFamily="18" charset="0"/>
                  <a:cs typeface="Times New Roman" panose="02020603050405020304" pitchFamily="18" charset="0"/>
                </a:endParaRPr>
              </a:p>
            </p:txBody>
          </p:sp>
        </mc:Choice>
        <mc:Fallback>
          <p:sp>
            <p:nvSpPr>
              <p:cNvPr id="13" name="Rectangle 12"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6197674" y="2435650"/>
                <a:ext cx="2622572" cy="646331"/>
              </a:xfrm>
              <a:prstGeom prst="rect">
                <a:avLst/>
              </a:prstGeom>
              <a:blipFill rotWithShape="1">
                <a:blip r:embed="rId4"/>
                <a:stretch>
                  <a:fillRect l="-3" t="-66" r="4" b="50"/>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5" name="Rectangle 14" descr="OPL20U25GSXzBJYl68kk8uQGfFKzs7yb1M4KJWUiLk6ZEvGF+qCIPSnY57AbBFCvTWID07 2024 T9 CD 06565+K4lPs7H94VUqPe2XwIsfPRnrXQE//QTEXxb8/8N4CNc6FpgZahzpTjFhMzSA7T/nHJa11DE8Ng2TP3iAmRczFlmslSuUNOgUeb6yRvs0="/>
              <p:cNvSpPr/>
              <p:nvPr/>
            </p:nvSpPr>
            <p:spPr>
              <a:xfrm>
                <a:off x="9232811" y="2449718"/>
                <a:ext cx="2383823" cy="646331"/>
              </a:xfrm>
              <a:prstGeom prst="rect">
                <a:avLst/>
              </a:prstGeom>
            </p:spPr>
            <p:txBody>
              <a:bodyPr wrap="square">
                <a:spAutoFit/>
              </a:bodyPr>
              <a:lstStyle/>
              <a:p>
                <a:r>
                  <a:rPr lang="vi-VN" sz="3600" dirty="0">
                    <a:solidFill>
                      <a:schemeClr val="bg1"/>
                    </a:solidFill>
                    <a:latin typeface="Times New Roman" panose="02020603050405020304" pitchFamily="18" charset="0"/>
                    <a:cs typeface="Times New Roman" panose="02020603050405020304" pitchFamily="18" charset="0"/>
                  </a:rPr>
                  <a:t>d)</a:t>
                </a:r>
                <a14:m>
                  <m:oMath xmlns:m="http://schemas.openxmlformats.org/officeDocument/2006/math">
                    <m:r>
                      <a:rPr lang="en-US" altLang="en-US" sz="3600" b="0" i="0" smtClean="0">
                        <a:solidFill>
                          <a:schemeClr val="bg1"/>
                        </a:solidFill>
                        <a:latin typeface="Cambria Math" panose="02040503050406030204" pitchFamily="18" charset="0"/>
                        <a:cs typeface="Times New Roman" panose="02020603050405020304" pitchFamily="18" charset="0"/>
                      </a:rPr>
                      <m:t>              </m:t>
                    </m:r>
                    <m:r>
                      <a:rPr lang="vi-VN" altLang="en-US" sz="3600" b="0" i="0" smtClean="0">
                        <a:solidFill>
                          <a:schemeClr val="bg1"/>
                        </a:solidFill>
                        <a:latin typeface="Cambria Math" panose="02040503050406030204" pitchFamily="18" charset="0"/>
                        <a:cs typeface="Times New Roman" panose="02020603050405020304" pitchFamily="18" charset="0"/>
                      </a:rPr>
                      <m:t> </m:t>
                    </m:r>
                    <m:r>
                      <a:rPr lang="vi-VN" altLang="en-US" sz="3600" b="0" i="1" smtClean="0">
                        <a:solidFill>
                          <a:schemeClr val="bg1"/>
                        </a:solidFill>
                        <a:latin typeface="Cambria Math" panose="02040503050406030204" pitchFamily="18" charset="0"/>
                        <a:cs typeface="Times New Roman" panose="02020603050405020304" pitchFamily="18" charset="0"/>
                      </a:rPr>
                      <m:t>.</m:t>
                    </m:r>
                  </m:oMath>
                </a14:m>
                <a:endParaRPr lang="en-US" sz="3600" dirty="0"/>
              </a:p>
            </p:txBody>
          </p:sp>
        </mc:Choice>
        <mc:Fallback>
          <p:sp>
            <p:nvSpPr>
              <p:cNvPr id="15" name="Rectangle 14"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9232811" y="2449718"/>
                <a:ext cx="2383823" cy="646331"/>
              </a:xfrm>
              <a:prstGeom prst="rect">
                <a:avLst/>
              </a:prstGeom>
              <a:blipFill rotWithShape="1">
                <a:blip r:embed="rId5"/>
                <a:stretch>
                  <a:fillRect l="-23" t="-81" r="24" b="66"/>
                </a:stretch>
              </a:blipFill>
            </p:spPr>
            <p:txBody>
              <a:bodyPr/>
              <a:lstStyle/>
              <a:p>
                <a:r>
                  <a:rPr lang="en-US" altLang="en-US">
                    <a:noFill/>
                  </a:rPr>
                  <a:t> </a:t>
                </a:r>
              </a:p>
            </p:txBody>
          </p:sp>
        </mc:Fallback>
      </mc:AlternateContent>
      <p:sp>
        <p:nvSpPr>
          <p:cNvPr id="17" name="Rectangle 16" descr="OPL20U25GSXzBJYl68kk8uQGfFKzs7yb1M4KJWUiLk6ZEvGF+qCIPSnY57AbBFCvTWID07 2024 T9 CD 06565+K4lPs7H94VUqPe2XwIsfPRnrXQE//QTEXxb8/8N4CNc6FpgZahzpTjFhMzSA7T/nHJa11DE8Ng2TP3iAmRczFlmslSuUNOgUeb6yRvs0="/>
          <p:cNvSpPr/>
          <p:nvPr/>
        </p:nvSpPr>
        <p:spPr>
          <a:xfrm>
            <a:off x="5141180" y="3080689"/>
            <a:ext cx="1897375" cy="523220"/>
          </a:xfrm>
          <a:prstGeom prst="rect">
            <a:avLst/>
          </a:prstGeom>
        </p:spPr>
        <p:txBody>
          <a:bodyPr wrap="square">
            <a:spAutoFit/>
          </a:bodyPr>
          <a:lstStyle/>
          <a:p>
            <a:r>
              <a:rPr lang="vi-VN" altLang="en-US" sz="28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Lời giải</a:t>
            </a:r>
            <a:endParaRPr lang="en-US" sz="2800" dirty="0">
              <a:solidFill>
                <a:srgbClr val="FFFF00"/>
              </a:solidFill>
            </a:endParaRPr>
          </a:p>
        </p:txBody>
      </p:sp>
      <p:pic>
        <p:nvPicPr>
          <p:cNvPr id="16" name="Picture 15" descr="OPL20U25GSXzBJYl68kk8uQGfFKzs7yb1M4KJWUiLk6ZEvGF+qCIPSnY57AbBFCvTWID07 2024 T9 CD 06565+K4lPs7H94VUqPe2XwIsfPRnrXQE//QTEXxb8/8N4CNc6FpgZahzpTjFhMzSA7T/nHJa11DE8Ng2TP3iAmRczFlmslSuUNOgUeb6yRvs0="/>
          <p:cNvPicPr>
            <a:picLocks noChangeAspect="1"/>
          </p:cNvPicPr>
          <p:nvPr/>
        </p:nvPicPr>
        <p:blipFill rotWithShape="1">
          <a:blip r:embed="rId6" cstate="hqprint">
            <a:extLst>
              <a:ext uri="{28A0092B-C50C-407E-A947-70E740481C1C}">
                <a14:useLocalDpi xmlns:a14="http://schemas.microsoft.com/office/drawing/2010/main" val="0"/>
              </a:ext>
            </a:extLst>
          </a:blip>
          <a:srcRect b="8819"/>
          <a:stretch>
            <a:fillRect/>
          </a:stretch>
        </p:blipFill>
        <p:spPr>
          <a:xfrm>
            <a:off x="10619234" y="266553"/>
            <a:ext cx="1150400" cy="918876"/>
          </a:xfrm>
          <a:prstGeom prst="rect">
            <a:avLst/>
          </a:prstGeom>
        </p:spPr>
      </p:pic>
      <p:graphicFrame>
        <p:nvGraphicFramePr>
          <p:cNvPr id="4" name="Object 3" descr="OPL20U25GSXzBJYl68kk8uQGfFKzs7yb1M4KJWUiLk6ZEvGF+qCIPSnY57AbBFCvTWID07 2024 T9 CD 06565+K4lPs7H94VUqPe2XwIsfPRnrXQE//QTEXxb8/8N4CNc6FpgZahzpTjFhMzSA7T/nHJa11DE8Ng2TP3iAmRczFlmslSuUNOgUeb6yRvs0="/>
          <p:cNvGraphicFramePr>
            <a:graphicFrameLocks noChangeAspect="1"/>
          </p:cNvGraphicFramePr>
          <p:nvPr/>
        </p:nvGraphicFramePr>
        <p:xfrm>
          <a:off x="3963304" y="254549"/>
          <a:ext cx="3248025" cy="838200"/>
        </p:xfrm>
        <a:graphic>
          <a:graphicData uri="http://schemas.openxmlformats.org/presentationml/2006/ole">
            <mc:AlternateContent xmlns:mc="http://schemas.openxmlformats.org/markup-compatibility/2006">
              <mc:Choice xmlns:v="urn:schemas-microsoft-com:vml" Requires="v">
                <p:oleObj spid="_x0000_s9218" name="Equation" r:id="rId7" imgW="2501900" imgH="650875" progId="Equation.DSMT4">
                  <p:embed/>
                </p:oleObj>
              </mc:Choice>
              <mc:Fallback>
                <p:oleObj name="Equation" r:id="rId7" imgW="2501900" imgH="650875" progId="Equation.DSMT4">
                  <p:embed/>
                  <p:pic>
                    <p:nvPicPr>
                      <p:cNvPr id="0" name="Object 3"/>
                      <p:cNvPicPr/>
                      <p:nvPr/>
                    </p:nvPicPr>
                    <p:blipFill>
                      <a:blip r:embed="rId8"/>
                      <a:stretch>
                        <a:fillRect/>
                      </a:stretch>
                    </p:blipFill>
                    <p:spPr>
                      <a:xfrm>
                        <a:off x="3963304" y="254549"/>
                        <a:ext cx="3248025" cy="838200"/>
                      </a:xfrm>
                      <a:prstGeom prst="rect">
                        <a:avLst/>
                      </a:prstGeom>
                    </p:spPr>
                  </p:pic>
                </p:oleObj>
              </mc:Fallback>
            </mc:AlternateContent>
          </a:graphicData>
        </a:graphic>
      </p:graphicFrame>
      <p:graphicFrame>
        <p:nvGraphicFramePr>
          <p:cNvPr id="6" name="Object 5"/>
          <p:cNvGraphicFramePr>
            <a:graphicFrameLocks noChangeAspect="1"/>
          </p:cNvGraphicFramePr>
          <p:nvPr/>
        </p:nvGraphicFramePr>
        <p:xfrm>
          <a:off x="5429250" y="1431925"/>
          <a:ext cx="1447800" cy="584200"/>
        </p:xfrm>
        <a:graphic>
          <a:graphicData uri="http://schemas.openxmlformats.org/presentationml/2006/ole">
            <mc:AlternateContent xmlns:mc="http://schemas.openxmlformats.org/markup-compatibility/2006">
              <mc:Choice xmlns:v="urn:schemas-microsoft-com:vml" Requires="v">
                <p:oleObj spid="_x0000_s9219" name="Equation" r:id="rId9" imgW="34747200" imgH="14020800" progId="Equation.DSMT4">
                  <p:embed/>
                </p:oleObj>
              </mc:Choice>
              <mc:Fallback>
                <p:oleObj name="Equation" r:id="rId9" imgW="34747200" imgH="14020800" progId="Equation.DSMT4">
                  <p:embed/>
                  <p:pic>
                    <p:nvPicPr>
                      <p:cNvPr id="0" name="Object 3"/>
                      <p:cNvPicPr/>
                      <p:nvPr/>
                    </p:nvPicPr>
                    <p:blipFill>
                      <a:blip r:embed="rId10"/>
                      <a:stretch>
                        <a:fillRect/>
                      </a:stretch>
                    </p:blipFill>
                    <p:spPr>
                      <a:xfrm>
                        <a:off x="5429250" y="1431925"/>
                        <a:ext cx="1447800" cy="584200"/>
                      </a:xfrm>
                      <a:prstGeom prst="rect">
                        <a:avLst/>
                      </a:prstGeom>
                    </p:spPr>
                  </p:pic>
                </p:oleObj>
              </mc:Fallback>
            </mc:AlternateContent>
          </a:graphicData>
        </a:graphic>
      </p:graphicFrame>
      <p:graphicFrame>
        <p:nvGraphicFramePr>
          <p:cNvPr id="7" name="Object 6"/>
          <p:cNvGraphicFramePr>
            <a:graphicFrameLocks noChangeAspect="1"/>
          </p:cNvGraphicFramePr>
          <p:nvPr/>
        </p:nvGraphicFramePr>
        <p:xfrm>
          <a:off x="987804" y="2550667"/>
          <a:ext cx="1130300" cy="571500"/>
        </p:xfrm>
        <a:graphic>
          <a:graphicData uri="http://schemas.openxmlformats.org/presentationml/2006/ole">
            <mc:AlternateContent xmlns:mc="http://schemas.openxmlformats.org/markup-compatibility/2006">
              <mc:Choice xmlns:v="urn:schemas-microsoft-com:vml" Requires="v">
                <p:oleObj spid="_x0000_s9220" name="Equation" r:id="rId11" imgW="27127200" imgH="13716000" progId="Equation.DSMT4">
                  <p:embed/>
                </p:oleObj>
              </mc:Choice>
              <mc:Fallback>
                <p:oleObj name="Equation" r:id="rId11" imgW="27127200" imgH="13716000" progId="Equation.DSMT4">
                  <p:embed/>
                  <p:pic>
                    <p:nvPicPr>
                      <p:cNvPr id="0" name="Object 1"/>
                      <p:cNvPicPr/>
                      <p:nvPr/>
                    </p:nvPicPr>
                    <p:blipFill>
                      <a:blip r:embed="rId12"/>
                      <a:stretch>
                        <a:fillRect/>
                      </a:stretch>
                    </p:blipFill>
                    <p:spPr>
                      <a:xfrm>
                        <a:off x="987804" y="2550667"/>
                        <a:ext cx="1130300" cy="571500"/>
                      </a:xfrm>
                      <a:prstGeom prst="rect">
                        <a:avLst/>
                      </a:prstGeom>
                    </p:spPr>
                  </p:pic>
                </p:oleObj>
              </mc:Fallback>
            </mc:AlternateContent>
          </a:graphicData>
        </a:graphic>
      </p:graphicFrame>
      <p:graphicFrame>
        <p:nvGraphicFramePr>
          <p:cNvPr id="8" name="Object 7"/>
          <p:cNvGraphicFramePr>
            <a:graphicFrameLocks noChangeAspect="1"/>
          </p:cNvGraphicFramePr>
          <p:nvPr/>
        </p:nvGraphicFramePr>
        <p:xfrm>
          <a:off x="3650406" y="2518271"/>
          <a:ext cx="1600200" cy="571500"/>
        </p:xfrm>
        <a:graphic>
          <a:graphicData uri="http://schemas.openxmlformats.org/presentationml/2006/ole">
            <mc:AlternateContent xmlns:mc="http://schemas.openxmlformats.org/markup-compatibility/2006">
              <mc:Choice xmlns:v="urn:schemas-microsoft-com:vml" Requires="v">
                <p:oleObj spid="_x0000_s9221" name="Equation" r:id="rId13" imgW="38404800" imgH="13716000" progId="Equation.DSMT4">
                  <p:embed/>
                </p:oleObj>
              </mc:Choice>
              <mc:Fallback>
                <p:oleObj name="Equation" r:id="rId13" imgW="38404800" imgH="13716000" progId="Equation.DSMT4">
                  <p:embed/>
                  <p:pic>
                    <p:nvPicPr>
                      <p:cNvPr id="0" name="Object 2"/>
                      <p:cNvPicPr/>
                      <p:nvPr/>
                    </p:nvPicPr>
                    <p:blipFill>
                      <a:blip r:embed="rId14"/>
                      <a:stretch>
                        <a:fillRect/>
                      </a:stretch>
                    </p:blipFill>
                    <p:spPr>
                      <a:xfrm>
                        <a:off x="3650406" y="2518271"/>
                        <a:ext cx="1600200" cy="571500"/>
                      </a:xfrm>
                      <a:prstGeom prst="rect">
                        <a:avLst/>
                      </a:prstGeom>
                    </p:spPr>
                  </p:pic>
                </p:oleObj>
              </mc:Fallback>
            </mc:AlternateContent>
          </a:graphicData>
        </a:graphic>
      </p:graphicFrame>
      <p:graphicFrame>
        <p:nvGraphicFramePr>
          <p:cNvPr id="10" name="Object 9"/>
          <p:cNvGraphicFramePr>
            <a:graphicFrameLocks noChangeAspect="1"/>
          </p:cNvGraphicFramePr>
          <p:nvPr/>
        </p:nvGraphicFramePr>
        <p:xfrm>
          <a:off x="6701889" y="2240417"/>
          <a:ext cx="1473200" cy="1066800"/>
        </p:xfrm>
        <a:graphic>
          <a:graphicData uri="http://schemas.openxmlformats.org/presentationml/2006/ole">
            <mc:AlternateContent xmlns:mc="http://schemas.openxmlformats.org/markup-compatibility/2006">
              <mc:Choice xmlns:v="urn:schemas-microsoft-com:vml" Requires="v">
                <p:oleObj spid="_x0000_s9222" name="Equation" r:id="rId15" imgW="35356800" imgH="25603200" progId="Equation.DSMT4">
                  <p:embed/>
                </p:oleObj>
              </mc:Choice>
              <mc:Fallback>
                <p:oleObj name="Equation" r:id="rId15" imgW="35356800" imgH="25603200" progId="Equation.DSMT4">
                  <p:embed/>
                  <p:pic>
                    <p:nvPicPr>
                      <p:cNvPr id="0" name="Object 6"/>
                      <p:cNvPicPr/>
                      <p:nvPr/>
                    </p:nvPicPr>
                    <p:blipFill>
                      <a:blip r:embed="rId16"/>
                      <a:stretch>
                        <a:fillRect/>
                      </a:stretch>
                    </p:blipFill>
                    <p:spPr>
                      <a:xfrm>
                        <a:off x="6701889" y="2240417"/>
                        <a:ext cx="1473200" cy="1066800"/>
                      </a:xfrm>
                      <a:prstGeom prst="rect">
                        <a:avLst/>
                      </a:prstGeom>
                    </p:spPr>
                  </p:pic>
                </p:oleObj>
              </mc:Fallback>
            </mc:AlternateContent>
          </a:graphicData>
        </a:graphic>
      </p:graphicFrame>
      <p:graphicFrame>
        <p:nvGraphicFramePr>
          <p:cNvPr id="12" name="Object 11"/>
          <p:cNvGraphicFramePr>
            <a:graphicFrameLocks noChangeAspect="1"/>
          </p:cNvGraphicFramePr>
          <p:nvPr/>
        </p:nvGraphicFramePr>
        <p:xfrm>
          <a:off x="9865823" y="2214563"/>
          <a:ext cx="1244600" cy="1066800"/>
        </p:xfrm>
        <a:graphic>
          <a:graphicData uri="http://schemas.openxmlformats.org/presentationml/2006/ole">
            <mc:AlternateContent xmlns:mc="http://schemas.openxmlformats.org/markup-compatibility/2006">
              <mc:Choice xmlns:v="urn:schemas-microsoft-com:vml" Requires="v">
                <p:oleObj spid="_x0000_s9223" name="Equation" r:id="rId17" imgW="29870400" imgH="25603200" progId="Equation.DSMT4">
                  <p:embed/>
                </p:oleObj>
              </mc:Choice>
              <mc:Fallback>
                <p:oleObj name="Equation" r:id="rId17" imgW="29870400" imgH="25603200" progId="Equation.DSMT4">
                  <p:embed/>
                  <p:pic>
                    <p:nvPicPr>
                      <p:cNvPr id="0" name="Object 4"/>
                      <p:cNvPicPr/>
                      <p:nvPr/>
                    </p:nvPicPr>
                    <p:blipFill>
                      <a:blip r:embed="rId18"/>
                      <a:stretch>
                        <a:fillRect/>
                      </a:stretch>
                    </p:blipFill>
                    <p:spPr>
                      <a:xfrm>
                        <a:off x="9865823" y="2214563"/>
                        <a:ext cx="1244600" cy="1066800"/>
                      </a:xfrm>
                      <a:prstGeom prst="rect">
                        <a:avLst/>
                      </a:prstGeom>
                    </p:spPr>
                  </p:pic>
                </p:oleObj>
              </mc:Fallback>
            </mc:AlternateContent>
          </a:graphicData>
        </a:graphic>
      </p:graphicFrame>
      <p:grpSp>
        <p:nvGrpSpPr>
          <p:cNvPr id="28" name="Group 27"/>
          <p:cNvGrpSpPr/>
          <p:nvPr/>
        </p:nvGrpSpPr>
        <p:grpSpPr>
          <a:xfrm>
            <a:off x="352696" y="3460750"/>
            <a:ext cx="7743553" cy="635000"/>
            <a:chOff x="352696" y="3460750"/>
            <a:chExt cx="7743553" cy="635000"/>
          </a:xfrm>
        </p:grpSpPr>
        <p:sp>
          <p:nvSpPr>
            <p:cNvPr id="18" name="Rectangle 17"/>
            <p:cNvSpPr/>
            <p:nvPr/>
          </p:nvSpPr>
          <p:spPr>
            <a:xfrm>
              <a:off x="352696" y="3486849"/>
              <a:ext cx="7743553" cy="584775"/>
            </a:xfrm>
            <a:prstGeom prst="rect">
              <a:avLst/>
            </a:prstGeom>
          </p:spPr>
          <p:txBody>
            <a:bodyPr wrap="square">
              <a:spAutoFit/>
            </a:bodyPr>
            <a:lstStyle/>
            <a:p>
              <a:r>
                <a:rPr lang="vi-VN"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Các hàm số có dạng </a:t>
              </a:r>
              <a:r>
                <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14" name="Object 13"/>
            <p:cNvGraphicFramePr>
              <a:graphicFrameLocks noChangeAspect="1"/>
            </p:cNvGraphicFramePr>
            <p:nvPr/>
          </p:nvGraphicFramePr>
          <p:xfrm>
            <a:off x="3870175" y="3460750"/>
            <a:ext cx="2692400" cy="635000"/>
          </p:xfrm>
          <a:graphic>
            <a:graphicData uri="http://schemas.openxmlformats.org/presentationml/2006/ole">
              <mc:AlternateContent xmlns:mc="http://schemas.openxmlformats.org/markup-compatibility/2006">
                <mc:Choice xmlns:v="urn:schemas-microsoft-com:vml" Requires="v">
                  <p:oleObj spid="_x0000_s9224" name="Equation" r:id="rId19" imgW="64617600" imgH="15240000" progId="Equation.DSMT4">
                    <p:embed/>
                  </p:oleObj>
                </mc:Choice>
                <mc:Fallback>
                  <p:oleObj name="Equation" r:id="rId19" imgW="64617600" imgH="15240000" progId="Equation.DSMT4">
                    <p:embed/>
                    <p:pic>
                      <p:nvPicPr>
                        <p:cNvPr id="0" name="Object 5"/>
                        <p:cNvPicPr/>
                        <p:nvPr/>
                      </p:nvPicPr>
                      <p:blipFill>
                        <a:blip r:embed="rId20"/>
                        <a:stretch>
                          <a:fillRect/>
                        </a:stretch>
                      </p:blipFill>
                      <p:spPr>
                        <a:xfrm>
                          <a:off x="3870175" y="3460750"/>
                          <a:ext cx="2692400" cy="635000"/>
                        </a:xfrm>
                        <a:prstGeom prst="rect">
                          <a:avLst/>
                        </a:prstGeom>
                      </p:spPr>
                    </p:pic>
                  </p:oleObj>
                </mc:Fallback>
              </mc:AlternateContent>
            </a:graphicData>
          </a:graphic>
        </p:graphicFrame>
      </p:grpSp>
      <p:grpSp>
        <p:nvGrpSpPr>
          <p:cNvPr id="34" name="Group 33"/>
          <p:cNvGrpSpPr/>
          <p:nvPr/>
        </p:nvGrpSpPr>
        <p:grpSpPr>
          <a:xfrm>
            <a:off x="352696" y="3985454"/>
            <a:ext cx="4036425" cy="602070"/>
            <a:chOff x="352696" y="3985454"/>
            <a:chExt cx="4036425" cy="602070"/>
          </a:xfrm>
        </p:grpSpPr>
        <p:grpSp>
          <p:nvGrpSpPr>
            <p:cNvPr id="29" name="Group 28"/>
            <p:cNvGrpSpPr/>
            <p:nvPr/>
          </p:nvGrpSpPr>
          <p:grpSpPr>
            <a:xfrm>
              <a:off x="352696" y="3985454"/>
              <a:ext cx="3773220" cy="602070"/>
              <a:chOff x="352696" y="3985454"/>
              <a:chExt cx="3773220" cy="602070"/>
            </a:xfrm>
          </p:grpSpPr>
          <mc:AlternateContent xmlns:mc="http://schemas.openxmlformats.org/markup-compatibility/2006">
            <mc:Choice xmlns:a14="http://schemas.microsoft.com/office/drawing/2010/main" Requires="a14">
              <p:sp>
                <p:nvSpPr>
                  <p:cNvPr id="20" name="Rectangle 19"/>
                  <p:cNvSpPr/>
                  <p:nvPr/>
                </p:nvSpPr>
                <p:spPr>
                  <a:xfrm>
                    <a:off x="352696" y="4002749"/>
                    <a:ext cx="3773220" cy="584775"/>
                  </a:xfrm>
                  <a:prstGeom prst="rect">
                    <a:avLst/>
                  </a:prstGeom>
                </p:spPr>
                <p:txBody>
                  <a:bodyPr wrap="square">
                    <a:spAutoFit/>
                  </a:bodyPr>
                  <a:lstStyle/>
                  <a:p>
                    <a:pPr lvl="0"/>
                    <a:r>
                      <a:rPr lang="en-US" sz="3200" dirty="0">
                        <a:solidFill>
                          <a:schemeClr val="bg1"/>
                        </a:solidFill>
                        <a:latin typeface="Times New Roman" panose="02020603050405020304" pitchFamily="18" charset="0"/>
                        <a:cs typeface="Times New Roman" panose="02020603050405020304" pitchFamily="18" charset="0"/>
                      </a:rPr>
                      <a:t>a) </a:t>
                    </a:r>
                    <a14:m>
                      <m:oMath xmlns:m="http://schemas.openxmlformats.org/officeDocument/2006/math">
                        <m:r>
                          <a:rPr lang="en-US" altLang="en-US" sz="3200" b="0" i="0" smtClean="0">
                            <a:solidFill>
                              <a:schemeClr val="bg1"/>
                            </a:solidFill>
                            <a:latin typeface="Cambria Math" panose="02040503050406030204" pitchFamily="18" charset="0"/>
                            <a:cs typeface="Times New Roman" panose="02020603050405020304" pitchFamily="18" charset="0"/>
                          </a:rPr>
                          <m:t>               </m:t>
                        </m:r>
                      </m:oMath>
                    </a14:m>
                    <a:r>
                      <a:rPr lang="vi-VN" sz="3200" dirty="0">
                        <a:solidFill>
                          <a:schemeClr val="bg1"/>
                        </a:solidFill>
                        <a:latin typeface="Times New Roman" panose="02020603050405020304" pitchFamily="18" charset="0"/>
                        <a:cs typeface="Times New Roman" panose="02020603050405020304" pitchFamily="18" charset="0"/>
                      </a:rPr>
                      <a:t>         </a:t>
                    </a:r>
                    <a:endParaRPr lang="en-US" sz="3200" dirty="0">
                      <a:solidFill>
                        <a:schemeClr val="bg1"/>
                      </a:solidFill>
                      <a:latin typeface="Times New Roman" panose="02020603050405020304" pitchFamily="18" charset="0"/>
                      <a:cs typeface="Times New Roman" panose="02020603050405020304" pitchFamily="18" charset="0"/>
                    </a:endParaRPr>
                  </a:p>
                </p:txBody>
              </p:sp>
            </mc:Choice>
            <mc:Fallback>
              <p:sp>
                <p:nvSpPr>
                  <p:cNvPr id="20" name="Rectangle 19"/>
                  <p:cNvSpPr>
                    <a:spLocks noRot="1" noChangeAspect="1" noMove="1" noResize="1" noEditPoints="1" noAdjustHandles="1" noChangeArrowheads="1" noChangeShapeType="1" noTextEdit="1"/>
                  </p:cNvSpPr>
                  <p:nvPr/>
                </p:nvSpPr>
                <p:spPr>
                  <a:xfrm>
                    <a:off x="352696" y="4002749"/>
                    <a:ext cx="3773220" cy="584775"/>
                  </a:xfrm>
                  <a:prstGeom prst="rect">
                    <a:avLst/>
                  </a:prstGeom>
                  <a:blipFill rotWithShape="1">
                    <a:blip r:embed="rId21"/>
                  </a:blipFill>
                </p:spPr>
                <p:txBody>
                  <a:bodyPr/>
                  <a:lstStyle/>
                  <a:p>
                    <a:r>
                      <a:rPr lang="en-US" altLang="en-US">
                        <a:noFill/>
                      </a:rPr>
                      <a:t> </a:t>
                    </a:r>
                  </a:p>
                </p:txBody>
              </p:sp>
            </mc:Fallback>
          </mc:AlternateContent>
          <p:graphicFrame>
            <p:nvGraphicFramePr>
              <p:cNvPr id="19" name="Object 18"/>
              <p:cNvGraphicFramePr>
                <a:graphicFrameLocks noChangeAspect="1"/>
              </p:cNvGraphicFramePr>
              <p:nvPr/>
            </p:nvGraphicFramePr>
            <p:xfrm>
              <a:off x="949874" y="3985454"/>
              <a:ext cx="1130300" cy="571500"/>
            </p:xfrm>
            <a:graphic>
              <a:graphicData uri="http://schemas.openxmlformats.org/presentationml/2006/ole">
                <mc:AlternateContent xmlns:mc="http://schemas.openxmlformats.org/markup-compatibility/2006">
                  <mc:Choice xmlns:v="urn:schemas-microsoft-com:vml" Requires="v">
                    <p:oleObj spid="_x0000_s9225" name="Equation" r:id="rId22" imgW="27127200" imgH="13716000" progId="Equation.DSMT4">
                      <p:embed/>
                    </p:oleObj>
                  </mc:Choice>
                  <mc:Fallback>
                    <p:oleObj name="Equation" r:id="rId22" imgW="27127200" imgH="13716000" progId="Equation.DSMT4">
                      <p:embed/>
                      <p:pic>
                        <p:nvPicPr>
                          <p:cNvPr id="0" name="Object 6"/>
                          <p:cNvPicPr/>
                          <p:nvPr/>
                        </p:nvPicPr>
                        <p:blipFill>
                          <a:blip r:embed="rId12"/>
                          <a:stretch>
                            <a:fillRect/>
                          </a:stretch>
                        </p:blipFill>
                        <p:spPr>
                          <a:xfrm>
                            <a:off x="949874" y="3985454"/>
                            <a:ext cx="1130300" cy="571500"/>
                          </a:xfrm>
                          <a:prstGeom prst="rect">
                            <a:avLst/>
                          </a:prstGeom>
                        </p:spPr>
                      </p:pic>
                    </p:oleObj>
                  </mc:Fallback>
                </mc:AlternateContent>
              </a:graphicData>
            </a:graphic>
          </p:graphicFrame>
        </p:grpSp>
        <p:sp>
          <p:nvSpPr>
            <p:cNvPr id="21" name="Rectangle 20"/>
            <p:cNvSpPr/>
            <p:nvPr/>
          </p:nvSpPr>
          <p:spPr>
            <a:xfrm>
              <a:off x="2011809" y="3994593"/>
              <a:ext cx="2377312" cy="584775"/>
            </a:xfrm>
            <a:prstGeom prst="rect">
              <a:avLst/>
            </a:prstGeom>
          </p:spPr>
          <p:txBody>
            <a:bodyPr wrap="square">
              <a:spAutoFit/>
            </a:bodyPr>
            <a:lstStyle/>
            <a:p>
              <a:r>
                <a:rPr lang="vi-VN"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có</a:t>
              </a:r>
              <a:r>
                <a:rPr lang="en-US" sz="32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 </a:t>
              </a:r>
              <a:r>
                <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1</a:t>
              </a:r>
              <a:endPar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grpSp>
      <p:grpSp>
        <p:nvGrpSpPr>
          <p:cNvPr id="30" name="Group 29"/>
          <p:cNvGrpSpPr/>
          <p:nvPr/>
        </p:nvGrpSpPr>
        <p:grpSpPr>
          <a:xfrm>
            <a:off x="6152605" y="4037522"/>
            <a:ext cx="4741818" cy="586968"/>
            <a:chOff x="6152605" y="4037522"/>
            <a:chExt cx="4741818" cy="586968"/>
          </a:xfrm>
        </p:grpSpPr>
        <mc:AlternateContent xmlns:mc="http://schemas.openxmlformats.org/markup-compatibility/2006">
          <mc:Choice xmlns:a14="http://schemas.microsoft.com/office/drawing/2010/main" Requires="a14">
            <p:sp>
              <p:nvSpPr>
                <p:cNvPr id="23" name="Rectangle 22"/>
                <p:cNvSpPr/>
                <p:nvPr/>
              </p:nvSpPr>
              <p:spPr>
                <a:xfrm>
                  <a:off x="6152605" y="4039715"/>
                  <a:ext cx="4741818" cy="584775"/>
                </a:xfrm>
                <a:prstGeom prst="rect">
                  <a:avLst/>
                </a:prstGeom>
              </p:spPr>
              <p:txBody>
                <a:bodyPr wrap="square">
                  <a:spAutoFit/>
                </a:bodyPr>
                <a:lstStyle/>
                <a:p>
                  <a:r>
                    <a:rPr lang="vi-VN" sz="3200" dirty="0">
                      <a:solidFill>
                        <a:schemeClr val="bg1"/>
                      </a:solidFill>
                      <a:latin typeface="Times New Roman" panose="02020603050405020304" pitchFamily="18" charset="0"/>
                      <a:cs typeface="Times New Roman" panose="02020603050405020304" pitchFamily="18" charset="0"/>
                    </a:rPr>
                    <a:t>b) </a:t>
                  </a:r>
                  <a14:m>
                    <m:oMath xmlns:m="http://schemas.openxmlformats.org/officeDocument/2006/math">
                      <m:r>
                        <a:rPr lang="en-US" altLang="en-US" sz="3200" b="0" i="1" smtClean="0">
                          <a:solidFill>
                            <a:schemeClr val="bg1"/>
                          </a:solidFill>
                          <a:latin typeface="Cambria Math" panose="02040503050406030204" pitchFamily="18" charset="0"/>
                          <a:cs typeface="Times New Roman" panose="02020603050405020304" pitchFamily="18" charset="0"/>
                        </a:rPr>
                        <m:t>                 </m:t>
                      </m:r>
                    </m:oMath>
                  </a14:m>
                  <a:r>
                    <a:rPr lang="en-US" sz="3200" dirty="0">
                      <a:solidFill>
                        <a:schemeClr val="bg1"/>
                      </a:solidFill>
                      <a:latin typeface="Times New Roman" panose="02020603050405020304" pitchFamily="18" charset="0"/>
                      <a:cs typeface="Times New Roman" panose="02020603050405020304" pitchFamily="18" charset="0"/>
                    </a:rPr>
                    <a:t> </a:t>
                  </a:r>
                  <a:r>
                    <a:rPr lang="vi-VN" sz="3200" dirty="0">
                      <a:solidFill>
                        <a:schemeClr val="bg1"/>
                      </a:solidFill>
                      <a:latin typeface="Times New Roman" panose="02020603050405020304" pitchFamily="18" charset="0"/>
                      <a:cs typeface="Times New Roman" panose="02020603050405020304" pitchFamily="18" charset="0"/>
                    </a:rPr>
                    <a:t>có  </a:t>
                  </a:r>
                  <a:r>
                    <a:rPr lang="vi-VN" sz="3200" i="1" dirty="0">
                      <a:solidFill>
                        <a:schemeClr val="bg1"/>
                      </a:solidFill>
                      <a:latin typeface="Times New Roman" panose="02020603050405020304" pitchFamily="18" charset="0"/>
                      <a:cs typeface="Times New Roman" panose="02020603050405020304" pitchFamily="18" charset="0"/>
                    </a:rPr>
                    <a:t>a</a:t>
                  </a:r>
                  <a:r>
                    <a:rPr lang="vi-VN" sz="3200" dirty="0">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r>
                        <m:rPr>
                          <m:nor/>
                        </m:rPr>
                        <a:rPr lang="vi-VN" altLang="en-US" sz="3200" i="0">
                          <a:solidFill>
                            <a:schemeClr val="bg1"/>
                          </a:solidFill>
                          <a:latin typeface="Times New Roman" panose="02020603050405020304" pitchFamily="18" charset="0"/>
                          <a:cs typeface="Times New Roman" panose="02020603050405020304" pitchFamily="18" charset="0"/>
                        </a:rPr>
                        <m:t>=</m:t>
                      </m:r>
                      <m:r>
                        <a:rPr lang="vi-VN" altLang="en-US" sz="3200" i="1" smtClean="0">
                          <a:solidFill>
                            <a:schemeClr val="bg1"/>
                          </a:solidFill>
                          <a:latin typeface="Cambria Math" panose="02040503050406030204" pitchFamily="18" charset="0"/>
                          <a:cs typeface="Times New Roman" panose="02020603050405020304" pitchFamily="18" charset="0"/>
                        </a:rPr>
                        <m:t> </m:t>
                      </m:r>
                      <m:r>
                        <m:rPr>
                          <m:nor/>
                        </m:rPr>
                        <a:rPr lang="vi-VN" altLang="en-US" sz="3200" i="0">
                          <a:solidFill>
                            <a:schemeClr val="bg1"/>
                          </a:solidFill>
                          <a:latin typeface="Times New Roman" panose="02020603050405020304" pitchFamily="18" charset="0"/>
                          <a:cs typeface="Times New Roman" panose="02020603050405020304" pitchFamily="18" charset="0"/>
                        </a:rPr>
                        <m:t>−</m:t>
                      </m:r>
                      <m:r>
                        <m:rPr>
                          <m:nor/>
                        </m:rPr>
                        <a:rPr lang="vi-VN" altLang="en-US" sz="3200" i="0">
                          <a:solidFill>
                            <a:schemeClr val="bg1"/>
                          </a:solidFill>
                          <a:latin typeface="Times New Roman" panose="02020603050405020304" pitchFamily="18" charset="0"/>
                          <a:cs typeface="Times New Roman" panose="02020603050405020304" pitchFamily="18" charset="0"/>
                        </a:rPr>
                        <m:t>3</m:t>
                      </m:r>
                    </m:oMath>
                  </a14:m>
                  <a:r>
                    <a:rPr lang="vi-VN" sz="3200" dirty="0">
                      <a:solidFill>
                        <a:schemeClr val="bg1"/>
                      </a:solidFill>
                      <a:latin typeface="Times New Roman" panose="02020603050405020304" pitchFamily="18" charset="0"/>
                      <a:cs typeface="Times New Roman" panose="02020603050405020304" pitchFamily="18" charset="0"/>
                    </a:rPr>
                    <a:t>            </a:t>
                  </a:r>
                  <a:endParaRPr lang="vi-VN" sz="3200" dirty="0">
                    <a:solidFill>
                      <a:schemeClr val="bg1"/>
                    </a:solidFill>
                    <a:latin typeface="Times New Roman" panose="02020603050405020304" pitchFamily="18" charset="0"/>
                    <a:cs typeface="Times New Roman" panose="02020603050405020304" pitchFamily="18" charset="0"/>
                  </a:endParaRPr>
                </a:p>
              </p:txBody>
            </p:sp>
          </mc:Choice>
          <mc:Fallback>
            <p:sp>
              <p:nvSpPr>
                <p:cNvPr id="23" name="Rectangle 22"/>
                <p:cNvSpPr>
                  <a:spLocks noRot="1" noChangeAspect="1" noMove="1" noResize="1" noEditPoints="1" noAdjustHandles="1" noChangeArrowheads="1" noChangeShapeType="1" noTextEdit="1"/>
                </p:cNvSpPr>
                <p:nvPr/>
              </p:nvSpPr>
              <p:spPr>
                <a:xfrm>
                  <a:off x="6152605" y="4039715"/>
                  <a:ext cx="4741818" cy="584775"/>
                </a:xfrm>
                <a:prstGeom prst="rect">
                  <a:avLst/>
                </a:prstGeom>
                <a:blipFill rotWithShape="1">
                  <a:blip r:embed="rId23"/>
                </a:blipFill>
              </p:spPr>
              <p:txBody>
                <a:bodyPr/>
                <a:lstStyle/>
                <a:p>
                  <a:r>
                    <a:rPr lang="en-US" altLang="en-US">
                      <a:noFill/>
                    </a:rPr>
                    <a:t> </a:t>
                  </a:r>
                </a:p>
              </p:txBody>
            </p:sp>
          </mc:Fallback>
        </mc:AlternateContent>
        <p:graphicFrame>
          <p:nvGraphicFramePr>
            <p:cNvPr id="22" name="Object 21"/>
            <p:cNvGraphicFramePr>
              <a:graphicFrameLocks noChangeAspect="1"/>
            </p:cNvGraphicFramePr>
            <p:nvPr/>
          </p:nvGraphicFramePr>
          <p:xfrm>
            <a:off x="6604791" y="4037522"/>
            <a:ext cx="1600200" cy="571500"/>
          </p:xfrm>
          <a:graphic>
            <a:graphicData uri="http://schemas.openxmlformats.org/presentationml/2006/ole">
              <mc:AlternateContent xmlns:mc="http://schemas.openxmlformats.org/markup-compatibility/2006">
                <mc:Choice xmlns:v="urn:schemas-microsoft-com:vml" Requires="v">
                  <p:oleObj spid="_x0000_s9226" name="Equation" r:id="rId24" imgW="27127200" imgH="13716000" progId="Equation.DSMT4">
                    <p:embed/>
                  </p:oleObj>
                </mc:Choice>
                <mc:Fallback>
                  <p:oleObj name="Equation" r:id="rId24" imgW="27127200" imgH="13716000" progId="Equation.DSMT4">
                    <p:embed/>
                    <p:pic>
                      <p:nvPicPr>
                        <p:cNvPr id="0" name="Object 7"/>
                        <p:cNvPicPr/>
                        <p:nvPr/>
                      </p:nvPicPr>
                      <p:blipFill>
                        <a:blip r:embed="rId12"/>
                        <a:stretch>
                          <a:fillRect/>
                        </a:stretch>
                      </p:blipFill>
                      <p:spPr>
                        <a:xfrm>
                          <a:off x="6604791" y="4037522"/>
                          <a:ext cx="1600200" cy="571500"/>
                        </a:xfrm>
                        <a:prstGeom prst="rect">
                          <a:avLst/>
                        </a:prstGeom>
                      </p:spPr>
                    </p:pic>
                  </p:oleObj>
                </mc:Fallback>
              </mc:AlternateContent>
            </a:graphicData>
          </a:graphic>
        </p:graphicFrame>
      </p:grpSp>
      <p:grpSp>
        <p:nvGrpSpPr>
          <p:cNvPr id="32" name="Group 31"/>
          <p:cNvGrpSpPr/>
          <p:nvPr/>
        </p:nvGrpSpPr>
        <p:grpSpPr>
          <a:xfrm>
            <a:off x="373646" y="4574249"/>
            <a:ext cx="4398390" cy="1066800"/>
            <a:chOff x="542462" y="4574249"/>
            <a:chExt cx="4398390" cy="1066800"/>
          </a:xfrm>
        </p:grpSpPr>
        <mc:AlternateContent xmlns:mc="http://schemas.openxmlformats.org/markup-compatibility/2006">
          <mc:Choice xmlns:a14="http://schemas.microsoft.com/office/drawing/2010/main" Requires="a14">
            <p:sp>
              <p:nvSpPr>
                <p:cNvPr id="26" name="Rectangle 25"/>
                <p:cNvSpPr/>
                <p:nvPr/>
              </p:nvSpPr>
              <p:spPr>
                <a:xfrm>
                  <a:off x="542462" y="4628995"/>
                  <a:ext cx="4398390" cy="882293"/>
                </a:xfrm>
                <a:prstGeom prst="rect">
                  <a:avLst/>
                </a:prstGeom>
              </p:spPr>
              <p:txBody>
                <a:bodyPr wrap="square">
                  <a:spAutoFit/>
                </a:bodyPr>
                <a:lstStyle/>
                <a:p>
                  <a:r>
                    <a:rPr lang="vi-VN" sz="3200" dirty="0">
                      <a:solidFill>
                        <a:schemeClr val="bg1"/>
                      </a:solidFill>
                      <a:latin typeface="Times New Roman" panose="02020603050405020304" pitchFamily="18" charset="0"/>
                      <a:cs typeface="Times New Roman" panose="02020603050405020304" pitchFamily="18" charset="0"/>
                    </a:rPr>
                    <a:t>c) </a:t>
                  </a:r>
                  <a:r>
                    <a:rPr lang="en-US" sz="3200" dirty="0">
                      <a:solidFill>
                        <a:schemeClr val="bg1"/>
                      </a:solidFill>
                      <a:latin typeface="Times New Roman" panose="02020603050405020304" pitchFamily="18" charset="0"/>
                      <a:cs typeface="Times New Roman" panose="02020603050405020304" pitchFamily="18" charset="0"/>
                    </a:rPr>
                    <a:t>               </a:t>
                  </a:r>
                  <a:r>
                    <a:rPr lang="vi-VN" sz="3200" dirty="0">
                      <a:solidFill>
                        <a:schemeClr val="bg1"/>
                      </a:solidFill>
                      <a:latin typeface="Times New Roman" panose="02020603050405020304" pitchFamily="18" charset="0"/>
                      <a:cs typeface="Times New Roman" panose="02020603050405020304" pitchFamily="18" charset="0"/>
                    </a:rPr>
                    <a:t>có </a:t>
                  </a:r>
                  <a:r>
                    <a:rPr lang="vi-VN" sz="3200" i="1" dirty="0">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r>
                        <m:rPr>
                          <m:nor/>
                        </m:rPr>
                        <a:rPr lang="vi-VN" altLang="en-US" sz="3200" b="0" i="1" smtClean="0">
                          <a:solidFill>
                            <a:schemeClr val="bg1"/>
                          </a:solidFill>
                          <a:latin typeface="Times New Roman" panose="02020603050405020304" pitchFamily="18" charset="0"/>
                          <a:cs typeface="Times New Roman" panose="02020603050405020304" pitchFamily="18" charset="0"/>
                        </a:rPr>
                        <m:t>a</m:t>
                      </m:r>
                      <m:r>
                        <m:rPr>
                          <m:nor/>
                        </m:rPr>
                        <a:rPr lang="en-US" altLang="en-US" sz="3200" b="0" i="1" smtClean="0">
                          <a:solidFill>
                            <a:schemeClr val="bg1"/>
                          </a:solidFill>
                          <a:latin typeface="Times New Roman" panose="02020603050405020304" pitchFamily="18" charset="0"/>
                          <a:cs typeface="Times New Roman" panose="02020603050405020304" pitchFamily="18" charset="0"/>
                        </a:rPr>
                        <m:t> </m:t>
                      </m:r>
                      <m:r>
                        <m:rPr>
                          <m:nor/>
                        </m:rPr>
                        <a:rPr lang="vi-VN" altLang="en-US" sz="3200" i="0">
                          <a:solidFill>
                            <a:schemeClr val="bg1"/>
                          </a:solidFill>
                          <a:latin typeface="Times New Roman" panose="02020603050405020304" pitchFamily="18" charset="0"/>
                          <a:cs typeface="Times New Roman" panose="02020603050405020304" pitchFamily="18" charset="0"/>
                        </a:rPr>
                        <m:t>=</m:t>
                      </m:r>
                      <m:r>
                        <a:rPr lang="vi-VN" altLang="en-US" sz="3200" i="1" smtClean="0">
                          <a:solidFill>
                            <a:schemeClr val="bg1"/>
                          </a:solidFill>
                          <a:latin typeface="Cambria Math" panose="02040503050406030204" pitchFamily="18" charset="0"/>
                          <a:cs typeface="Times New Roman" panose="02020603050405020304" pitchFamily="18" charset="0"/>
                        </a:rPr>
                        <m:t> </m:t>
                      </m:r>
                      <m:f>
                        <m:fPr>
                          <m:ctrlPr>
                            <a:rPr lang="vi-VN" altLang="en-US" sz="3200" i="1">
                              <a:solidFill>
                                <a:schemeClr val="bg1"/>
                              </a:solidFill>
                              <a:latin typeface="Cambria Math" panose="02040503050406030204" pitchFamily="18" charset="0"/>
                              <a:cs typeface="Times New Roman" panose="02020603050405020304" pitchFamily="18" charset="0"/>
                            </a:rPr>
                          </m:ctrlPr>
                        </m:fPr>
                        <m:num>
                          <m:r>
                            <m:rPr>
                              <m:nor/>
                            </m:rPr>
                            <a:rPr lang="vi-VN" altLang="en-US" sz="3200" i="0">
                              <a:solidFill>
                                <a:schemeClr val="bg1"/>
                              </a:solidFill>
                              <a:latin typeface="Times New Roman" panose="02020603050405020304" pitchFamily="18" charset="0"/>
                              <a:cs typeface="Times New Roman" panose="02020603050405020304" pitchFamily="18" charset="0"/>
                            </a:rPr>
                            <m:t>4</m:t>
                          </m:r>
                        </m:num>
                        <m:den>
                          <m:r>
                            <m:rPr>
                              <m:nor/>
                            </m:rPr>
                            <a:rPr lang="vi-VN" altLang="en-US" sz="3200" i="0">
                              <a:solidFill>
                                <a:schemeClr val="bg1"/>
                              </a:solidFill>
                              <a:latin typeface="Times New Roman" panose="02020603050405020304" pitchFamily="18" charset="0"/>
                              <a:cs typeface="Times New Roman" panose="02020603050405020304" pitchFamily="18" charset="0"/>
                            </a:rPr>
                            <m:t>9</m:t>
                          </m:r>
                        </m:den>
                      </m:f>
                    </m:oMath>
                  </a14:m>
                  <a:endParaRPr lang="en-US" sz="3200" dirty="0">
                    <a:latin typeface="Times New Roman" panose="02020603050405020304" pitchFamily="18" charset="0"/>
                    <a:cs typeface="Times New Roman" panose="02020603050405020304" pitchFamily="18" charset="0"/>
                  </a:endParaRPr>
                </a:p>
              </p:txBody>
            </p:sp>
          </mc:Choice>
          <mc:Fallback>
            <p:sp>
              <p:nvSpPr>
                <p:cNvPr id="26" name="Rectangle 25"/>
                <p:cNvSpPr>
                  <a:spLocks noRot="1" noChangeAspect="1" noMove="1" noResize="1" noEditPoints="1" noAdjustHandles="1" noChangeArrowheads="1" noChangeShapeType="1" noTextEdit="1"/>
                </p:cNvSpPr>
                <p:nvPr/>
              </p:nvSpPr>
              <p:spPr>
                <a:xfrm>
                  <a:off x="542462" y="4628995"/>
                  <a:ext cx="4398390" cy="882293"/>
                </a:xfrm>
                <a:prstGeom prst="rect">
                  <a:avLst/>
                </a:prstGeom>
                <a:blipFill rotWithShape="1">
                  <a:blip r:embed="rId25"/>
                </a:blipFill>
              </p:spPr>
              <p:txBody>
                <a:bodyPr/>
                <a:lstStyle/>
                <a:p>
                  <a:r>
                    <a:rPr lang="en-US" altLang="en-US">
                      <a:noFill/>
                    </a:rPr>
                    <a:t> </a:t>
                  </a:r>
                </a:p>
              </p:txBody>
            </p:sp>
          </mc:Fallback>
        </mc:AlternateContent>
        <p:graphicFrame>
          <p:nvGraphicFramePr>
            <p:cNvPr id="24" name="Object 23"/>
            <p:cNvGraphicFramePr>
              <a:graphicFrameLocks noChangeAspect="1"/>
            </p:cNvGraphicFramePr>
            <p:nvPr/>
          </p:nvGraphicFramePr>
          <p:xfrm>
            <a:off x="989412" y="4574249"/>
            <a:ext cx="1473200" cy="1066800"/>
          </p:xfrm>
          <a:graphic>
            <a:graphicData uri="http://schemas.openxmlformats.org/presentationml/2006/ole">
              <mc:AlternateContent xmlns:mc="http://schemas.openxmlformats.org/markup-compatibility/2006">
                <mc:Choice xmlns:v="urn:schemas-microsoft-com:vml" Requires="v">
                  <p:oleObj spid="_x0000_s9227" name="Equation" r:id="rId26" imgW="35356800" imgH="25603200" progId="Equation.DSMT4">
                    <p:embed/>
                  </p:oleObj>
                </mc:Choice>
                <mc:Fallback>
                  <p:oleObj name="Equation" r:id="rId26" imgW="35356800" imgH="25603200" progId="Equation.DSMT4">
                    <p:embed/>
                    <p:pic>
                      <p:nvPicPr>
                        <p:cNvPr id="0" name="Object 9"/>
                        <p:cNvPicPr/>
                        <p:nvPr/>
                      </p:nvPicPr>
                      <p:blipFill>
                        <a:blip r:embed="rId16"/>
                        <a:stretch>
                          <a:fillRect/>
                        </a:stretch>
                      </p:blipFill>
                      <p:spPr>
                        <a:xfrm>
                          <a:off x="989412" y="4574249"/>
                          <a:ext cx="1473200" cy="1066800"/>
                        </a:xfrm>
                        <a:prstGeom prst="rect">
                          <a:avLst/>
                        </a:prstGeom>
                      </p:spPr>
                    </p:pic>
                  </p:oleObj>
                </mc:Fallback>
              </mc:AlternateContent>
            </a:graphicData>
          </a:graphic>
        </p:graphicFrame>
      </p:grpSp>
      <p:grpSp>
        <p:nvGrpSpPr>
          <p:cNvPr id="35" name="Group 34"/>
          <p:cNvGrpSpPr/>
          <p:nvPr/>
        </p:nvGrpSpPr>
        <p:grpSpPr>
          <a:xfrm>
            <a:off x="425108" y="5337720"/>
            <a:ext cx="10213704" cy="1066800"/>
            <a:chOff x="425108" y="5337720"/>
            <a:chExt cx="10213704" cy="1066800"/>
          </a:xfrm>
        </p:grpSpPr>
        <mc:AlternateContent xmlns:mc="http://schemas.openxmlformats.org/markup-compatibility/2006">
          <mc:Choice xmlns:a14="http://schemas.microsoft.com/office/drawing/2010/main" Requires="a14">
            <p:sp>
              <p:nvSpPr>
                <p:cNvPr id="31" name="Rectangle 30"/>
                <p:cNvSpPr/>
                <p:nvPr/>
              </p:nvSpPr>
              <p:spPr>
                <a:xfrm>
                  <a:off x="425108" y="5589632"/>
                  <a:ext cx="10213704" cy="584775"/>
                </a:xfrm>
                <a:prstGeom prst="rect">
                  <a:avLst/>
                </a:prstGeom>
              </p:spPr>
              <p:txBody>
                <a:bodyPr wrap="square">
                  <a:spAutoFit/>
                </a:bodyPr>
                <a:lstStyle/>
                <a:p>
                  <a:pPr eaLnBrk="0" fontAlgn="base" hangingPunct="0">
                    <a:spcBef>
                      <a:spcPct val="0"/>
                    </a:spcBef>
                    <a:spcAft>
                      <a:spcPct val="0"/>
                    </a:spcAft>
                  </a:pPr>
                  <a:r>
                    <a:rPr lang="en-US" altLang="en-US" sz="3200" dirty="0">
                      <a:solidFill>
                        <a:srgbClr val="FFFF00"/>
                      </a:solidFill>
                      <a:latin typeface="Times New Roman" panose="02020603050405020304" pitchFamily="18" charset="0"/>
                      <a:cs typeface="Times New Roman" panose="02020603050405020304" pitchFamily="18" charset="0"/>
                    </a:rPr>
                    <a:t>Hàm </a:t>
                  </a:r>
                  <a:r>
                    <a:rPr lang="en-US" altLang="en-US" sz="3200" dirty="0" err="1">
                      <a:solidFill>
                        <a:srgbClr val="FFFF00"/>
                      </a:solidFill>
                      <a:latin typeface="Times New Roman" panose="02020603050405020304" pitchFamily="18" charset="0"/>
                      <a:cs typeface="Times New Roman" panose="02020603050405020304" pitchFamily="18" charset="0"/>
                    </a:rPr>
                    <a:t>số</a:t>
                  </a:r>
                  <a:r>
                    <a:rPr lang="en-US" altLang="en-US" sz="3200" dirty="0">
                      <a:solidFill>
                        <a:srgbClr val="FFFF00"/>
                      </a:solidFill>
                      <a:latin typeface="Times New Roman" panose="02020603050405020304" pitchFamily="18" charset="0"/>
                      <a:cs typeface="Times New Roman" panose="02020603050405020304" pitchFamily="18" charset="0"/>
                    </a:rPr>
                    <a:t> </a:t>
                  </a:r>
                  <a:r>
                    <a:rPr lang="en-US" altLang="en-US" sz="3200" dirty="0" err="1">
                      <a:solidFill>
                        <a:srgbClr val="FFFF00"/>
                      </a:solidFill>
                      <a:latin typeface="Times New Roman" panose="02020603050405020304" pitchFamily="18" charset="0"/>
                      <a:cs typeface="Times New Roman" panose="02020603050405020304" pitchFamily="18" charset="0"/>
                    </a:rPr>
                    <a:t>không</a:t>
                  </a:r>
                  <a:r>
                    <a:rPr lang="en-US" altLang="en-US" sz="3200" dirty="0">
                      <a:solidFill>
                        <a:srgbClr val="FFFF00"/>
                      </a:solidFill>
                      <a:latin typeface="Times New Roman" panose="02020603050405020304" pitchFamily="18" charset="0"/>
                      <a:cs typeface="Times New Roman" panose="02020603050405020304" pitchFamily="18" charset="0"/>
                    </a:rPr>
                    <a:t> </a:t>
                  </a:r>
                  <a:r>
                    <a:rPr lang="en-US" altLang="en-US" sz="3200" dirty="0" err="1">
                      <a:solidFill>
                        <a:srgbClr val="FFFF00"/>
                      </a:solidFill>
                      <a:latin typeface="Times New Roman" panose="02020603050405020304" pitchFamily="18" charset="0"/>
                      <a:cs typeface="Times New Roman" panose="02020603050405020304" pitchFamily="18" charset="0"/>
                    </a:rPr>
                    <a:t>có</a:t>
                  </a:r>
                  <a:r>
                    <a:rPr lang="en-US" altLang="en-US" sz="3200" dirty="0">
                      <a:solidFill>
                        <a:srgbClr val="FFFF00"/>
                      </a:solidFill>
                      <a:latin typeface="Times New Roman" panose="02020603050405020304" pitchFamily="18" charset="0"/>
                      <a:cs typeface="Times New Roman" panose="02020603050405020304" pitchFamily="18" charset="0"/>
                    </a:rPr>
                    <a:t> </a:t>
                  </a:r>
                  <a:r>
                    <a:rPr lang="en-US" altLang="en-US" sz="3200" dirty="0" err="1">
                      <a:solidFill>
                        <a:srgbClr val="FFFF00"/>
                      </a:solidFill>
                      <a:latin typeface="Times New Roman" panose="02020603050405020304" pitchFamily="18" charset="0"/>
                      <a:cs typeface="Times New Roman" panose="02020603050405020304" pitchFamily="18" charset="0"/>
                    </a:rPr>
                    <a:t>dạng</a:t>
                  </a:r>
                  <a:r>
                    <a:rPr lang="en-US" altLang="en-US" sz="3200" dirty="0">
                      <a:solidFill>
                        <a:srgbClr val="FFFF00"/>
                      </a:solidFill>
                      <a:latin typeface="Times New Roman" panose="02020603050405020304" pitchFamily="18" charset="0"/>
                      <a:cs typeface="Times New Roman" panose="02020603050405020304" pitchFamily="18" charset="0"/>
                    </a:rPr>
                    <a:t> </a:t>
                  </a:r>
                  <a:r>
                    <a:rPr lang="en-US" altLang="en-US" sz="3200" dirty="0" err="1">
                      <a:solidFill>
                        <a:srgbClr val="FFFF00"/>
                      </a:solidFill>
                      <a:latin typeface="Times New Roman" panose="02020603050405020304" pitchFamily="18" charset="0"/>
                      <a:cs typeface="Times New Roman" panose="02020603050405020304" pitchFamily="18" charset="0"/>
                    </a:rPr>
                    <a:t>hàm</a:t>
                  </a:r>
                  <a:r>
                    <a:rPr lang="en-US" altLang="en-US" sz="3200" dirty="0">
                      <a:solidFill>
                        <a:srgbClr val="FFFF00"/>
                      </a:solidFill>
                      <a:latin typeface="Times New Roman" panose="02020603050405020304" pitchFamily="18" charset="0"/>
                      <a:cs typeface="Times New Roman" panose="02020603050405020304" pitchFamily="18" charset="0"/>
                    </a:rPr>
                    <a:t> </a:t>
                  </a:r>
                  <a:r>
                    <a:rPr lang="en-US" altLang="en-US" sz="3200" dirty="0" err="1">
                      <a:solidFill>
                        <a:srgbClr val="FFFF00"/>
                      </a:solidFill>
                      <a:latin typeface="Times New Roman" panose="02020603050405020304" pitchFamily="18" charset="0"/>
                      <a:cs typeface="Times New Roman" panose="02020603050405020304" pitchFamily="18" charset="0"/>
                    </a:rPr>
                    <a:t>số</a:t>
                  </a:r>
                  <a:r>
                    <a:rPr lang="vi-VN" altLang="en-US" sz="3200" dirty="0">
                      <a:solidFill>
                        <a:srgbClr val="FFFF00"/>
                      </a:solidFill>
                      <a:latin typeface="Times New Roman" panose="02020603050405020304" pitchFamily="18" charset="0"/>
                      <a:cs typeface="Times New Roman" panose="02020603050405020304" pitchFamily="18" charset="0"/>
                    </a:rPr>
                    <a:t> </a:t>
                  </a:r>
                  <a14:m>
                    <m:oMath xmlns:m="http://schemas.openxmlformats.org/officeDocument/2006/math">
                      <m:r>
                        <a:rPr lang="en-US" sz="3200" b="1" i="1" smtClean="0">
                          <a:solidFill>
                            <a:srgbClr val="FFFF00"/>
                          </a:solidFill>
                          <a:latin typeface="Cambria Math" panose="02040503050406030204" pitchFamily="18" charset="0"/>
                          <a:cs typeface="Times New Roman" panose="02020603050405020304" pitchFamily="18" charset="0"/>
                        </a:rPr>
                        <m:t>                                </m:t>
                      </m:r>
                    </m:oMath>
                  </a14:m>
                  <a:r>
                    <a:rPr lang="en-US" altLang="en-US" sz="3200" dirty="0">
                      <a:solidFill>
                        <a:srgbClr val="FFFF00"/>
                      </a:solidFill>
                      <a:latin typeface="Times New Roman" panose="02020603050405020304" pitchFamily="18" charset="0"/>
                      <a:cs typeface="Times New Roman" panose="02020603050405020304" pitchFamily="18" charset="0"/>
                    </a:rPr>
                    <a:t>là</a:t>
                  </a:r>
                  <a:r>
                    <a:rPr lang="vi-VN" altLang="en-US" sz="3200" dirty="0">
                      <a:solidFill>
                        <a:srgbClr val="FFFF00"/>
                      </a:solidFill>
                      <a:latin typeface="Times New Roman" panose="02020603050405020304" pitchFamily="18" charset="0"/>
                      <a:cs typeface="Times New Roman" panose="02020603050405020304" pitchFamily="18" charset="0"/>
                    </a:rPr>
                    <a:t> </a:t>
                  </a:r>
                  <a:r>
                    <a:rPr lang="vi-VN" sz="3200" dirty="0">
                      <a:solidFill>
                        <a:srgbClr val="FFFF00"/>
                      </a:solidFill>
                      <a:latin typeface="Times New Roman" panose="02020603050405020304" pitchFamily="18" charset="0"/>
                      <a:cs typeface="Times New Roman" panose="02020603050405020304" pitchFamily="18" charset="0"/>
                    </a:rPr>
                    <a:t>d)</a:t>
                  </a:r>
                  <a14:m>
                    <m:oMath xmlns:m="http://schemas.openxmlformats.org/officeDocument/2006/math">
                      <m:r>
                        <a:rPr lang="vi-VN" altLang="en-US" sz="3200">
                          <a:solidFill>
                            <a:srgbClr val="FFFF00"/>
                          </a:solidFill>
                          <a:latin typeface="Cambria Math" panose="02040503050406030204" pitchFamily="18" charset="0"/>
                          <a:cs typeface="Times New Roman" panose="02020603050405020304" pitchFamily="18" charset="0"/>
                        </a:rPr>
                        <m:t> </m:t>
                      </m:r>
                    </m:oMath>
                  </a14:m>
                  <a:r>
                    <a:rPr lang="en-US" altLang="en-US" sz="3200" dirty="0">
                      <a:solidFill>
                        <a:srgbClr val="FFFF00"/>
                      </a:solidFill>
                      <a:latin typeface="Times New Roman" panose="02020603050405020304" pitchFamily="18" charset="0"/>
                      <a:cs typeface="Times New Roman" panose="02020603050405020304" pitchFamily="18" charset="0"/>
                    </a:rPr>
                    <a:t>  </a:t>
                  </a:r>
                  <a:endParaRPr lang="vi-VN" altLang="en-US" sz="3200" dirty="0">
                    <a:solidFill>
                      <a:srgbClr val="FFFF00"/>
                    </a:solidFill>
                    <a:latin typeface="Times New Roman" panose="02020603050405020304" pitchFamily="18" charset="0"/>
                    <a:cs typeface="Times New Roman" panose="02020603050405020304" pitchFamily="18" charset="0"/>
                  </a:endParaRPr>
                </a:p>
              </p:txBody>
            </p:sp>
          </mc:Choice>
          <mc:Fallback>
            <p:sp>
              <p:nvSpPr>
                <p:cNvPr id="31" name="Rectangle 30"/>
                <p:cNvSpPr>
                  <a:spLocks noRot="1" noChangeAspect="1" noMove="1" noResize="1" noEditPoints="1" noAdjustHandles="1" noChangeArrowheads="1" noChangeShapeType="1" noTextEdit="1"/>
                </p:cNvSpPr>
                <p:nvPr/>
              </p:nvSpPr>
              <p:spPr>
                <a:xfrm>
                  <a:off x="425108" y="5589632"/>
                  <a:ext cx="10213704" cy="584775"/>
                </a:xfrm>
                <a:prstGeom prst="rect">
                  <a:avLst/>
                </a:prstGeom>
                <a:blipFill rotWithShape="1">
                  <a:blip r:embed="rId27"/>
                </a:blipFill>
              </p:spPr>
              <p:txBody>
                <a:bodyPr/>
                <a:lstStyle/>
                <a:p>
                  <a:r>
                    <a:rPr lang="en-US" altLang="en-US">
                      <a:noFill/>
                    </a:rPr>
                    <a:t> </a:t>
                  </a:r>
                </a:p>
              </p:txBody>
            </p:sp>
          </mc:Fallback>
        </mc:AlternateContent>
        <p:graphicFrame>
          <p:nvGraphicFramePr>
            <p:cNvPr id="25" name="Object 24"/>
            <p:cNvGraphicFramePr>
              <a:graphicFrameLocks noChangeAspect="1"/>
            </p:cNvGraphicFramePr>
            <p:nvPr/>
          </p:nvGraphicFramePr>
          <p:xfrm>
            <a:off x="5692355" y="5596625"/>
            <a:ext cx="2692400" cy="635000"/>
          </p:xfrm>
          <a:graphic>
            <a:graphicData uri="http://schemas.openxmlformats.org/presentationml/2006/ole">
              <mc:AlternateContent xmlns:mc="http://schemas.openxmlformats.org/markup-compatibility/2006">
                <mc:Choice xmlns:v="urn:schemas-microsoft-com:vml" Requires="v">
                  <p:oleObj spid="_x0000_s9228" name="Equation" r:id="rId28" imgW="64617600" imgH="15240000" progId="Equation.DSMT4">
                    <p:embed/>
                  </p:oleObj>
                </mc:Choice>
                <mc:Fallback>
                  <p:oleObj name="Equation" r:id="rId28" imgW="64617600" imgH="15240000" progId="Equation.DSMT4">
                    <p:embed/>
                    <p:pic>
                      <p:nvPicPr>
                        <p:cNvPr id="0" name="Object 13"/>
                        <p:cNvPicPr/>
                        <p:nvPr/>
                      </p:nvPicPr>
                      <p:blipFill>
                        <a:blip r:embed="rId29"/>
                        <a:stretch>
                          <a:fillRect/>
                        </a:stretch>
                      </p:blipFill>
                      <p:spPr>
                        <a:xfrm>
                          <a:off x="5692355" y="5596625"/>
                          <a:ext cx="2692400" cy="635000"/>
                        </a:xfrm>
                        <a:prstGeom prst="rect">
                          <a:avLst/>
                        </a:prstGeom>
                      </p:spPr>
                    </p:pic>
                  </p:oleObj>
                </mc:Fallback>
              </mc:AlternateContent>
            </a:graphicData>
          </a:graphic>
        </p:graphicFrame>
        <p:graphicFrame>
          <p:nvGraphicFramePr>
            <p:cNvPr id="27" name="Object 26"/>
            <p:cNvGraphicFramePr>
              <a:graphicFrameLocks noChangeAspect="1"/>
            </p:cNvGraphicFramePr>
            <p:nvPr/>
          </p:nvGraphicFramePr>
          <p:xfrm>
            <a:off x="9313863" y="5337720"/>
            <a:ext cx="1244600" cy="1066800"/>
          </p:xfrm>
          <a:graphic>
            <a:graphicData uri="http://schemas.openxmlformats.org/presentationml/2006/ole">
              <mc:AlternateContent xmlns:mc="http://schemas.openxmlformats.org/markup-compatibility/2006">
                <mc:Choice xmlns:v="urn:schemas-microsoft-com:vml" Requires="v">
                  <p:oleObj spid="_x0000_s9229" name="Equation" r:id="rId30" imgW="29870400" imgH="25603200" progId="Equation.DSMT4">
                    <p:embed/>
                  </p:oleObj>
                </mc:Choice>
                <mc:Fallback>
                  <p:oleObj name="Equation" r:id="rId30" imgW="29870400" imgH="25603200" progId="Equation.DSMT4">
                    <p:embed/>
                    <p:pic>
                      <p:nvPicPr>
                        <p:cNvPr id="0" name="Object 11"/>
                        <p:cNvPicPr/>
                        <p:nvPr/>
                      </p:nvPicPr>
                      <p:blipFill>
                        <a:blip r:embed="rId31"/>
                        <a:stretch>
                          <a:fillRect/>
                        </a:stretch>
                      </p:blipFill>
                      <p:spPr>
                        <a:xfrm>
                          <a:off x="9313863" y="5337720"/>
                          <a:ext cx="1244600" cy="1066800"/>
                        </a:xfrm>
                        <a:prstGeom prst="rect">
                          <a:avLst/>
                        </a:prstGeom>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1000"/>
                                        <p:tgtEl>
                                          <p:spTgt spid="17">
                                            <p:txEl>
                                              <p:pRg st="0" end="0"/>
                                            </p:txEl>
                                          </p:spTgt>
                                        </p:tgtEl>
                                      </p:cBhvr>
                                    </p:animEffect>
                                    <p:anim calcmode="lin" valueType="num">
                                      <p:cBhvr>
                                        <p:cTn id="8"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wipe(down)">
                                      <p:cBhvr>
                                        <p:cTn id="14" dur="500"/>
                                        <p:tgtEl>
                                          <p:spTgt spid="2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wipe(down)">
                                      <p:cBhvr>
                                        <p:cTn id="19" dur="500"/>
                                        <p:tgtEl>
                                          <p:spTgt spid="3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down)">
                                      <p:cBhvr>
                                        <p:cTn id="24" dur="500"/>
                                        <p:tgtEl>
                                          <p:spTgt spid="3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down)">
                                      <p:cBhvr>
                                        <p:cTn id="29" dur="500"/>
                                        <p:tgtEl>
                                          <p:spTgt spid="3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wipe(down)">
                                      <p:cBhvr>
                                        <p:cTn id="3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OPL20U25GSXzBJYl68kk8uQGfFKzs7yb1M4KJWUiLk6ZEvGF+qCIPSnY57AbBFCvTWID07 2024 T9 CD 06565+K4lPs7H94VUqPe2XwIsfPRnrXQE//QTEXxb8/8N4CNc6FpgZahzpTjFhMzSA7T/nHJa11DE8Ng2TP3iAmRczFlmslSuUNOgUeb6yRvs0="/>
          <p:cNvSpPr>
            <a:spLocks noGrp="1"/>
          </p:cNvSpPr>
          <p:nvPr>
            <p:ph type="title"/>
          </p:nvPr>
        </p:nvSpPr>
        <p:spPr>
          <a:xfrm>
            <a:off x="974034" y="-63801"/>
            <a:ext cx="10345499" cy="838358"/>
          </a:xfrm>
        </p:spPr>
        <p:txBody>
          <a:bodyPr>
            <a:normAutofit/>
          </a:bodyPr>
          <a:lstStyle/>
          <a:p>
            <a:pPr>
              <a:lnSpc>
                <a:spcPct val="100000"/>
              </a:lnSpc>
            </a:pPr>
            <a:r>
              <a:rPr lang="en-US" sz="3200" b="1" dirty="0">
                <a:solidFill>
                  <a:srgbClr val="FFFF00"/>
                </a:solidFill>
                <a:latin typeface="Times New Roman" panose="02020603050405020304" pitchFamily="18" charset="0"/>
                <a:cs typeface="Times New Roman" panose="02020603050405020304" pitchFamily="18" charset="0"/>
              </a:rPr>
              <a:t>BÀI 1. HÀM SỐ </a:t>
            </a:r>
            <a:endParaRPr lang="en-US" sz="3200" dirty="0">
              <a:solidFill>
                <a:srgbClr val="FFFF00"/>
              </a:solidFill>
              <a:latin typeface="Times New Roman" panose="02020603050405020304" pitchFamily="18" charset="0"/>
              <a:cs typeface="Times New Roman" panose="02020603050405020304" pitchFamily="18" charset="0"/>
            </a:endParaRPr>
          </a:p>
        </p:txBody>
      </p:sp>
      <p:sp>
        <p:nvSpPr>
          <p:cNvPr id="3" name="Content Placeholder 2" descr="OPL20U25GSXzBJYl68kk8uQGfFKzs7yb1M4KJWUiLk6ZEvGF+qCIPSnY57AbBFCvTWID07 2024 T9 CD 06565+K4lPs7H94VUqPe2XwIsfPRnrXQE//QTEXxb8/8N4CNc6FpgZahzpTjFhMzSA7T/nHJa11DE8Ng2TP3iAmRczFlmslSuUNOgUeb6yRvs0="/>
          <p:cNvSpPr>
            <a:spLocks noGrp="1"/>
          </p:cNvSpPr>
          <p:nvPr>
            <p:ph idx="1"/>
          </p:nvPr>
        </p:nvSpPr>
        <p:spPr>
          <a:xfrm>
            <a:off x="352697" y="836023"/>
            <a:ext cx="12055776" cy="5904411"/>
          </a:xfrm>
        </p:spPr>
        <p:txBody>
          <a:bodyPr/>
          <a:lstStyle/>
          <a:p>
            <a:pPr marL="0" lvl="0" indent="0">
              <a:buNone/>
            </a:pPr>
            <a:r>
              <a:rPr lang="vi-VN" altLang="en-US" sz="32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Bài tập củng cố 1 </a:t>
            </a:r>
            <a:r>
              <a:rPr lang="en-US" altLang="en-US" sz="32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altLang="en-US" sz="3200" b="1"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sgk</a:t>
            </a:r>
            <a:r>
              <a:rPr lang="en-US" altLang="en-US" sz="32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altLang="en-US" sz="3200" b="1"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trang</a:t>
            </a:r>
            <a:r>
              <a:rPr lang="en-US" altLang="en-US" sz="32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4</a:t>
            </a:r>
            <a:r>
              <a:rPr lang="vi-VN" altLang="en-US" sz="32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7</a:t>
            </a:r>
            <a:r>
              <a:rPr lang="en-US" altLang="en-US" sz="32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altLang="en-US" sz="32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5" name="Rectangle 4" descr="OPL20U25GSXzBJYl68kk8uQGfFKzs7yb1M4KJWUiLk6ZEvGF+qCIPSnY57AbBFCvTWID07 2024 T9 CD 06565+K4lPs7H94VUqPe2XwIsfPRnrXQE//QTEXxb8/8N4CNc6FpgZahzpTjFhMzSA7T/nHJa11DE8Ng2TP3iAmRczFlmslSuUNOgUeb6yRvs0="/>
              <p:cNvSpPr/>
              <p:nvPr/>
            </p:nvSpPr>
            <p:spPr>
              <a:xfrm>
                <a:off x="352697" y="1403433"/>
                <a:ext cx="11745046" cy="1088375"/>
              </a:xfrm>
              <a:prstGeom prst="rect">
                <a:avLst/>
              </a:prstGeom>
            </p:spPr>
            <p:txBody>
              <a:bodyPr wrap="square">
                <a:spAutoFit/>
              </a:bodyPr>
              <a:lstStyle/>
              <a:p>
                <a:r>
                  <a:rPr lang="vi-VN" altLang="en-US" sz="3200" dirty="0">
                    <a:solidFill>
                      <a:schemeClr val="bg1"/>
                    </a:solidFill>
                    <a:latin typeface="+mj-lt"/>
                    <a:ea typeface="Times New Roman" panose="02020603050405020304" pitchFamily="18" charset="0"/>
                    <a:cs typeface="Times New Roman" panose="02020603050405020304" pitchFamily="18" charset="0"/>
                  </a:rPr>
                  <a:t>Hàm số nào sau đây có  dạng</a:t>
                </a:r>
                <a:r>
                  <a:rPr lang="en-US" altLang="en-US" sz="3200" dirty="0">
                    <a:solidFill>
                      <a:schemeClr val="bg1"/>
                    </a:solidFill>
                    <a:latin typeface="+mj-lt"/>
                    <a:ea typeface="Times New Roman" panose="02020603050405020304" pitchFamily="18" charset="0"/>
                    <a:cs typeface="Times New Roman" panose="02020603050405020304" pitchFamily="18" charset="0"/>
                  </a:rPr>
                  <a:t>                 . </a:t>
                </a:r>
                <a:r>
                  <a:rPr lang="vi-VN" altLang="en-US" sz="3200" dirty="0">
                    <a:solidFill>
                      <a:schemeClr val="bg1"/>
                    </a:solidFill>
                    <a:latin typeface="+mj-lt"/>
                    <a:ea typeface="Times New Roman" panose="02020603050405020304" pitchFamily="18" charset="0"/>
                    <a:cs typeface="Times New Roman" panose="02020603050405020304" pitchFamily="18" charset="0"/>
                  </a:rPr>
                  <a:t> Đối với những hàm số đó xác định hệ số </a:t>
                </a:r>
                <a14:m>
                  <m:oMath xmlns:m="http://schemas.openxmlformats.org/officeDocument/2006/math">
                    <m:r>
                      <a:rPr lang="vi-VN" altLang="en-US" sz="3200" i="1" dirty="0" smtClea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𝑎</m:t>
                    </m:r>
                  </m:oMath>
                </a14:m>
                <a:r>
                  <a:rPr lang="vi-VN" altLang="en-US" sz="3200" dirty="0">
                    <a:solidFill>
                      <a:schemeClr val="bg1"/>
                    </a:solidFill>
                    <a:latin typeface="+mj-lt"/>
                    <a:ea typeface="Times New Roman" panose="02020603050405020304" pitchFamily="18" charset="0"/>
                    <a:cs typeface="Times New Roman" panose="02020603050405020304" pitchFamily="18" charset="0"/>
                  </a:rPr>
                  <a:t>.</a:t>
                </a:r>
                <a:endParaRPr lang="vi-VN" altLang="en-US" sz="4400" dirty="0">
                  <a:solidFill>
                    <a:schemeClr val="bg1"/>
                  </a:solidFill>
                  <a:latin typeface="+mj-lt"/>
                  <a:cs typeface="Times New Roman" panose="02020603050405020304" pitchFamily="18" charset="0"/>
                </a:endParaRPr>
              </a:p>
            </p:txBody>
          </p:sp>
        </mc:Choice>
        <mc:Fallback>
          <p:sp>
            <p:nvSpPr>
              <p:cNvPr id="5" name="Rectangle 4"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352697" y="1403433"/>
                <a:ext cx="11745046" cy="1088375"/>
              </a:xfrm>
              <a:prstGeom prst="rect">
                <a:avLst/>
              </a:prstGeom>
              <a:blipFill rotWithShape="1">
                <a:blip r:embed="rId1"/>
                <a:stretch>
                  <a:fillRect l="-2" t="-8" r="3" b="6"/>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9" name="Rectangle 8" descr="OPL20U25GSXzBJYl68kk8uQGfFKzs7yb1M4KJWUiLk6ZEvGF+qCIPSnY57AbBFCvTWID07 2024 T9 CD 06565+K4lPs7H94VUqPe2XwIsfPRnrXQE//QTEXxb8/8N4CNc6FpgZahzpTjFhMzSA7T/nHJa11DE8Ng2TP3iAmRczFlmslSuUNOgUeb6yRvs0="/>
              <p:cNvSpPr/>
              <p:nvPr/>
            </p:nvSpPr>
            <p:spPr>
              <a:xfrm>
                <a:off x="655982" y="2638349"/>
                <a:ext cx="3081131" cy="646331"/>
              </a:xfrm>
              <a:prstGeom prst="rect">
                <a:avLst/>
              </a:prstGeom>
            </p:spPr>
            <p:txBody>
              <a:bodyPr wrap="square">
                <a:spAutoFit/>
              </a:bodyPr>
              <a:lstStyle/>
              <a:p>
                <a:pPr lvl="0"/>
                <a:r>
                  <a:rPr lang="vi-VN" altLang="en-US" sz="3600" dirty="0">
                    <a:solidFill>
                      <a:schemeClr val="bg1"/>
                    </a:solidFill>
                    <a:latin typeface="Times New Roman" panose="02020603050405020304" pitchFamily="18" charset="0"/>
                    <a:cs typeface="Times New Roman" panose="02020603050405020304" pitchFamily="18" charset="0"/>
                  </a:rPr>
                  <a:t>a)</a:t>
                </a:r>
                <a:r>
                  <a:rPr lang="en-US" altLang="en-US" sz="3600" dirty="0">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r>
                      <a:rPr lang="en-US" altLang="en-US" sz="3600" b="0" i="0" smtClean="0">
                        <a:solidFill>
                          <a:schemeClr val="bg1"/>
                        </a:solidFill>
                        <a:latin typeface="Cambria Math" panose="02040503050406030204" pitchFamily="18" charset="0"/>
                        <a:cs typeface="Times New Roman" panose="02020603050405020304" pitchFamily="18" charset="0"/>
                      </a:rPr>
                      <m:t>  </m:t>
                    </m:r>
                    <m:r>
                      <a:rPr lang="vi-VN" altLang="en-US" sz="3600" b="0" i="1" smtClean="0">
                        <a:solidFill>
                          <a:schemeClr val="bg1"/>
                        </a:solidFill>
                        <a:latin typeface="Cambria Math" panose="02040503050406030204" pitchFamily="18" charset="0"/>
                        <a:cs typeface="Times New Roman" panose="02020603050405020304" pitchFamily="18" charset="0"/>
                      </a:rPr>
                      <m:t>;</m:t>
                    </m:r>
                  </m:oMath>
                </a14:m>
                <a:endParaRPr lang="en-US" altLang="en-US" sz="3600" dirty="0">
                  <a:solidFill>
                    <a:schemeClr val="bg1"/>
                  </a:solidFill>
                  <a:latin typeface="Times New Roman" panose="02020603050405020304" pitchFamily="18" charset="0"/>
                  <a:cs typeface="Times New Roman" panose="02020603050405020304" pitchFamily="18" charset="0"/>
                </a:endParaRPr>
              </a:p>
            </p:txBody>
          </p:sp>
        </mc:Choice>
        <mc:Fallback>
          <p:sp>
            <p:nvSpPr>
              <p:cNvPr id="9" name="Rectangle 8"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655982" y="2638349"/>
                <a:ext cx="3081131" cy="646331"/>
              </a:xfrm>
              <a:prstGeom prst="rect">
                <a:avLst/>
              </a:prstGeom>
              <a:blipFill rotWithShape="1">
                <a:blip r:embed="rId2"/>
                <a:stretch>
                  <a:fillRect l="-1" t="-86" r="4" b="71"/>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3" name="Rectangle 12" descr="OPL20U25GSXzBJYl68kk8uQGfFKzs7yb1M4KJWUiLk6ZEvGF+qCIPSnY57AbBFCvTWID07 2024 T9 CD 06565+K4lPs7H94VUqPe2XwIsfPRnrXQE//QTEXxb8/8N4CNc6FpgZahzpTjFhMzSA7T/nHJa11DE8Ng2TP3iAmRczFlmslSuUNOgUeb6yRvs0="/>
              <p:cNvSpPr/>
              <p:nvPr/>
            </p:nvSpPr>
            <p:spPr>
              <a:xfrm>
                <a:off x="5139452" y="2463786"/>
                <a:ext cx="3779270" cy="646331"/>
              </a:xfrm>
              <a:prstGeom prst="rect">
                <a:avLst/>
              </a:prstGeom>
            </p:spPr>
            <p:txBody>
              <a:bodyPr wrap="square">
                <a:spAutoFit/>
              </a:bodyPr>
              <a:lstStyle/>
              <a:p>
                <a:r>
                  <a:rPr lang="vi-VN" sz="3600" dirty="0">
                    <a:solidFill>
                      <a:schemeClr val="bg1"/>
                    </a:solidFill>
                    <a:latin typeface="Times New Roman" panose="02020603050405020304" pitchFamily="18" charset="0"/>
                    <a:cs typeface="Times New Roman" panose="02020603050405020304" pitchFamily="18" charset="0"/>
                  </a:rPr>
                  <a:t>b) </a:t>
                </a:r>
                <a:r>
                  <a:rPr lang="en-US" sz="3600" dirty="0">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r>
                      <a:rPr lang="vi-VN" altLang="en-US" sz="3600" b="0" i="0" smtClean="0">
                        <a:solidFill>
                          <a:schemeClr val="bg1"/>
                        </a:solidFill>
                        <a:latin typeface="Cambria Math" panose="02040503050406030204" pitchFamily="18" charset="0"/>
                        <a:cs typeface="Times New Roman" panose="02020603050405020304" pitchFamily="18" charset="0"/>
                      </a:rPr>
                      <m:t>;</m:t>
                    </m:r>
                  </m:oMath>
                </a14:m>
                <a:r>
                  <a:rPr lang="vi-VN" altLang="en-US" sz="3600" dirty="0">
                    <a:solidFill>
                      <a:schemeClr val="bg1"/>
                    </a:solidFill>
                    <a:latin typeface="Times New Roman" panose="02020603050405020304" pitchFamily="18" charset="0"/>
                    <a:cs typeface="Times New Roman" panose="02020603050405020304" pitchFamily="18" charset="0"/>
                  </a:rPr>
                  <a:t> </a:t>
                </a:r>
                <a:r>
                  <a:rPr lang="vi-VN" sz="3600" dirty="0">
                    <a:solidFill>
                      <a:schemeClr val="bg1"/>
                    </a:solidFill>
                    <a:latin typeface="Times New Roman" panose="02020603050405020304" pitchFamily="18" charset="0"/>
                    <a:cs typeface="Times New Roman" panose="02020603050405020304" pitchFamily="18" charset="0"/>
                  </a:rPr>
                  <a:t> </a:t>
                </a:r>
                <a:endParaRPr lang="vi-VN" sz="3600" dirty="0">
                  <a:solidFill>
                    <a:schemeClr val="bg1"/>
                  </a:solidFill>
                  <a:latin typeface="Times New Roman" panose="02020603050405020304" pitchFamily="18" charset="0"/>
                  <a:cs typeface="Times New Roman" panose="02020603050405020304" pitchFamily="18" charset="0"/>
                </a:endParaRPr>
              </a:p>
            </p:txBody>
          </p:sp>
        </mc:Choice>
        <mc:Fallback>
          <p:sp>
            <p:nvSpPr>
              <p:cNvPr id="13" name="Rectangle 12"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5139452" y="2463786"/>
                <a:ext cx="3779270" cy="646331"/>
              </a:xfrm>
              <a:prstGeom prst="rect">
                <a:avLst/>
              </a:prstGeom>
              <a:blipFill rotWithShape="1">
                <a:blip r:embed="rId3"/>
                <a:stretch>
                  <a:fillRect l="-11" t="-96" r="4" b="81"/>
                </a:stretch>
              </a:blipFill>
            </p:spPr>
            <p:txBody>
              <a:bodyPr/>
              <a:lstStyle/>
              <a:p>
                <a:r>
                  <a:rPr lang="en-US" altLang="en-US">
                    <a:noFill/>
                  </a:rPr>
                  <a:t> </a:t>
                </a:r>
              </a:p>
            </p:txBody>
          </p:sp>
        </mc:Fallback>
      </mc:AlternateContent>
      <p:sp>
        <p:nvSpPr>
          <p:cNvPr id="15" name="Rectangle 14" descr="OPL20U25GSXzBJYl68kk8uQGfFKzs7yb1M4KJWUiLk6ZEvGF+qCIPSnY57AbBFCvTWID07 2024 T9 CD 06565+K4lPs7H94VUqPe2XwIsfPRnrXQE//QTEXxb8/8N4CNc6FpgZahzpTjFhMzSA7T/nHJa11DE8Ng2TP3iAmRczFlmslSuUNOgUeb6yRvs0="/>
          <p:cNvSpPr/>
          <p:nvPr/>
        </p:nvSpPr>
        <p:spPr>
          <a:xfrm>
            <a:off x="9331287" y="2463786"/>
            <a:ext cx="2383823" cy="584775"/>
          </a:xfrm>
          <a:prstGeom prst="rect">
            <a:avLst/>
          </a:prstGeom>
        </p:spPr>
        <p:txBody>
          <a:bodyPr wrap="square">
            <a:spAutoFit/>
          </a:bodyPr>
          <a:lstStyle/>
          <a:p>
            <a:r>
              <a:rPr lang="vi-VN" sz="3200" dirty="0">
                <a:solidFill>
                  <a:schemeClr val="bg1"/>
                </a:solidFill>
                <a:latin typeface="Times New Roman" panose="02020603050405020304" pitchFamily="18" charset="0"/>
                <a:cs typeface="Times New Roman" panose="02020603050405020304" pitchFamily="18" charset="0"/>
              </a:rPr>
              <a:t>c)</a:t>
            </a:r>
            <a:endParaRPr lang="en-US" sz="3200" dirty="0">
              <a:latin typeface="Times New Roman" panose="02020603050405020304" pitchFamily="18" charset="0"/>
              <a:cs typeface="Times New Roman" panose="02020603050405020304" pitchFamily="18" charset="0"/>
            </a:endParaRPr>
          </a:p>
        </p:txBody>
      </p:sp>
      <p:sp>
        <p:nvSpPr>
          <p:cNvPr id="17" name="Rectangle 16" descr="OPL20U25GSXzBJYl68kk8uQGfFKzs7yb1M4KJWUiLk6ZEvGF+qCIPSnY57AbBFCvTWID07 2024 T9 CD 06565+K4lPs7H94VUqPe2XwIsfPRnrXQE//QTEXxb8/8N4CNc6FpgZahzpTjFhMzSA7T/nHJa11DE8Ng2TP3iAmRczFlmslSuUNOgUeb6yRvs0="/>
          <p:cNvSpPr/>
          <p:nvPr/>
        </p:nvSpPr>
        <p:spPr>
          <a:xfrm>
            <a:off x="3538330" y="3291431"/>
            <a:ext cx="1805195" cy="523220"/>
          </a:xfrm>
          <a:prstGeom prst="rect">
            <a:avLst/>
          </a:prstGeom>
        </p:spPr>
        <p:txBody>
          <a:bodyPr wrap="square">
            <a:spAutoFit/>
          </a:bodyPr>
          <a:lstStyle/>
          <a:p>
            <a:r>
              <a:rPr lang="vi-VN" altLang="en-US" sz="28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Lời giải</a:t>
            </a:r>
            <a:endParaRPr lang="en-US" sz="2800" b="1" dirty="0">
              <a:solidFill>
                <a:srgbClr val="FFFF00"/>
              </a:solidFill>
            </a:endParaRPr>
          </a:p>
        </p:txBody>
      </p:sp>
      <mc:AlternateContent xmlns:mc="http://schemas.openxmlformats.org/markup-compatibility/2006">
        <mc:Choice xmlns:a14="http://schemas.microsoft.com/office/drawing/2010/main" Requires="a14">
          <p:sp>
            <p:nvSpPr>
              <p:cNvPr id="26" name="Rectangle 25" descr="OPL20U25GSXzBJYl68kk8uQGfFKzs7yb1M4KJWUiLk6ZEvGF+qCIPSnY57AbBFCvTWID07 2024 T9 CD 06565+K4lPs7H94VUqPe2XwIsfPRnrXQE//QTEXxb8/8N4CNc6FpgZahzpTjFhMzSA7T/nHJa11DE8Ng2TP3iAmRczFlmslSuUNOgUeb6yRvs0="/>
              <p:cNvSpPr/>
              <p:nvPr/>
            </p:nvSpPr>
            <p:spPr>
              <a:xfrm>
                <a:off x="730380" y="5014399"/>
                <a:ext cx="3982573" cy="876650"/>
              </a:xfrm>
              <a:prstGeom prst="rect">
                <a:avLst/>
              </a:prstGeom>
            </p:spPr>
            <p:txBody>
              <a:bodyPr wrap="square">
                <a:spAutoFit/>
              </a:bodyPr>
              <a:lstStyle/>
              <a:p>
                <a:r>
                  <a:rPr lang="vi-VN" sz="3200" dirty="0">
                    <a:solidFill>
                      <a:schemeClr val="bg1"/>
                    </a:solidFill>
                    <a:latin typeface="Times New Roman" panose="02020603050405020304" pitchFamily="18" charset="0"/>
                    <a:cs typeface="Times New Roman" panose="02020603050405020304" pitchFamily="18" charset="0"/>
                  </a:rPr>
                  <a:t>b) </a:t>
                </a:r>
                <a14:m>
                  <m:oMath xmlns:m="http://schemas.openxmlformats.org/officeDocument/2006/math">
                    <m:r>
                      <a:rPr lang="en-US" altLang="en-US" sz="3200" i="1" smtClean="0">
                        <a:solidFill>
                          <a:schemeClr val="bg1"/>
                        </a:solidFill>
                        <a:latin typeface="Cambria Math" panose="02040503050406030204" pitchFamily="18" charset="0"/>
                        <a:cs typeface="Times New Roman" panose="02020603050405020304" pitchFamily="18" charset="0"/>
                      </a:rPr>
                      <m:t> </m:t>
                    </m:r>
                    <m:r>
                      <a:rPr lang="en-US" altLang="en-US" sz="3200" b="0" i="1" smtClean="0">
                        <a:solidFill>
                          <a:schemeClr val="bg1"/>
                        </a:solidFill>
                        <a:latin typeface="Cambria Math" panose="02040503050406030204" pitchFamily="18" charset="0"/>
                        <a:cs typeface="Times New Roman" panose="02020603050405020304" pitchFamily="18" charset="0"/>
                      </a:rPr>
                      <m:t>             </m:t>
                    </m:r>
                  </m:oMath>
                </a14:m>
                <a:r>
                  <a:rPr lang="vi-VN" sz="3200" dirty="0">
                    <a:solidFill>
                      <a:schemeClr val="bg1"/>
                    </a:solidFill>
                    <a:latin typeface="Times New Roman" panose="02020603050405020304" pitchFamily="18" charset="0"/>
                    <a:cs typeface="Times New Roman" panose="02020603050405020304" pitchFamily="18" charset="0"/>
                  </a:rPr>
                  <a:t> có  </a:t>
                </a:r>
                <a14:m>
                  <m:oMath xmlns:m="http://schemas.openxmlformats.org/officeDocument/2006/math">
                    <m:r>
                      <m:rPr>
                        <m:nor/>
                      </m:rPr>
                      <a:rPr lang="vi-VN" altLang="en-US" sz="3200" b="0" i="1" smtClean="0">
                        <a:solidFill>
                          <a:schemeClr val="bg1"/>
                        </a:solidFill>
                        <a:latin typeface="Times New Roman" panose="02020603050405020304" pitchFamily="18" charset="0"/>
                        <a:cs typeface="Times New Roman" panose="02020603050405020304" pitchFamily="18" charset="0"/>
                      </a:rPr>
                      <m:t>a</m:t>
                    </m:r>
                    <m:r>
                      <m:rPr>
                        <m:nor/>
                      </m:rPr>
                      <a:rPr lang="en-US" altLang="en-US" sz="3200" b="0" i="0" smtClean="0">
                        <a:solidFill>
                          <a:schemeClr val="bg1"/>
                        </a:solidFill>
                        <a:latin typeface="Times New Roman" panose="02020603050405020304" pitchFamily="18" charset="0"/>
                        <a:cs typeface="Times New Roman" panose="02020603050405020304" pitchFamily="18" charset="0"/>
                      </a:rPr>
                      <m:t> </m:t>
                    </m:r>
                    <m:r>
                      <m:rPr>
                        <m:nor/>
                      </m:rPr>
                      <a:rPr lang="vi-VN" altLang="en-US" sz="3200" i="0">
                        <a:solidFill>
                          <a:schemeClr val="bg1"/>
                        </a:solidFill>
                        <a:latin typeface="Times New Roman" panose="02020603050405020304" pitchFamily="18" charset="0"/>
                        <a:cs typeface="Times New Roman" panose="02020603050405020304" pitchFamily="18" charset="0"/>
                      </a:rPr>
                      <m:t>=</m:t>
                    </m:r>
                    <m:r>
                      <m:rPr>
                        <m:nor/>
                      </m:rPr>
                      <a:rPr lang="en-US" altLang="en-US" sz="3200" b="0" i="0" smtClean="0">
                        <a:solidFill>
                          <a:schemeClr val="bg1"/>
                        </a:solidFill>
                        <a:latin typeface="Times New Roman" panose="02020603050405020304" pitchFamily="18" charset="0"/>
                        <a:cs typeface="Times New Roman" panose="02020603050405020304" pitchFamily="18" charset="0"/>
                      </a:rPr>
                      <m:t> </m:t>
                    </m:r>
                    <m:f>
                      <m:fPr>
                        <m:ctrlPr>
                          <a:rPr lang="vi-VN" altLang="en-US" sz="3200" i="1">
                            <a:solidFill>
                              <a:schemeClr val="bg1"/>
                            </a:solidFill>
                            <a:latin typeface="Cambria Math" panose="02040503050406030204" pitchFamily="18" charset="0"/>
                            <a:cs typeface="Times New Roman" panose="02020603050405020304" pitchFamily="18" charset="0"/>
                          </a:rPr>
                        </m:ctrlPr>
                      </m:fPr>
                      <m:num>
                        <m:r>
                          <m:rPr>
                            <m:nor/>
                          </m:rPr>
                          <a:rPr lang="vi-VN" altLang="en-US" sz="3200" b="0" i="0" smtClean="0">
                            <a:solidFill>
                              <a:schemeClr val="bg1"/>
                            </a:solidFill>
                            <a:latin typeface="Times New Roman" panose="02020603050405020304" pitchFamily="18" charset="0"/>
                            <a:cs typeface="Times New Roman" panose="02020603050405020304" pitchFamily="18" charset="0"/>
                          </a:rPr>
                          <m:t>1</m:t>
                        </m:r>
                      </m:num>
                      <m:den>
                        <m:r>
                          <m:rPr>
                            <m:nor/>
                          </m:rPr>
                          <a:rPr lang="vi-VN" altLang="en-US" sz="3200" b="0" i="0" smtClean="0">
                            <a:solidFill>
                              <a:schemeClr val="bg1"/>
                            </a:solidFill>
                            <a:latin typeface="Times New Roman" panose="02020603050405020304" pitchFamily="18" charset="0"/>
                            <a:cs typeface="Times New Roman" panose="02020603050405020304" pitchFamily="18" charset="0"/>
                          </a:rPr>
                          <m:t>2</m:t>
                        </m:r>
                      </m:den>
                    </m:f>
                  </m:oMath>
                </a14:m>
                <a:endParaRPr lang="en-US" sz="3200" dirty="0">
                  <a:latin typeface="Times New Roman" panose="02020603050405020304" pitchFamily="18" charset="0"/>
                  <a:cs typeface="Times New Roman" panose="02020603050405020304" pitchFamily="18" charset="0"/>
                </a:endParaRPr>
              </a:p>
            </p:txBody>
          </p:sp>
        </mc:Choice>
        <mc:Fallback>
          <p:sp>
            <p:nvSpPr>
              <p:cNvPr id="26" name="Rectangle 25"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730380" y="5014399"/>
                <a:ext cx="3982573" cy="876650"/>
              </a:xfrm>
              <a:prstGeom prst="rect">
                <a:avLst/>
              </a:prstGeom>
              <a:blipFill rotWithShape="1">
                <a:blip r:embed="rId4"/>
                <a:stretch>
                  <a:fillRect l="-3" t="-50" r="16" b="18"/>
                </a:stretch>
              </a:blipFill>
            </p:spPr>
            <p:txBody>
              <a:bodyPr/>
              <a:lstStyle/>
              <a:p>
                <a:r>
                  <a:rPr lang="en-US" altLang="en-US">
                    <a:noFill/>
                  </a:rPr>
                  <a:t> </a:t>
                </a:r>
              </a:p>
            </p:txBody>
          </p:sp>
        </mc:Fallback>
      </mc:AlternateContent>
      <p:graphicFrame>
        <p:nvGraphicFramePr>
          <p:cNvPr id="4" name="Object 3" descr="OPL20U25GSXzBJYl68kk8uQGfFKzs7yb1M4KJWUiLk6ZEvGF+qCIPSnY57AbBFCvTWID07 2024 T9 CD 06565+K4lPs7H94VUqPe2XwIsfPRnrXQE//QTEXxb8/8N4CNc6FpgZahzpTjFhMzSA7T/nHJa11DE8Ng2TP3iAmRczFlmslSuUNOgUeb6yRvs0="/>
          <p:cNvGraphicFramePr>
            <a:graphicFrameLocks noChangeAspect="1"/>
          </p:cNvGraphicFramePr>
          <p:nvPr/>
        </p:nvGraphicFramePr>
        <p:xfrm>
          <a:off x="4118049" y="-20971"/>
          <a:ext cx="3248025" cy="838200"/>
        </p:xfrm>
        <a:graphic>
          <a:graphicData uri="http://schemas.openxmlformats.org/presentationml/2006/ole">
            <mc:AlternateContent xmlns:mc="http://schemas.openxmlformats.org/markup-compatibility/2006">
              <mc:Choice xmlns:v="urn:schemas-microsoft-com:vml" Requires="v">
                <p:oleObj spid="_x0000_s10242" name="Equation" r:id="rId5" imgW="2501900" imgH="650875" progId="Equation.DSMT4">
                  <p:embed/>
                </p:oleObj>
              </mc:Choice>
              <mc:Fallback>
                <p:oleObj name="Equation" r:id="rId5" imgW="2501900" imgH="650875" progId="Equation.DSMT4">
                  <p:embed/>
                  <p:pic>
                    <p:nvPicPr>
                      <p:cNvPr id="0" name="Object 3"/>
                      <p:cNvPicPr/>
                      <p:nvPr/>
                    </p:nvPicPr>
                    <p:blipFill>
                      <a:blip r:embed="rId6"/>
                      <a:stretch>
                        <a:fillRect/>
                      </a:stretch>
                    </p:blipFill>
                    <p:spPr>
                      <a:xfrm>
                        <a:off x="4118049" y="-20971"/>
                        <a:ext cx="3248025" cy="838200"/>
                      </a:xfrm>
                      <a:prstGeom prst="rect">
                        <a:avLst/>
                      </a:prstGeom>
                    </p:spPr>
                  </p:pic>
                </p:oleObj>
              </mc:Fallback>
            </mc:AlternateContent>
          </a:graphicData>
        </a:graphic>
      </p:graphicFrame>
      <p:graphicFrame>
        <p:nvGraphicFramePr>
          <p:cNvPr id="6" name="Object 5" descr="OPL20U25GSXzBJYl68kk8uQGfFKzs7yb1M4KJWUiLk6ZEvGF+qCIPSnY57AbBFCvTWID07 2024 T9 CD 06565+K4lPs7H94VUqPe2XwIsfPRnrXQE//QTEXxb8/8N4CNc6FpgZahzpTjFhMzSA7T/nHJa11DE8Ng2TP3iAmRczFlmslSuUNOgUeb6yRvs0="/>
          <p:cNvGraphicFramePr>
            <a:graphicFrameLocks noChangeAspect="1"/>
          </p:cNvGraphicFramePr>
          <p:nvPr/>
        </p:nvGraphicFramePr>
        <p:xfrm>
          <a:off x="5429250" y="1389721"/>
          <a:ext cx="1447800" cy="584200"/>
        </p:xfrm>
        <a:graphic>
          <a:graphicData uri="http://schemas.openxmlformats.org/presentationml/2006/ole">
            <mc:AlternateContent xmlns:mc="http://schemas.openxmlformats.org/markup-compatibility/2006">
              <mc:Choice xmlns:v="urn:schemas-microsoft-com:vml" Requires="v">
                <p:oleObj spid="_x0000_s10243" name="Equation" r:id="rId7" imgW="34747200" imgH="14020800" progId="Equation.DSMT4">
                  <p:embed/>
                </p:oleObj>
              </mc:Choice>
              <mc:Fallback>
                <p:oleObj name="Equation" r:id="rId7" imgW="34747200" imgH="14020800" progId="Equation.DSMT4">
                  <p:embed/>
                  <p:pic>
                    <p:nvPicPr>
                      <p:cNvPr id="0" name="Object 5"/>
                      <p:cNvPicPr/>
                      <p:nvPr/>
                    </p:nvPicPr>
                    <p:blipFill>
                      <a:blip r:embed="rId8"/>
                      <a:stretch>
                        <a:fillRect/>
                      </a:stretch>
                    </p:blipFill>
                    <p:spPr>
                      <a:xfrm>
                        <a:off x="5429250" y="1389721"/>
                        <a:ext cx="1447800" cy="584200"/>
                      </a:xfrm>
                      <a:prstGeom prst="rect">
                        <a:avLst/>
                      </a:prstGeom>
                    </p:spPr>
                  </p:pic>
                </p:oleObj>
              </mc:Fallback>
            </mc:AlternateContent>
          </a:graphicData>
        </a:graphic>
      </p:graphicFrame>
      <p:grpSp>
        <p:nvGrpSpPr>
          <p:cNvPr id="7" name="Group 6"/>
          <p:cNvGrpSpPr/>
          <p:nvPr/>
        </p:nvGrpSpPr>
        <p:grpSpPr>
          <a:xfrm>
            <a:off x="246272" y="3731193"/>
            <a:ext cx="7743553" cy="635000"/>
            <a:chOff x="352696" y="3460750"/>
            <a:chExt cx="7743553" cy="635000"/>
          </a:xfrm>
        </p:grpSpPr>
        <p:sp>
          <p:nvSpPr>
            <p:cNvPr id="8" name="Rectangle 7"/>
            <p:cNvSpPr/>
            <p:nvPr/>
          </p:nvSpPr>
          <p:spPr>
            <a:xfrm>
              <a:off x="352696" y="3486849"/>
              <a:ext cx="7743553" cy="584775"/>
            </a:xfrm>
            <a:prstGeom prst="rect">
              <a:avLst/>
            </a:prstGeom>
          </p:spPr>
          <p:txBody>
            <a:bodyPr wrap="square">
              <a:spAutoFit/>
            </a:bodyPr>
            <a:lstStyle/>
            <a:p>
              <a:r>
                <a:rPr lang="vi-VN"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Các hàm số có dạng </a:t>
              </a:r>
              <a:r>
                <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10" name="Object 9"/>
            <p:cNvGraphicFramePr>
              <a:graphicFrameLocks noChangeAspect="1"/>
            </p:cNvGraphicFramePr>
            <p:nvPr/>
          </p:nvGraphicFramePr>
          <p:xfrm>
            <a:off x="3870175" y="3460750"/>
            <a:ext cx="2692400" cy="635000"/>
          </p:xfrm>
          <a:graphic>
            <a:graphicData uri="http://schemas.openxmlformats.org/presentationml/2006/ole">
              <mc:AlternateContent xmlns:mc="http://schemas.openxmlformats.org/markup-compatibility/2006">
                <mc:Choice xmlns:v="urn:schemas-microsoft-com:vml" Requires="v">
                  <p:oleObj spid="_x0000_s10244" name="Equation" r:id="rId9" imgW="64617600" imgH="15240000" progId="Equation.DSMT4">
                    <p:embed/>
                  </p:oleObj>
                </mc:Choice>
                <mc:Fallback>
                  <p:oleObj name="Equation" r:id="rId9" imgW="64617600" imgH="15240000" progId="Equation.DSMT4">
                    <p:embed/>
                    <p:pic>
                      <p:nvPicPr>
                        <p:cNvPr id="0" name="Object 13"/>
                        <p:cNvPicPr/>
                        <p:nvPr/>
                      </p:nvPicPr>
                      <p:blipFill>
                        <a:blip r:embed="rId10"/>
                        <a:stretch>
                          <a:fillRect/>
                        </a:stretch>
                      </p:blipFill>
                      <p:spPr>
                        <a:xfrm>
                          <a:off x="3870175" y="3460750"/>
                          <a:ext cx="2692400" cy="635000"/>
                        </a:xfrm>
                        <a:prstGeom prst="rect">
                          <a:avLst/>
                        </a:prstGeom>
                      </p:spPr>
                    </p:pic>
                  </p:oleObj>
                </mc:Fallback>
              </mc:AlternateContent>
            </a:graphicData>
          </a:graphic>
        </p:graphicFrame>
      </p:grpSp>
      <p:graphicFrame>
        <p:nvGraphicFramePr>
          <p:cNvPr id="14" name="Object 13"/>
          <p:cNvGraphicFramePr>
            <a:graphicFrameLocks noChangeAspect="1"/>
          </p:cNvGraphicFramePr>
          <p:nvPr/>
        </p:nvGraphicFramePr>
        <p:xfrm>
          <a:off x="1107248" y="2676525"/>
          <a:ext cx="1397000" cy="571500"/>
        </p:xfrm>
        <a:graphic>
          <a:graphicData uri="http://schemas.openxmlformats.org/presentationml/2006/ole">
            <mc:AlternateContent xmlns:mc="http://schemas.openxmlformats.org/markup-compatibility/2006">
              <mc:Choice xmlns:v="urn:schemas-microsoft-com:vml" Requires="v">
                <p:oleObj spid="_x0000_s10245" name="Equation" r:id="rId11" imgW="33528000" imgH="13716000" progId="Equation.DSMT4">
                  <p:embed/>
                </p:oleObj>
              </mc:Choice>
              <mc:Fallback>
                <p:oleObj name="Equation" r:id="rId11" imgW="33528000" imgH="13716000" progId="Equation.DSMT4">
                  <p:embed/>
                  <p:pic>
                    <p:nvPicPr>
                      <p:cNvPr id="0" name="Object 6"/>
                      <p:cNvPicPr/>
                      <p:nvPr/>
                    </p:nvPicPr>
                    <p:blipFill>
                      <a:blip r:embed="rId12"/>
                      <a:stretch>
                        <a:fillRect/>
                      </a:stretch>
                    </p:blipFill>
                    <p:spPr>
                      <a:xfrm>
                        <a:off x="1107248" y="2676525"/>
                        <a:ext cx="1397000" cy="571500"/>
                      </a:xfrm>
                      <a:prstGeom prst="rect">
                        <a:avLst/>
                      </a:prstGeom>
                    </p:spPr>
                  </p:pic>
                </p:oleObj>
              </mc:Fallback>
            </mc:AlternateContent>
          </a:graphicData>
        </a:graphic>
      </p:graphicFrame>
      <p:graphicFrame>
        <p:nvGraphicFramePr>
          <p:cNvPr id="16" name="Object 15"/>
          <p:cNvGraphicFramePr>
            <a:graphicFrameLocks noChangeAspect="1"/>
          </p:cNvGraphicFramePr>
          <p:nvPr/>
        </p:nvGraphicFramePr>
        <p:xfrm>
          <a:off x="5727700" y="2247900"/>
          <a:ext cx="1244600" cy="1104900"/>
        </p:xfrm>
        <a:graphic>
          <a:graphicData uri="http://schemas.openxmlformats.org/presentationml/2006/ole">
            <mc:AlternateContent xmlns:mc="http://schemas.openxmlformats.org/markup-compatibility/2006">
              <mc:Choice xmlns:v="urn:schemas-microsoft-com:vml" Requires="v">
                <p:oleObj spid="_x0000_s10246" name="Equation" r:id="rId13" imgW="29870400" imgH="26517600" progId="Equation.DSMT4">
                  <p:embed/>
                </p:oleObj>
              </mc:Choice>
              <mc:Fallback>
                <p:oleObj name="Equation" r:id="rId13" imgW="29870400" imgH="26517600" progId="Equation.DSMT4">
                  <p:embed/>
                  <p:pic>
                    <p:nvPicPr>
                      <p:cNvPr id="0" name="Object 11"/>
                      <p:cNvPicPr/>
                      <p:nvPr/>
                    </p:nvPicPr>
                    <p:blipFill>
                      <a:blip r:embed="rId14"/>
                      <a:stretch>
                        <a:fillRect/>
                      </a:stretch>
                    </p:blipFill>
                    <p:spPr>
                      <a:xfrm>
                        <a:off x="5727700" y="2247900"/>
                        <a:ext cx="1244600" cy="1104900"/>
                      </a:xfrm>
                      <a:prstGeom prst="rect">
                        <a:avLst/>
                      </a:prstGeom>
                    </p:spPr>
                  </p:pic>
                </p:oleObj>
              </mc:Fallback>
            </mc:AlternateContent>
          </a:graphicData>
        </a:graphic>
      </p:graphicFrame>
      <p:graphicFrame>
        <p:nvGraphicFramePr>
          <p:cNvPr id="19" name="Object 18"/>
          <p:cNvGraphicFramePr>
            <a:graphicFrameLocks noChangeAspect="1"/>
          </p:cNvGraphicFramePr>
          <p:nvPr/>
        </p:nvGraphicFramePr>
        <p:xfrm>
          <a:off x="9740900" y="2205038"/>
          <a:ext cx="1587500" cy="1066800"/>
        </p:xfrm>
        <a:graphic>
          <a:graphicData uri="http://schemas.openxmlformats.org/presentationml/2006/ole">
            <mc:AlternateContent xmlns:mc="http://schemas.openxmlformats.org/markup-compatibility/2006">
              <mc:Choice xmlns:v="urn:schemas-microsoft-com:vml" Requires="v">
                <p:oleObj spid="_x0000_s10247" name="Equation" r:id="rId15" imgW="38100000" imgH="25603200" progId="Equation.DSMT4">
                  <p:embed/>
                </p:oleObj>
              </mc:Choice>
              <mc:Fallback>
                <p:oleObj name="Equation" r:id="rId15" imgW="38100000" imgH="25603200" progId="Equation.DSMT4">
                  <p:embed/>
                  <p:pic>
                    <p:nvPicPr>
                      <p:cNvPr id="0" name="Object 15"/>
                      <p:cNvPicPr/>
                      <p:nvPr/>
                    </p:nvPicPr>
                    <p:blipFill>
                      <a:blip r:embed="rId16"/>
                      <a:stretch>
                        <a:fillRect/>
                      </a:stretch>
                    </p:blipFill>
                    <p:spPr>
                      <a:xfrm>
                        <a:off x="9740900" y="2205038"/>
                        <a:ext cx="1587500" cy="1066800"/>
                      </a:xfrm>
                      <a:prstGeom prst="rect">
                        <a:avLst/>
                      </a:prstGeom>
                    </p:spPr>
                  </p:pic>
                </p:oleObj>
              </mc:Fallback>
            </mc:AlternateContent>
          </a:graphicData>
        </a:graphic>
      </p:graphicFrame>
      <p:grpSp>
        <p:nvGrpSpPr>
          <p:cNvPr id="25" name="Group 24"/>
          <p:cNvGrpSpPr/>
          <p:nvPr/>
        </p:nvGrpSpPr>
        <p:grpSpPr>
          <a:xfrm>
            <a:off x="236673" y="5746905"/>
            <a:ext cx="10399002" cy="1066800"/>
            <a:chOff x="236673" y="5746905"/>
            <a:chExt cx="10399002" cy="1066800"/>
          </a:xfrm>
        </p:grpSpPr>
        <mc:AlternateContent xmlns:mc="http://schemas.openxmlformats.org/markup-compatibility/2006">
          <mc:Choice xmlns:a14="http://schemas.microsoft.com/office/drawing/2010/main" Requires="a14">
            <p:sp>
              <p:nvSpPr>
                <p:cNvPr id="11" name="Rectangle 10"/>
                <p:cNvSpPr/>
                <p:nvPr/>
              </p:nvSpPr>
              <p:spPr>
                <a:xfrm>
                  <a:off x="236673" y="6000118"/>
                  <a:ext cx="10213704" cy="584775"/>
                </a:xfrm>
                <a:prstGeom prst="rect">
                  <a:avLst/>
                </a:prstGeom>
              </p:spPr>
              <p:txBody>
                <a:bodyPr wrap="square">
                  <a:spAutoFit/>
                </a:bodyPr>
                <a:lstStyle/>
                <a:p>
                  <a:pPr eaLnBrk="0" fontAlgn="base" hangingPunct="0">
                    <a:spcBef>
                      <a:spcPct val="0"/>
                    </a:spcBef>
                    <a:spcAft>
                      <a:spcPct val="0"/>
                    </a:spcAft>
                  </a:pPr>
                  <a:r>
                    <a:rPr lang="en-US" altLang="en-US" sz="3200" dirty="0">
                      <a:solidFill>
                        <a:srgbClr val="FFFF00"/>
                      </a:solidFill>
                      <a:latin typeface="Times New Roman" panose="02020603050405020304" pitchFamily="18" charset="0"/>
                      <a:cs typeface="Times New Roman" panose="02020603050405020304" pitchFamily="18" charset="0"/>
                    </a:rPr>
                    <a:t>Hàm </a:t>
                  </a:r>
                  <a:r>
                    <a:rPr lang="en-US" altLang="en-US" sz="3200" dirty="0" err="1">
                      <a:solidFill>
                        <a:srgbClr val="FFFF00"/>
                      </a:solidFill>
                      <a:latin typeface="Times New Roman" panose="02020603050405020304" pitchFamily="18" charset="0"/>
                      <a:cs typeface="Times New Roman" panose="02020603050405020304" pitchFamily="18" charset="0"/>
                    </a:rPr>
                    <a:t>số</a:t>
                  </a:r>
                  <a:r>
                    <a:rPr lang="en-US" altLang="en-US" sz="3200" dirty="0">
                      <a:solidFill>
                        <a:srgbClr val="FFFF00"/>
                      </a:solidFill>
                      <a:latin typeface="Times New Roman" panose="02020603050405020304" pitchFamily="18" charset="0"/>
                      <a:cs typeface="Times New Roman" panose="02020603050405020304" pitchFamily="18" charset="0"/>
                    </a:rPr>
                    <a:t> </a:t>
                  </a:r>
                  <a:r>
                    <a:rPr lang="en-US" altLang="en-US" sz="3200" dirty="0" err="1">
                      <a:solidFill>
                        <a:srgbClr val="FFFF00"/>
                      </a:solidFill>
                      <a:latin typeface="Times New Roman" panose="02020603050405020304" pitchFamily="18" charset="0"/>
                      <a:cs typeface="Times New Roman" panose="02020603050405020304" pitchFamily="18" charset="0"/>
                    </a:rPr>
                    <a:t>không</a:t>
                  </a:r>
                  <a:r>
                    <a:rPr lang="en-US" altLang="en-US" sz="3200" dirty="0">
                      <a:solidFill>
                        <a:srgbClr val="FFFF00"/>
                      </a:solidFill>
                      <a:latin typeface="Times New Roman" panose="02020603050405020304" pitchFamily="18" charset="0"/>
                      <a:cs typeface="Times New Roman" panose="02020603050405020304" pitchFamily="18" charset="0"/>
                    </a:rPr>
                    <a:t> </a:t>
                  </a:r>
                  <a:r>
                    <a:rPr lang="en-US" altLang="en-US" sz="3200" dirty="0" err="1">
                      <a:solidFill>
                        <a:srgbClr val="FFFF00"/>
                      </a:solidFill>
                      <a:latin typeface="Times New Roman" panose="02020603050405020304" pitchFamily="18" charset="0"/>
                      <a:cs typeface="Times New Roman" panose="02020603050405020304" pitchFamily="18" charset="0"/>
                    </a:rPr>
                    <a:t>có</a:t>
                  </a:r>
                  <a:r>
                    <a:rPr lang="en-US" altLang="en-US" sz="3200" dirty="0">
                      <a:solidFill>
                        <a:srgbClr val="FFFF00"/>
                      </a:solidFill>
                      <a:latin typeface="Times New Roman" panose="02020603050405020304" pitchFamily="18" charset="0"/>
                      <a:cs typeface="Times New Roman" panose="02020603050405020304" pitchFamily="18" charset="0"/>
                    </a:rPr>
                    <a:t> </a:t>
                  </a:r>
                  <a:r>
                    <a:rPr lang="en-US" altLang="en-US" sz="3200" dirty="0" err="1">
                      <a:solidFill>
                        <a:srgbClr val="FFFF00"/>
                      </a:solidFill>
                      <a:latin typeface="Times New Roman" panose="02020603050405020304" pitchFamily="18" charset="0"/>
                      <a:cs typeface="Times New Roman" panose="02020603050405020304" pitchFamily="18" charset="0"/>
                    </a:rPr>
                    <a:t>dạng</a:t>
                  </a:r>
                  <a:r>
                    <a:rPr lang="en-US" altLang="en-US" sz="3200" dirty="0">
                      <a:solidFill>
                        <a:srgbClr val="FFFF00"/>
                      </a:solidFill>
                      <a:latin typeface="Times New Roman" panose="02020603050405020304" pitchFamily="18" charset="0"/>
                      <a:cs typeface="Times New Roman" panose="02020603050405020304" pitchFamily="18" charset="0"/>
                    </a:rPr>
                    <a:t> </a:t>
                  </a:r>
                  <a:r>
                    <a:rPr lang="en-US" altLang="en-US" sz="3200" dirty="0" err="1">
                      <a:solidFill>
                        <a:srgbClr val="FFFF00"/>
                      </a:solidFill>
                      <a:latin typeface="Times New Roman" panose="02020603050405020304" pitchFamily="18" charset="0"/>
                      <a:cs typeface="Times New Roman" panose="02020603050405020304" pitchFamily="18" charset="0"/>
                    </a:rPr>
                    <a:t>hàm</a:t>
                  </a:r>
                  <a:r>
                    <a:rPr lang="en-US" altLang="en-US" sz="3200" dirty="0">
                      <a:solidFill>
                        <a:srgbClr val="FFFF00"/>
                      </a:solidFill>
                      <a:latin typeface="Times New Roman" panose="02020603050405020304" pitchFamily="18" charset="0"/>
                      <a:cs typeface="Times New Roman" panose="02020603050405020304" pitchFamily="18" charset="0"/>
                    </a:rPr>
                    <a:t> </a:t>
                  </a:r>
                  <a:r>
                    <a:rPr lang="en-US" altLang="en-US" sz="3200" dirty="0" err="1">
                      <a:solidFill>
                        <a:srgbClr val="FFFF00"/>
                      </a:solidFill>
                      <a:latin typeface="Times New Roman" panose="02020603050405020304" pitchFamily="18" charset="0"/>
                      <a:cs typeface="Times New Roman" panose="02020603050405020304" pitchFamily="18" charset="0"/>
                    </a:rPr>
                    <a:t>số</a:t>
                  </a:r>
                  <a:r>
                    <a:rPr lang="vi-VN" altLang="en-US" sz="3200" dirty="0">
                      <a:solidFill>
                        <a:srgbClr val="FFFF00"/>
                      </a:solidFill>
                      <a:latin typeface="Times New Roman" panose="02020603050405020304" pitchFamily="18" charset="0"/>
                      <a:cs typeface="Times New Roman" panose="02020603050405020304" pitchFamily="18" charset="0"/>
                    </a:rPr>
                    <a:t> </a:t>
                  </a:r>
                  <a14:m>
                    <m:oMath xmlns:m="http://schemas.openxmlformats.org/officeDocument/2006/math">
                      <m:r>
                        <a:rPr lang="en-US" sz="3200" b="1" i="1" smtClean="0">
                          <a:solidFill>
                            <a:srgbClr val="FFFF00"/>
                          </a:solidFill>
                          <a:latin typeface="Cambria Math" panose="02040503050406030204" pitchFamily="18" charset="0"/>
                          <a:cs typeface="Times New Roman" panose="02020603050405020304" pitchFamily="18" charset="0"/>
                        </a:rPr>
                        <m:t>                                </m:t>
                      </m:r>
                    </m:oMath>
                  </a14:m>
                  <a:r>
                    <a:rPr lang="en-US" altLang="en-US" sz="3200" dirty="0">
                      <a:solidFill>
                        <a:srgbClr val="FFFF00"/>
                      </a:solidFill>
                      <a:latin typeface="Times New Roman" panose="02020603050405020304" pitchFamily="18" charset="0"/>
                      <a:cs typeface="Times New Roman" panose="02020603050405020304" pitchFamily="18" charset="0"/>
                    </a:rPr>
                    <a:t>là</a:t>
                  </a:r>
                  <a:r>
                    <a:rPr lang="vi-VN" altLang="en-US" sz="3200" dirty="0">
                      <a:solidFill>
                        <a:srgbClr val="FFFF00"/>
                      </a:solidFill>
                      <a:latin typeface="Times New Roman" panose="02020603050405020304" pitchFamily="18" charset="0"/>
                      <a:cs typeface="Times New Roman" panose="02020603050405020304" pitchFamily="18" charset="0"/>
                    </a:rPr>
                    <a:t> </a:t>
                  </a:r>
                  <a:r>
                    <a:rPr lang="vi-VN" sz="3200" dirty="0">
                      <a:solidFill>
                        <a:srgbClr val="FFFF00"/>
                      </a:solidFill>
                      <a:latin typeface="Times New Roman" panose="02020603050405020304" pitchFamily="18" charset="0"/>
                      <a:cs typeface="Times New Roman" panose="02020603050405020304" pitchFamily="18" charset="0"/>
                    </a:rPr>
                    <a:t>d)</a:t>
                  </a:r>
                  <a14:m>
                    <m:oMath xmlns:m="http://schemas.openxmlformats.org/officeDocument/2006/math">
                      <m:r>
                        <a:rPr lang="vi-VN" altLang="en-US" sz="3200">
                          <a:solidFill>
                            <a:srgbClr val="FFFF00"/>
                          </a:solidFill>
                          <a:latin typeface="Cambria Math" panose="02040503050406030204" pitchFamily="18" charset="0"/>
                          <a:cs typeface="Times New Roman" panose="02020603050405020304" pitchFamily="18" charset="0"/>
                        </a:rPr>
                        <m:t> </m:t>
                      </m:r>
                    </m:oMath>
                  </a14:m>
                  <a:r>
                    <a:rPr lang="en-US" altLang="en-US" sz="3200" dirty="0">
                      <a:solidFill>
                        <a:srgbClr val="FFFF00"/>
                      </a:solidFill>
                      <a:latin typeface="Times New Roman" panose="02020603050405020304" pitchFamily="18" charset="0"/>
                      <a:cs typeface="Times New Roman" panose="02020603050405020304" pitchFamily="18" charset="0"/>
                    </a:rPr>
                    <a:t>  </a:t>
                  </a:r>
                  <a:endParaRPr lang="vi-VN" altLang="en-US" sz="3200" dirty="0">
                    <a:solidFill>
                      <a:srgbClr val="FFFF00"/>
                    </a:solidFill>
                    <a:latin typeface="Times New Roman" panose="02020603050405020304" pitchFamily="18" charset="0"/>
                    <a:cs typeface="Times New Roman" panose="02020603050405020304" pitchFamily="18" charset="0"/>
                  </a:endParaRPr>
                </a:p>
              </p:txBody>
            </p:sp>
          </mc:Choice>
          <mc:Fallback>
            <p:sp>
              <p:nvSpPr>
                <p:cNvPr id="11" name="Rectangle 10"/>
                <p:cNvSpPr>
                  <a:spLocks noRot="1" noChangeAspect="1" noMove="1" noResize="1" noEditPoints="1" noAdjustHandles="1" noChangeArrowheads="1" noChangeShapeType="1" noTextEdit="1"/>
                </p:cNvSpPr>
                <p:nvPr/>
              </p:nvSpPr>
              <p:spPr>
                <a:xfrm>
                  <a:off x="236673" y="6000118"/>
                  <a:ext cx="10213704" cy="584775"/>
                </a:xfrm>
                <a:prstGeom prst="rect">
                  <a:avLst/>
                </a:prstGeom>
                <a:blipFill rotWithShape="1">
                  <a:blip r:embed="rId17"/>
                </a:blipFill>
              </p:spPr>
              <p:txBody>
                <a:bodyPr/>
                <a:lstStyle/>
                <a:p>
                  <a:r>
                    <a:rPr lang="en-US" altLang="en-US">
                      <a:noFill/>
                    </a:rPr>
                    <a:t> </a:t>
                  </a:r>
                </a:p>
              </p:txBody>
            </p:sp>
          </mc:Fallback>
        </mc:AlternateContent>
        <p:graphicFrame>
          <p:nvGraphicFramePr>
            <p:cNvPr id="12" name="Object 11"/>
            <p:cNvGraphicFramePr>
              <a:graphicFrameLocks noChangeAspect="1"/>
            </p:cNvGraphicFramePr>
            <p:nvPr/>
          </p:nvGraphicFramePr>
          <p:xfrm>
            <a:off x="5530850" y="6000118"/>
            <a:ext cx="2692400" cy="635000"/>
          </p:xfrm>
          <a:graphic>
            <a:graphicData uri="http://schemas.openxmlformats.org/presentationml/2006/ole">
              <mc:AlternateContent xmlns:mc="http://schemas.openxmlformats.org/markup-compatibility/2006">
                <mc:Choice xmlns:v="urn:schemas-microsoft-com:vml" Requires="v">
                  <p:oleObj spid="_x0000_s10248" name="Equation" r:id="rId18" imgW="64617600" imgH="15240000" progId="Equation.DSMT4">
                    <p:embed/>
                  </p:oleObj>
                </mc:Choice>
                <mc:Fallback>
                  <p:oleObj name="Equation" r:id="rId18" imgW="64617600" imgH="15240000" progId="Equation.DSMT4">
                    <p:embed/>
                    <p:pic>
                      <p:nvPicPr>
                        <p:cNvPr id="0" name="Object 24"/>
                        <p:cNvPicPr/>
                        <p:nvPr/>
                      </p:nvPicPr>
                      <p:blipFill>
                        <a:blip r:embed="rId19"/>
                        <a:stretch>
                          <a:fillRect/>
                        </a:stretch>
                      </p:blipFill>
                      <p:spPr>
                        <a:xfrm>
                          <a:off x="5530850" y="6000118"/>
                          <a:ext cx="2692400" cy="635000"/>
                        </a:xfrm>
                        <a:prstGeom prst="rect">
                          <a:avLst/>
                        </a:prstGeom>
                      </p:spPr>
                    </p:pic>
                  </p:oleObj>
                </mc:Fallback>
              </mc:AlternateContent>
            </a:graphicData>
          </a:graphic>
        </p:graphicFrame>
        <p:graphicFrame>
          <p:nvGraphicFramePr>
            <p:cNvPr id="21" name="Object 20"/>
            <p:cNvGraphicFramePr>
              <a:graphicFrameLocks noChangeAspect="1"/>
            </p:cNvGraphicFramePr>
            <p:nvPr/>
          </p:nvGraphicFramePr>
          <p:xfrm>
            <a:off x="9048175" y="5746905"/>
            <a:ext cx="1587500" cy="1066800"/>
          </p:xfrm>
          <a:graphic>
            <a:graphicData uri="http://schemas.openxmlformats.org/presentationml/2006/ole">
              <mc:AlternateContent xmlns:mc="http://schemas.openxmlformats.org/markup-compatibility/2006">
                <mc:Choice xmlns:v="urn:schemas-microsoft-com:vml" Requires="v">
                  <p:oleObj spid="_x0000_s10249" name="Equation" r:id="rId20" imgW="38100000" imgH="25603200" progId="Equation.DSMT4">
                    <p:embed/>
                  </p:oleObj>
                </mc:Choice>
                <mc:Fallback>
                  <p:oleObj name="Equation" r:id="rId20" imgW="38100000" imgH="25603200" progId="Equation.DSMT4">
                    <p:embed/>
                    <p:pic>
                      <p:nvPicPr>
                        <p:cNvPr id="0" name="Object 18"/>
                        <p:cNvPicPr/>
                        <p:nvPr/>
                      </p:nvPicPr>
                      <p:blipFill>
                        <a:blip r:embed="rId21"/>
                        <a:stretch>
                          <a:fillRect/>
                        </a:stretch>
                      </p:blipFill>
                      <p:spPr>
                        <a:xfrm>
                          <a:off x="9048175" y="5746905"/>
                          <a:ext cx="1587500" cy="1066800"/>
                        </a:xfrm>
                        <a:prstGeom prst="rect">
                          <a:avLst/>
                        </a:prstGeom>
                      </p:spPr>
                    </p:pic>
                  </p:oleObj>
                </mc:Fallback>
              </mc:AlternateContent>
            </a:graphicData>
          </a:graphic>
        </p:graphicFrame>
      </p:grpSp>
      <p:grpSp>
        <p:nvGrpSpPr>
          <p:cNvPr id="24" name="Group 23"/>
          <p:cNvGrpSpPr/>
          <p:nvPr/>
        </p:nvGrpSpPr>
        <p:grpSpPr>
          <a:xfrm>
            <a:off x="670746" y="4381595"/>
            <a:ext cx="4285859" cy="592314"/>
            <a:chOff x="670746" y="4381595"/>
            <a:chExt cx="4285859" cy="592314"/>
          </a:xfrm>
        </p:grpSpPr>
        <mc:AlternateContent xmlns:mc="http://schemas.openxmlformats.org/markup-compatibility/2006">
          <mc:Choice xmlns:a14="http://schemas.microsoft.com/office/drawing/2010/main" Requires="a14">
            <p:sp>
              <p:nvSpPr>
                <p:cNvPr id="20" name="Rectangle 19"/>
                <p:cNvSpPr/>
                <p:nvPr/>
              </p:nvSpPr>
              <p:spPr>
                <a:xfrm>
                  <a:off x="670746" y="4389134"/>
                  <a:ext cx="4285859" cy="584775"/>
                </a:xfrm>
                <a:prstGeom prst="rect">
                  <a:avLst/>
                </a:prstGeom>
              </p:spPr>
              <p:txBody>
                <a:bodyPr wrap="square">
                  <a:spAutoFit/>
                </a:bodyPr>
                <a:lstStyle/>
                <a:p>
                  <a:pPr lvl="0"/>
                  <a:r>
                    <a:rPr lang="en-US" sz="3200" dirty="0">
                      <a:solidFill>
                        <a:schemeClr val="bg1"/>
                      </a:solidFill>
                      <a:latin typeface="Times New Roman" panose="02020603050405020304" pitchFamily="18" charset="0"/>
                      <a:cs typeface="Times New Roman" panose="02020603050405020304" pitchFamily="18" charset="0"/>
                    </a:rPr>
                    <a:t>a)</a:t>
                  </a:r>
                  <a:r>
                    <a:rPr lang="vi-VN" sz="3200" dirty="0">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r>
                        <a:rPr lang="en-US" altLang="en-US" sz="3200" i="1" smtClean="0">
                          <a:solidFill>
                            <a:schemeClr val="bg1"/>
                          </a:solidFill>
                          <a:latin typeface="Cambria Math" panose="02040503050406030204" pitchFamily="18" charset="0"/>
                          <a:cs typeface="Times New Roman" panose="02020603050405020304" pitchFamily="18" charset="0"/>
                        </a:rPr>
                        <m:t> </m:t>
                      </m:r>
                      <m:r>
                        <a:rPr lang="en-US" altLang="en-US" sz="3200" b="0" i="1" smtClean="0">
                          <a:solidFill>
                            <a:schemeClr val="bg1"/>
                          </a:solidFill>
                          <a:latin typeface="Cambria Math" panose="02040503050406030204" pitchFamily="18" charset="0"/>
                          <a:cs typeface="Times New Roman" panose="02020603050405020304" pitchFamily="18" charset="0"/>
                        </a:rPr>
                        <m:t>              </m:t>
                      </m:r>
                      <m:r>
                        <m:rPr>
                          <m:nor/>
                        </m:rPr>
                        <a:rPr lang="vi-VN" altLang="en-US" sz="3200" b="0" i="0" smtClean="0">
                          <a:solidFill>
                            <a:schemeClr val="bg1"/>
                          </a:solidFill>
                          <a:latin typeface="Times New Roman" panose="02020603050405020304" pitchFamily="18" charset="0"/>
                          <a:cs typeface="Times New Roman" panose="02020603050405020304" pitchFamily="18" charset="0"/>
                        </a:rPr>
                        <m:t>c</m:t>
                      </m:r>
                      <m:r>
                        <m:rPr>
                          <m:nor/>
                        </m:rPr>
                        <a:rPr lang="vi-VN" altLang="en-US" sz="3200" b="0" i="0" smtClean="0">
                          <a:solidFill>
                            <a:schemeClr val="bg1"/>
                          </a:solidFill>
                          <a:latin typeface="Times New Roman" panose="02020603050405020304" pitchFamily="18" charset="0"/>
                          <a:cs typeface="Times New Roman" panose="02020603050405020304" pitchFamily="18" charset="0"/>
                        </a:rPr>
                        <m:t>ó  </m:t>
                      </m:r>
                      <m:r>
                        <m:rPr>
                          <m:nor/>
                        </m:rPr>
                        <a:rPr lang="vi-VN" altLang="en-US" sz="3200" b="0" i="1" smtClean="0">
                          <a:solidFill>
                            <a:schemeClr val="bg1"/>
                          </a:solidFill>
                          <a:latin typeface="Times New Roman" panose="02020603050405020304" pitchFamily="18" charset="0"/>
                          <a:cs typeface="Times New Roman" panose="02020603050405020304" pitchFamily="18" charset="0"/>
                        </a:rPr>
                        <m:t>a</m:t>
                      </m:r>
                      <m:r>
                        <m:rPr>
                          <m:nor/>
                        </m:rPr>
                        <a:rPr lang="en-US" altLang="en-US" sz="3200" b="0" i="0" smtClean="0">
                          <a:solidFill>
                            <a:schemeClr val="bg1"/>
                          </a:solidFill>
                          <a:latin typeface="Times New Roman" panose="02020603050405020304" pitchFamily="18" charset="0"/>
                          <a:cs typeface="Times New Roman" panose="02020603050405020304" pitchFamily="18" charset="0"/>
                        </a:rPr>
                        <m:t> </m:t>
                      </m:r>
                      <m:r>
                        <m:rPr>
                          <m:nor/>
                        </m:rPr>
                        <a:rPr lang="vi-VN" altLang="en-US" sz="3200" b="0" i="0" smtClean="0">
                          <a:solidFill>
                            <a:schemeClr val="bg1"/>
                          </a:solidFill>
                          <a:latin typeface="Times New Roman" panose="02020603050405020304" pitchFamily="18" charset="0"/>
                          <a:cs typeface="Times New Roman" panose="02020603050405020304" pitchFamily="18" charset="0"/>
                        </a:rPr>
                        <m:t>=</m:t>
                      </m:r>
                      <m:r>
                        <m:rPr>
                          <m:nor/>
                        </m:rPr>
                        <a:rPr lang="en-US" altLang="en-US" sz="3200" b="0" i="0" smtClean="0">
                          <a:solidFill>
                            <a:schemeClr val="bg1"/>
                          </a:solidFill>
                          <a:latin typeface="Times New Roman" panose="02020603050405020304" pitchFamily="18" charset="0"/>
                          <a:cs typeface="Times New Roman" panose="02020603050405020304" pitchFamily="18" charset="0"/>
                        </a:rPr>
                        <m:t> </m:t>
                      </m:r>
                      <m:r>
                        <m:rPr>
                          <m:nor/>
                        </m:rPr>
                        <a:rPr lang="vi-VN" altLang="en-US" sz="3200" b="0" i="0" smtClean="0">
                          <a:solidFill>
                            <a:schemeClr val="bg1"/>
                          </a:solidFill>
                          <a:latin typeface="Times New Roman" panose="02020603050405020304" pitchFamily="18" charset="0"/>
                          <a:cs typeface="Times New Roman" panose="02020603050405020304" pitchFamily="18" charset="0"/>
                        </a:rPr>
                        <m:t>−</m:t>
                      </m:r>
                      <m:r>
                        <m:rPr>
                          <m:nor/>
                        </m:rPr>
                        <a:rPr lang="vi-VN" altLang="en-US" sz="3200" b="0" i="0" smtClean="0">
                          <a:solidFill>
                            <a:schemeClr val="bg1"/>
                          </a:solidFill>
                          <a:latin typeface="Times New Roman" panose="02020603050405020304" pitchFamily="18" charset="0"/>
                          <a:cs typeface="Times New Roman" panose="02020603050405020304" pitchFamily="18" charset="0"/>
                        </a:rPr>
                        <m:t>1</m:t>
                      </m:r>
                    </m:oMath>
                  </a14:m>
                  <a:r>
                    <a:rPr lang="vi-VN" sz="3200" dirty="0">
                      <a:solidFill>
                        <a:schemeClr val="bg1"/>
                      </a:solidFill>
                      <a:latin typeface="Times New Roman" panose="02020603050405020304" pitchFamily="18" charset="0"/>
                      <a:cs typeface="Times New Roman" panose="02020603050405020304" pitchFamily="18" charset="0"/>
                    </a:rPr>
                    <a:t>         </a:t>
                  </a:r>
                  <a:endParaRPr lang="en-US" sz="3200" dirty="0">
                    <a:solidFill>
                      <a:schemeClr val="bg1"/>
                    </a:solidFill>
                    <a:latin typeface="Times New Roman" panose="02020603050405020304" pitchFamily="18" charset="0"/>
                    <a:cs typeface="Times New Roman" panose="02020603050405020304" pitchFamily="18" charset="0"/>
                  </a:endParaRPr>
                </a:p>
              </p:txBody>
            </p:sp>
          </mc:Choice>
          <mc:Fallback>
            <p:sp>
              <p:nvSpPr>
                <p:cNvPr id="20" name="Rectangle 19"/>
                <p:cNvSpPr>
                  <a:spLocks noRot="1" noChangeAspect="1" noMove="1" noResize="1" noEditPoints="1" noAdjustHandles="1" noChangeArrowheads="1" noChangeShapeType="1" noTextEdit="1"/>
                </p:cNvSpPr>
                <p:nvPr/>
              </p:nvSpPr>
              <p:spPr>
                <a:xfrm>
                  <a:off x="670746" y="4389134"/>
                  <a:ext cx="4285859" cy="584775"/>
                </a:xfrm>
                <a:prstGeom prst="rect">
                  <a:avLst/>
                </a:prstGeom>
                <a:blipFill rotWithShape="1">
                  <a:blip r:embed="rId22"/>
                </a:blipFill>
              </p:spPr>
              <p:txBody>
                <a:bodyPr/>
                <a:lstStyle/>
                <a:p>
                  <a:r>
                    <a:rPr lang="en-US" altLang="en-US">
                      <a:noFill/>
                    </a:rPr>
                    <a:t> </a:t>
                  </a:r>
                </a:p>
              </p:txBody>
            </p:sp>
          </mc:Fallback>
        </mc:AlternateContent>
        <p:graphicFrame>
          <p:nvGraphicFramePr>
            <p:cNvPr id="22" name="Object 21"/>
            <p:cNvGraphicFramePr>
              <a:graphicFrameLocks noChangeAspect="1"/>
            </p:cNvGraphicFramePr>
            <p:nvPr/>
          </p:nvGraphicFramePr>
          <p:xfrm>
            <a:off x="1107248" y="4381595"/>
            <a:ext cx="1397000" cy="571500"/>
          </p:xfrm>
          <a:graphic>
            <a:graphicData uri="http://schemas.openxmlformats.org/presentationml/2006/ole">
              <mc:AlternateContent xmlns:mc="http://schemas.openxmlformats.org/markup-compatibility/2006">
                <mc:Choice xmlns:v="urn:schemas-microsoft-com:vml" Requires="v">
                  <p:oleObj spid="_x0000_s10250" name="Equation" r:id="rId23" imgW="33528000" imgH="13716000" progId="Equation.DSMT4">
                    <p:embed/>
                  </p:oleObj>
                </mc:Choice>
                <mc:Fallback>
                  <p:oleObj name="Equation" r:id="rId23" imgW="33528000" imgH="13716000" progId="Equation.DSMT4">
                    <p:embed/>
                    <p:pic>
                      <p:nvPicPr>
                        <p:cNvPr id="0" name="Object 13"/>
                        <p:cNvPicPr/>
                        <p:nvPr/>
                      </p:nvPicPr>
                      <p:blipFill>
                        <a:blip r:embed="rId12"/>
                        <a:stretch>
                          <a:fillRect/>
                        </a:stretch>
                      </p:blipFill>
                      <p:spPr>
                        <a:xfrm>
                          <a:off x="1107248" y="4381595"/>
                          <a:ext cx="1397000" cy="571500"/>
                        </a:xfrm>
                        <a:prstGeom prst="rect">
                          <a:avLst/>
                        </a:prstGeom>
                      </p:spPr>
                    </p:pic>
                  </p:oleObj>
                </mc:Fallback>
              </mc:AlternateContent>
            </a:graphicData>
          </a:graphic>
        </p:graphicFrame>
      </p:grpSp>
      <p:graphicFrame>
        <p:nvGraphicFramePr>
          <p:cNvPr id="23" name="Object 22"/>
          <p:cNvGraphicFramePr>
            <a:graphicFrameLocks noChangeAspect="1"/>
          </p:cNvGraphicFramePr>
          <p:nvPr/>
        </p:nvGraphicFramePr>
        <p:xfrm>
          <a:off x="1183448" y="4906076"/>
          <a:ext cx="1244600" cy="1104900"/>
        </p:xfrm>
        <a:graphic>
          <a:graphicData uri="http://schemas.openxmlformats.org/presentationml/2006/ole">
            <mc:AlternateContent xmlns:mc="http://schemas.openxmlformats.org/markup-compatibility/2006">
              <mc:Choice xmlns:v="urn:schemas-microsoft-com:vml" Requires="v">
                <p:oleObj spid="_x0000_s10251" name="Equation" r:id="rId24" imgW="29870400" imgH="26517600" progId="Equation.DSMT4">
                  <p:embed/>
                </p:oleObj>
              </mc:Choice>
              <mc:Fallback>
                <p:oleObj name="Equation" r:id="rId24" imgW="29870400" imgH="26517600" progId="Equation.DSMT4">
                  <p:embed/>
                  <p:pic>
                    <p:nvPicPr>
                      <p:cNvPr id="0" name="Object 15"/>
                      <p:cNvPicPr/>
                      <p:nvPr/>
                    </p:nvPicPr>
                    <p:blipFill>
                      <a:blip r:embed="rId14"/>
                      <a:stretch>
                        <a:fillRect/>
                      </a:stretch>
                    </p:blipFill>
                    <p:spPr>
                      <a:xfrm>
                        <a:off x="1183448" y="4906076"/>
                        <a:ext cx="1244600" cy="1104900"/>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down)">
                                      <p:cBhvr>
                                        <p:cTn id="17" dur="500"/>
                                        <p:tgtEl>
                                          <p:spTgt spid="26"/>
                                        </p:tgtEl>
                                      </p:cBhvr>
                                    </p:animEffect>
                                  </p:childTnLst>
                                </p:cTn>
                              </p:par>
                              <p:par>
                                <p:cTn id="18" presetID="22" presetClass="entr" presetSubtype="4"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down)">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down)">
                                      <p:cBhvr>
                                        <p:cTn id="2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descr="OPL20U25GSXzBJYl68kk8uQGfFKzs7yb1M4KJWUiLk6ZEvGF+qCIPSnY57AbBFCvTWID07 2024 T9 CD 06565+K4lPs7H94VUqPe2XwIsfPRnrXQE//QTEXxb8/8N4CNc6FpgZahzpTjFhMzSA7T/nHJa11DE8Ng2TP3iAmRczFlmslSuUNOgUeb6yRvs0="/>
              <p:cNvSpPr>
                <a:spLocks noGrp="1"/>
              </p:cNvSpPr>
              <p:nvPr>
                <p:ph type="title"/>
              </p:nvPr>
            </p:nvSpPr>
            <p:spPr>
              <a:xfrm>
                <a:off x="496957" y="-31801"/>
                <a:ext cx="10654747" cy="991079"/>
              </a:xfrm>
            </p:spPr>
            <p:txBody>
              <a:bodyPr>
                <a:normAutofit/>
              </a:bodyPr>
              <a:lstStyle/>
              <a:p>
                <a:r>
                  <a:rPr lang="en-US" sz="3200" b="1" dirty="0">
                    <a:solidFill>
                      <a:srgbClr val="FFFF00"/>
                    </a:solidFill>
                    <a:latin typeface="Times New Roman" panose="02020603050405020304" pitchFamily="18" charset="0"/>
                    <a:cs typeface="Times New Roman" panose="02020603050405020304" pitchFamily="18" charset="0"/>
                  </a:rPr>
                  <a:t>BÀI 1. HÀM SỐ</a:t>
                </a:r>
                <a:r>
                  <a:rPr lang="vi-VN" sz="3200" b="1" dirty="0">
                    <a:solidFill>
                      <a:srgbClr val="FFFF00"/>
                    </a:solidFill>
                    <a:cs typeface="Times New Roman" panose="02020603050405020304" pitchFamily="18" charset="0"/>
                  </a:rPr>
                  <a:t>  </a:t>
                </a:r>
                <a14:m>
                  <m:oMath xmlns:m="http://schemas.openxmlformats.org/officeDocument/2006/math">
                    <m:r>
                      <a:rPr lang="vi-VN" sz="3200" b="1">
                        <a:solidFill>
                          <a:srgbClr val="FFFF00"/>
                        </a:solidFill>
                        <a:latin typeface="Cambria Math" panose="02040503050406030204" pitchFamily="18" charset="0"/>
                        <a:cs typeface="Times New Roman" panose="02020603050405020304" pitchFamily="18" charset="0"/>
                      </a:rPr>
                      <m:t>𝐲</m:t>
                    </m:r>
                    <m:r>
                      <a:rPr lang="vi-VN" sz="3200" b="1" i="1">
                        <a:solidFill>
                          <a:srgbClr val="FFFF00"/>
                        </a:solidFill>
                        <a:latin typeface="Cambria Math" panose="02040503050406030204" pitchFamily="18" charset="0"/>
                        <a:cs typeface="Times New Roman" panose="02020603050405020304" pitchFamily="18" charset="0"/>
                      </a:rPr>
                      <m:t>=</m:t>
                    </m:r>
                    <m:r>
                      <a:rPr lang="vi-VN" sz="3200" b="1" i="1">
                        <a:solidFill>
                          <a:srgbClr val="FFFF00"/>
                        </a:solidFill>
                        <a:latin typeface="Cambria Math" panose="02040503050406030204" pitchFamily="18" charset="0"/>
                        <a:cs typeface="Times New Roman" panose="02020603050405020304" pitchFamily="18" charset="0"/>
                      </a:rPr>
                      <m:t>𝒂</m:t>
                    </m:r>
                    <m:sSup>
                      <m:sSupPr>
                        <m:ctrlPr>
                          <a:rPr lang="vi-VN" sz="3200" b="1" i="1">
                            <a:solidFill>
                              <a:srgbClr val="FFFF00"/>
                            </a:solidFill>
                            <a:latin typeface="Cambria Math" panose="02040503050406030204" pitchFamily="18" charset="0"/>
                            <a:cs typeface="Times New Roman" panose="02020603050405020304" pitchFamily="18" charset="0"/>
                          </a:rPr>
                        </m:ctrlPr>
                      </m:sSupPr>
                      <m:e>
                        <m:r>
                          <a:rPr lang="vi-VN" sz="3200" b="1" i="1">
                            <a:solidFill>
                              <a:srgbClr val="FFFF00"/>
                            </a:solidFill>
                            <a:latin typeface="Cambria Math" panose="02040503050406030204" pitchFamily="18" charset="0"/>
                            <a:cs typeface="Times New Roman" panose="02020603050405020304" pitchFamily="18" charset="0"/>
                          </a:rPr>
                          <m:t>𝒙</m:t>
                        </m:r>
                      </m:e>
                      <m:sup>
                        <m:r>
                          <a:rPr lang="vi-VN" sz="3200" b="1" i="1">
                            <a:solidFill>
                              <a:srgbClr val="FFFF00"/>
                            </a:solidFill>
                            <a:latin typeface="Cambria Math" panose="02040503050406030204" pitchFamily="18" charset="0"/>
                            <a:cs typeface="Times New Roman" panose="02020603050405020304" pitchFamily="18" charset="0"/>
                          </a:rPr>
                          <m:t>𝟐</m:t>
                        </m:r>
                      </m:sup>
                    </m:sSup>
                  </m:oMath>
                </a14:m>
                <a:r>
                  <a:rPr lang="vi-VN" sz="3200" dirty="0">
                    <a:solidFill>
                      <a:srgbClr val="FFFF00"/>
                    </a:solidFill>
                    <a:cs typeface="Times New Roman" panose="02020603050405020304" pitchFamily="18" charset="0"/>
                  </a:rPr>
                  <a:t> (</a:t>
                </a:r>
                <a14:m>
                  <m:oMath xmlns:m="http://schemas.openxmlformats.org/officeDocument/2006/math">
                    <m:r>
                      <a:rPr lang="vi-VN" sz="3200" i="1" dirty="0">
                        <a:solidFill>
                          <a:srgbClr val="FFFF00"/>
                        </a:solidFill>
                        <a:latin typeface="Cambria Math" panose="02040503050406030204" pitchFamily="18" charset="0"/>
                      </a:rPr>
                      <m:t>𝑎</m:t>
                    </m:r>
                    <m:r>
                      <a:rPr lang="vi-VN" sz="3200" i="1" dirty="0">
                        <a:solidFill>
                          <a:srgbClr val="FFFF00"/>
                        </a:solidFill>
                        <a:latin typeface="Cambria Math" panose="02040503050406030204" pitchFamily="18" charset="0"/>
                        <a:ea typeface="Cambria Math" panose="02040503050406030204" pitchFamily="18" charset="0"/>
                      </a:rPr>
                      <m:t>≠</m:t>
                    </m:r>
                    <m:r>
                      <a:rPr lang="vi-VN" sz="3200" i="1" dirty="0">
                        <a:solidFill>
                          <a:srgbClr val="FFFF00"/>
                        </a:solidFill>
                        <a:latin typeface="Cambria Math" panose="02040503050406030204" pitchFamily="18" charset="0"/>
                        <a:ea typeface="Cambria Math" panose="02040503050406030204" pitchFamily="18" charset="0"/>
                      </a:rPr>
                      <m:t>0</m:t>
                    </m:r>
                    <m:r>
                      <a:rPr lang="vi-VN" sz="3200" i="1" dirty="0">
                        <a:solidFill>
                          <a:srgbClr val="FFFF00"/>
                        </a:solidFill>
                        <a:latin typeface="Cambria Math" panose="02040503050406030204" pitchFamily="18" charset="0"/>
                        <a:ea typeface="Cambria Math" panose="02040503050406030204" pitchFamily="18" charset="0"/>
                      </a:rPr>
                      <m:t>)</m:t>
                    </m:r>
                  </m:oMath>
                </a14:m>
                <a:endParaRPr lang="en-US" sz="3200" dirty="0">
                  <a:solidFill>
                    <a:srgbClr val="FFFF00"/>
                  </a:solidFill>
                </a:endParaRPr>
              </a:p>
            </p:txBody>
          </p:sp>
        </mc:Choice>
        <mc:Fallback>
          <p:sp>
            <p:nvSpPr>
              <p:cNvPr id="2" name="Title 1"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ph type="title"/>
              </p:nvPr>
            </p:nvSpPr>
            <p:spPr>
              <a:xfrm>
                <a:off x="496957" y="-31801"/>
                <a:ext cx="10654747" cy="991079"/>
              </a:xfrm>
              <a:blipFill rotWithShape="1">
                <a:blip r:embed="rId1"/>
                <a:stretch>
                  <a:fillRect l="-4" t="5" r="4" b="43"/>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3" name="Content Placeholder 2" descr="OPL20U25GSXzBJYl68kk8uQGfFKzs7yb1M4KJWUiLk6ZEvGF+qCIPSnY57AbBFCvTWID07 2024 T9 CD 06565+K4lPs7H94VUqPe2XwIsfPRnrXQE//QTEXxb8/8N4CNc6FpgZahzpTjFhMzSA7T/nHJa11DE8Ng2TP3iAmRczFlmslSuUNOgUeb6yRvs0="/>
              <p:cNvSpPr>
                <a:spLocks noGrp="1"/>
              </p:cNvSpPr>
              <p:nvPr>
                <p:ph idx="1"/>
              </p:nvPr>
            </p:nvSpPr>
            <p:spPr>
              <a:xfrm>
                <a:off x="801922" y="1091853"/>
                <a:ext cx="10349782" cy="5489658"/>
              </a:xfrm>
            </p:spPr>
            <p:txBody>
              <a:bodyPr/>
              <a:lstStyle/>
              <a:p>
                <a:pPr marL="0" indent="0">
                  <a:buNone/>
                </a:pPr>
                <a:r>
                  <a:rPr lang="vi-VN" altLang="en-US" sz="3200" b="1" dirty="0">
                    <a:solidFill>
                      <a:srgbClr val="FFFF00"/>
                    </a:solidFill>
                    <a:latin typeface="+mj-lt"/>
                    <a:ea typeface="Times New Roman" panose="02020603050405020304" pitchFamily="18" charset="0"/>
                    <a:cs typeface="Times New Roman" panose="02020603050405020304" pitchFamily="18" charset="0"/>
                  </a:rPr>
                  <a:t>Ví dụ </a:t>
                </a:r>
                <a:r>
                  <a:rPr lang="vi-VN" altLang="en-US" sz="32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altLang="en-US" sz="32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altLang="en-US" sz="3200" b="1"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sgk</a:t>
                </a:r>
                <a:r>
                  <a:rPr lang="en-US" altLang="en-US" sz="32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altLang="en-US" sz="3200" b="1"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trang</a:t>
                </a:r>
                <a:r>
                  <a:rPr lang="en-US" altLang="en-US" sz="32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4</a:t>
                </a:r>
                <a:r>
                  <a:rPr lang="vi-VN" altLang="en-US" sz="32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7</a:t>
                </a:r>
                <a:r>
                  <a:rPr lang="en-US" altLang="en-US" sz="32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altLang="en-US" sz="32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r>
                  <a:rPr lang="vi-VN" altLang="en-US" sz="3200" dirty="0">
                    <a:solidFill>
                      <a:schemeClr val="bg1"/>
                    </a:solidFill>
                    <a:latin typeface="+mj-lt"/>
                    <a:ea typeface="Times New Roman" panose="02020603050405020304" pitchFamily="18" charset="0"/>
                    <a:cs typeface="Times New Roman" panose="02020603050405020304" pitchFamily="18" charset="0"/>
                  </a:rPr>
                  <a:t>Cho hàm số  </a:t>
                </a:r>
                <a14:m>
                  <m:oMath xmlns:m="http://schemas.openxmlformats.org/officeDocument/2006/math">
                    <m:r>
                      <a:rPr lang="en-US" altLang="en-US" sz="3200" b="0" i="1" smtClea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                 </m:t>
                    </m:r>
                  </m:oMath>
                </a14:m>
                <a:r>
                  <a:rPr lang="vi-VN" altLang="en-US" sz="3200" dirty="0">
                    <a:solidFill>
                      <a:schemeClr val="bg1"/>
                    </a:solidFill>
                    <a:latin typeface="+mj-lt"/>
                    <a:ea typeface="Times New Roman" panose="02020603050405020304" pitchFamily="18" charset="0"/>
                    <a:cs typeface="Times New Roman" panose="02020603050405020304" pitchFamily="18" charset="0"/>
                  </a:rPr>
                  <a:t>. Tính giá trị của </a:t>
                </a:r>
                <a:r>
                  <a:rPr lang="vi-VN" altLang="en-US" sz="3200" i="1" dirty="0">
                    <a:solidFill>
                      <a:schemeClr val="bg1"/>
                    </a:solidFill>
                    <a:latin typeface="+mj-lt"/>
                    <a:ea typeface="Times New Roman" panose="02020603050405020304" pitchFamily="18" charset="0"/>
                    <a:cs typeface="Times New Roman" panose="02020603050405020304" pitchFamily="18" charset="0"/>
                  </a:rPr>
                  <a:t>y</a:t>
                </a:r>
                <a:r>
                  <a:rPr lang="vi-VN" altLang="en-US" sz="3200" dirty="0">
                    <a:solidFill>
                      <a:schemeClr val="bg1"/>
                    </a:solidFill>
                    <a:latin typeface="+mj-lt"/>
                    <a:ea typeface="Times New Roman" panose="02020603050405020304" pitchFamily="18" charset="0"/>
                    <a:cs typeface="Times New Roman" panose="02020603050405020304" pitchFamily="18" charset="0"/>
                  </a:rPr>
                  <a:t> khi .</a:t>
                </a:r>
                <a:endParaRPr lang="vi-VN" altLang="en-US" sz="3200" dirty="0">
                  <a:solidFill>
                    <a:schemeClr val="bg1"/>
                  </a:solidFill>
                  <a:latin typeface="+mj-lt"/>
                  <a:ea typeface="Times New Roman" panose="02020603050405020304" pitchFamily="18" charset="0"/>
                  <a:cs typeface="Times New Roman" panose="02020603050405020304" pitchFamily="18" charset="0"/>
                </a:endParaRPr>
              </a:p>
              <a:p>
                <a:pPr marL="0" indent="0">
                  <a:buNone/>
                </a:pPr>
                <a:r>
                  <a:rPr lang="vi-VN" altLang="en-US" sz="3200" dirty="0">
                    <a:solidFill>
                      <a:schemeClr val="bg1"/>
                    </a:solidFill>
                    <a:latin typeface="+mj-lt"/>
                    <a:cs typeface="Times New Roman" panose="02020603050405020304" pitchFamily="18" charset="0"/>
                  </a:rPr>
                  <a:t>a)</a:t>
                </a:r>
                <a:r>
                  <a:rPr lang="en-US" altLang="en-US" sz="3200" dirty="0">
                    <a:solidFill>
                      <a:schemeClr val="bg1"/>
                    </a:solidFill>
                    <a:latin typeface="+mj-lt"/>
                    <a:cs typeface="Times New Roman" panose="02020603050405020304" pitchFamily="18" charset="0"/>
                  </a:rPr>
                  <a:t> </a:t>
                </a:r>
                <a:r>
                  <a:rPr lang="en-US" altLang="en-US" sz="3200" i="1" dirty="0">
                    <a:solidFill>
                      <a:schemeClr val="bg1"/>
                    </a:solidFill>
                    <a:latin typeface="Times New Roman" panose="02020603050405020304" pitchFamily="18" charset="0"/>
                    <a:cs typeface="Times New Roman" panose="02020603050405020304" pitchFamily="18" charset="0"/>
                  </a:rPr>
                  <a:t>x</a:t>
                </a:r>
                <a:r>
                  <a:rPr lang="en-US" altLang="en-US" sz="3200" dirty="0">
                    <a:solidFill>
                      <a:schemeClr val="bg1"/>
                    </a:solidFill>
                    <a:latin typeface="Times New Roman" panose="02020603050405020304" pitchFamily="18" charset="0"/>
                    <a:cs typeface="Times New Roman" panose="02020603050405020304" pitchFamily="18" charset="0"/>
                  </a:rPr>
                  <a:t> = 0</a:t>
                </a:r>
                <a:r>
                  <a:rPr lang="vi-VN" altLang="en-US" sz="3200" dirty="0">
                    <a:solidFill>
                      <a:schemeClr val="bg1"/>
                    </a:solidFill>
                    <a:latin typeface="Times New Roman" panose="02020603050405020304" pitchFamily="18" charset="0"/>
                    <a:cs typeface="Times New Roman" panose="02020603050405020304" pitchFamily="18" charset="0"/>
                  </a:rPr>
                  <a:t>;   </a:t>
                </a:r>
                <a:r>
                  <a:rPr lang="vi-VN" altLang="en-US" sz="3200" dirty="0">
                    <a:solidFill>
                      <a:schemeClr val="bg1"/>
                    </a:solidFill>
                    <a:latin typeface="+mj-lt"/>
                    <a:cs typeface="Times New Roman" panose="02020603050405020304" pitchFamily="18" charset="0"/>
                  </a:rPr>
                  <a:t>		 b</a:t>
                </a:r>
                <a:r>
                  <a:rPr lang="vi-VN" sz="3200" dirty="0">
                    <a:solidFill>
                      <a:schemeClr val="bg1"/>
                    </a:solidFill>
                    <a:latin typeface="+mj-lt"/>
                    <a:cs typeface="Times New Roman" panose="02020603050405020304" pitchFamily="18" charset="0"/>
                  </a:rPr>
                  <a:t>)</a:t>
                </a:r>
                <a:r>
                  <a:rPr lang="en-US" altLang="en-US" sz="3200" i="1" dirty="0">
                    <a:solidFill>
                      <a:schemeClr val="bg1"/>
                    </a:solidFill>
                    <a:latin typeface="Times New Roman" panose="02020603050405020304" pitchFamily="18" charset="0"/>
                    <a:cs typeface="Times New Roman" panose="02020603050405020304" pitchFamily="18" charset="0"/>
                  </a:rPr>
                  <a:t> x</a:t>
                </a:r>
                <a:r>
                  <a:rPr lang="en-US" altLang="en-US" sz="3200" dirty="0">
                    <a:solidFill>
                      <a:schemeClr val="bg1"/>
                    </a:solidFill>
                    <a:latin typeface="Times New Roman" panose="02020603050405020304" pitchFamily="18" charset="0"/>
                    <a:cs typeface="Times New Roman" panose="02020603050405020304" pitchFamily="18" charset="0"/>
                  </a:rPr>
                  <a:t> = 2</a:t>
                </a:r>
                <a:r>
                  <a:rPr lang="vi-VN" sz="3200" dirty="0">
                    <a:solidFill>
                      <a:schemeClr val="bg1"/>
                    </a:solidFill>
                    <a:latin typeface="+mj-lt"/>
                    <a:cs typeface="Times New Roman" panose="02020603050405020304" pitchFamily="18" charset="0"/>
                  </a:rPr>
                  <a:t>;   	 		c)</a:t>
                </a:r>
                <a:r>
                  <a:rPr lang="en-US" sz="3200" dirty="0">
                    <a:solidFill>
                      <a:schemeClr val="bg1"/>
                    </a:solidFill>
                    <a:latin typeface="+mj-lt"/>
                    <a:cs typeface="Times New Roman" panose="02020603050405020304" pitchFamily="18" charset="0"/>
                  </a:rPr>
                  <a:t> </a:t>
                </a:r>
                <a:r>
                  <a:rPr lang="en-US" altLang="en-US" sz="3200" i="1" dirty="0">
                    <a:solidFill>
                      <a:schemeClr val="bg1"/>
                    </a:solidFill>
                    <a:latin typeface="Times New Roman" panose="02020603050405020304" pitchFamily="18" charset="0"/>
                    <a:cs typeface="Times New Roman" panose="02020603050405020304" pitchFamily="18" charset="0"/>
                  </a:rPr>
                  <a:t>x</a:t>
                </a:r>
                <a:r>
                  <a:rPr lang="en-US" altLang="en-US" sz="3200" dirty="0">
                    <a:solidFill>
                      <a:schemeClr val="bg1"/>
                    </a:solidFill>
                    <a:latin typeface="Times New Roman" panose="02020603050405020304" pitchFamily="18" charset="0"/>
                    <a:cs typeface="Times New Roman" panose="02020603050405020304" pitchFamily="18" charset="0"/>
                  </a:rPr>
                  <a:t> = -2</a:t>
                </a:r>
                <a:r>
                  <a:rPr lang="vi-VN" sz="3200" dirty="0">
                    <a:solidFill>
                      <a:schemeClr val="bg1"/>
                    </a:solidFill>
                    <a:latin typeface="+mj-lt"/>
                    <a:cs typeface="Times New Roman" panose="02020603050405020304" pitchFamily="18" charset="0"/>
                  </a:rPr>
                  <a:t>.</a:t>
                </a:r>
                <a:endParaRPr lang="vi-VN" sz="3200" dirty="0">
                  <a:solidFill>
                    <a:schemeClr val="bg1"/>
                  </a:solidFill>
                  <a:latin typeface="+mj-lt"/>
                  <a:cs typeface="Times New Roman" panose="02020603050405020304" pitchFamily="18" charset="0"/>
                </a:endParaRPr>
              </a:p>
              <a:p>
                <a:pPr marL="0" indent="0">
                  <a:buNone/>
                </a:pPr>
                <a:endParaRPr lang="vi-VN" sz="3200" dirty="0">
                  <a:solidFill>
                    <a:schemeClr val="bg1"/>
                  </a:solidFill>
                  <a:latin typeface="+mj-lt"/>
                  <a:cs typeface="Times New Roman" panose="02020603050405020304" pitchFamily="18" charset="0"/>
                </a:endParaRPr>
              </a:p>
              <a:p>
                <a:pPr marL="0" indent="0">
                  <a:buNone/>
                </a:pPr>
                <a:endParaRPr lang="vi-VN" sz="3200" dirty="0">
                  <a:solidFill>
                    <a:schemeClr val="bg1"/>
                  </a:solidFill>
                  <a:latin typeface="+mj-lt"/>
                  <a:cs typeface="Times New Roman" panose="02020603050405020304" pitchFamily="18" charset="0"/>
                </a:endParaRPr>
              </a:p>
              <a:p>
                <a:pPr marL="0" indent="0">
                  <a:buNone/>
                </a:pPr>
                <a:endParaRPr lang="vi-VN" sz="3200" dirty="0">
                  <a:solidFill>
                    <a:schemeClr val="bg1"/>
                  </a:solidFill>
                  <a:latin typeface="+mj-lt"/>
                </a:endParaRPr>
              </a:p>
              <a:p>
                <a:pPr marL="514350" indent="-514350">
                  <a:buAutoNum type="alphaLcParenR" startAt="2"/>
                </a:pPr>
                <a:endParaRPr lang="en-US" sz="3200" dirty="0">
                  <a:solidFill>
                    <a:schemeClr val="bg1"/>
                  </a:solidFill>
                  <a:latin typeface="+mj-lt"/>
                  <a:cs typeface="Times New Roman" panose="02020603050405020304" pitchFamily="18" charset="0"/>
                </a:endParaRPr>
              </a:p>
            </p:txBody>
          </p:sp>
        </mc:Choice>
        <mc:Fallback>
          <p:sp>
            <p:nvSpPr>
              <p:cNvPr id="3" name="Content Placeholder 2"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ph idx="1"/>
              </p:nvPr>
            </p:nvSpPr>
            <p:spPr>
              <a:xfrm>
                <a:off x="801922" y="1091853"/>
                <a:ext cx="10349782" cy="5489658"/>
              </a:xfrm>
              <a:blipFill rotWithShape="1">
                <a:blip r:embed="rId2"/>
                <a:stretch>
                  <a:fillRect l="-5" t="-5" r="5" b="7"/>
                </a:stretch>
              </a:blipFill>
            </p:spPr>
            <p:txBody>
              <a:bodyPr/>
              <a:lstStyle/>
              <a:p>
                <a:r>
                  <a:rPr lang="en-US" altLang="en-US">
                    <a:noFill/>
                  </a:rPr>
                  <a:t> </a:t>
                </a:r>
              </a:p>
            </p:txBody>
          </p:sp>
        </mc:Fallback>
      </mc:AlternateContent>
      <p:sp>
        <p:nvSpPr>
          <p:cNvPr id="13" name="Rectangle 12" descr="OPL20U25GSXzBJYl68kk8uQGfFKzs7yb1M4KJWUiLk6ZEvGF+qCIPSnY57AbBFCvTWID07 2024 T9 CD 06565+K4lPs7H94VUqPe2XwIsfPRnrXQE//QTEXxb8/8N4CNc6FpgZahzpTjFhMzSA7T/nHJa11DE8Ng2TP3iAmRczFlmslSuUNOgUeb6yRvs0="/>
          <p:cNvSpPr/>
          <p:nvPr/>
        </p:nvSpPr>
        <p:spPr>
          <a:xfrm>
            <a:off x="6670720" y="2337651"/>
            <a:ext cx="1019130" cy="646331"/>
          </a:xfrm>
          <a:prstGeom prst="rect">
            <a:avLst/>
          </a:prstGeom>
        </p:spPr>
        <p:txBody>
          <a:bodyPr wrap="square">
            <a:spAutoFit/>
          </a:bodyPr>
          <a:lstStyle/>
          <a:p>
            <a:r>
              <a:rPr lang="vi-VN" sz="3600" dirty="0">
                <a:solidFill>
                  <a:schemeClr val="bg1"/>
                </a:solidFill>
                <a:latin typeface="Times New Roman" panose="02020603050405020304" pitchFamily="18" charset="0"/>
                <a:cs typeface="Times New Roman" panose="02020603050405020304" pitchFamily="18" charset="0"/>
              </a:rPr>
              <a:t> </a:t>
            </a:r>
            <a:endParaRPr lang="vi-VN" sz="3600" dirty="0">
              <a:solidFill>
                <a:schemeClr val="bg1"/>
              </a:solidFill>
              <a:latin typeface="Times New Roman" panose="02020603050405020304" pitchFamily="18" charset="0"/>
              <a:cs typeface="Times New Roman" panose="02020603050405020304" pitchFamily="18" charset="0"/>
            </a:endParaRPr>
          </a:p>
        </p:txBody>
      </p:sp>
      <p:sp>
        <p:nvSpPr>
          <p:cNvPr id="17" name="Rectangle 16" descr="OPL20U25GSXzBJYl68kk8uQGfFKzs7yb1M4KJWUiLk6ZEvGF+qCIPSnY57AbBFCvTWID07 2024 T9 CD 06565+K4lPs7H94VUqPe2XwIsfPRnrXQE//QTEXxb8/8N4CNc6FpgZahzpTjFhMzSA7T/nHJa11DE8Ng2TP3iAmRczFlmslSuUNOgUeb6yRvs0="/>
          <p:cNvSpPr/>
          <p:nvPr/>
        </p:nvSpPr>
        <p:spPr>
          <a:xfrm>
            <a:off x="5080000" y="2728686"/>
            <a:ext cx="2031203" cy="584775"/>
          </a:xfrm>
          <a:prstGeom prst="rect">
            <a:avLst/>
          </a:prstGeom>
        </p:spPr>
        <p:txBody>
          <a:bodyPr wrap="square">
            <a:spAutoFit/>
          </a:bodyPr>
          <a:lstStyle/>
          <a:p>
            <a:r>
              <a:rPr lang="vi-VN" altLang="en-US" sz="32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Lời giải</a:t>
            </a:r>
            <a:endParaRPr lang="en-US" sz="3200" b="1" dirty="0">
              <a:solidFill>
                <a:srgbClr val="FFFF00"/>
              </a:solidFill>
            </a:endParaRPr>
          </a:p>
        </p:txBody>
      </p:sp>
      <mc:AlternateContent xmlns:mc="http://schemas.openxmlformats.org/markup-compatibility/2006">
        <mc:Choice xmlns:a14="http://schemas.microsoft.com/office/drawing/2010/main" Requires="a14">
          <p:sp>
            <p:nvSpPr>
              <p:cNvPr id="20" name="Rectangle 19" descr="OPL20U25GSXzBJYl68kk8uQGfFKzs7yb1M4KJWUiLk6ZEvGF+qCIPSnY57AbBFCvTWID07 2024 T9 CD 06565+K4lPs7H94VUqPe2XwIsfPRnrXQE//QTEXxb8/8N4CNc6FpgZahzpTjFhMzSA7T/nHJa11DE8Ng2TP3iAmRczFlmslSuUNOgUeb6yRvs0="/>
              <p:cNvSpPr/>
              <p:nvPr/>
            </p:nvSpPr>
            <p:spPr>
              <a:xfrm>
                <a:off x="801922" y="4100014"/>
                <a:ext cx="5476137" cy="584775"/>
              </a:xfrm>
              <a:prstGeom prst="rect">
                <a:avLst/>
              </a:prstGeom>
            </p:spPr>
            <p:txBody>
              <a:bodyPr wrap="square">
                <a:spAutoFit/>
              </a:bodyPr>
              <a:lstStyle/>
              <a:p>
                <a:r>
                  <a:rPr lang="en-US" sz="3200" dirty="0">
                    <a:solidFill>
                      <a:schemeClr val="bg1"/>
                    </a:solidFill>
                    <a:latin typeface="Times New Roman" panose="02020603050405020304" pitchFamily="18" charset="0"/>
                  </a:rPr>
                  <a:t>a)</a:t>
                </a:r>
                <a:r>
                  <a:rPr lang="vi-VN" sz="3200" dirty="0">
                    <a:solidFill>
                      <a:schemeClr val="bg1"/>
                    </a:solidFill>
                    <a:latin typeface="Times New Roman" panose="02020603050405020304" pitchFamily="18" charset="0"/>
                  </a:rPr>
                  <a:t> Với </a:t>
                </a:r>
                <a:r>
                  <a:rPr lang="en-US" altLang="en-US" sz="3200" i="1" dirty="0">
                    <a:solidFill>
                      <a:schemeClr val="bg1"/>
                    </a:solidFill>
                    <a:latin typeface="Times New Roman" panose="02020603050405020304" pitchFamily="18" charset="0"/>
                    <a:cs typeface="Times New Roman" panose="02020603050405020304" pitchFamily="18" charset="0"/>
                  </a:rPr>
                  <a:t>x</a:t>
                </a:r>
                <a:r>
                  <a:rPr lang="en-US" altLang="en-US" sz="3200" dirty="0">
                    <a:solidFill>
                      <a:schemeClr val="bg1"/>
                    </a:solidFill>
                    <a:latin typeface="Times New Roman" panose="02020603050405020304" pitchFamily="18" charset="0"/>
                    <a:cs typeface="Times New Roman" panose="02020603050405020304" pitchFamily="18" charset="0"/>
                  </a:rPr>
                  <a:t> = 0 </a:t>
                </a:r>
                <a:r>
                  <a:rPr lang="vi-VN" sz="3200" dirty="0">
                    <a:solidFill>
                      <a:schemeClr val="bg1"/>
                    </a:solidFill>
                    <a:latin typeface="Times New Roman" panose="02020603050405020304" pitchFamily="18" charset="0"/>
                  </a:rPr>
                  <a:t>thì </a:t>
                </a:r>
                <a14:m>
                  <m:oMath xmlns:m="http://schemas.openxmlformats.org/officeDocument/2006/math">
                    <m:sSup>
                      <m:sSupPr>
                        <m:ctrlPr>
                          <a:rPr lang="vi-VN" altLang="en-US" sz="32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ctrlPr>
                      </m:sSupPr>
                      <m:e>
                        <m:r>
                          <m:rPr>
                            <m:nor/>
                          </m:rPr>
                          <a:rPr lang="vi-VN" altLang="en-US" sz="3200" i="1">
                            <a:solidFill>
                              <a:schemeClr val="bg1"/>
                            </a:solidFill>
                            <a:latin typeface="+mj-lt"/>
                            <a:ea typeface="Times New Roman" panose="02020603050405020304" pitchFamily="18" charset="0"/>
                            <a:cs typeface="Times New Roman" panose="02020603050405020304" pitchFamily="18" charset="0"/>
                          </a:rPr>
                          <m:t>y</m:t>
                        </m:r>
                        <m:r>
                          <m:rPr>
                            <m:nor/>
                          </m:rPr>
                          <a:rPr lang="en-US" altLang="en-US" sz="3200" b="0" i="0" smtClean="0">
                            <a:solidFill>
                              <a:schemeClr val="bg1"/>
                            </a:solidFill>
                            <a:latin typeface="+mj-lt"/>
                            <a:ea typeface="Times New Roman" panose="02020603050405020304" pitchFamily="18" charset="0"/>
                            <a:cs typeface="Times New Roman" panose="02020603050405020304" pitchFamily="18" charset="0"/>
                          </a:rPr>
                          <m:t> </m:t>
                        </m:r>
                        <m:r>
                          <m:rPr>
                            <m:nor/>
                          </m:rPr>
                          <a:rPr lang="vi-VN" altLang="en-US" sz="3200" i="0">
                            <a:solidFill>
                              <a:schemeClr val="bg1"/>
                            </a:solidFill>
                            <a:latin typeface="+mj-lt"/>
                            <a:ea typeface="Times New Roman" panose="02020603050405020304" pitchFamily="18" charset="0"/>
                            <a:cs typeface="Times New Roman" panose="02020603050405020304" pitchFamily="18" charset="0"/>
                          </a:rPr>
                          <m:t>=</m:t>
                        </m:r>
                        <m:r>
                          <m:rPr>
                            <m:nor/>
                          </m:rPr>
                          <a:rPr lang="en-US" altLang="en-US" sz="3200" b="0" i="0" smtClean="0">
                            <a:solidFill>
                              <a:schemeClr val="bg1"/>
                            </a:solidFill>
                            <a:latin typeface="+mj-lt"/>
                            <a:ea typeface="Times New Roman" panose="02020603050405020304" pitchFamily="18" charset="0"/>
                            <a:cs typeface="Times New Roman" panose="02020603050405020304" pitchFamily="18" charset="0"/>
                          </a:rPr>
                          <m:t> </m:t>
                        </m:r>
                        <m:r>
                          <m:rPr>
                            <m:nor/>
                          </m:rPr>
                          <a:rPr lang="vi-VN" altLang="en-US" sz="3200" i="0">
                            <a:solidFill>
                              <a:schemeClr val="bg1"/>
                            </a:solidFill>
                            <a:latin typeface="+mj-lt"/>
                            <a:ea typeface="Times New Roman" panose="02020603050405020304" pitchFamily="18" charset="0"/>
                            <a:cs typeface="Times New Roman" panose="02020603050405020304" pitchFamily="18" charset="0"/>
                          </a:rPr>
                          <m:t>4</m:t>
                        </m:r>
                        <m:r>
                          <m:rPr>
                            <m:nor/>
                          </m:rPr>
                          <a:rPr lang="vi-VN" altLang="en-US" sz="3200" i="0">
                            <a:solidFill>
                              <a:schemeClr val="bg1"/>
                            </a:solidFill>
                            <a:latin typeface="+mj-lt"/>
                            <a:ea typeface="Times New Roman" panose="02020603050405020304" pitchFamily="18" charset="0"/>
                            <a:cs typeface="Times New Roman" panose="02020603050405020304" pitchFamily="18" charset="0"/>
                          </a:rPr>
                          <m:t>.</m:t>
                        </m:r>
                        <m:r>
                          <m:rPr>
                            <m:nor/>
                          </m:rPr>
                          <a:rPr lang="vi-VN" altLang="en-US" sz="3200" i="0">
                            <a:solidFill>
                              <a:schemeClr val="bg1"/>
                            </a:solidFill>
                            <a:latin typeface="+mj-lt"/>
                            <a:ea typeface="Times New Roman" panose="02020603050405020304" pitchFamily="18" charset="0"/>
                            <a:cs typeface="Times New Roman" panose="02020603050405020304" pitchFamily="18" charset="0"/>
                          </a:rPr>
                          <m:t>0</m:t>
                        </m:r>
                      </m:e>
                      <m:sup>
                        <m:r>
                          <a:rPr lang="vi-VN" altLang="en-US" sz="32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2</m:t>
                        </m:r>
                      </m:sup>
                    </m:sSup>
                    <m:r>
                      <a:rPr lang="vi-VN" altLang="en-US" sz="32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r>
                      <m:rPr>
                        <m:nor/>
                      </m:rPr>
                      <a:rPr lang="vi-VN" altLang="en-US" sz="3200" i="0">
                        <a:solidFill>
                          <a:schemeClr val="bg1"/>
                        </a:solidFill>
                        <a:latin typeface="+mj-lt"/>
                        <a:ea typeface="Times New Roman" panose="02020603050405020304" pitchFamily="18" charset="0"/>
                        <a:cs typeface="Times New Roman" panose="02020603050405020304" pitchFamily="18" charset="0"/>
                      </a:rPr>
                      <m:t>0</m:t>
                    </m:r>
                  </m:oMath>
                </a14:m>
                <a:r>
                  <a:rPr lang="vi-VN" sz="3200" dirty="0">
                    <a:solidFill>
                      <a:schemeClr val="bg1"/>
                    </a:solidFill>
                    <a:latin typeface="Times New Roman" panose="02020603050405020304" pitchFamily="18" charset="0"/>
                  </a:rPr>
                  <a:t>.</a:t>
                </a:r>
                <a:endParaRPr lang="en-US" sz="3200" dirty="0">
                  <a:solidFill>
                    <a:schemeClr val="bg1"/>
                  </a:solidFill>
                </a:endParaRPr>
              </a:p>
            </p:txBody>
          </p:sp>
        </mc:Choice>
        <mc:Fallback>
          <p:sp>
            <p:nvSpPr>
              <p:cNvPr id="20" name="Rectangle 19"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801922" y="4100014"/>
                <a:ext cx="5476137" cy="584775"/>
              </a:xfrm>
              <a:prstGeom prst="rect">
                <a:avLst/>
              </a:prstGeom>
              <a:blipFill rotWithShape="1">
                <a:blip r:embed="rId3"/>
                <a:stretch>
                  <a:fillRect l="-10" t="-78" r="8" b="67"/>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26" name="Rectangle 25" descr="OPL20U25GSXzBJYl68kk8uQGfFKzs7yb1M4KJWUiLk6ZEvGF+qCIPSnY57AbBFCvTWID07 2024 T9 CD 06565+K4lPs7H94VUqPe2XwIsfPRnrXQE//QTEXxb8/8N4CNc6FpgZahzpTjFhMzSA7T/nHJa11DE8Ng2TP3iAmRczFlmslSuUNOgUeb6yRvs0="/>
              <p:cNvSpPr/>
              <p:nvPr/>
            </p:nvSpPr>
            <p:spPr>
              <a:xfrm flipH="1">
                <a:off x="753728" y="5800822"/>
                <a:ext cx="6476576" cy="584775"/>
              </a:xfrm>
              <a:prstGeom prst="rect">
                <a:avLst/>
              </a:prstGeom>
            </p:spPr>
            <p:txBody>
              <a:bodyPr wrap="square">
                <a:spAutoFit/>
              </a:bodyPr>
              <a:lstStyle/>
              <a:p>
                <a:r>
                  <a:rPr lang="vi-VN" sz="2800" dirty="0">
                    <a:solidFill>
                      <a:schemeClr val="bg1"/>
                    </a:solidFill>
                    <a:latin typeface="Times New Roman" panose="02020603050405020304" pitchFamily="18" charset="0"/>
                    <a:cs typeface="Times New Roman" panose="02020603050405020304" pitchFamily="18" charset="0"/>
                  </a:rPr>
                  <a:t>c) </a:t>
                </a:r>
                <a:r>
                  <a:rPr lang="vi-VN" sz="3200" dirty="0">
                    <a:solidFill>
                      <a:schemeClr val="bg1"/>
                    </a:solidFill>
                    <a:latin typeface="Times New Roman" panose="02020603050405020304" pitchFamily="18" charset="0"/>
                    <a:cs typeface="Times New Roman" panose="02020603050405020304" pitchFamily="18" charset="0"/>
                  </a:rPr>
                  <a:t>Với</a:t>
                </a:r>
                <a:r>
                  <a:rPr lang="en-US" sz="3200" dirty="0">
                    <a:solidFill>
                      <a:schemeClr val="bg1"/>
                    </a:solidFill>
                    <a:latin typeface="Times New Roman" panose="02020603050405020304" pitchFamily="18" charset="0"/>
                    <a:cs typeface="Times New Roman" panose="02020603050405020304" pitchFamily="18" charset="0"/>
                  </a:rPr>
                  <a:t> </a:t>
                </a:r>
                <a:r>
                  <a:rPr lang="en-US" altLang="en-US" sz="3200" i="1" dirty="0">
                    <a:solidFill>
                      <a:schemeClr val="bg1"/>
                    </a:solidFill>
                    <a:latin typeface="Times New Roman" panose="02020603050405020304" pitchFamily="18" charset="0"/>
                    <a:cs typeface="Times New Roman" panose="02020603050405020304" pitchFamily="18" charset="0"/>
                  </a:rPr>
                  <a:t>x</a:t>
                </a:r>
                <a:r>
                  <a:rPr lang="en-US" altLang="en-US" sz="3200" dirty="0">
                    <a:solidFill>
                      <a:schemeClr val="bg1"/>
                    </a:solidFill>
                    <a:latin typeface="Times New Roman" panose="02020603050405020304" pitchFamily="18" charset="0"/>
                    <a:cs typeface="Times New Roman" panose="02020603050405020304" pitchFamily="18" charset="0"/>
                  </a:rPr>
                  <a:t> = -2 </a:t>
                </a:r>
                <a:r>
                  <a:rPr lang="vi-VN" sz="3200" dirty="0">
                    <a:solidFill>
                      <a:schemeClr val="bg1"/>
                    </a:solidFill>
                    <a:latin typeface="Times New Roman" panose="02020603050405020304" pitchFamily="18" charset="0"/>
                    <a:cs typeface="Times New Roman" panose="02020603050405020304" pitchFamily="18" charset="0"/>
                  </a:rPr>
                  <a:t>thì </a:t>
                </a:r>
                <a14:m>
                  <m:oMath xmlns:m="http://schemas.openxmlformats.org/officeDocument/2006/math">
                    <m:sSup>
                      <m:sSupPr>
                        <m:ctrlPr>
                          <a:rPr lang="vi-VN" altLang="en-US" sz="2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ctrlPr>
                      </m:sSupPr>
                      <m:e>
                        <m:r>
                          <m:rPr>
                            <m:nor/>
                          </m:rPr>
                          <a:rPr lang="vi-VN" altLang="en-US" sz="2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y</m:t>
                        </m:r>
                        <m:r>
                          <m:rPr>
                            <m:nor/>
                          </m:rPr>
                          <a:rPr lang="en-US" altLang="en-US" sz="2800" b="0" i="0" smtClea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 </m:t>
                        </m:r>
                        <m:r>
                          <m:rPr>
                            <m:nor/>
                          </m:rPr>
                          <a:rPr lang="vi-VN" altLang="en-US" sz="2800" i="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r>
                          <m:rPr>
                            <m:nor/>
                          </m:rPr>
                          <a:rPr lang="en-US" altLang="en-US" sz="2800" b="0" i="0" smtClea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 </m:t>
                        </m:r>
                        <m:r>
                          <m:rPr>
                            <m:nor/>
                          </m:rPr>
                          <a:rPr lang="vi-VN" altLang="en-US" sz="2800" i="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m:t>4</m:t>
                        </m:r>
                        <m:r>
                          <m:rPr>
                            <m:nor/>
                          </m:rPr>
                          <a:rPr lang="vi-VN" altLang="en-US" sz="2800" i="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m:t>.(−</m:t>
                        </m:r>
                        <m:r>
                          <m:rPr>
                            <m:nor/>
                          </m:rPr>
                          <a:rPr lang="vi-VN" altLang="en-US" sz="2800" i="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m:t>2</m:t>
                        </m:r>
                        <m:r>
                          <m:rPr>
                            <m:nor/>
                          </m:rPr>
                          <a:rPr lang="vi-VN" altLang="en-US" sz="2800" i="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m:t>)</m:t>
                        </m:r>
                      </m:e>
                      <m:sup>
                        <m:r>
                          <a:rPr lang="vi-VN" altLang="en-US" sz="2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2</m:t>
                        </m:r>
                      </m:sup>
                    </m:sSup>
                    <m:r>
                      <a:rPr lang="vi-VN" altLang="en-US" sz="2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vi-VN" sz="2800" dirty="0">
                    <a:solidFill>
                      <a:schemeClr val="bg1"/>
                    </a:solidFill>
                    <a:latin typeface="Times New Roman" panose="02020603050405020304" pitchFamily="18" charset="0"/>
                  </a:rPr>
                  <a:t>16.</a:t>
                </a:r>
                <a:endParaRPr lang="en-US" sz="2800" dirty="0">
                  <a:solidFill>
                    <a:schemeClr val="bg1"/>
                  </a:solidFill>
                </a:endParaRPr>
              </a:p>
            </p:txBody>
          </p:sp>
        </mc:Choice>
        <mc:Fallback>
          <p:sp>
            <p:nvSpPr>
              <p:cNvPr id="26" name="Rectangle 25"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flipH="1">
                <a:off x="753728" y="5800822"/>
                <a:ext cx="6476576" cy="584775"/>
              </a:xfrm>
              <a:prstGeom prst="rect">
                <a:avLst/>
              </a:prstGeom>
              <a:blipFill rotWithShape="1">
                <a:blip r:embed="rId4"/>
                <a:stretch>
                  <a:fillRect l="-10" t="-17" r="3" b="6"/>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30" name="Rectangle 29" descr="OPL20U25GSXzBJYl68kk8uQGfFKzs7yb1M4KJWUiLk6ZEvGF+qCIPSnY57AbBFCvTWID07 2024 T9 CD 06565+K4lPs7H94VUqPe2XwIsfPRnrXQE//QTEXxb8/8N4CNc6FpgZahzpTjFhMzSA7T/nHJa11DE8Ng2TP3iAmRczFlmslSuUNOgUeb6yRvs0="/>
              <p:cNvSpPr/>
              <p:nvPr/>
            </p:nvSpPr>
            <p:spPr>
              <a:xfrm flipH="1">
                <a:off x="801922" y="4917150"/>
                <a:ext cx="7169576" cy="584775"/>
              </a:xfrm>
              <a:prstGeom prst="rect">
                <a:avLst/>
              </a:prstGeom>
            </p:spPr>
            <p:txBody>
              <a:bodyPr wrap="square">
                <a:spAutoFit/>
              </a:bodyPr>
              <a:lstStyle/>
              <a:p>
                <a:r>
                  <a:rPr lang="vi-VN" sz="2800" dirty="0">
                    <a:solidFill>
                      <a:schemeClr val="bg1"/>
                    </a:solidFill>
                    <a:latin typeface="Times New Roman" panose="02020603050405020304" pitchFamily="18" charset="0"/>
                    <a:cs typeface="Times New Roman" panose="02020603050405020304" pitchFamily="18" charset="0"/>
                  </a:rPr>
                  <a:t>b) </a:t>
                </a:r>
                <a:r>
                  <a:rPr lang="vi-VN" sz="3200" dirty="0">
                    <a:solidFill>
                      <a:schemeClr val="bg1"/>
                    </a:solidFill>
                    <a:latin typeface="Times New Roman" panose="02020603050405020304" pitchFamily="18" charset="0"/>
                    <a:cs typeface="Times New Roman" panose="02020603050405020304" pitchFamily="18" charset="0"/>
                  </a:rPr>
                  <a:t>Với</a:t>
                </a:r>
                <a:r>
                  <a:rPr lang="en-US" sz="3200" dirty="0">
                    <a:solidFill>
                      <a:schemeClr val="bg1"/>
                    </a:solidFill>
                    <a:latin typeface="Times New Roman" panose="02020603050405020304" pitchFamily="18" charset="0"/>
                    <a:cs typeface="Times New Roman" panose="02020603050405020304" pitchFamily="18" charset="0"/>
                  </a:rPr>
                  <a:t> </a:t>
                </a:r>
                <a:r>
                  <a:rPr lang="en-US" altLang="en-US" sz="3200" i="1" dirty="0">
                    <a:solidFill>
                      <a:schemeClr val="bg1"/>
                    </a:solidFill>
                    <a:latin typeface="Times New Roman" panose="02020603050405020304" pitchFamily="18" charset="0"/>
                    <a:cs typeface="Times New Roman" panose="02020603050405020304" pitchFamily="18" charset="0"/>
                  </a:rPr>
                  <a:t>x</a:t>
                </a:r>
                <a:r>
                  <a:rPr lang="en-US" altLang="en-US" sz="3200" dirty="0">
                    <a:solidFill>
                      <a:schemeClr val="bg1"/>
                    </a:solidFill>
                    <a:latin typeface="Times New Roman" panose="02020603050405020304" pitchFamily="18" charset="0"/>
                    <a:cs typeface="Times New Roman" panose="02020603050405020304" pitchFamily="18" charset="0"/>
                  </a:rPr>
                  <a:t> = 2 </a:t>
                </a:r>
                <a:r>
                  <a:rPr lang="vi-VN" sz="3200" dirty="0">
                    <a:solidFill>
                      <a:schemeClr val="bg1"/>
                    </a:solidFill>
                    <a:latin typeface="Times New Roman" panose="02020603050405020304" pitchFamily="18" charset="0"/>
                    <a:cs typeface="Times New Roman" panose="02020603050405020304" pitchFamily="18" charset="0"/>
                  </a:rPr>
                  <a:t>thì </a:t>
                </a:r>
                <a14:m>
                  <m:oMath xmlns:m="http://schemas.openxmlformats.org/officeDocument/2006/math">
                    <m:sSup>
                      <m:sSupPr>
                        <m:ctrlPr>
                          <a:rPr lang="vi-VN" altLang="en-US" sz="2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ctrlPr>
                      </m:sSupPr>
                      <m:e>
                        <m:r>
                          <m:rPr>
                            <m:nor/>
                          </m:rPr>
                          <a:rPr lang="vi-VN" altLang="en-US" sz="2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y</m:t>
                        </m:r>
                        <m:r>
                          <m:rPr>
                            <m:nor/>
                          </m:rPr>
                          <a:rPr lang="en-US" altLang="en-US" sz="2800" b="0" i="0" smtClea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 </m:t>
                        </m:r>
                        <m:r>
                          <m:rPr>
                            <m:nor/>
                          </m:rPr>
                          <a:rPr lang="vi-VN" altLang="en-US" sz="2800" i="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r>
                          <m:rPr>
                            <m:nor/>
                          </m:rPr>
                          <a:rPr lang="en-US" altLang="en-US" sz="2800" b="0" i="0" smtClea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 </m:t>
                        </m:r>
                        <m:r>
                          <m:rPr>
                            <m:nor/>
                          </m:rPr>
                          <a:rPr lang="vi-VN" alt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m:t>4</m:t>
                        </m:r>
                        <m:r>
                          <m:rPr>
                            <m:nor/>
                          </m:rPr>
                          <a:rPr lang="vi-VN" alt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m:t>.</m:t>
                        </m:r>
                        <m:r>
                          <m:rPr>
                            <m:nor/>
                          </m:rPr>
                          <a:rPr lang="vi-VN" alt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m:t>2</m:t>
                        </m:r>
                      </m:e>
                      <m:sup>
                        <m:r>
                          <a:rPr lang="vi-VN" altLang="en-US" sz="2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2</m:t>
                        </m:r>
                      </m:sup>
                    </m:sSup>
                    <m:r>
                      <a:rPr lang="vi-VN" altLang="en-US" sz="2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vi-VN" sz="2800" dirty="0">
                    <a:solidFill>
                      <a:schemeClr val="bg1"/>
                    </a:solidFill>
                    <a:latin typeface="Times New Roman" panose="02020603050405020304" pitchFamily="18" charset="0"/>
                  </a:rPr>
                  <a:t>16.</a:t>
                </a:r>
                <a:endParaRPr lang="en-US" sz="2800" dirty="0">
                  <a:solidFill>
                    <a:schemeClr val="bg1"/>
                  </a:solidFill>
                </a:endParaRPr>
              </a:p>
            </p:txBody>
          </p:sp>
        </mc:Choice>
        <mc:Fallback>
          <p:sp>
            <p:nvSpPr>
              <p:cNvPr id="30" name="Rectangle 29"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flipH="1">
                <a:off x="801922" y="4917150"/>
                <a:ext cx="7169576" cy="584775"/>
              </a:xfrm>
              <a:prstGeom prst="rect">
                <a:avLst/>
              </a:prstGeom>
              <a:blipFill rotWithShape="1">
                <a:blip r:embed="rId5"/>
                <a:stretch>
                  <a:fillRect l="-8" t="-59" r="5" b="49"/>
                </a:stretch>
              </a:blipFill>
            </p:spPr>
            <p:txBody>
              <a:bodyPr/>
              <a:lstStyle/>
              <a:p>
                <a:r>
                  <a:rPr lang="en-US" altLang="en-US">
                    <a:noFill/>
                  </a:rPr>
                  <a:t> </a:t>
                </a:r>
              </a:p>
            </p:txBody>
          </p:sp>
        </mc:Fallback>
      </mc:AlternateContent>
      <p:pic>
        <p:nvPicPr>
          <p:cNvPr id="10" name="Picture 9" descr="OPL20U25GSXzBJYl68kk8uQGfFKzs7yb1M4KJWUiLk6ZEvGF+qCIPSnY57AbBFCvTWID07 2024 T9 CD 06565+K4lPs7H94VUqPe2XwIsfPRnrXQE//QTEXxb8/8N4CNc6FpgZahzpTjFhMzSA7T/nHJa11DE8Ng2TP3iAmRczFlmslSuUNOgUeb6yRvs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40209" y="120014"/>
            <a:ext cx="1561730" cy="1561730"/>
          </a:xfrm>
          <a:prstGeom prst="rect">
            <a:avLst/>
          </a:prstGeom>
        </p:spPr>
      </p:pic>
      <p:graphicFrame>
        <p:nvGraphicFramePr>
          <p:cNvPr id="4" name="Object 3" descr="OPL20U25GSXzBJYl68kk8uQGfFKzs7yb1M4KJWUiLk6ZEvGF+qCIPSnY57AbBFCvTWID07 2024 T9 CD 06565+K4lPs7H94VUqPe2XwIsfPRnrXQE//QTEXxb8/8N4CNc6FpgZahzpTjFhMzSA7T/nHJa11DE8Ng2TP3iAmRczFlmslSuUNOgUeb6yRvs0="/>
          <p:cNvGraphicFramePr>
            <a:graphicFrameLocks noChangeAspect="1"/>
          </p:cNvGraphicFramePr>
          <p:nvPr/>
        </p:nvGraphicFramePr>
        <p:xfrm>
          <a:off x="2982913" y="1590675"/>
          <a:ext cx="1358900" cy="571500"/>
        </p:xfrm>
        <a:graphic>
          <a:graphicData uri="http://schemas.openxmlformats.org/presentationml/2006/ole">
            <mc:AlternateContent xmlns:mc="http://schemas.openxmlformats.org/markup-compatibility/2006">
              <mc:Choice xmlns:v="urn:schemas-microsoft-com:vml" Requires="v">
                <p:oleObj spid="_x0000_s11266" name="Equation" r:id="rId7" imgW="32613600" imgH="13716000" progId="Equation.DSMT4">
                  <p:embed/>
                </p:oleObj>
              </mc:Choice>
              <mc:Fallback>
                <p:oleObj name="Equation" r:id="rId7" imgW="32613600" imgH="13716000" progId="Equation.DSMT4">
                  <p:embed/>
                  <p:pic>
                    <p:nvPicPr>
                      <p:cNvPr id="0" name="Object 6"/>
                      <p:cNvPicPr/>
                      <p:nvPr/>
                    </p:nvPicPr>
                    <p:blipFill>
                      <a:blip r:embed="rId8"/>
                      <a:stretch>
                        <a:fillRect/>
                      </a:stretch>
                    </p:blipFill>
                    <p:spPr>
                      <a:xfrm>
                        <a:off x="2982913" y="1590675"/>
                        <a:ext cx="1358900" cy="571500"/>
                      </a:xfrm>
                      <a:prstGeom prst="rect">
                        <a:avLst/>
                      </a:prstGeom>
                    </p:spPr>
                  </p:pic>
                </p:oleObj>
              </mc:Fallback>
            </mc:AlternateContent>
          </a:graphicData>
        </a:graphic>
      </p:graphicFrame>
      <p:grpSp>
        <p:nvGrpSpPr>
          <p:cNvPr id="6" name="Group 5" descr="OPL20U25GSXzBJYl68kk8uQGfFKzs7yb1M4KJWUiLk6ZEvGF+qCIPSnY57AbBFCvTWID07 2024 T9 CD 06565+K4lPs7H94VUqPe2XwIsfPRnrXQE//QTEXxb8/8N4CNc6FpgZahzpTjFhMzSA7T/nHJa11DE8Ng2TP3iAmRczFlmslSuUNOgUeb6yRvs0="/>
          <p:cNvGrpSpPr/>
          <p:nvPr/>
        </p:nvGrpSpPr>
        <p:grpSpPr>
          <a:xfrm>
            <a:off x="801922" y="3271821"/>
            <a:ext cx="3362115" cy="595833"/>
            <a:chOff x="801922" y="3271821"/>
            <a:chExt cx="3362115" cy="595833"/>
          </a:xfrm>
        </p:grpSpPr>
        <p:sp>
          <p:nvSpPr>
            <p:cNvPr id="18" name="Rectangle 17"/>
            <p:cNvSpPr/>
            <p:nvPr/>
          </p:nvSpPr>
          <p:spPr>
            <a:xfrm>
              <a:off x="801922" y="3282879"/>
              <a:ext cx="3362115" cy="584775"/>
            </a:xfrm>
            <a:prstGeom prst="rect">
              <a:avLst/>
            </a:prstGeom>
          </p:spPr>
          <p:txBody>
            <a:bodyPr wrap="square">
              <a:spAutoFit/>
            </a:bodyPr>
            <a:lstStyle/>
            <a:p>
              <a:r>
                <a:rPr lang="vi-VN" sz="3200" dirty="0">
                  <a:solidFill>
                    <a:schemeClr val="bg1"/>
                  </a:solidFill>
                  <a:latin typeface="Times New Roman" panose="02020603050405020304" pitchFamily="18" charset="0"/>
                  <a:ea typeface="Times New Roman" panose="02020603050405020304" pitchFamily="18" charset="0"/>
                </a:rPr>
                <a:t>Hàm số</a:t>
              </a:r>
              <a:r>
                <a:rPr lang="en-US" sz="3200" dirty="0">
                  <a:solidFill>
                    <a:schemeClr val="bg1"/>
                  </a:solidFill>
                  <a:latin typeface="Times New Roman" panose="02020603050405020304" pitchFamily="18" charset="0"/>
                  <a:ea typeface="Times New Roman" panose="02020603050405020304" pitchFamily="18" charset="0"/>
                </a:rPr>
                <a:t> </a:t>
              </a:r>
              <a:endParaRPr lang="en-US" sz="3200" dirty="0">
                <a:solidFill>
                  <a:schemeClr val="bg1"/>
                </a:solidFill>
                <a:latin typeface="Times New Roman" panose="02020603050405020304" pitchFamily="18" charset="0"/>
                <a:ea typeface="Times New Roman" panose="02020603050405020304" pitchFamily="18" charset="0"/>
              </a:endParaRPr>
            </a:p>
          </p:txBody>
        </p:sp>
        <p:graphicFrame>
          <p:nvGraphicFramePr>
            <p:cNvPr id="5" name="Object 4"/>
            <p:cNvGraphicFramePr>
              <a:graphicFrameLocks noChangeAspect="1"/>
            </p:cNvGraphicFramePr>
            <p:nvPr/>
          </p:nvGraphicFramePr>
          <p:xfrm>
            <a:off x="2261511" y="3271821"/>
            <a:ext cx="1358900" cy="571500"/>
          </p:xfrm>
          <a:graphic>
            <a:graphicData uri="http://schemas.openxmlformats.org/presentationml/2006/ole">
              <mc:AlternateContent xmlns:mc="http://schemas.openxmlformats.org/markup-compatibility/2006">
                <mc:Choice xmlns:v="urn:schemas-microsoft-com:vml" Requires="v">
                  <p:oleObj spid="_x0000_s11267" name="Equation" r:id="rId9" imgW="32613600" imgH="13716000" progId="Equation.DSMT4">
                    <p:embed/>
                  </p:oleObj>
                </mc:Choice>
                <mc:Fallback>
                  <p:oleObj name="Equation" r:id="rId9" imgW="32613600" imgH="13716000" progId="Equation.DSMT4">
                    <p:embed/>
                    <p:pic>
                      <p:nvPicPr>
                        <p:cNvPr id="0" name="Object 3"/>
                        <p:cNvPicPr/>
                        <p:nvPr/>
                      </p:nvPicPr>
                      <p:blipFill>
                        <a:blip r:embed="rId8"/>
                        <a:stretch>
                          <a:fillRect/>
                        </a:stretch>
                      </p:blipFill>
                      <p:spPr>
                        <a:xfrm>
                          <a:off x="2261511" y="3271821"/>
                          <a:ext cx="1358900" cy="571500"/>
                        </a:xfrm>
                        <a:prstGeom prst="rect">
                          <a:avLst/>
                        </a:prstGeom>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1000"/>
                                        <p:tgtEl>
                                          <p:spTgt spid="17">
                                            <p:txEl>
                                              <p:pRg st="0" end="0"/>
                                            </p:txEl>
                                          </p:spTgt>
                                        </p:tgtEl>
                                      </p:cBhvr>
                                    </p:animEffect>
                                    <p:anim calcmode="lin" valueType="num">
                                      <p:cBhvr>
                                        <p:cTn id="8"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0">
                                            <p:txEl>
                                              <p:pRg st="0" end="0"/>
                                            </p:txEl>
                                          </p:spTgt>
                                        </p:tgtEl>
                                        <p:attrNameLst>
                                          <p:attrName>style.visibility</p:attrName>
                                        </p:attrNameLst>
                                      </p:cBhvr>
                                      <p:to>
                                        <p:strVal val="visible"/>
                                      </p:to>
                                    </p:set>
                                    <p:animEffect transition="in" filter="fade">
                                      <p:cBhvr>
                                        <p:cTn id="19" dur="1000"/>
                                        <p:tgtEl>
                                          <p:spTgt spid="20">
                                            <p:txEl>
                                              <p:pRg st="0" end="0"/>
                                            </p:txEl>
                                          </p:spTgt>
                                        </p:tgtEl>
                                      </p:cBhvr>
                                    </p:animEffect>
                                    <p:anim calcmode="lin" valueType="num">
                                      <p:cBhvr>
                                        <p:cTn id="20"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1000"/>
                                        <p:tgtEl>
                                          <p:spTgt spid="26"/>
                                        </p:tgtEl>
                                      </p:cBhvr>
                                    </p:animEffect>
                                    <p:anim calcmode="lin" valueType="num">
                                      <p:cBhvr>
                                        <p:cTn id="34" dur="1000" fill="hold"/>
                                        <p:tgtEl>
                                          <p:spTgt spid="26"/>
                                        </p:tgtEl>
                                        <p:attrNameLst>
                                          <p:attrName>ppt_x</p:attrName>
                                        </p:attrNameLst>
                                      </p:cBhvr>
                                      <p:tavLst>
                                        <p:tav tm="0">
                                          <p:val>
                                            <p:strVal val="#ppt_x"/>
                                          </p:val>
                                        </p:tav>
                                        <p:tav tm="100000">
                                          <p:val>
                                            <p:strVal val="#ppt_x"/>
                                          </p:val>
                                        </p:tav>
                                      </p:tavLst>
                                    </p:anim>
                                    <p:anim calcmode="lin" valueType="num">
                                      <p:cBhvr>
                                        <p:cTn id="35"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descr="OPL20U25GSXzBJYl68kk8uQGfFKzs7yb1M4KJWUiLk6ZEvGF+qCIPSnY57AbBFCvTWID07 2024 T9 CD 06565+K4lPs7H94VUqPe2XwIsfPRnrXQE//QTEXxb8/8N4CNc6FpgZahzpTjFhMzSA7T/nHJa11DE8Ng2TP3iAmRczFlmslSuUNOgUeb6yRvs0="/>
              <p:cNvSpPr>
                <a:spLocks noGrp="1"/>
              </p:cNvSpPr>
              <p:nvPr>
                <p:ph type="title"/>
              </p:nvPr>
            </p:nvSpPr>
            <p:spPr>
              <a:xfrm>
                <a:off x="496957" y="-31801"/>
                <a:ext cx="10654747" cy="991079"/>
              </a:xfrm>
            </p:spPr>
            <p:txBody>
              <a:bodyPr>
                <a:normAutofit/>
              </a:bodyPr>
              <a:lstStyle/>
              <a:p>
                <a:pPr algn="ctr"/>
                <a:r>
                  <a:rPr lang="en-US" sz="3200" b="1" dirty="0">
                    <a:solidFill>
                      <a:srgbClr val="FFFF00"/>
                    </a:solidFill>
                    <a:latin typeface="Times New Roman" panose="02020603050405020304" pitchFamily="18" charset="0"/>
                    <a:cs typeface="Times New Roman" panose="02020603050405020304" pitchFamily="18" charset="0"/>
                  </a:rPr>
                  <a:t>BÀI 1. HÀM SỐ</a:t>
                </a:r>
                <a:r>
                  <a:rPr lang="vi-VN" sz="3200" b="1" dirty="0">
                    <a:solidFill>
                      <a:srgbClr val="FFFF00"/>
                    </a:solidFill>
                    <a:latin typeface="Times New Roman" panose="02020603050405020304" pitchFamily="18" charset="0"/>
                    <a:cs typeface="Times New Roman" panose="02020603050405020304" pitchFamily="18" charset="0"/>
                  </a:rPr>
                  <a:t>  </a:t>
                </a:r>
                <a14:m>
                  <m:oMath xmlns:m="http://schemas.openxmlformats.org/officeDocument/2006/math">
                    <m:r>
                      <m:rPr>
                        <m:nor/>
                      </m:rPr>
                      <a:rPr lang="vi-VN" sz="3200" b="1" i="1">
                        <a:solidFill>
                          <a:srgbClr val="FFFF00"/>
                        </a:solidFill>
                        <a:latin typeface="Times New Roman" panose="02020603050405020304" pitchFamily="18" charset="0"/>
                        <a:cs typeface="Times New Roman" panose="02020603050405020304" pitchFamily="18" charset="0"/>
                      </a:rPr>
                      <m:t>y</m:t>
                    </m:r>
                    <m:r>
                      <m:rPr>
                        <m:nor/>
                      </m:rPr>
                      <a:rPr lang="en-US" sz="3200" b="1" i="1" smtClean="0">
                        <a:solidFill>
                          <a:srgbClr val="FFFF00"/>
                        </a:solidFill>
                        <a:latin typeface="Times New Roman" panose="02020603050405020304" pitchFamily="18" charset="0"/>
                        <a:cs typeface="Times New Roman" panose="02020603050405020304" pitchFamily="18" charset="0"/>
                      </a:rPr>
                      <m:t> </m:t>
                    </m:r>
                    <m:r>
                      <m:rPr>
                        <m:nor/>
                      </m:rPr>
                      <a:rPr lang="vi-VN" sz="3200" b="1" i="1">
                        <a:solidFill>
                          <a:srgbClr val="FFFF00"/>
                        </a:solidFill>
                        <a:latin typeface="Times New Roman" panose="02020603050405020304" pitchFamily="18" charset="0"/>
                        <a:cs typeface="Times New Roman" panose="02020603050405020304" pitchFamily="18" charset="0"/>
                      </a:rPr>
                      <m:t>=</m:t>
                    </m:r>
                    <m:r>
                      <m:rPr>
                        <m:nor/>
                      </m:rPr>
                      <a:rPr lang="en-US" sz="3200" b="1" i="1" smtClean="0">
                        <a:solidFill>
                          <a:srgbClr val="FFFF00"/>
                        </a:solidFill>
                        <a:latin typeface="Times New Roman" panose="02020603050405020304" pitchFamily="18" charset="0"/>
                        <a:cs typeface="Times New Roman" panose="02020603050405020304" pitchFamily="18" charset="0"/>
                      </a:rPr>
                      <m:t> </m:t>
                    </m:r>
                    <m:r>
                      <m:rPr>
                        <m:nor/>
                      </m:rPr>
                      <a:rPr lang="vi-VN" sz="3200" b="1" i="1">
                        <a:solidFill>
                          <a:srgbClr val="FFFF00"/>
                        </a:solidFill>
                        <a:latin typeface="Times New Roman" panose="02020603050405020304" pitchFamily="18" charset="0"/>
                        <a:cs typeface="Times New Roman" panose="02020603050405020304" pitchFamily="18" charset="0"/>
                      </a:rPr>
                      <m:t>a</m:t>
                    </m:r>
                    <m:sSup>
                      <m:sSupPr>
                        <m:ctrlPr>
                          <a:rPr lang="vi-VN" sz="3200" b="1" i="1">
                            <a:solidFill>
                              <a:srgbClr val="FFFF00"/>
                            </a:solidFill>
                            <a:latin typeface="Cambria Math" panose="02040503050406030204" pitchFamily="18" charset="0"/>
                            <a:cs typeface="Times New Roman" panose="02020603050405020304" pitchFamily="18" charset="0"/>
                          </a:rPr>
                        </m:ctrlPr>
                      </m:sSupPr>
                      <m:e>
                        <m:r>
                          <m:rPr>
                            <m:nor/>
                          </m:rPr>
                          <a:rPr lang="vi-VN" sz="3200" b="1" i="1">
                            <a:solidFill>
                              <a:srgbClr val="FFFF00"/>
                            </a:solidFill>
                            <a:latin typeface="Times New Roman" panose="02020603050405020304" pitchFamily="18" charset="0"/>
                            <a:cs typeface="Times New Roman" panose="02020603050405020304" pitchFamily="18" charset="0"/>
                          </a:rPr>
                          <m:t>x</m:t>
                        </m:r>
                      </m:e>
                      <m:sup>
                        <m:r>
                          <a:rPr lang="vi-VN" sz="3200" b="1" i="1">
                            <a:solidFill>
                              <a:srgbClr val="FFFF00"/>
                            </a:solidFill>
                            <a:latin typeface="Cambria Math" panose="02040503050406030204" pitchFamily="18" charset="0"/>
                            <a:cs typeface="Times New Roman" panose="02020603050405020304" pitchFamily="18" charset="0"/>
                          </a:rPr>
                          <m:t>𝟐</m:t>
                        </m:r>
                      </m:sup>
                    </m:sSup>
                  </m:oMath>
                </a14:m>
                <a:r>
                  <a:rPr lang="vi-VN" sz="3200" dirty="0">
                    <a:solidFill>
                      <a:srgbClr val="FFFF00"/>
                    </a:solidFill>
                    <a:latin typeface="Times New Roman" panose="02020603050405020304" pitchFamily="18" charset="0"/>
                    <a:cs typeface="Times New Roman" panose="02020603050405020304" pitchFamily="18" charset="0"/>
                  </a:rPr>
                  <a:t> (</a:t>
                </a:r>
                <a14:m>
                  <m:oMath xmlns:m="http://schemas.openxmlformats.org/officeDocument/2006/math">
                    <m:r>
                      <m:rPr>
                        <m:nor/>
                      </m:rPr>
                      <a:rPr lang="vi-VN" sz="3200" i="0" dirty="0">
                        <a:solidFill>
                          <a:srgbClr val="FFFF00"/>
                        </a:solidFill>
                        <a:latin typeface="Times New Roman" panose="02020603050405020304" pitchFamily="18" charset="0"/>
                        <a:cs typeface="Times New Roman" panose="02020603050405020304" pitchFamily="18" charset="0"/>
                      </a:rPr>
                      <m:t>a</m:t>
                    </m:r>
                    <m:r>
                      <m:rPr>
                        <m:nor/>
                      </m:rPr>
                      <a:rPr lang="vi-VN" sz="3200" i="0" dirty="0">
                        <a:solidFill>
                          <a:srgbClr val="FFFF00"/>
                        </a:solidFill>
                        <a:latin typeface="Times New Roman" panose="02020603050405020304" pitchFamily="18" charset="0"/>
                        <a:ea typeface="Cambria Math" panose="02040503050406030204" pitchFamily="18" charset="0"/>
                        <a:cs typeface="Times New Roman" panose="02020603050405020304" pitchFamily="18" charset="0"/>
                      </a:rPr>
                      <m:t>≠</m:t>
                    </m:r>
                    <m:r>
                      <m:rPr>
                        <m:nor/>
                      </m:rPr>
                      <a:rPr lang="vi-VN" sz="3200" i="0" dirty="0">
                        <a:solidFill>
                          <a:srgbClr val="FFFF00"/>
                        </a:solidFill>
                        <a:latin typeface="Times New Roman" panose="02020603050405020304" pitchFamily="18" charset="0"/>
                        <a:ea typeface="Cambria Math" panose="02040503050406030204" pitchFamily="18" charset="0"/>
                        <a:cs typeface="Times New Roman" panose="02020603050405020304" pitchFamily="18" charset="0"/>
                      </a:rPr>
                      <m:t>0</m:t>
                    </m:r>
                    <m:r>
                      <m:rPr>
                        <m:nor/>
                      </m:rPr>
                      <a:rPr lang="vi-VN" sz="3200" i="0" dirty="0">
                        <a:solidFill>
                          <a:srgbClr val="FFFF00"/>
                        </a:solidFill>
                        <a:latin typeface="Times New Roman" panose="02020603050405020304" pitchFamily="18" charset="0"/>
                        <a:ea typeface="Cambria Math" panose="02040503050406030204" pitchFamily="18" charset="0"/>
                        <a:cs typeface="Times New Roman" panose="02020603050405020304" pitchFamily="18" charset="0"/>
                      </a:rPr>
                      <m:t>)</m:t>
                    </m:r>
                  </m:oMath>
                </a14:m>
                <a:endParaRPr lang="en-US" sz="3200" dirty="0">
                  <a:solidFill>
                    <a:srgbClr val="FFFF00"/>
                  </a:solidFill>
                  <a:latin typeface="Times New Roman" panose="02020603050405020304" pitchFamily="18" charset="0"/>
                  <a:cs typeface="Times New Roman" panose="02020603050405020304" pitchFamily="18" charset="0"/>
                </a:endParaRPr>
              </a:p>
            </p:txBody>
          </p:sp>
        </mc:Choice>
        <mc:Fallback>
          <p:sp>
            <p:nvSpPr>
              <p:cNvPr id="2" name="Title 1"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ph type="title"/>
              </p:nvPr>
            </p:nvSpPr>
            <p:spPr>
              <a:xfrm>
                <a:off x="496957" y="-31801"/>
                <a:ext cx="10654747" cy="991079"/>
              </a:xfrm>
              <a:blipFill rotWithShape="1">
                <a:blip r:embed="rId1"/>
                <a:stretch>
                  <a:fillRect l="-4" t="5" r="4" b="43"/>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3" name="Content Placeholder 2" descr="OPL20U25GSXzBJYl68kk8uQGfFKzs7yb1M4KJWUiLk6ZEvGF+qCIPSnY57AbBFCvTWID07 2024 T9 CD 06565+K4lPs7H94VUqPe2XwIsfPRnrXQE//QTEXxb8/8N4CNc6FpgZahzpTjFhMzSA7T/nHJa11DE8Ng2TP3iAmRczFlmslSuUNOgUeb6yRvs0="/>
              <p:cNvSpPr>
                <a:spLocks noGrp="1"/>
              </p:cNvSpPr>
              <p:nvPr>
                <p:ph idx="1"/>
              </p:nvPr>
            </p:nvSpPr>
            <p:spPr>
              <a:xfrm>
                <a:off x="496957" y="968598"/>
                <a:ext cx="11997856" cy="5357860"/>
              </a:xfrm>
            </p:spPr>
            <p:txBody>
              <a:bodyPr/>
              <a:lstStyle/>
              <a:p>
                <a:pPr marL="0" indent="0">
                  <a:buNone/>
                </a:pPr>
                <a:r>
                  <a:rPr lang="vi-VN" altLang="en-US" sz="32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Bài tập củng cố 2 </a:t>
                </a:r>
                <a:r>
                  <a:rPr lang="en-US" altLang="en-US" sz="32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altLang="en-US" sz="3200" b="1"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sgk</a:t>
                </a:r>
                <a:r>
                  <a:rPr lang="en-US" altLang="en-US" sz="32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altLang="en-US" sz="3200" b="1"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trang</a:t>
                </a:r>
                <a:r>
                  <a:rPr lang="en-US" altLang="en-US" sz="32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4</a:t>
                </a:r>
                <a:r>
                  <a:rPr lang="vi-VN" altLang="en-US" sz="32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7</a:t>
                </a:r>
                <a:r>
                  <a:rPr lang="en-US" altLang="en-US" sz="32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altLang="en-US" sz="32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r>
                  <a:rPr lang="vi-VN"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Cho hàm số </a:t>
                </a:r>
                <a14:m>
                  <m:oMath xmlns:m="http://schemas.openxmlformats.org/officeDocument/2006/math">
                    <m:r>
                      <m:rPr>
                        <m:nor/>
                      </m:rPr>
                      <a:rPr lang="vi-VN" altLang="en-US" sz="3200" i="1">
                        <a:solidFill>
                          <a:schemeClr val="bg1"/>
                        </a:solidFill>
                        <a:latin typeface="Times New Roman" panose="02020603050405020304" pitchFamily="18" charset="0"/>
                        <a:cs typeface="Times New Roman" panose="02020603050405020304" pitchFamily="18" charset="0"/>
                      </a:rPr>
                      <m:t>y</m:t>
                    </m:r>
                    <m:r>
                      <m:rPr>
                        <m:nor/>
                      </m:rPr>
                      <a:rPr lang="en-US" altLang="en-US" sz="3200" b="0" i="0" smtClean="0">
                        <a:solidFill>
                          <a:schemeClr val="bg1"/>
                        </a:solidFill>
                        <a:latin typeface="Times New Roman" panose="02020603050405020304" pitchFamily="18" charset="0"/>
                        <a:cs typeface="Times New Roman" panose="02020603050405020304" pitchFamily="18" charset="0"/>
                      </a:rPr>
                      <m:t> </m:t>
                    </m:r>
                    <m:r>
                      <m:rPr>
                        <m:nor/>
                      </m:rPr>
                      <a:rPr lang="vi-VN" altLang="en-US" sz="3200" i="0">
                        <a:solidFill>
                          <a:schemeClr val="bg1"/>
                        </a:solidFill>
                        <a:latin typeface="Times New Roman" panose="02020603050405020304" pitchFamily="18" charset="0"/>
                        <a:cs typeface="Times New Roman" panose="02020603050405020304" pitchFamily="18" charset="0"/>
                      </a:rPr>
                      <m:t>=</m:t>
                    </m:r>
                    <m:r>
                      <m:rPr>
                        <m:nor/>
                      </m:rPr>
                      <a:rPr lang="en-US" altLang="en-US" sz="3200" b="0" i="0" smtClean="0">
                        <a:solidFill>
                          <a:schemeClr val="bg1"/>
                        </a:solidFill>
                        <a:latin typeface="Times New Roman" panose="02020603050405020304" pitchFamily="18" charset="0"/>
                        <a:cs typeface="Times New Roman" panose="02020603050405020304" pitchFamily="18" charset="0"/>
                      </a:rPr>
                      <m:t> </m:t>
                    </m:r>
                    <m:f>
                      <m:fPr>
                        <m:ctrlPr>
                          <a:rPr lang="vi-VN" altLang="en-US" sz="3200" i="1">
                            <a:solidFill>
                              <a:schemeClr val="bg1"/>
                            </a:solidFill>
                            <a:latin typeface="Cambria Math" panose="02040503050406030204" pitchFamily="18" charset="0"/>
                            <a:cs typeface="Times New Roman" panose="02020603050405020304" pitchFamily="18" charset="0"/>
                          </a:rPr>
                        </m:ctrlPr>
                      </m:fPr>
                      <m:num>
                        <m:r>
                          <m:rPr>
                            <m:nor/>
                          </m:rPr>
                          <a:rPr lang="vi-VN" altLang="en-US" sz="3200" b="0" i="0" smtClean="0">
                            <a:solidFill>
                              <a:schemeClr val="bg1"/>
                            </a:solidFill>
                            <a:latin typeface="Times New Roman" panose="02020603050405020304" pitchFamily="18" charset="0"/>
                            <a:cs typeface="Times New Roman" panose="02020603050405020304" pitchFamily="18" charset="0"/>
                          </a:rPr>
                          <m:t>2</m:t>
                        </m:r>
                      </m:num>
                      <m:den>
                        <m:r>
                          <m:rPr>
                            <m:nor/>
                          </m:rPr>
                          <a:rPr lang="vi-VN" altLang="en-US" sz="3200" b="0" i="0" smtClean="0">
                            <a:solidFill>
                              <a:schemeClr val="bg1"/>
                            </a:solidFill>
                            <a:latin typeface="Times New Roman" panose="02020603050405020304" pitchFamily="18" charset="0"/>
                            <a:cs typeface="Times New Roman" panose="02020603050405020304" pitchFamily="18" charset="0"/>
                          </a:rPr>
                          <m:t>3</m:t>
                        </m:r>
                      </m:den>
                    </m:f>
                    <m:sSup>
                      <m:sSupPr>
                        <m:ctrlPr>
                          <a:rPr lang="vi-VN" altLang="en-US" sz="3200" i="1">
                            <a:solidFill>
                              <a:schemeClr val="bg1"/>
                            </a:solidFill>
                            <a:latin typeface="Cambria Math" panose="02040503050406030204" pitchFamily="18" charset="0"/>
                            <a:cs typeface="Times New Roman" panose="02020603050405020304" pitchFamily="18" charset="0"/>
                          </a:rPr>
                        </m:ctrlPr>
                      </m:sSupPr>
                      <m:e>
                        <m:r>
                          <m:rPr>
                            <m:nor/>
                          </m:rPr>
                          <a:rPr lang="vi-VN" altLang="en-US" sz="3200" i="1">
                            <a:solidFill>
                              <a:schemeClr val="bg1"/>
                            </a:solidFill>
                            <a:latin typeface="Times New Roman" panose="02020603050405020304" pitchFamily="18" charset="0"/>
                            <a:cs typeface="Times New Roman" panose="02020603050405020304" pitchFamily="18" charset="0"/>
                          </a:rPr>
                          <m:t>x</m:t>
                        </m:r>
                      </m:e>
                      <m:sup>
                        <m:r>
                          <a:rPr lang="vi-VN" altLang="en-US" sz="3200" i="1">
                            <a:solidFill>
                              <a:schemeClr val="bg1"/>
                            </a:solidFill>
                            <a:latin typeface="Cambria Math" panose="02040503050406030204" pitchFamily="18" charset="0"/>
                            <a:cs typeface="Times New Roman" panose="02020603050405020304" pitchFamily="18" charset="0"/>
                          </a:rPr>
                          <m:t>2</m:t>
                        </m:r>
                      </m:sup>
                    </m:sSup>
                  </m:oMath>
                </a14:m>
                <a:r>
                  <a:rPr lang="vi-VN"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Tính giá trị của y khi:</a:t>
                </a:r>
                <a:endParaRPr lang="vi-VN"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r>
                  <a:rPr lang="vi-VN" altLang="en-US" sz="3200" dirty="0">
                    <a:solidFill>
                      <a:schemeClr val="bg1"/>
                    </a:solidFill>
                    <a:latin typeface="Times New Roman" panose="02020603050405020304" pitchFamily="18" charset="0"/>
                    <a:cs typeface="Times New Roman" panose="02020603050405020304" pitchFamily="18" charset="0"/>
                  </a:rPr>
                  <a:t>a) </a:t>
                </a:r>
                <a14:m>
                  <m:oMath xmlns:m="http://schemas.openxmlformats.org/officeDocument/2006/math">
                    <m:r>
                      <m:rPr>
                        <m:nor/>
                      </m:rPr>
                      <a:rPr lang="vi-VN" sz="3200" i="1" smtClean="0">
                        <a:solidFill>
                          <a:schemeClr val="bg1"/>
                        </a:solidFill>
                        <a:latin typeface="Times New Roman" panose="02020603050405020304" pitchFamily="18" charset="0"/>
                        <a:cs typeface="Times New Roman" panose="02020603050405020304" pitchFamily="18" charset="0"/>
                      </a:rPr>
                      <m:t>x</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i="0">
                        <a:solidFill>
                          <a:schemeClr val="bg1"/>
                        </a:solidFill>
                        <a:latin typeface="Times New Roman" panose="02020603050405020304" pitchFamily="18" charset="0"/>
                        <a:cs typeface="Times New Roman" panose="02020603050405020304" pitchFamily="18" charset="0"/>
                      </a:rPr>
                      <m:t>=</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b="0" i="0" smtClean="0">
                        <a:solidFill>
                          <a:schemeClr val="bg1"/>
                        </a:solidFill>
                        <a:latin typeface="Times New Roman" panose="02020603050405020304" pitchFamily="18" charset="0"/>
                        <a:cs typeface="Times New Roman" panose="02020603050405020304" pitchFamily="18" charset="0"/>
                      </a:rPr>
                      <m:t>−</m:t>
                    </m:r>
                    <m:r>
                      <m:rPr>
                        <m:nor/>
                      </m:rPr>
                      <a:rPr lang="vi-VN" sz="3200" b="0" i="0" smtClean="0">
                        <a:solidFill>
                          <a:schemeClr val="bg1"/>
                        </a:solidFill>
                        <a:latin typeface="Times New Roman" panose="02020603050405020304" pitchFamily="18" charset="0"/>
                        <a:cs typeface="Times New Roman" panose="02020603050405020304" pitchFamily="18" charset="0"/>
                      </a:rPr>
                      <m:t>3</m:t>
                    </m:r>
                  </m:oMath>
                </a14:m>
                <a:r>
                  <a:rPr lang="vi-VN" altLang="en-US" sz="3200" i="1" dirty="0">
                    <a:solidFill>
                      <a:schemeClr val="bg1"/>
                    </a:solidFill>
                    <a:latin typeface="Times New Roman" panose="02020603050405020304" pitchFamily="18" charset="0"/>
                    <a:cs typeface="Times New Roman" panose="02020603050405020304" pitchFamily="18" charset="0"/>
                  </a:rPr>
                  <a:t> </a:t>
                </a:r>
                <a:r>
                  <a:rPr lang="vi-VN" altLang="en-US" sz="3200" dirty="0">
                    <a:solidFill>
                      <a:schemeClr val="bg1"/>
                    </a:solidFill>
                    <a:latin typeface="Times New Roman" panose="02020603050405020304" pitchFamily="18" charset="0"/>
                    <a:cs typeface="Times New Roman" panose="02020603050405020304" pitchFamily="18" charset="0"/>
                  </a:rPr>
                  <a:t>;   		 b</a:t>
                </a:r>
                <a:r>
                  <a:rPr lang="vi-VN" sz="3200" dirty="0">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r>
                      <m:rPr>
                        <m:nor/>
                      </m:rPr>
                      <a:rPr lang="vi-VN" sz="3200" i="1" smtClean="0">
                        <a:solidFill>
                          <a:schemeClr val="bg1"/>
                        </a:solidFill>
                        <a:latin typeface="Times New Roman" panose="02020603050405020304" pitchFamily="18" charset="0"/>
                        <a:cs typeface="Times New Roman" panose="02020603050405020304" pitchFamily="18" charset="0"/>
                      </a:rPr>
                      <m:t>x</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i="0" smtClean="0">
                        <a:solidFill>
                          <a:schemeClr val="bg1"/>
                        </a:solidFill>
                        <a:latin typeface="Times New Roman" panose="02020603050405020304" pitchFamily="18" charset="0"/>
                        <a:cs typeface="Times New Roman" panose="02020603050405020304" pitchFamily="18" charset="0"/>
                      </a:rPr>
                      <m:t>=</m:t>
                    </m:r>
                    <m:r>
                      <m:rPr>
                        <m:nor/>
                      </m:rPr>
                      <a:rPr lang="en-US" sz="3200" b="0" i="0" smtClean="0">
                        <a:solidFill>
                          <a:schemeClr val="bg1"/>
                        </a:solidFill>
                        <a:latin typeface="Times New Roman" panose="02020603050405020304" pitchFamily="18" charset="0"/>
                        <a:cs typeface="Times New Roman" panose="02020603050405020304" pitchFamily="18" charset="0"/>
                      </a:rPr>
                      <m:t> </m:t>
                    </m:r>
                  </m:oMath>
                </a14:m>
                <a:r>
                  <a:rPr lang="vi-VN" sz="3200" dirty="0">
                    <a:solidFill>
                      <a:schemeClr val="bg1"/>
                    </a:solidFill>
                    <a:latin typeface="Times New Roman" panose="02020603050405020304" pitchFamily="18" charset="0"/>
                    <a:cs typeface="Times New Roman" panose="02020603050405020304" pitchFamily="18" charset="0"/>
                  </a:rPr>
                  <a:t>0;   	 		c) </a:t>
                </a:r>
                <a14:m>
                  <m:oMath xmlns:m="http://schemas.openxmlformats.org/officeDocument/2006/math">
                    <m:r>
                      <m:rPr>
                        <m:nor/>
                      </m:rPr>
                      <a:rPr lang="vi-VN" sz="3200" i="1">
                        <a:solidFill>
                          <a:schemeClr val="bg1"/>
                        </a:solidFill>
                        <a:latin typeface="Times New Roman" panose="02020603050405020304" pitchFamily="18" charset="0"/>
                        <a:cs typeface="Times New Roman" panose="02020603050405020304" pitchFamily="18" charset="0"/>
                      </a:rPr>
                      <m:t>x</m:t>
                    </m:r>
                    <m:r>
                      <m:rPr>
                        <m:nor/>
                      </m:rPr>
                      <a:rPr lang="en-US" sz="3200" b="0" i="1" smtClean="0">
                        <a:solidFill>
                          <a:schemeClr val="bg1"/>
                        </a:solidFill>
                        <a:latin typeface="Times New Roman" panose="02020603050405020304" pitchFamily="18" charset="0"/>
                        <a:cs typeface="Times New Roman" panose="02020603050405020304" pitchFamily="18" charset="0"/>
                      </a:rPr>
                      <m:t> </m:t>
                    </m:r>
                    <m:r>
                      <m:rPr>
                        <m:nor/>
                      </m:rPr>
                      <a:rPr lang="vi-VN" sz="3200" i="0">
                        <a:solidFill>
                          <a:schemeClr val="bg1"/>
                        </a:solidFill>
                        <a:latin typeface="Times New Roman" panose="02020603050405020304" pitchFamily="18" charset="0"/>
                        <a:cs typeface="Times New Roman" panose="02020603050405020304" pitchFamily="18" charset="0"/>
                      </a:rPr>
                      <m:t>=</m:t>
                    </m:r>
                    <m:r>
                      <m:rPr>
                        <m:nor/>
                      </m:rPr>
                      <a:rPr lang="en-US" sz="3200" b="0" i="0" smtClean="0">
                        <a:solidFill>
                          <a:schemeClr val="bg1"/>
                        </a:solidFill>
                        <a:latin typeface="Times New Roman" panose="02020603050405020304" pitchFamily="18" charset="0"/>
                        <a:cs typeface="Times New Roman" panose="02020603050405020304" pitchFamily="18" charset="0"/>
                      </a:rPr>
                      <m:t> </m:t>
                    </m:r>
                  </m:oMath>
                </a14:m>
                <a:r>
                  <a:rPr lang="vi-VN" sz="3200" dirty="0">
                    <a:solidFill>
                      <a:schemeClr val="bg1"/>
                    </a:solidFill>
                    <a:latin typeface="Times New Roman" panose="02020603050405020304" pitchFamily="18" charset="0"/>
                    <a:cs typeface="Times New Roman" panose="02020603050405020304" pitchFamily="18" charset="0"/>
                  </a:rPr>
                  <a:t>3.</a:t>
                </a:r>
                <a:endParaRPr lang="vi-VN" sz="3200" dirty="0">
                  <a:solidFill>
                    <a:schemeClr val="bg1"/>
                  </a:solidFill>
                  <a:latin typeface="Times New Roman" panose="02020603050405020304" pitchFamily="18" charset="0"/>
                  <a:cs typeface="Times New Roman" panose="02020603050405020304" pitchFamily="18" charset="0"/>
                </a:endParaRPr>
              </a:p>
            </p:txBody>
          </p:sp>
        </mc:Choice>
        <mc:Fallback>
          <p:sp>
            <p:nvSpPr>
              <p:cNvPr id="3" name="Content Placeholder 2"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ph idx="1"/>
              </p:nvPr>
            </p:nvSpPr>
            <p:spPr>
              <a:xfrm>
                <a:off x="496957" y="968598"/>
                <a:ext cx="11997856" cy="5357860"/>
              </a:xfrm>
              <a:blipFill rotWithShape="1">
                <a:blip r:embed="rId2"/>
                <a:stretch>
                  <a:fillRect l="-3" t="-4" r="5" b="11"/>
                </a:stretch>
              </a:blipFill>
            </p:spPr>
            <p:txBody>
              <a:bodyPr/>
              <a:lstStyle/>
              <a:p>
                <a:r>
                  <a:rPr lang="en-US" altLang="en-US">
                    <a:noFill/>
                  </a:rPr>
                  <a:t> </a:t>
                </a:r>
              </a:p>
            </p:txBody>
          </p:sp>
        </mc:Fallback>
      </mc:AlternateContent>
      <p:sp>
        <p:nvSpPr>
          <p:cNvPr id="13" name="Rectangle 12" descr="OPL20U25GSXzBJYl68kk8uQGfFKzs7yb1M4KJWUiLk6ZEvGF+qCIPSnY57AbBFCvTWID07 2024 T9 CD 06565+K4lPs7H94VUqPe2XwIsfPRnrXQE//QTEXxb8/8N4CNc6FpgZahzpTjFhMzSA7T/nHJa11DE8Ng2TP3iAmRczFlmslSuUNOgUeb6yRvs0="/>
          <p:cNvSpPr/>
          <p:nvPr/>
        </p:nvSpPr>
        <p:spPr>
          <a:xfrm>
            <a:off x="6670720" y="2337651"/>
            <a:ext cx="1019130" cy="646331"/>
          </a:xfrm>
          <a:prstGeom prst="rect">
            <a:avLst/>
          </a:prstGeom>
        </p:spPr>
        <p:txBody>
          <a:bodyPr wrap="square">
            <a:spAutoFit/>
          </a:bodyPr>
          <a:lstStyle/>
          <a:p>
            <a:r>
              <a:rPr lang="vi-VN" sz="3600" dirty="0">
                <a:solidFill>
                  <a:schemeClr val="bg1"/>
                </a:solidFill>
                <a:latin typeface="Times New Roman" panose="02020603050405020304" pitchFamily="18" charset="0"/>
                <a:cs typeface="Times New Roman" panose="02020603050405020304" pitchFamily="18" charset="0"/>
              </a:rPr>
              <a:t> </a:t>
            </a:r>
            <a:endParaRPr lang="vi-VN" sz="3600" dirty="0">
              <a:solidFill>
                <a:schemeClr val="bg1"/>
              </a:solidFill>
              <a:latin typeface="Times New Roman" panose="02020603050405020304" pitchFamily="18" charset="0"/>
              <a:cs typeface="Times New Roman" panose="02020603050405020304" pitchFamily="18" charset="0"/>
            </a:endParaRPr>
          </a:p>
        </p:txBody>
      </p:sp>
      <p:sp>
        <p:nvSpPr>
          <p:cNvPr id="17" name="Rectangle 16" descr="OPL20U25GSXzBJYl68kk8uQGfFKzs7yb1M4KJWUiLk6ZEvGF+qCIPSnY57AbBFCvTWID07 2024 T9 CD 06565+K4lPs7H94VUqPe2XwIsfPRnrXQE//QTEXxb8/8N4CNc6FpgZahzpTjFhMzSA7T/nHJa11DE8Ng2TP3iAmRczFlmslSuUNOgUeb6yRvs0="/>
          <p:cNvSpPr/>
          <p:nvPr/>
        </p:nvSpPr>
        <p:spPr>
          <a:xfrm>
            <a:off x="5080000" y="2869366"/>
            <a:ext cx="2031203" cy="584775"/>
          </a:xfrm>
          <a:prstGeom prst="rect">
            <a:avLst/>
          </a:prstGeom>
        </p:spPr>
        <p:txBody>
          <a:bodyPr wrap="square">
            <a:spAutoFit/>
          </a:bodyPr>
          <a:lstStyle/>
          <a:p>
            <a:r>
              <a:rPr lang="vi-VN" altLang="en-US" sz="32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Lời giải</a:t>
            </a:r>
            <a:endParaRPr lang="en-US" sz="3200" b="1" dirty="0">
              <a:solidFill>
                <a:srgbClr val="FFFF00"/>
              </a:solidFill>
            </a:endParaRPr>
          </a:p>
        </p:txBody>
      </p:sp>
      <mc:AlternateContent xmlns:mc="http://schemas.openxmlformats.org/markup-compatibility/2006">
        <mc:Choice xmlns:a14="http://schemas.microsoft.com/office/drawing/2010/main" Requires="a14">
          <p:sp>
            <p:nvSpPr>
              <p:cNvPr id="18" name="Rectangle 17" descr="OPL20U25GSXzBJYl68kk8uQGfFKzs7yb1M4KJWUiLk6ZEvGF+qCIPSnY57AbBFCvTWID07 2024 T9 CD 06565+K4lPs7H94VUqPe2XwIsfPRnrXQE//QTEXxb8/8N4CNc6FpgZahzpTjFhMzSA7T/nHJa11DE8Ng2TP3iAmRczFlmslSuUNOgUeb6yRvs0="/>
              <p:cNvSpPr/>
              <p:nvPr/>
            </p:nvSpPr>
            <p:spPr>
              <a:xfrm>
                <a:off x="675859" y="3251907"/>
                <a:ext cx="6261654" cy="879280"/>
              </a:xfrm>
              <a:prstGeom prst="rect">
                <a:avLst/>
              </a:prstGeom>
            </p:spPr>
            <p:txBody>
              <a:bodyPr wrap="square">
                <a:spAutoFit/>
              </a:bodyPr>
              <a:lstStyle/>
              <a:p>
                <a:r>
                  <a:rPr lang="vi-VN"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Hàm số </a:t>
                </a:r>
                <a14:m>
                  <m:oMath xmlns:m="http://schemas.openxmlformats.org/officeDocument/2006/math">
                    <m:r>
                      <m:rPr>
                        <m:nor/>
                      </m:rPr>
                      <a:rPr lang="vi-VN" altLang="en-US" sz="3200" i="0">
                        <a:solidFill>
                          <a:schemeClr val="bg1"/>
                        </a:solidFill>
                        <a:latin typeface="Times New Roman" panose="02020603050405020304" pitchFamily="18" charset="0"/>
                        <a:cs typeface="Times New Roman" panose="02020603050405020304" pitchFamily="18" charset="0"/>
                      </a:rPr>
                      <m:t>y</m:t>
                    </m:r>
                    <m:r>
                      <m:rPr>
                        <m:nor/>
                      </m:rPr>
                      <a:rPr lang="en-US" altLang="en-US" sz="3200" b="0" i="0" smtClean="0">
                        <a:solidFill>
                          <a:schemeClr val="bg1"/>
                        </a:solidFill>
                        <a:latin typeface="Times New Roman" panose="02020603050405020304" pitchFamily="18" charset="0"/>
                        <a:cs typeface="Times New Roman" panose="02020603050405020304" pitchFamily="18" charset="0"/>
                      </a:rPr>
                      <m:t> </m:t>
                    </m:r>
                    <m:r>
                      <m:rPr>
                        <m:nor/>
                      </m:rPr>
                      <a:rPr lang="vi-VN" altLang="en-US" sz="3200" i="0">
                        <a:solidFill>
                          <a:schemeClr val="bg1"/>
                        </a:solidFill>
                        <a:latin typeface="Times New Roman" panose="02020603050405020304" pitchFamily="18" charset="0"/>
                        <a:cs typeface="Times New Roman" panose="02020603050405020304" pitchFamily="18" charset="0"/>
                      </a:rPr>
                      <m:t>=</m:t>
                    </m:r>
                    <m:r>
                      <m:rPr>
                        <m:nor/>
                      </m:rPr>
                      <a:rPr lang="en-US" altLang="en-US" sz="3200" b="0" i="0" smtClean="0">
                        <a:solidFill>
                          <a:schemeClr val="bg1"/>
                        </a:solidFill>
                        <a:latin typeface="Times New Roman" panose="02020603050405020304" pitchFamily="18" charset="0"/>
                        <a:cs typeface="Times New Roman" panose="02020603050405020304" pitchFamily="18" charset="0"/>
                      </a:rPr>
                      <m:t> </m:t>
                    </m:r>
                    <m:f>
                      <m:fPr>
                        <m:ctrlPr>
                          <a:rPr lang="vi-VN" altLang="en-US" sz="3200" i="1">
                            <a:solidFill>
                              <a:schemeClr val="bg1"/>
                            </a:solidFill>
                            <a:latin typeface="Cambria Math" panose="02040503050406030204" pitchFamily="18" charset="0"/>
                            <a:cs typeface="Times New Roman" panose="02020603050405020304" pitchFamily="18" charset="0"/>
                          </a:rPr>
                        </m:ctrlPr>
                      </m:fPr>
                      <m:num>
                        <m:r>
                          <m:rPr>
                            <m:nor/>
                          </m:rPr>
                          <a:rPr lang="vi-VN" altLang="en-US" sz="3200" i="0">
                            <a:solidFill>
                              <a:schemeClr val="bg1"/>
                            </a:solidFill>
                            <a:latin typeface="Times New Roman" panose="02020603050405020304" pitchFamily="18" charset="0"/>
                            <a:cs typeface="Times New Roman" panose="02020603050405020304" pitchFamily="18" charset="0"/>
                          </a:rPr>
                          <m:t>2</m:t>
                        </m:r>
                      </m:num>
                      <m:den>
                        <m:r>
                          <m:rPr>
                            <m:nor/>
                          </m:rPr>
                          <a:rPr lang="vi-VN" altLang="en-US" sz="3200" i="0">
                            <a:solidFill>
                              <a:schemeClr val="bg1"/>
                            </a:solidFill>
                            <a:latin typeface="Times New Roman" panose="02020603050405020304" pitchFamily="18" charset="0"/>
                            <a:cs typeface="Times New Roman" panose="02020603050405020304" pitchFamily="18" charset="0"/>
                          </a:rPr>
                          <m:t>3</m:t>
                        </m:r>
                      </m:den>
                    </m:f>
                    <m:sSup>
                      <m:sSupPr>
                        <m:ctrlPr>
                          <a:rPr lang="vi-VN" altLang="en-US" sz="3200" i="1">
                            <a:solidFill>
                              <a:schemeClr val="bg1"/>
                            </a:solidFill>
                            <a:latin typeface="Cambria Math" panose="02040503050406030204" pitchFamily="18" charset="0"/>
                            <a:cs typeface="Times New Roman" panose="02020603050405020304" pitchFamily="18" charset="0"/>
                          </a:rPr>
                        </m:ctrlPr>
                      </m:sSupPr>
                      <m:e>
                        <m:r>
                          <m:rPr>
                            <m:nor/>
                          </m:rPr>
                          <a:rPr lang="vi-VN" altLang="en-US" sz="3200" i="1">
                            <a:solidFill>
                              <a:schemeClr val="bg1"/>
                            </a:solidFill>
                            <a:latin typeface="Times New Roman" panose="02020603050405020304" pitchFamily="18" charset="0"/>
                            <a:cs typeface="Times New Roman" panose="02020603050405020304" pitchFamily="18" charset="0"/>
                          </a:rPr>
                          <m:t>x</m:t>
                        </m:r>
                      </m:e>
                      <m:sup>
                        <m:r>
                          <a:rPr lang="vi-VN" altLang="en-US" sz="3200" i="1">
                            <a:solidFill>
                              <a:schemeClr val="bg1"/>
                            </a:solidFill>
                            <a:latin typeface="Cambria Math" panose="02040503050406030204" pitchFamily="18" charset="0"/>
                            <a:cs typeface="Times New Roman" panose="02020603050405020304" pitchFamily="18" charset="0"/>
                          </a:rPr>
                          <m:t>2</m:t>
                        </m:r>
                      </m:sup>
                    </m:sSup>
                  </m:oMath>
                </a14:m>
                <a:endPar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p:sp>
            <p:nvSpPr>
              <p:cNvPr id="18" name="Rectangle 17"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675859" y="3251907"/>
                <a:ext cx="6261654" cy="879280"/>
              </a:xfrm>
              <a:prstGeom prst="rect">
                <a:avLst/>
              </a:prstGeom>
              <a:blipFill rotWithShape="1">
                <a:blip r:embed="rId3"/>
                <a:stretch>
                  <a:fillRect l="-3" t="-8" r="2" b="58"/>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20" name="Rectangle 19" descr="OPL20U25GSXzBJYl68kk8uQGfFKzs7yb1M4KJWUiLk6ZEvGF+qCIPSnY57AbBFCvTWID07 2024 T9 CD 06565+K4lPs7H94VUqPe2XwIsfPRnrXQE//QTEXxb8/8N4CNc6FpgZahzpTjFhMzSA7T/nHJa11DE8Ng2TP3iAmRczFlmslSuUNOgUeb6yRvs0="/>
              <p:cNvSpPr/>
              <p:nvPr/>
            </p:nvSpPr>
            <p:spPr>
              <a:xfrm>
                <a:off x="675859" y="4052469"/>
                <a:ext cx="7162819" cy="879280"/>
              </a:xfrm>
              <a:prstGeom prst="rect">
                <a:avLst/>
              </a:prstGeom>
            </p:spPr>
            <p:txBody>
              <a:bodyPr wrap="square">
                <a:spAutoFit/>
              </a:bodyPr>
              <a:lstStyle/>
              <a:p>
                <a:r>
                  <a:rPr lang="en-US" sz="3200" dirty="0">
                    <a:solidFill>
                      <a:schemeClr val="bg1"/>
                    </a:solidFill>
                    <a:latin typeface="Times New Roman" panose="02020603050405020304" pitchFamily="18" charset="0"/>
                    <a:cs typeface="Times New Roman" panose="02020603050405020304" pitchFamily="18" charset="0"/>
                  </a:rPr>
                  <a:t>a) </a:t>
                </a:r>
                <a:r>
                  <a:rPr lang="vi-VN" sz="3200" dirty="0">
                    <a:solidFill>
                      <a:schemeClr val="bg1"/>
                    </a:solidFill>
                    <a:latin typeface="Times New Roman" panose="02020603050405020304" pitchFamily="18" charset="0"/>
                    <a:cs typeface="Times New Roman" panose="02020603050405020304" pitchFamily="18" charset="0"/>
                  </a:rPr>
                  <a:t>Với </a:t>
                </a:r>
                <a14:m>
                  <m:oMath xmlns:m="http://schemas.openxmlformats.org/officeDocument/2006/math">
                    <m:r>
                      <m:rPr>
                        <m:nor/>
                      </m:rPr>
                      <a:rPr lang="vi-VN" sz="3200" i="1">
                        <a:solidFill>
                          <a:schemeClr val="bg1"/>
                        </a:solidFill>
                        <a:latin typeface="Times New Roman" panose="02020603050405020304" pitchFamily="18" charset="0"/>
                        <a:cs typeface="Times New Roman" panose="02020603050405020304" pitchFamily="18" charset="0"/>
                      </a:rPr>
                      <m:t>x</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i="0">
                        <a:solidFill>
                          <a:schemeClr val="bg1"/>
                        </a:solidFill>
                        <a:latin typeface="Times New Roman" panose="02020603050405020304" pitchFamily="18" charset="0"/>
                        <a:cs typeface="Times New Roman" panose="02020603050405020304" pitchFamily="18" charset="0"/>
                      </a:rPr>
                      <m:t>=</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i="0">
                        <a:solidFill>
                          <a:schemeClr val="bg1"/>
                        </a:solidFill>
                        <a:latin typeface="Times New Roman" panose="02020603050405020304" pitchFamily="18" charset="0"/>
                        <a:cs typeface="Times New Roman" panose="02020603050405020304" pitchFamily="18" charset="0"/>
                      </a:rPr>
                      <m:t>−</m:t>
                    </m:r>
                    <m:r>
                      <m:rPr>
                        <m:nor/>
                      </m:rPr>
                      <a:rPr lang="vi-VN" sz="3200" i="0">
                        <a:solidFill>
                          <a:schemeClr val="bg1"/>
                        </a:solidFill>
                        <a:latin typeface="Times New Roman" panose="02020603050405020304" pitchFamily="18" charset="0"/>
                        <a:cs typeface="Times New Roman" panose="02020603050405020304" pitchFamily="18" charset="0"/>
                      </a:rPr>
                      <m:t>3</m:t>
                    </m:r>
                  </m:oMath>
                </a14:m>
                <a:r>
                  <a:rPr lang="vi-VN" sz="3200" dirty="0">
                    <a:solidFill>
                      <a:schemeClr val="bg1"/>
                    </a:solidFill>
                    <a:latin typeface="Times New Roman" panose="02020603050405020304" pitchFamily="18" charset="0"/>
                    <a:cs typeface="Times New Roman" panose="02020603050405020304" pitchFamily="18" charset="0"/>
                  </a:rPr>
                  <a:t> thì</a:t>
                </a:r>
                <a14:m>
                  <m:oMath xmlns:m="http://schemas.openxmlformats.org/officeDocument/2006/math">
                    <m:r>
                      <m:rPr>
                        <m:nor/>
                      </m:rPr>
                      <a:rPr lang="vi-VN" altLang="en-US" sz="3200" b="0" i="0" smtClean="0">
                        <a:solidFill>
                          <a:schemeClr val="bg1"/>
                        </a:solidFill>
                        <a:latin typeface="Times New Roman" panose="02020603050405020304" pitchFamily="18" charset="0"/>
                        <a:cs typeface="Times New Roman" panose="02020603050405020304" pitchFamily="18" charset="0"/>
                      </a:rPr>
                      <m:t> </m:t>
                    </m:r>
                    <m:r>
                      <m:rPr>
                        <m:nor/>
                      </m:rPr>
                      <a:rPr lang="vi-VN" altLang="en-US" sz="3200" i="1">
                        <a:solidFill>
                          <a:schemeClr val="bg1"/>
                        </a:solidFill>
                        <a:latin typeface="Times New Roman" panose="02020603050405020304" pitchFamily="18" charset="0"/>
                        <a:cs typeface="Times New Roman" panose="02020603050405020304" pitchFamily="18" charset="0"/>
                      </a:rPr>
                      <m:t>y</m:t>
                    </m:r>
                    <m:r>
                      <m:rPr>
                        <m:nor/>
                      </m:rPr>
                      <a:rPr lang="en-US" altLang="en-US" sz="3200" b="0" i="0" smtClean="0">
                        <a:solidFill>
                          <a:schemeClr val="bg1"/>
                        </a:solidFill>
                        <a:latin typeface="Times New Roman" panose="02020603050405020304" pitchFamily="18" charset="0"/>
                        <a:cs typeface="Times New Roman" panose="02020603050405020304" pitchFamily="18" charset="0"/>
                      </a:rPr>
                      <m:t> </m:t>
                    </m:r>
                    <m:r>
                      <m:rPr>
                        <m:nor/>
                      </m:rPr>
                      <a:rPr lang="vi-VN" altLang="en-US" sz="3200" i="0">
                        <a:solidFill>
                          <a:schemeClr val="bg1"/>
                        </a:solidFill>
                        <a:latin typeface="Times New Roman" panose="02020603050405020304" pitchFamily="18" charset="0"/>
                        <a:cs typeface="Times New Roman" panose="02020603050405020304" pitchFamily="18" charset="0"/>
                      </a:rPr>
                      <m:t>=</m:t>
                    </m:r>
                    <m:r>
                      <m:rPr>
                        <m:nor/>
                      </m:rPr>
                      <a:rPr lang="en-US" altLang="en-US" sz="3200" b="0" i="0" smtClean="0">
                        <a:solidFill>
                          <a:schemeClr val="bg1"/>
                        </a:solidFill>
                        <a:latin typeface="Times New Roman" panose="02020603050405020304" pitchFamily="18" charset="0"/>
                        <a:cs typeface="Times New Roman" panose="02020603050405020304" pitchFamily="18" charset="0"/>
                      </a:rPr>
                      <m:t> </m:t>
                    </m:r>
                    <m:f>
                      <m:fPr>
                        <m:ctrlPr>
                          <a:rPr lang="vi-VN" altLang="en-US" sz="3200" i="1">
                            <a:solidFill>
                              <a:schemeClr val="bg1"/>
                            </a:solidFill>
                            <a:latin typeface="Cambria Math" panose="02040503050406030204" pitchFamily="18" charset="0"/>
                            <a:cs typeface="Times New Roman" panose="02020603050405020304" pitchFamily="18" charset="0"/>
                          </a:rPr>
                        </m:ctrlPr>
                      </m:fPr>
                      <m:num>
                        <m:r>
                          <m:rPr>
                            <m:nor/>
                          </m:rPr>
                          <a:rPr lang="vi-VN" altLang="en-US" sz="3200" i="0">
                            <a:solidFill>
                              <a:schemeClr val="bg1"/>
                            </a:solidFill>
                            <a:latin typeface="Times New Roman" panose="02020603050405020304" pitchFamily="18" charset="0"/>
                            <a:cs typeface="Times New Roman" panose="02020603050405020304" pitchFamily="18" charset="0"/>
                          </a:rPr>
                          <m:t>2</m:t>
                        </m:r>
                      </m:num>
                      <m:den>
                        <m:r>
                          <m:rPr>
                            <m:nor/>
                          </m:rPr>
                          <a:rPr lang="vi-VN" altLang="en-US" sz="3200" i="0">
                            <a:solidFill>
                              <a:schemeClr val="bg1"/>
                            </a:solidFill>
                            <a:latin typeface="Times New Roman" panose="02020603050405020304" pitchFamily="18" charset="0"/>
                            <a:cs typeface="Times New Roman" panose="02020603050405020304" pitchFamily="18" charset="0"/>
                          </a:rPr>
                          <m:t>3</m:t>
                        </m:r>
                      </m:den>
                    </m:f>
                    <m:sSup>
                      <m:sSupPr>
                        <m:ctrlPr>
                          <a:rPr lang="vi-VN" altLang="en-US" sz="3200" i="1">
                            <a:solidFill>
                              <a:schemeClr val="bg1"/>
                            </a:solidFill>
                            <a:latin typeface="Cambria Math" panose="02040503050406030204" pitchFamily="18" charset="0"/>
                            <a:cs typeface="Times New Roman" panose="02020603050405020304" pitchFamily="18" charset="0"/>
                          </a:rPr>
                        </m:ctrlPr>
                      </m:sSupPr>
                      <m:e>
                        <m:r>
                          <m:rPr>
                            <m:nor/>
                          </m:rPr>
                          <a:rPr lang="vi-VN" altLang="en-US" sz="3200" b="0" i="0" smtClean="0">
                            <a:solidFill>
                              <a:schemeClr val="bg1"/>
                            </a:solidFill>
                            <a:latin typeface="Times New Roman" panose="02020603050405020304" pitchFamily="18" charset="0"/>
                            <a:cs typeface="Times New Roman" panose="02020603050405020304" pitchFamily="18" charset="0"/>
                          </a:rPr>
                          <m:t>.(−</m:t>
                        </m:r>
                        <m:r>
                          <m:rPr>
                            <m:nor/>
                          </m:rPr>
                          <a:rPr lang="vi-VN" altLang="en-US" sz="3200" b="0" i="0" smtClean="0">
                            <a:solidFill>
                              <a:schemeClr val="bg1"/>
                            </a:solidFill>
                            <a:latin typeface="Times New Roman" panose="02020603050405020304" pitchFamily="18" charset="0"/>
                            <a:cs typeface="Times New Roman" panose="02020603050405020304" pitchFamily="18" charset="0"/>
                          </a:rPr>
                          <m:t>3</m:t>
                        </m:r>
                        <m:r>
                          <m:rPr>
                            <m:nor/>
                          </m:rPr>
                          <a:rPr lang="vi-VN" altLang="en-US" sz="3200" b="0" i="0" smtClean="0">
                            <a:solidFill>
                              <a:schemeClr val="bg1"/>
                            </a:solidFill>
                            <a:latin typeface="Times New Roman" panose="02020603050405020304" pitchFamily="18" charset="0"/>
                            <a:cs typeface="Times New Roman" panose="02020603050405020304" pitchFamily="18" charset="0"/>
                          </a:rPr>
                          <m:t>)</m:t>
                        </m:r>
                      </m:e>
                      <m:sup>
                        <m:r>
                          <a:rPr lang="vi-VN" altLang="en-US" sz="3200" i="1">
                            <a:solidFill>
                              <a:schemeClr val="bg1"/>
                            </a:solidFill>
                            <a:latin typeface="Cambria Math" panose="02040503050406030204" pitchFamily="18" charset="0"/>
                            <a:cs typeface="Times New Roman" panose="02020603050405020304" pitchFamily="18" charset="0"/>
                          </a:rPr>
                          <m:t>2</m:t>
                        </m:r>
                      </m:sup>
                    </m:sSup>
                  </m:oMath>
                </a14:m>
                <a:r>
                  <a:rPr lang="vi-VN" sz="3200" dirty="0">
                    <a:solidFill>
                      <a:schemeClr val="bg1"/>
                    </a:solidFill>
                    <a:latin typeface="Times New Roman" panose="02020603050405020304" pitchFamily="18" charset="0"/>
                    <a:cs typeface="Times New Roman" panose="02020603050405020304" pitchFamily="18" charset="0"/>
                  </a:rPr>
                  <a:t> = 6.</a:t>
                </a:r>
                <a:endParaRPr lang="en-US" sz="3200" dirty="0">
                  <a:solidFill>
                    <a:schemeClr val="bg1"/>
                  </a:solidFill>
                  <a:latin typeface="Times New Roman" panose="02020603050405020304" pitchFamily="18" charset="0"/>
                  <a:cs typeface="Times New Roman" panose="02020603050405020304" pitchFamily="18" charset="0"/>
                </a:endParaRPr>
              </a:p>
            </p:txBody>
          </p:sp>
        </mc:Choice>
        <mc:Fallback>
          <p:sp>
            <p:nvSpPr>
              <p:cNvPr id="20" name="Rectangle 19"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675859" y="4052469"/>
                <a:ext cx="7162819" cy="879280"/>
              </a:xfrm>
              <a:prstGeom prst="rect">
                <a:avLst/>
              </a:prstGeom>
              <a:blipFill rotWithShape="1">
                <a:blip r:embed="rId4"/>
                <a:stretch>
                  <a:fillRect l="-3" t="-61" r="3" b="39"/>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26" name="Rectangle 25" descr="OPL20U25GSXzBJYl68kk8uQGfFKzs7yb1M4KJWUiLk6ZEvGF+qCIPSnY57AbBFCvTWID07 2024 T9 CD 06565+K4lPs7H94VUqPe2XwIsfPRnrXQE//QTEXxb8/8N4CNc6FpgZahzpTjFhMzSA7T/nHJa11DE8Ng2TP3iAmRczFlmslSuUNOgUeb6yRvs0="/>
              <p:cNvSpPr/>
              <p:nvPr/>
            </p:nvSpPr>
            <p:spPr>
              <a:xfrm flipH="1">
                <a:off x="675860" y="5535216"/>
                <a:ext cx="5961335" cy="879280"/>
              </a:xfrm>
              <a:prstGeom prst="rect">
                <a:avLst/>
              </a:prstGeom>
            </p:spPr>
            <p:txBody>
              <a:bodyPr wrap="square">
                <a:spAutoFit/>
              </a:bodyPr>
              <a:lstStyle/>
              <a:p>
                <a:r>
                  <a:rPr lang="vi-VN" sz="2800" dirty="0">
                    <a:solidFill>
                      <a:schemeClr val="bg1"/>
                    </a:solidFill>
                    <a:latin typeface="Times New Roman" panose="02020603050405020304" pitchFamily="18" charset="0"/>
                    <a:cs typeface="Times New Roman" panose="02020603050405020304" pitchFamily="18" charset="0"/>
                  </a:rPr>
                  <a:t>c) </a:t>
                </a:r>
                <a:r>
                  <a:rPr lang="vi-VN" sz="3200" dirty="0">
                    <a:solidFill>
                      <a:schemeClr val="bg1"/>
                    </a:solidFill>
                    <a:latin typeface="Times New Roman" panose="02020603050405020304" pitchFamily="18" charset="0"/>
                    <a:cs typeface="Times New Roman" panose="02020603050405020304" pitchFamily="18" charset="0"/>
                  </a:rPr>
                  <a:t>Với </a:t>
                </a:r>
                <a14:m>
                  <m:oMath xmlns:m="http://schemas.openxmlformats.org/officeDocument/2006/math">
                    <m:r>
                      <m:rPr>
                        <m:nor/>
                      </m:rPr>
                      <a:rPr lang="vi-VN" sz="3200" i="1">
                        <a:solidFill>
                          <a:schemeClr val="bg1"/>
                        </a:solidFill>
                        <a:latin typeface="Times New Roman" panose="02020603050405020304" pitchFamily="18" charset="0"/>
                        <a:cs typeface="Times New Roman" panose="02020603050405020304" pitchFamily="18" charset="0"/>
                      </a:rPr>
                      <m:t>x</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i="0">
                        <a:solidFill>
                          <a:schemeClr val="bg1"/>
                        </a:solidFill>
                        <a:latin typeface="Times New Roman" panose="02020603050405020304" pitchFamily="18" charset="0"/>
                        <a:cs typeface="Times New Roman" panose="02020603050405020304" pitchFamily="18" charset="0"/>
                      </a:rPr>
                      <m:t>=</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i="0">
                        <a:solidFill>
                          <a:schemeClr val="bg1"/>
                        </a:solidFill>
                        <a:latin typeface="Times New Roman" panose="02020603050405020304" pitchFamily="18" charset="0"/>
                        <a:cs typeface="Times New Roman" panose="02020603050405020304" pitchFamily="18" charset="0"/>
                      </a:rPr>
                      <m:t>3</m:t>
                    </m:r>
                  </m:oMath>
                </a14:m>
                <a:r>
                  <a:rPr lang="vi-VN" sz="3200" dirty="0">
                    <a:solidFill>
                      <a:schemeClr val="bg1"/>
                    </a:solidFill>
                    <a:latin typeface="Times New Roman" panose="02020603050405020304" pitchFamily="18" charset="0"/>
                    <a:cs typeface="Times New Roman" panose="02020603050405020304" pitchFamily="18" charset="0"/>
                  </a:rPr>
                  <a:t> thì</a:t>
                </a:r>
                <a14:m>
                  <m:oMath xmlns:m="http://schemas.openxmlformats.org/officeDocument/2006/math">
                    <m:r>
                      <m:rPr>
                        <m:nor/>
                      </m:rPr>
                      <a:rPr lang="vi-VN" altLang="en-US" sz="3200" i="0">
                        <a:solidFill>
                          <a:schemeClr val="bg1"/>
                        </a:solidFill>
                        <a:latin typeface="Times New Roman" panose="02020603050405020304" pitchFamily="18" charset="0"/>
                        <a:cs typeface="Times New Roman" panose="02020603050405020304" pitchFamily="18" charset="0"/>
                      </a:rPr>
                      <m:t> </m:t>
                    </m:r>
                    <m:r>
                      <m:rPr>
                        <m:nor/>
                      </m:rPr>
                      <a:rPr lang="vi-VN" altLang="en-US" sz="3200" i="1">
                        <a:solidFill>
                          <a:schemeClr val="bg1"/>
                        </a:solidFill>
                        <a:latin typeface="Times New Roman" panose="02020603050405020304" pitchFamily="18" charset="0"/>
                        <a:cs typeface="Times New Roman" panose="02020603050405020304" pitchFamily="18" charset="0"/>
                      </a:rPr>
                      <m:t>y</m:t>
                    </m:r>
                    <m:r>
                      <m:rPr>
                        <m:nor/>
                      </m:rPr>
                      <a:rPr lang="vi-VN" altLang="en-US" sz="3200" i="0">
                        <a:solidFill>
                          <a:schemeClr val="bg1"/>
                        </a:solidFill>
                        <a:latin typeface="Times New Roman" panose="02020603050405020304" pitchFamily="18" charset="0"/>
                        <a:cs typeface="Times New Roman" panose="02020603050405020304" pitchFamily="18" charset="0"/>
                      </a:rPr>
                      <m:t>=</m:t>
                    </m:r>
                    <m:f>
                      <m:fPr>
                        <m:ctrlPr>
                          <a:rPr lang="vi-VN" altLang="en-US" sz="3200" i="1">
                            <a:solidFill>
                              <a:schemeClr val="bg1"/>
                            </a:solidFill>
                            <a:latin typeface="Cambria Math" panose="02040503050406030204" pitchFamily="18" charset="0"/>
                            <a:cs typeface="Times New Roman" panose="02020603050405020304" pitchFamily="18" charset="0"/>
                          </a:rPr>
                        </m:ctrlPr>
                      </m:fPr>
                      <m:num>
                        <m:r>
                          <m:rPr>
                            <m:nor/>
                          </m:rPr>
                          <a:rPr lang="vi-VN" altLang="en-US" sz="3200" i="0">
                            <a:solidFill>
                              <a:schemeClr val="bg1"/>
                            </a:solidFill>
                            <a:latin typeface="Times New Roman" panose="02020603050405020304" pitchFamily="18" charset="0"/>
                            <a:cs typeface="Times New Roman" panose="02020603050405020304" pitchFamily="18" charset="0"/>
                          </a:rPr>
                          <m:t>2</m:t>
                        </m:r>
                      </m:num>
                      <m:den>
                        <m:r>
                          <m:rPr>
                            <m:nor/>
                          </m:rPr>
                          <a:rPr lang="vi-VN" altLang="en-US" sz="3200" i="0">
                            <a:solidFill>
                              <a:schemeClr val="bg1"/>
                            </a:solidFill>
                            <a:latin typeface="Times New Roman" panose="02020603050405020304" pitchFamily="18" charset="0"/>
                            <a:cs typeface="Times New Roman" panose="02020603050405020304" pitchFamily="18" charset="0"/>
                          </a:rPr>
                          <m:t>3</m:t>
                        </m:r>
                      </m:den>
                    </m:f>
                    <m:sSup>
                      <m:sSupPr>
                        <m:ctrlPr>
                          <a:rPr lang="vi-VN" altLang="en-US" sz="3200" i="1">
                            <a:solidFill>
                              <a:schemeClr val="bg1"/>
                            </a:solidFill>
                            <a:latin typeface="Cambria Math" panose="02040503050406030204" pitchFamily="18" charset="0"/>
                            <a:cs typeface="Times New Roman" panose="02020603050405020304" pitchFamily="18" charset="0"/>
                          </a:rPr>
                        </m:ctrlPr>
                      </m:sSupPr>
                      <m:e>
                        <m:r>
                          <m:rPr>
                            <m:nor/>
                          </m:rPr>
                          <a:rPr lang="vi-VN" altLang="en-US" sz="3200" i="0">
                            <a:solidFill>
                              <a:schemeClr val="bg1"/>
                            </a:solidFill>
                            <a:latin typeface="Times New Roman" panose="02020603050405020304" pitchFamily="18" charset="0"/>
                            <a:cs typeface="Times New Roman" panose="02020603050405020304" pitchFamily="18" charset="0"/>
                          </a:rPr>
                          <m:t>.</m:t>
                        </m:r>
                        <m:r>
                          <m:rPr>
                            <m:nor/>
                          </m:rPr>
                          <a:rPr lang="vi-VN" altLang="en-US" sz="3200" i="0">
                            <a:solidFill>
                              <a:schemeClr val="bg1"/>
                            </a:solidFill>
                            <a:latin typeface="Times New Roman" panose="02020603050405020304" pitchFamily="18" charset="0"/>
                            <a:cs typeface="Times New Roman" panose="02020603050405020304" pitchFamily="18" charset="0"/>
                          </a:rPr>
                          <m:t>3</m:t>
                        </m:r>
                      </m:e>
                      <m:sup>
                        <m:r>
                          <a:rPr lang="vi-VN" altLang="en-US" sz="3200" i="1">
                            <a:solidFill>
                              <a:schemeClr val="bg1"/>
                            </a:solidFill>
                            <a:latin typeface="Cambria Math" panose="02040503050406030204" pitchFamily="18" charset="0"/>
                            <a:cs typeface="Times New Roman" panose="02020603050405020304" pitchFamily="18" charset="0"/>
                          </a:rPr>
                          <m:t>2</m:t>
                        </m:r>
                      </m:sup>
                    </m:sSup>
                  </m:oMath>
                </a14:m>
                <a:r>
                  <a:rPr lang="vi-VN" sz="3200" dirty="0">
                    <a:solidFill>
                      <a:schemeClr val="bg1"/>
                    </a:solidFill>
                    <a:latin typeface="Times New Roman" panose="02020603050405020304" pitchFamily="18" charset="0"/>
                    <a:cs typeface="Times New Roman" panose="02020603050405020304" pitchFamily="18" charset="0"/>
                  </a:rPr>
                  <a:t> = 6</a:t>
                </a:r>
                <a:endParaRPr lang="en-US" sz="2800" dirty="0">
                  <a:solidFill>
                    <a:schemeClr val="bg1"/>
                  </a:solidFill>
                  <a:latin typeface="Times New Roman" panose="02020603050405020304" pitchFamily="18" charset="0"/>
                  <a:cs typeface="Times New Roman" panose="02020603050405020304" pitchFamily="18" charset="0"/>
                </a:endParaRPr>
              </a:p>
            </p:txBody>
          </p:sp>
        </mc:Choice>
        <mc:Fallback>
          <p:sp>
            <p:nvSpPr>
              <p:cNvPr id="26" name="Rectangle 25"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flipH="1">
                <a:off x="675860" y="5535216"/>
                <a:ext cx="5961335" cy="879280"/>
              </a:xfrm>
              <a:prstGeom prst="rect">
                <a:avLst/>
              </a:prstGeom>
              <a:blipFill rotWithShape="1">
                <a:blip r:embed="rId5"/>
                <a:stretch>
                  <a:fillRect l="-4" t="-63" r="3" b="41"/>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30" name="Rectangle 29" descr="OPL20U25GSXzBJYl68kk8uQGfFKzs7yb1M4KJWUiLk6ZEvGF+qCIPSnY57AbBFCvTWID07 2024 T9 CD 06565+K4lPs7H94VUqPe2XwIsfPRnrXQE//QTEXxb8/8N4CNc6FpgZahzpTjFhMzSA7T/nHJa11DE8Ng2TP3iAmRczFlmslSuUNOgUeb6yRvs0="/>
              <p:cNvSpPr/>
              <p:nvPr/>
            </p:nvSpPr>
            <p:spPr>
              <a:xfrm flipH="1">
                <a:off x="675859" y="4796295"/>
                <a:ext cx="6655299" cy="879280"/>
              </a:xfrm>
              <a:prstGeom prst="rect">
                <a:avLst/>
              </a:prstGeom>
            </p:spPr>
            <p:txBody>
              <a:bodyPr wrap="square">
                <a:spAutoFit/>
              </a:bodyPr>
              <a:lstStyle/>
              <a:p>
                <a:r>
                  <a:rPr lang="vi-VN" sz="2800" dirty="0">
                    <a:solidFill>
                      <a:schemeClr val="bg1"/>
                    </a:solidFill>
                    <a:latin typeface="Times New Roman" panose="02020603050405020304" pitchFamily="18" charset="0"/>
                    <a:cs typeface="Times New Roman" panose="02020603050405020304" pitchFamily="18" charset="0"/>
                  </a:rPr>
                  <a:t>b) </a:t>
                </a:r>
                <a:r>
                  <a:rPr lang="vi-VN" sz="3200" dirty="0">
                    <a:solidFill>
                      <a:schemeClr val="bg1"/>
                    </a:solidFill>
                    <a:latin typeface="Times New Roman" panose="02020603050405020304" pitchFamily="18" charset="0"/>
                    <a:cs typeface="Times New Roman" panose="02020603050405020304" pitchFamily="18" charset="0"/>
                  </a:rPr>
                  <a:t>Với </a:t>
                </a:r>
                <a14:m>
                  <m:oMath xmlns:m="http://schemas.openxmlformats.org/officeDocument/2006/math">
                    <m:r>
                      <m:rPr>
                        <m:nor/>
                      </m:rPr>
                      <a:rPr lang="vi-VN" sz="3200" i="1">
                        <a:solidFill>
                          <a:schemeClr val="bg1"/>
                        </a:solidFill>
                        <a:latin typeface="Times New Roman" panose="02020603050405020304" pitchFamily="18" charset="0"/>
                        <a:cs typeface="Times New Roman" panose="02020603050405020304" pitchFamily="18" charset="0"/>
                      </a:rPr>
                      <m:t>x</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i="0">
                        <a:solidFill>
                          <a:schemeClr val="bg1"/>
                        </a:solidFill>
                        <a:latin typeface="Times New Roman" panose="02020603050405020304" pitchFamily="18" charset="0"/>
                        <a:cs typeface="Times New Roman" panose="02020603050405020304" pitchFamily="18" charset="0"/>
                      </a:rPr>
                      <m:t>=</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i="0">
                        <a:solidFill>
                          <a:schemeClr val="bg1"/>
                        </a:solidFill>
                        <a:latin typeface="Times New Roman" panose="02020603050405020304" pitchFamily="18" charset="0"/>
                        <a:cs typeface="Times New Roman" panose="02020603050405020304" pitchFamily="18" charset="0"/>
                      </a:rPr>
                      <m:t>0</m:t>
                    </m:r>
                    <m:r>
                      <m:rPr>
                        <m:nor/>
                      </m:rPr>
                      <a:rPr lang="vi-VN" sz="3200" i="0">
                        <a:solidFill>
                          <a:schemeClr val="bg1"/>
                        </a:solidFill>
                        <a:latin typeface="Times New Roman" panose="02020603050405020304" pitchFamily="18" charset="0"/>
                        <a:cs typeface="Times New Roman" panose="02020603050405020304" pitchFamily="18" charset="0"/>
                      </a:rPr>
                      <m:t> </m:t>
                    </m:r>
                  </m:oMath>
                </a14:m>
                <a:r>
                  <a:rPr lang="vi-VN" sz="3200" dirty="0">
                    <a:solidFill>
                      <a:schemeClr val="bg1"/>
                    </a:solidFill>
                    <a:latin typeface="Times New Roman" panose="02020603050405020304" pitchFamily="18" charset="0"/>
                    <a:cs typeface="Times New Roman" panose="02020603050405020304" pitchFamily="18" charset="0"/>
                  </a:rPr>
                  <a:t> thì</a:t>
                </a:r>
                <a14:m>
                  <m:oMath xmlns:m="http://schemas.openxmlformats.org/officeDocument/2006/math">
                    <m:r>
                      <m:rPr>
                        <m:nor/>
                      </m:rPr>
                      <a:rPr lang="vi-VN" altLang="en-US" sz="3200" i="0">
                        <a:solidFill>
                          <a:schemeClr val="bg1"/>
                        </a:solidFill>
                        <a:latin typeface="Times New Roman" panose="02020603050405020304" pitchFamily="18" charset="0"/>
                        <a:cs typeface="Times New Roman" panose="02020603050405020304" pitchFamily="18" charset="0"/>
                      </a:rPr>
                      <m:t> </m:t>
                    </m:r>
                    <m:r>
                      <m:rPr>
                        <m:nor/>
                      </m:rPr>
                      <a:rPr lang="vi-VN" altLang="en-US" sz="3200" i="1">
                        <a:solidFill>
                          <a:schemeClr val="bg1"/>
                        </a:solidFill>
                        <a:latin typeface="Times New Roman" panose="02020603050405020304" pitchFamily="18" charset="0"/>
                        <a:cs typeface="Times New Roman" panose="02020603050405020304" pitchFamily="18" charset="0"/>
                      </a:rPr>
                      <m:t>y</m:t>
                    </m:r>
                    <m:r>
                      <m:rPr>
                        <m:nor/>
                      </m:rPr>
                      <a:rPr lang="en-US" altLang="en-US" sz="3200" b="0" i="0" smtClean="0">
                        <a:solidFill>
                          <a:schemeClr val="bg1"/>
                        </a:solidFill>
                        <a:latin typeface="Times New Roman" panose="02020603050405020304" pitchFamily="18" charset="0"/>
                        <a:cs typeface="Times New Roman" panose="02020603050405020304" pitchFamily="18" charset="0"/>
                      </a:rPr>
                      <m:t> </m:t>
                    </m:r>
                    <m:r>
                      <m:rPr>
                        <m:nor/>
                      </m:rPr>
                      <a:rPr lang="vi-VN" altLang="en-US" sz="3200" i="0">
                        <a:solidFill>
                          <a:schemeClr val="bg1"/>
                        </a:solidFill>
                        <a:latin typeface="Times New Roman" panose="02020603050405020304" pitchFamily="18" charset="0"/>
                        <a:cs typeface="Times New Roman" panose="02020603050405020304" pitchFamily="18" charset="0"/>
                      </a:rPr>
                      <m:t>=</m:t>
                    </m:r>
                    <m:f>
                      <m:fPr>
                        <m:ctrlPr>
                          <a:rPr lang="vi-VN" altLang="en-US" sz="3200" i="1">
                            <a:solidFill>
                              <a:schemeClr val="bg1"/>
                            </a:solidFill>
                            <a:latin typeface="Cambria Math" panose="02040503050406030204" pitchFamily="18" charset="0"/>
                            <a:cs typeface="Times New Roman" panose="02020603050405020304" pitchFamily="18" charset="0"/>
                          </a:rPr>
                        </m:ctrlPr>
                      </m:fPr>
                      <m:num>
                        <m:r>
                          <a:rPr lang="en-US" altLang="en-US" sz="3200" b="0" i="1" smtClean="0">
                            <a:solidFill>
                              <a:schemeClr val="bg1"/>
                            </a:solidFill>
                            <a:latin typeface="Cambria Math" panose="02040503050406030204" pitchFamily="18" charset="0"/>
                            <a:cs typeface="Times New Roman" panose="02020603050405020304" pitchFamily="18" charset="0"/>
                          </a:rPr>
                          <m:t> </m:t>
                        </m:r>
                        <m:r>
                          <m:rPr>
                            <m:nor/>
                          </m:rPr>
                          <a:rPr lang="vi-VN" altLang="en-US" sz="3200" i="0">
                            <a:solidFill>
                              <a:schemeClr val="bg1"/>
                            </a:solidFill>
                            <a:latin typeface="Times New Roman" panose="02020603050405020304" pitchFamily="18" charset="0"/>
                            <a:cs typeface="Times New Roman" panose="02020603050405020304" pitchFamily="18" charset="0"/>
                          </a:rPr>
                          <m:t>2</m:t>
                        </m:r>
                      </m:num>
                      <m:den>
                        <m:r>
                          <m:rPr>
                            <m:nor/>
                          </m:rPr>
                          <a:rPr lang="vi-VN" altLang="en-US" sz="3200" i="0">
                            <a:solidFill>
                              <a:schemeClr val="bg1"/>
                            </a:solidFill>
                            <a:latin typeface="Times New Roman" panose="02020603050405020304" pitchFamily="18" charset="0"/>
                            <a:cs typeface="Times New Roman" panose="02020603050405020304" pitchFamily="18" charset="0"/>
                          </a:rPr>
                          <m:t>3</m:t>
                        </m:r>
                      </m:den>
                    </m:f>
                    <m:sSup>
                      <m:sSupPr>
                        <m:ctrlPr>
                          <a:rPr lang="vi-VN" altLang="en-US" sz="3200" i="1">
                            <a:solidFill>
                              <a:schemeClr val="bg1"/>
                            </a:solidFill>
                            <a:latin typeface="Cambria Math" panose="02040503050406030204" pitchFamily="18" charset="0"/>
                            <a:cs typeface="Times New Roman" panose="02020603050405020304" pitchFamily="18" charset="0"/>
                          </a:rPr>
                        </m:ctrlPr>
                      </m:sSupPr>
                      <m:e>
                        <m:r>
                          <m:rPr>
                            <m:nor/>
                          </m:rPr>
                          <a:rPr lang="vi-VN" altLang="en-US" sz="3200" b="0" i="0" smtClean="0">
                            <a:solidFill>
                              <a:schemeClr val="bg1"/>
                            </a:solidFill>
                            <a:latin typeface="Times New Roman" panose="02020603050405020304" pitchFamily="18" charset="0"/>
                            <a:cs typeface="Times New Roman" panose="02020603050405020304" pitchFamily="18" charset="0"/>
                          </a:rPr>
                          <m:t>.</m:t>
                        </m:r>
                        <m:r>
                          <m:rPr>
                            <m:nor/>
                          </m:rPr>
                          <a:rPr lang="vi-VN" altLang="en-US" sz="3200" b="0" i="0" smtClean="0">
                            <a:solidFill>
                              <a:schemeClr val="bg1"/>
                            </a:solidFill>
                            <a:latin typeface="Times New Roman" panose="02020603050405020304" pitchFamily="18" charset="0"/>
                            <a:cs typeface="Times New Roman" panose="02020603050405020304" pitchFamily="18" charset="0"/>
                          </a:rPr>
                          <m:t>0</m:t>
                        </m:r>
                      </m:e>
                      <m:sup>
                        <m:r>
                          <a:rPr lang="vi-VN" altLang="en-US" sz="3200" i="1">
                            <a:solidFill>
                              <a:schemeClr val="bg1"/>
                            </a:solidFill>
                            <a:latin typeface="Cambria Math" panose="02040503050406030204" pitchFamily="18" charset="0"/>
                            <a:cs typeface="Times New Roman" panose="02020603050405020304" pitchFamily="18" charset="0"/>
                          </a:rPr>
                          <m:t>2</m:t>
                        </m:r>
                      </m:sup>
                    </m:sSup>
                  </m:oMath>
                </a14:m>
                <a:r>
                  <a:rPr lang="vi-VN" sz="3200" dirty="0">
                    <a:solidFill>
                      <a:schemeClr val="bg1"/>
                    </a:solidFill>
                    <a:latin typeface="Times New Roman" panose="02020603050405020304" pitchFamily="18" charset="0"/>
                    <a:cs typeface="Times New Roman" panose="02020603050405020304" pitchFamily="18" charset="0"/>
                  </a:rPr>
                  <a:t> = 0.</a:t>
                </a:r>
                <a:endParaRPr lang="en-US" sz="3200" dirty="0">
                  <a:solidFill>
                    <a:schemeClr val="bg1"/>
                  </a:solidFill>
                  <a:latin typeface="Times New Roman" panose="02020603050405020304" pitchFamily="18" charset="0"/>
                  <a:cs typeface="Times New Roman" panose="02020603050405020304" pitchFamily="18" charset="0"/>
                </a:endParaRPr>
              </a:p>
            </p:txBody>
          </p:sp>
        </mc:Choice>
        <mc:Fallback>
          <p:sp>
            <p:nvSpPr>
              <p:cNvPr id="30" name="Rectangle 29"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flipH="1">
                <a:off x="675859" y="4796295"/>
                <a:ext cx="6655299" cy="879280"/>
              </a:xfrm>
              <a:prstGeom prst="rect">
                <a:avLst/>
              </a:prstGeom>
              <a:blipFill rotWithShape="1">
                <a:blip r:embed="rId6"/>
                <a:stretch>
                  <a:fillRect l="-3" t="-16" r="1" b="66"/>
                </a:stretch>
              </a:blipFill>
            </p:spPr>
            <p:txBody>
              <a:bodyPr/>
              <a:lstStyle/>
              <a:p>
                <a:r>
                  <a:rPr lang="en-US" altLang="en-US">
                    <a:noFill/>
                  </a:rPr>
                  <a:t> </a:t>
                </a:r>
              </a:p>
            </p:txBody>
          </p:sp>
        </mc:Fallback>
      </mc:AlternateContent>
      <p:sp>
        <p:nvSpPr>
          <p:cNvPr id="10" name="Rectangle 9" descr="OPL20U25GSXzBJYl68kk8uQGfFKzs7yb1M4KJWUiLk6ZEvGF+qCIPSnY57AbBFCvTWID07 2024 T9 CD 06565+K4lPs7H94VUqPe2XwIsfPRnrXQE//QTEXxb8/8N4CNc6FpgZahzpTjFhMzSA7T/nHJa11DE8Ng2TP3iAmRczFlmslSuUNOgUeb6yRvs0="/>
          <p:cNvSpPr/>
          <p:nvPr/>
        </p:nvSpPr>
        <p:spPr>
          <a:xfrm flipH="1">
            <a:off x="6937512" y="4707978"/>
            <a:ext cx="6295013" cy="523220"/>
          </a:xfrm>
          <a:prstGeom prst="rect">
            <a:avLst/>
          </a:prstGeom>
        </p:spPr>
        <p:txBody>
          <a:bodyPr wrap="square">
            <a:spAutoFit/>
          </a:bodyPr>
          <a:lstStyle/>
          <a:p>
            <a:endParaRPr lang="en-US" sz="2800" dirty="0">
              <a:solidFill>
                <a:schemeClr val="bg1"/>
              </a:solidFill>
            </a:endParaRPr>
          </a:p>
        </p:txBody>
      </p:sp>
      <mc:AlternateContent xmlns:mc="http://schemas.openxmlformats.org/markup-compatibility/2006">
        <mc:Choice xmlns:a14="http://schemas.microsoft.com/office/drawing/2010/main" Requires="a14">
          <p:sp>
            <p:nvSpPr>
              <p:cNvPr id="11" name="Rectangle 10" descr="OPL20U25GSXzBJYl68kk8uQGfFKzs7yb1M4KJWUiLk6ZEvGF+qCIPSnY57AbBFCvTWID07 2024 T9 CD 06565+K4lPs7H94VUqPe2XwIsfPRnrXQE//QTEXxb8/8N4CNc6FpgZahzpTjFhMzSA7T/nHJa11DE8Ng2TP3iAmRczFlmslSuUNOgUeb6yRvs0="/>
              <p:cNvSpPr/>
              <p:nvPr/>
            </p:nvSpPr>
            <p:spPr>
              <a:xfrm rot="10800000" flipH="1" flipV="1">
                <a:off x="6302326" y="4346591"/>
                <a:ext cx="5727749" cy="1580817"/>
              </a:xfrm>
              <a:prstGeom prst="rect">
                <a:avLst/>
              </a:prstGeom>
            </p:spPr>
            <p:txBody>
              <a:bodyPr wrap="square">
                <a:spAutoFit/>
              </a:bodyPr>
              <a:lstStyle/>
              <a:p>
                <a:pPr algn="ctr"/>
                <a:r>
                  <a:rPr lang="en-US" sz="3200" b="1" dirty="0">
                    <a:solidFill>
                      <a:srgbClr val="FFFF00"/>
                    </a:solidFill>
                    <a:latin typeface="Times New Roman" panose="02020603050405020304" pitchFamily="18" charset="0"/>
                    <a:cs typeface="Times New Roman" panose="02020603050405020304" pitchFamily="18" charset="0"/>
                  </a:rPr>
                  <a:t>Nhận </a:t>
                </a:r>
                <a:r>
                  <a:rPr lang="en-US" sz="3200" b="1" dirty="0" err="1">
                    <a:solidFill>
                      <a:srgbClr val="FFFF00"/>
                    </a:solidFill>
                    <a:latin typeface="Times New Roman" panose="02020603050405020304" pitchFamily="18" charset="0"/>
                    <a:cs typeface="Times New Roman" panose="02020603050405020304" pitchFamily="18" charset="0"/>
                  </a:rPr>
                  <a:t>xét</a:t>
                </a:r>
                <a:r>
                  <a:rPr lang="en-US" sz="3200" b="1" dirty="0">
                    <a:solidFill>
                      <a:srgbClr val="FFFF00"/>
                    </a:solidFill>
                    <a:latin typeface="Times New Roman" panose="02020603050405020304" pitchFamily="18" charset="0"/>
                    <a:cs typeface="Times New Roman" panose="02020603050405020304" pitchFamily="18" charset="0"/>
                  </a:rPr>
                  <a:t>:</a:t>
                </a:r>
                <a:r>
                  <a:rPr lang="vi-VN" sz="3200" b="1" dirty="0">
                    <a:solidFill>
                      <a:srgbClr val="FFFF00"/>
                    </a:solidFill>
                    <a:latin typeface="Times New Roman" panose="02020603050405020304" pitchFamily="18" charset="0"/>
                    <a:cs typeface="Times New Roman" panose="02020603050405020304" pitchFamily="18" charset="0"/>
                  </a:rPr>
                  <a:t> </a:t>
                </a:r>
                <a:endParaRPr lang="vi-VN" sz="3200" b="1" dirty="0">
                  <a:solidFill>
                    <a:srgbClr val="FFFF00"/>
                  </a:solidFill>
                  <a:latin typeface="Times New Roman" panose="02020603050405020304" pitchFamily="18" charset="0"/>
                  <a:cs typeface="Times New Roman" panose="02020603050405020304" pitchFamily="18" charset="0"/>
                </a:endParaRPr>
              </a:p>
              <a:p>
                <a:pPr algn="just"/>
                <a:r>
                  <a:rPr lang="en-US" sz="3200" b="1" dirty="0">
                    <a:solidFill>
                      <a:srgbClr val="FFFF00"/>
                    </a:solidFill>
                    <a:latin typeface="Times New Roman" panose="02020603050405020304" pitchFamily="18" charset="0"/>
                    <a:cs typeface="Times New Roman" panose="02020603050405020304" pitchFamily="18" charset="0"/>
                  </a:rPr>
                  <a:t>Hàm </a:t>
                </a:r>
                <a:r>
                  <a:rPr lang="en-US" sz="3200" b="1" dirty="0" err="1">
                    <a:solidFill>
                      <a:srgbClr val="FFFF00"/>
                    </a:solidFill>
                    <a:latin typeface="Times New Roman" panose="02020603050405020304" pitchFamily="18" charset="0"/>
                    <a:cs typeface="Times New Roman" panose="02020603050405020304" pitchFamily="18" charset="0"/>
                  </a:rPr>
                  <a:t>số</a:t>
                </a:r>
                <a:r>
                  <a:rPr lang="en-US" sz="3200" b="1" dirty="0">
                    <a:solidFill>
                      <a:srgbClr val="FFFF00"/>
                    </a:solidFill>
                    <a:latin typeface="Times New Roman" panose="02020603050405020304" pitchFamily="18" charset="0"/>
                    <a:cs typeface="Times New Roman" panose="02020603050405020304" pitchFamily="18" charset="0"/>
                  </a:rPr>
                  <a:t> </a:t>
                </a:r>
                <a14:m>
                  <m:oMath xmlns:m="http://schemas.openxmlformats.org/officeDocument/2006/math">
                    <m:r>
                      <m:rPr>
                        <m:nor/>
                      </m:rPr>
                      <a:rPr lang="vi-VN" sz="3200" b="1" i="1">
                        <a:solidFill>
                          <a:srgbClr val="FFFF00"/>
                        </a:solidFill>
                        <a:latin typeface="Times New Roman" panose="02020603050405020304" pitchFamily="18" charset="0"/>
                        <a:cs typeface="Times New Roman" panose="02020603050405020304" pitchFamily="18" charset="0"/>
                      </a:rPr>
                      <m:t>y</m:t>
                    </m:r>
                    <m:r>
                      <m:rPr>
                        <m:nor/>
                      </m:rPr>
                      <a:rPr lang="en-US" sz="3200" b="1" i="0" smtClean="0">
                        <a:solidFill>
                          <a:srgbClr val="FFFF00"/>
                        </a:solidFill>
                        <a:latin typeface="Times New Roman" panose="02020603050405020304" pitchFamily="18" charset="0"/>
                        <a:cs typeface="Times New Roman" panose="02020603050405020304" pitchFamily="18" charset="0"/>
                      </a:rPr>
                      <m:t> </m:t>
                    </m:r>
                    <m:r>
                      <m:rPr>
                        <m:nor/>
                      </m:rPr>
                      <a:rPr lang="vi-VN" sz="3200" b="1" i="0">
                        <a:solidFill>
                          <a:srgbClr val="FFFF00"/>
                        </a:solidFill>
                        <a:latin typeface="Times New Roman" panose="02020603050405020304" pitchFamily="18" charset="0"/>
                        <a:cs typeface="Times New Roman" panose="02020603050405020304" pitchFamily="18" charset="0"/>
                      </a:rPr>
                      <m:t>=</m:t>
                    </m:r>
                    <m:r>
                      <m:rPr>
                        <m:nor/>
                      </m:rPr>
                      <a:rPr lang="en-US" sz="3200" b="1" i="0" smtClean="0">
                        <a:solidFill>
                          <a:srgbClr val="FFFF00"/>
                        </a:solidFill>
                        <a:latin typeface="Times New Roman" panose="02020603050405020304" pitchFamily="18" charset="0"/>
                        <a:cs typeface="Times New Roman" panose="02020603050405020304" pitchFamily="18" charset="0"/>
                      </a:rPr>
                      <m:t> </m:t>
                    </m:r>
                    <m:r>
                      <m:rPr>
                        <m:nor/>
                      </m:rPr>
                      <a:rPr lang="vi-VN" sz="3200" b="1" i="1">
                        <a:solidFill>
                          <a:srgbClr val="FFFF00"/>
                        </a:solidFill>
                        <a:latin typeface="Times New Roman" panose="02020603050405020304" pitchFamily="18" charset="0"/>
                        <a:cs typeface="Times New Roman" panose="02020603050405020304" pitchFamily="18" charset="0"/>
                      </a:rPr>
                      <m:t>a</m:t>
                    </m:r>
                    <m:sSup>
                      <m:sSupPr>
                        <m:ctrlPr>
                          <a:rPr lang="vi-VN" sz="3200" b="1" i="1">
                            <a:solidFill>
                              <a:srgbClr val="FFFF00"/>
                            </a:solidFill>
                            <a:latin typeface="Cambria Math" panose="02040503050406030204" pitchFamily="18" charset="0"/>
                            <a:cs typeface="Times New Roman" panose="02020603050405020304" pitchFamily="18" charset="0"/>
                          </a:rPr>
                        </m:ctrlPr>
                      </m:sSupPr>
                      <m:e>
                        <m:r>
                          <m:rPr>
                            <m:nor/>
                          </m:rPr>
                          <a:rPr lang="vi-VN" sz="3200" b="1" i="1">
                            <a:solidFill>
                              <a:srgbClr val="FFFF00"/>
                            </a:solidFill>
                            <a:latin typeface="Times New Roman" panose="02020603050405020304" pitchFamily="18" charset="0"/>
                            <a:cs typeface="Times New Roman" panose="02020603050405020304" pitchFamily="18" charset="0"/>
                          </a:rPr>
                          <m:t>x</m:t>
                        </m:r>
                      </m:e>
                      <m:sup>
                        <m:r>
                          <a:rPr lang="vi-VN" sz="3200" b="1" i="1">
                            <a:solidFill>
                              <a:srgbClr val="FFFF00"/>
                            </a:solidFill>
                            <a:latin typeface="Cambria Math" panose="02040503050406030204" pitchFamily="18" charset="0"/>
                            <a:cs typeface="Times New Roman" panose="02020603050405020304" pitchFamily="18" charset="0"/>
                          </a:rPr>
                          <m:t>𝟐</m:t>
                        </m:r>
                      </m:sup>
                    </m:sSup>
                  </m:oMath>
                </a14:m>
                <a:r>
                  <a:rPr lang="vi-VN" sz="3200" b="1" dirty="0">
                    <a:solidFill>
                      <a:srgbClr val="FFFF00"/>
                    </a:solidFill>
                    <a:latin typeface="Times New Roman" panose="02020603050405020304" pitchFamily="18" charset="0"/>
                    <a:cs typeface="Times New Roman" panose="02020603050405020304" pitchFamily="18" charset="0"/>
                  </a:rPr>
                  <a:t>(</a:t>
                </a:r>
                <a14:m>
                  <m:oMath xmlns:m="http://schemas.openxmlformats.org/officeDocument/2006/math">
                    <m:r>
                      <m:rPr>
                        <m:nor/>
                      </m:rPr>
                      <a:rPr lang="vi-VN" sz="3200" b="1" i="1" dirty="0">
                        <a:solidFill>
                          <a:srgbClr val="FFFF00"/>
                        </a:solidFill>
                        <a:latin typeface="Times New Roman" panose="02020603050405020304" pitchFamily="18" charset="0"/>
                        <a:cs typeface="Times New Roman" panose="02020603050405020304" pitchFamily="18" charset="0"/>
                      </a:rPr>
                      <m:t>a</m:t>
                    </m:r>
                    <m:r>
                      <m:rPr>
                        <m:nor/>
                      </m:rPr>
                      <a:rPr lang="en-US" sz="3200" b="1" i="0" dirty="0" smtClean="0">
                        <a:solidFill>
                          <a:srgbClr val="FFFF00"/>
                        </a:solidFill>
                        <a:latin typeface="Times New Roman" panose="02020603050405020304" pitchFamily="18" charset="0"/>
                        <a:cs typeface="Times New Roman" panose="02020603050405020304" pitchFamily="18" charset="0"/>
                      </a:rPr>
                      <m:t> </m:t>
                    </m:r>
                    <m:r>
                      <m:rPr>
                        <m:nor/>
                      </m:rPr>
                      <a:rPr lang="vi-VN" sz="3200" b="1" i="0" dirty="0">
                        <a:solidFill>
                          <a:srgbClr val="FFFF00"/>
                        </a:solidFill>
                        <a:latin typeface="Times New Roman" panose="02020603050405020304" pitchFamily="18" charset="0"/>
                        <a:ea typeface="Cambria Math" panose="02040503050406030204" pitchFamily="18" charset="0"/>
                        <a:cs typeface="Times New Roman" panose="02020603050405020304" pitchFamily="18" charset="0"/>
                      </a:rPr>
                      <m:t>≠</m:t>
                    </m:r>
                    <m:r>
                      <m:rPr>
                        <m:nor/>
                      </m:rPr>
                      <a:rPr lang="en-US" sz="3200" b="1" i="0" dirty="0" smtClean="0">
                        <a:solidFill>
                          <a:srgbClr val="FFFF00"/>
                        </a:solidFill>
                        <a:latin typeface="Times New Roman" panose="02020603050405020304" pitchFamily="18" charset="0"/>
                        <a:ea typeface="Cambria Math" panose="02040503050406030204" pitchFamily="18" charset="0"/>
                        <a:cs typeface="Times New Roman" panose="02020603050405020304" pitchFamily="18" charset="0"/>
                      </a:rPr>
                      <m:t> </m:t>
                    </m:r>
                    <m:r>
                      <m:rPr>
                        <m:nor/>
                      </m:rPr>
                      <a:rPr lang="vi-VN" sz="3200" b="1" i="0" dirty="0">
                        <a:solidFill>
                          <a:srgbClr val="FFFF00"/>
                        </a:solidFill>
                        <a:latin typeface="Times New Roman" panose="02020603050405020304" pitchFamily="18" charset="0"/>
                        <a:ea typeface="Cambria Math" panose="02040503050406030204" pitchFamily="18" charset="0"/>
                        <a:cs typeface="Times New Roman" panose="02020603050405020304" pitchFamily="18" charset="0"/>
                      </a:rPr>
                      <m:t>0</m:t>
                    </m:r>
                    <m:r>
                      <m:rPr>
                        <m:nor/>
                      </m:rPr>
                      <a:rPr lang="vi-VN" sz="3200" b="1" i="0" dirty="0">
                        <a:solidFill>
                          <a:srgbClr val="FFFF00"/>
                        </a:solidFill>
                        <a:latin typeface="Times New Roman" panose="02020603050405020304" pitchFamily="18" charset="0"/>
                        <a:ea typeface="Cambria Math" panose="02040503050406030204" pitchFamily="18" charset="0"/>
                        <a:cs typeface="Times New Roman" panose="02020603050405020304" pitchFamily="18" charset="0"/>
                      </a:rPr>
                      <m:t>)</m:t>
                    </m:r>
                  </m:oMath>
                </a14:m>
                <a:r>
                  <a:rPr lang="vi-VN" sz="3200" b="1" dirty="0">
                    <a:solidFill>
                      <a:srgbClr val="FFFF00"/>
                    </a:solidFill>
                    <a:latin typeface="Times New Roman" panose="02020603050405020304" pitchFamily="18" charset="0"/>
                    <a:cs typeface="Times New Roman" panose="02020603050405020304" pitchFamily="18" charset="0"/>
                  </a:rPr>
                  <a:t> </a:t>
                </a:r>
                <a:r>
                  <a:rPr lang="en-US" sz="3200" b="1" dirty="0">
                    <a:solidFill>
                      <a:srgbClr val="FFFF00"/>
                    </a:solidFill>
                    <a:latin typeface="Times New Roman" panose="02020603050405020304" pitchFamily="18" charset="0"/>
                    <a:cs typeface="Times New Roman" panose="02020603050405020304" pitchFamily="18" charset="0"/>
                  </a:rPr>
                  <a:t>luôn </a:t>
                </a:r>
                <a:r>
                  <a:rPr lang="en-US" sz="3200" b="1" dirty="0" err="1">
                    <a:solidFill>
                      <a:srgbClr val="FFFF00"/>
                    </a:solidFill>
                    <a:latin typeface="Times New Roman" panose="02020603050405020304" pitchFamily="18" charset="0"/>
                    <a:cs typeface="Times New Roman" panose="02020603050405020304" pitchFamily="18" charset="0"/>
                  </a:rPr>
                  <a:t>xác</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định</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với</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mọi</a:t>
                </a:r>
                <a:r>
                  <a:rPr lang="en-US" sz="3200" b="1" dirty="0">
                    <a:solidFill>
                      <a:srgbClr val="FFFF00"/>
                    </a:solidFill>
                    <a:latin typeface="Times New Roman" panose="02020603050405020304" pitchFamily="18" charset="0"/>
                    <a:cs typeface="Times New Roman" panose="02020603050405020304" pitchFamily="18" charset="0"/>
                  </a:rPr>
                  <a:t> </a:t>
                </a:r>
                <a:r>
                  <a:rPr lang="vi-VN" sz="3200" b="1" dirty="0">
                    <a:solidFill>
                      <a:srgbClr val="FFFF00"/>
                    </a:solidFill>
                    <a:latin typeface="Times New Roman" panose="02020603050405020304" pitchFamily="18" charset="0"/>
                    <a:cs typeface="Times New Roman" panose="02020603050405020304" pitchFamily="18" charset="0"/>
                  </a:rPr>
                  <a:t> </a:t>
                </a:r>
                <a14:m>
                  <m:oMath xmlns:m="http://schemas.openxmlformats.org/officeDocument/2006/math">
                    <m:r>
                      <m:rPr>
                        <m:nor/>
                      </m:rPr>
                      <a:rPr lang="vi-VN" sz="3200" b="1" i="1">
                        <a:solidFill>
                          <a:srgbClr val="FFFF00"/>
                        </a:solidFill>
                        <a:latin typeface="Times New Roman" panose="02020603050405020304" pitchFamily="18" charset="0"/>
                        <a:cs typeface="Times New Roman" panose="02020603050405020304" pitchFamily="18" charset="0"/>
                      </a:rPr>
                      <m:t>x</m:t>
                    </m:r>
                    <m:r>
                      <m:rPr>
                        <m:nor/>
                      </m:rPr>
                      <a:rPr lang="en-US" sz="3200" b="1" i="0" smtClean="0">
                        <a:solidFill>
                          <a:srgbClr val="FFFF00"/>
                        </a:solidFill>
                        <a:latin typeface="Times New Roman" panose="02020603050405020304" pitchFamily="18" charset="0"/>
                        <a:cs typeface="Times New Roman" panose="02020603050405020304" pitchFamily="18" charset="0"/>
                      </a:rPr>
                      <m:t> </m:t>
                    </m:r>
                    <m:r>
                      <m:rPr>
                        <m:nor/>
                      </m:rPr>
                      <a:rPr lang="vi-VN" sz="3200" b="1" i="0">
                        <a:solidFill>
                          <a:srgbClr val="FFFF00"/>
                        </a:solidFill>
                        <a:latin typeface="Times New Roman" panose="02020603050405020304" pitchFamily="18" charset="0"/>
                        <a:ea typeface="Cambria Math" panose="02040503050406030204" pitchFamily="18" charset="0"/>
                        <a:cs typeface="Times New Roman" panose="02020603050405020304" pitchFamily="18" charset="0"/>
                      </a:rPr>
                      <m:t>∈</m:t>
                    </m:r>
                    <m:r>
                      <m:rPr>
                        <m:nor/>
                      </m:rPr>
                      <a:rPr lang="en-US" sz="3200" b="1" i="0" smtClean="0">
                        <a:solidFill>
                          <a:srgbClr val="FFFF00"/>
                        </a:solidFill>
                        <a:latin typeface="Times New Roman" panose="02020603050405020304" pitchFamily="18" charset="0"/>
                        <a:ea typeface="Cambria Math" panose="02040503050406030204" pitchFamily="18" charset="0"/>
                        <a:cs typeface="Times New Roman" panose="02020603050405020304" pitchFamily="18" charset="0"/>
                      </a:rPr>
                      <m:t> </m:t>
                    </m:r>
                    <m:r>
                      <m:rPr>
                        <m:nor/>
                      </m:rPr>
                      <a:rPr lang="vi-VN" sz="3200" b="1" i="0">
                        <a:solidFill>
                          <a:srgbClr val="FFFF00"/>
                        </a:solidFill>
                        <a:latin typeface="Times New Roman" panose="02020603050405020304" pitchFamily="18" charset="0"/>
                        <a:ea typeface="Cambria Math" panose="02040503050406030204" pitchFamily="18" charset="0"/>
                        <a:cs typeface="Times New Roman" panose="02020603050405020304" pitchFamily="18" charset="0"/>
                      </a:rPr>
                      <m:t>R</m:t>
                    </m:r>
                  </m:oMath>
                </a14:m>
                <a:r>
                  <a:rPr lang="vi-VN" sz="3200" b="1" dirty="0">
                    <a:solidFill>
                      <a:srgbClr val="FFFF00"/>
                    </a:solidFill>
                    <a:latin typeface="Times New Roman" panose="02020603050405020304" pitchFamily="18" charset="0"/>
                    <a:cs typeface="Times New Roman" panose="02020603050405020304" pitchFamily="18" charset="0"/>
                  </a:rPr>
                  <a:t>.     </a:t>
                </a:r>
                <a:r>
                  <a:rPr lang="en-US" sz="3200" b="1" dirty="0">
                    <a:solidFill>
                      <a:srgbClr val="FFFF00"/>
                    </a:solidFill>
                    <a:latin typeface="Times New Roman" panose="02020603050405020304" pitchFamily="18" charset="0"/>
                    <a:cs typeface="Times New Roman" panose="02020603050405020304" pitchFamily="18" charset="0"/>
                  </a:rPr>
                  <a:t>      </a:t>
                </a:r>
                <a:endParaRPr lang="en-US" b="1" dirty="0">
                  <a:solidFill>
                    <a:srgbClr val="FFFF00"/>
                  </a:solidFill>
                  <a:latin typeface="Times New Roman" panose="02020603050405020304" pitchFamily="18" charset="0"/>
                  <a:cs typeface="Times New Roman" panose="02020603050405020304" pitchFamily="18" charset="0"/>
                </a:endParaRPr>
              </a:p>
            </p:txBody>
          </p:sp>
        </mc:Choice>
        <mc:Fallback>
          <p:sp>
            <p:nvSpPr>
              <p:cNvPr id="11" name="Rectangle 10"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rot="10800000" flipH="1" flipV="1">
                <a:off x="6302326" y="4346591"/>
                <a:ext cx="5727749" cy="1580817"/>
              </a:xfrm>
              <a:prstGeom prst="rect">
                <a:avLst/>
              </a:prstGeom>
              <a:blipFill rotWithShape="1">
                <a:blip r:embed="rId7"/>
                <a:stretch>
                  <a:fillRect l="-10" t="-1" b="-1948"/>
                </a:stretch>
              </a:blipFill>
            </p:spPr>
            <p:txBody>
              <a:bodyPr/>
              <a:lstStyle/>
              <a:p>
                <a:r>
                  <a:rPr lang="en-US" altLang="en-US">
                    <a:noFill/>
                  </a:rPr>
                  <a:t> </a:t>
                </a:r>
              </a:p>
            </p:txBody>
          </p:sp>
        </mc:Fallback>
      </mc:AlternateContent>
      <p:pic>
        <p:nvPicPr>
          <p:cNvPr id="12" name="Picture 11" descr="OPL20U25GSXzBJYl68kk8uQGfFKzs7yb1M4KJWUiLk6ZEvGF+qCIPSnY57AbBFCvTW(2023.15.83.Nguyen Hien)83+K4lPs7H94VUqPe2XwIsfPRnrXQE//QTEXxb8/8N4CNc6FpgZahzpTjFhMzSA7T/nHJa11DE8Ng2TP3iAmRczFlmslSuUNOgUeb6yRvs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240209" y="120014"/>
            <a:ext cx="1561730" cy="15617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0">
                                            <p:txEl>
                                              <p:pRg st="0" end="0"/>
                                            </p:txEl>
                                          </p:spTgt>
                                        </p:tgtEl>
                                        <p:attrNameLst>
                                          <p:attrName>style.visibility</p:attrName>
                                        </p:attrNameLst>
                                      </p:cBhvr>
                                      <p:to>
                                        <p:strVal val="visible"/>
                                      </p:to>
                                    </p:set>
                                    <p:animEffect transition="in" filter="fade">
                                      <p:cBhvr>
                                        <p:cTn id="43" dur="500"/>
                                        <p:tgtEl>
                                          <p:spTgt spid="20">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1000"/>
                                        <p:tgtEl>
                                          <p:spTgt spid="30"/>
                                        </p:tgtEl>
                                      </p:cBhvr>
                                    </p:animEffect>
                                    <p:anim calcmode="lin" valueType="num">
                                      <p:cBhvr>
                                        <p:cTn id="49" dur="1000" fill="hold"/>
                                        <p:tgtEl>
                                          <p:spTgt spid="30"/>
                                        </p:tgtEl>
                                        <p:attrNameLst>
                                          <p:attrName>ppt_x</p:attrName>
                                        </p:attrNameLst>
                                      </p:cBhvr>
                                      <p:tavLst>
                                        <p:tav tm="0">
                                          <p:val>
                                            <p:strVal val="#ppt_x"/>
                                          </p:val>
                                        </p:tav>
                                        <p:tav tm="100000">
                                          <p:val>
                                            <p:strVal val="#ppt_x"/>
                                          </p:val>
                                        </p:tav>
                                      </p:tavLst>
                                    </p:anim>
                                    <p:anim calcmode="lin" valueType="num">
                                      <p:cBhvr>
                                        <p:cTn id="50"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1">
                                            <p:txEl>
                                              <p:pRg st="0" end="0"/>
                                            </p:txEl>
                                          </p:spTgt>
                                        </p:tgtEl>
                                        <p:attrNameLst>
                                          <p:attrName>style.visibility</p:attrName>
                                        </p:attrNameLst>
                                      </p:cBhvr>
                                      <p:to>
                                        <p:strVal val="visible"/>
                                      </p:to>
                                    </p:set>
                                    <p:animEffect transition="in" filter="fade">
                                      <p:cBhvr>
                                        <p:cTn id="62" dur="500"/>
                                        <p:tgtEl>
                                          <p:spTgt spid="11">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1">
                                            <p:txEl>
                                              <p:pRg st="1" end="1"/>
                                            </p:txEl>
                                          </p:spTgt>
                                        </p:tgtEl>
                                        <p:attrNameLst>
                                          <p:attrName>style.visibility</p:attrName>
                                        </p:attrNameLst>
                                      </p:cBhvr>
                                      <p:to>
                                        <p:strVal val="visible"/>
                                      </p:to>
                                    </p:set>
                                    <p:animEffect transition="in" filter="fade">
                                      <p:cBhvr>
                                        <p:cTn id="67"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P spid="26" grpId="0"/>
      <p:bldP spid="3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descr="OPL20U25GSXzBJYl68kk8uQGfFKzs7yb1M4KJWUiLk6ZEvGF+qCIPSnY57AbBFCvTWID07 2024 T9 CD 06565+K4lPs7H94VUqPe2XwIsfPRnrXQE//QTEXxb8/8N4CNc6FpgZahzpTjFhMzSA7T/nHJa11DE8Ng2TP3iAmRczFlmslSuUNOgUeb6yRvs0="/>
              <p:cNvSpPr>
                <a:spLocks noGrp="1"/>
              </p:cNvSpPr>
              <p:nvPr>
                <p:ph type="title"/>
              </p:nvPr>
            </p:nvSpPr>
            <p:spPr>
              <a:xfrm>
                <a:off x="496957" y="-31801"/>
                <a:ext cx="10654747" cy="991079"/>
              </a:xfrm>
            </p:spPr>
            <p:txBody>
              <a:bodyPr>
                <a:normAutofit/>
              </a:bodyPr>
              <a:lstStyle/>
              <a:p>
                <a:r>
                  <a:rPr lang="en-US" sz="3200" b="1" dirty="0">
                    <a:solidFill>
                      <a:srgbClr val="FFFF00"/>
                    </a:solidFill>
                    <a:latin typeface="Times New Roman" panose="02020603050405020304" pitchFamily="18" charset="0"/>
                    <a:cs typeface="Times New Roman" panose="02020603050405020304" pitchFamily="18" charset="0"/>
                  </a:rPr>
                  <a:t>BÀI 1. HÀM SỐ</a:t>
                </a:r>
                <a:r>
                  <a:rPr lang="vi-VN" sz="3200" b="1" dirty="0">
                    <a:solidFill>
                      <a:srgbClr val="FFFF00"/>
                    </a:solidFill>
                    <a:cs typeface="Times New Roman" panose="02020603050405020304" pitchFamily="18" charset="0"/>
                  </a:rPr>
                  <a:t>  </a:t>
                </a:r>
                <a14:m>
                  <m:oMath xmlns:m="http://schemas.openxmlformats.org/officeDocument/2006/math">
                    <m:r>
                      <a:rPr lang="vi-VN" sz="3200" b="1">
                        <a:solidFill>
                          <a:srgbClr val="FFFF00"/>
                        </a:solidFill>
                        <a:latin typeface="Cambria Math" panose="02040503050406030204" pitchFamily="18" charset="0"/>
                        <a:cs typeface="Times New Roman" panose="02020603050405020304" pitchFamily="18" charset="0"/>
                      </a:rPr>
                      <m:t>𝐲</m:t>
                    </m:r>
                    <m:r>
                      <a:rPr lang="vi-VN" sz="3200" b="1" i="1">
                        <a:solidFill>
                          <a:srgbClr val="FFFF00"/>
                        </a:solidFill>
                        <a:latin typeface="Cambria Math" panose="02040503050406030204" pitchFamily="18" charset="0"/>
                        <a:cs typeface="Times New Roman" panose="02020603050405020304" pitchFamily="18" charset="0"/>
                      </a:rPr>
                      <m:t>=</m:t>
                    </m:r>
                    <m:r>
                      <a:rPr lang="vi-VN" sz="3200" b="1" i="1">
                        <a:solidFill>
                          <a:srgbClr val="FFFF00"/>
                        </a:solidFill>
                        <a:latin typeface="Cambria Math" panose="02040503050406030204" pitchFamily="18" charset="0"/>
                        <a:cs typeface="Times New Roman" panose="02020603050405020304" pitchFamily="18" charset="0"/>
                      </a:rPr>
                      <m:t>𝒂</m:t>
                    </m:r>
                    <m:sSup>
                      <m:sSupPr>
                        <m:ctrlPr>
                          <a:rPr lang="vi-VN" sz="3200" b="1" i="1">
                            <a:solidFill>
                              <a:srgbClr val="FFFF00"/>
                            </a:solidFill>
                            <a:latin typeface="Cambria Math" panose="02040503050406030204" pitchFamily="18" charset="0"/>
                            <a:cs typeface="Times New Roman" panose="02020603050405020304" pitchFamily="18" charset="0"/>
                          </a:rPr>
                        </m:ctrlPr>
                      </m:sSupPr>
                      <m:e>
                        <m:r>
                          <a:rPr lang="vi-VN" sz="3200" b="1" i="1">
                            <a:solidFill>
                              <a:srgbClr val="FFFF00"/>
                            </a:solidFill>
                            <a:latin typeface="Cambria Math" panose="02040503050406030204" pitchFamily="18" charset="0"/>
                            <a:cs typeface="Times New Roman" panose="02020603050405020304" pitchFamily="18" charset="0"/>
                          </a:rPr>
                          <m:t>𝒙</m:t>
                        </m:r>
                      </m:e>
                      <m:sup>
                        <m:r>
                          <a:rPr lang="vi-VN" sz="3200" b="1" i="1">
                            <a:solidFill>
                              <a:srgbClr val="FFFF00"/>
                            </a:solidFill>
                            <a:latin typeface="Cambria Math" panose="02040503050406030204" pitchFamily="18" charset="0"/>
                            <a:cs typeface="Times New Roman" panose="02020603050405020304" pitchFamily="18" charset="0"/>
                          </a:rPr>
                          <m:t>𝟐</m:t>
                        </m:r>
                      </m:sup>
                    </m:sSup>
                  </m:oMath>
                </a14:m>
                <a:r>
                  <a:rPr lang="vi-VN" sz="3200" dirty="0">
                    <a:solidFill>
                      <a:srgbClr val="FFFF00"/>
                    </a:solidFill>
                    <a:cs typeface="Times New Roman" panose="02020603050405020304" pitchFamily="18" charset="0"/>
                  </a:rPr>
                  <a:t> (</a:t>
                </a:r>
                <a14:m>
                  <m:oMath xmlns:m="http://schemas.openxmlformats.org/officeDocument/2006/math">
                    <m:r>
                      <a:rPr lang="vi-VN" sz="3200" i="1" dirty="0">
                        <a:solidFill>
                          <a:srgbClr val="FFFF00"/>
                        </a:solidFill>
                        <a:latin typeface="Cambria Math" panose="02040503050406030204" pitchFamily="18" charset="0"/>
                      </a:rPr>
                      <m:t>𝑎</m:t>
                    </m:r>
                    <m:r>
                      <a:rPr lang="vi-VN" sz="3200" i="1" dirty="0">
                        <a:solidFill>
                          <a:srgbClr val="FFFF00"/>
                        </a:solidFill>
                        <a:latin typeface="Cambria Math" panose="02040503050406030204" pitchFamily="18" charset="0"/>
                        <a:ea typeface="Cambria Math" panose="02040503050406030204" pitchFamily="18" charset="0"/>
                      </a:rPr>
                      <m:t>≠</m:t>
                    </m:r>
                    <m:r>
                      <a:rPr lang="vi-VN" sz="3200" i="1" dirty="0">
                        <a:solidFill>
                          <a:srgbClr val="FFFF00"/>
                        </a:solidFill>
                        <a:latin typeface="Cambria Math" panose="02040503050406030204" pitchFamily="18" charset="0"/>
                        <a:ea typeface="Cambria Math" panose="02040503050406030204" pitchFamily="18" charset="0"/>
                      </a:rPr>
                      <m:t>0</m:t>
                    </m:r>
                    <m:r>
                      <a:rPr lang="vi-VN" sz="3200" i="1" dirty="0">
                        <a:solidFill>
                          <a:srgbClr val="FFFF00"/>
                        </a:solidFill>
                        <a:latin typeface="Cambria Math" panose="02040503050406030204" pitchFamily="18" charset="0"/>
                        <a:ea typeface="Cambria Math" panose="02040503050406030204" pitchFamily="18" charset="0"/>
                      </a:rPr>
                      <m:t>)</m:t>
                    </m:r>
                  </m:oMath>
                </a14:m>
                <a:endParaRPr lang="en-US" sz="3200" dirty="0">
                  <a:solidFill>
                    <a:srgbClr val="FFFF00"/>
                  </a:solidFill>
                </a:endParaRPr>
              </a:p>
            </p:txBody>
          </p:sp>
        </mc:Choice>
        <mc:Fallback>
          <p:sp>
            <p:nvSpPr>
              <p:cNvPr id="2" name="Title 1"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ph type="title"/>
              </p:nvPr>
            </p:nvSpPr>
            <p:spPr>
              <a:xfrm>
                <a:off x="496957" y="-31801"/>
                <a:ext cx="10654747" cy="991079"/>
              </a:xfrm>
              <a:blipFill rotWithShape="1">
                <a:blip r:embed="rId1"/>
                <a:stretch>
                  <a:fillRect l="-4" t="5" r="4" b="43"/>
                </a:stretch>
              </a:blipFill>
            </p:spPr>
            <p:txBody>
              <a:bodyPr/>
              <a:lstStyle/>
              <a:p>
                <a:r>
                  <a:rPr lang="en-US" altLang="en-US">
                    <a:noFill/>
                  </a:rPr>
                  <a:t> </a:t>
                </a:r>
              </a:p>
            </p:txBody>
          </p:sp>
        </mc:Fallback>
      </mc:AlternateContent>
      <p:sp>
        <p:nvSpPr>
          <p:cNvPr id="13" name="Rectangle 12" descr="OPL20U25GSXzBJYl68kk8uQGfFKzs7yb1M4KJWUiLk6ZEvGF+qCIPSnY57AbBFCvTWID07 2024 T9 CD 06565+K4lPs7H94VUqPe2XwIsfPRnrXQE//QTEXxb8/8N4CNc6FpgZahzpTjFhMzSA7T/nHJa11DE8Ng2TP3iAmRczFlmslSuUNOgUeb6yRvs0="/>
          <p:cNvSpPr/>
          <p:nvPr/>
        </p:nvSpPr>
        <p:spPr>
          <a:xfrm>
            <a:off x="6670720" y="2337651"/>
            <a:ext cx="1019130" cy="646331"/>
          </a:xfrm>
          <a:prstGeom prst="rect">
            <a:avLst/>
          </a:prstGeom>
        </p:spPr>
        <p:txBody>
          <a:bodyPr wrap="square">
            <a:spAutoFit/>
          </a:bodyPr>
          <a:lstStyle/>
          <a:p>
            <a:r>
              <a:rPr lang="vi-VN" sz="3600" dirty="0">
                <a:solidFill>
                  <a:schemeClr val="bg1"/>
                </a:solidFill>
                <a:latin typeface="Times New Roman" panose="02020603050405020304" pitchFamily="18" charset="0"/>
                <a:cs typeface="Times New Roman" panose="02020603050405020304" pitchFamily="18" charset="0"/>
              </a:rPr>
              <a:t> </a:t>
            </a:r>
            <a:endParaRPr lang="vi-VN" sz="3600" dirty="0">
              <a:solidFill>
                <a:schemeClr val="bg1"/>
              </a:solidFill>
              <a:latin typeface="Times New Roman" panose="02020603050405020304" pitchFamily="18" charset="0"/>
              <a:cs typeface="Times New Roman" panose="02020603050405020304" pitchFamily="18" charset="0"/>
            </a:endParaRPr>
          </a:p>
        </p:txBody>
      </p:sp>
      <p:sp>
        <p:nvSpPr>
          <p:cNvPr id="10" name="Rectangle 9" descr="OPL20U25GSXzBJYl68kk8uQGfFKzs7yb1M4KJWUiLk6ZEvGF+qCIPSnY57AbBFCvTWID07 2024 T9 CD 06565+K4lPs7H94VUqPe2XwIsfPRnrXQE//QTEXxb8/8N4CNc6FpgZahzpTjFhMzSA7T/nHJa11DE8Ng2TP3iAmRczFlmslSuUNOgUeb6yRvs0="/>
          <p:cNvSpPr/>
          <p:nvPr/>
        </p:nvSpPr>
        <p:spPr>
          <a:xfrm flipH="1">
            <a:off x="6811501" y="4891604"/>
            <a:ext cx="6295013" cy="523220"/>
          </a:xfrm>
          <a:prstGeom prst="rect">
            <a:avLst/>
          </a:prstGeom>
        </p:spPr>
        <p:txBody>
          <a:bodyPr wrap="square">
            <a:spAutoFit/>
          </a:bodyPr>
          <a:lstStyle/>
          <a:p>
            <a:endParaRPr lang="en-US" sz="2800" dirty="0">
              <a:solidFill>
                <a:schemeClr val="bg1"/>
              </a:solidFill>
            </a:endParaRPr>
          </a:p>
        </p:txBody>
      </p:sp>
      <p:sp>
        <p:nvSpPr>
          <p:cNvPr id="5" name="Rectangle 4" descr="OPL20U25GSXzBJYl68kk8uQGfFKzs7yb1M4KJWUiLk6ZEvGF+qCIPSnY57AbBFCvTWID07 2024 T9 CD 06565+K4lPs7H94VUqPe2XwIsfPRnrXQE//QTEXxb8/8N4CNc6FpgZahzpTjFhMzSA7T/nHJa11DE8Ng2TP3iAmRczFlmslSuUNOgUeb6yRvs0="/>
          <p:cNvSpPr/>
          <p:nvPr/>
        </p:nvSpPr>
        <p:spPr>
          <a:xfrm rot="10800000" flipV="1">
            <a:off x="556592" y="829495"/>
            <a:ext cx="9402416" cy="584775"/>
          </a:xfrm>
          <a:prstGeom prst="rect">
            <a:avLst/>
          </a:prstGeom>
        </p:spPr>
        <p:txBody>
          <a:bodyPr wrap="square">
            <a:spAutoFit/>
          </a:bodyPr>
          <a:lstStyle/>
          <a:p>
            <a:pPr lvl="0"/>
            <a:r>
              <a:rPr lang="en-US" sz="3200" b="1" dirty="0">
                <a:solidFill>
                  <a:srgbClr val="FFFF00"/>
                </a:solidFill>
                <a:latin typeface="Times New Roman" panose="02020603050405020304" pitchFamily="18" charset="0"/>
                <a:cs typeface="Times New Roman" panose="02020603050405020304" pitchFamily="18" charset="0"/>
              </a:rPr>
              <a:t> </a:t>
            </a:r>
            <a:r>
              <a:rPr lang="vi-VN" altLang="en-US" sz="32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Dạng 1: Xác định hệ số a của hàm số khi biết x, y .</a:t>
            </a:r>
            <a:endParaRPr lang="vi-VN" altLang="en-US" sz="32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5" descr="OPL20U25GSXzBJYl68kk8uQGfFKzs7yb1M4KJWUiLk6ZEvGF+qCIPSnY57AbBFCvTWID07 2024 T9 CD 06565+K4lPs7H94VUqPe2XwIsfPRnrXQE//QTEXxb8/8N4CNc6FpgZahzpTjFhMzSA7T/nHJa11DE8Ng2TP3iAmRczFlmslSuUNOgUeb6yRvs0="/>
          <p:cNvSpPr/>
          <p:nvPr/>
        </p:nvSpPr>
        <p:spPr>
          <a:xfrm>
            <a:off x="845427" y="1419911"/>
            <a:ext cx="8309114" cy="646331"/>
          </a:xfrm>
          <a:prstGeom prst="rect">
            <a:avLst/>
          </a:prstGeom>
        </p:spPr>
        <p:txBody>
          <a:bodyPr wrap="square">
            <a:spAutoFit/>
          </a:bodyPr>
          <a:lstStyle/>
          <a:p>
            <a:pPr lvl="0"/>
            <a:r>
              <a:rPr lang="vi-VN" altLang="en-US" sz="32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Phương pháp giải</a:t>
            </a:r>
            <a:r>
              <a:rPr lang="vi-VN" altLang="en-US" sz="36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endParaRPr lang="vi-VN" altLang="en-US" sz="36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6" name="Text Placeholder 3" descr="OPL20U25GSXzBJYl68kk8uQGfFKzs7yb1M4KJWUiLk6ZEvGF+qCIPSnY57AbBFCvTWID07 2024 T9 CD 06565+K4lPs7H94VUqPe2XwIsfPRnrXQE//QTEXxb8/8N4CNc6FpgZahzpTjFhMzSA7T/nHJa11DE8Ng2TP3iAmRczFlmslSuUNOgUeb6yRvs0="/>
          <p:cNvSpPr txBox="1"/>
          <p:nvPr/>
        </p:nvSpPr>
        <p:spPr>
          <a:xfrm rot="10800000" flipV="1">
            <a:off x="556592" y="2210398"/>
            <a:ext cx="10071654" cy="92786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vi-VN" altLang="en-US" sz="3200" dirty="0">
                <a:solidFill>
                  <a:schemeClr val="bg1"/>
                </a:solidFill>
                <a:latin typeface="Times New Roman" panose="02020603050405020304" pitchFamily="18" charset="0"/>
                <a:cs typeface="Times New Roman" panose="02020603050405020304" pitchFamily="18" charset="0"/>
              </a:rPr>
              <a:t>Thay giá trị cho trước đã biết của </a:t>
            </a:r>
            <a:r>
              <a:rPr lang="vi-VN" altLang="en-US" sz="3200" i="1" dirty="0">
                <a:solidFill>
                  <a:schemeClr val="bg1"/>
                </a:solidFill>
                <a:latin typeface="Times New Roman" panose="02020603050405020304" pitchFamily="18" charset="0"/>
                <a:cs typeface="Times New Roman" panose="02020603050405020304" pitchFamily="18" charset="0"/>
              </a:rPr>
              <a:t>x , y</a:t>
            </a:r>
            <a:r>
              <a:rPr lang="vi-VN" altLang="en-US" sz="3200" dirty="0">
                <a:solidFill>
                  <a:schemeClr val="bg1"/>
                </a:solidFill>
                <a:latin typeface="Times New Roman" panose="02020603050405020304" pitchFamily="18" charset="0"/>
                <a:cs typeface="Times New Roman" panose="02020603050405020304" pitchFamily="18" charset="0"/>
              </a:rPr>
              <a:t>  vào công thức  của hàm số từ đó tìm được </a:t>
            </a:r>
            <a:r>
              <a:rPr lang="vi-VN" altLang="en-US" sz="3200" i="1" dirty="0">
                <a:solidFill>
                  <a:schemeClr val="bg1"/>
                </a:solidFill>
                <a:latin typeface="Times New Roman" panose="02020603050405020304" pitchFamily="18" charset="0"/>
                <a:cs typeface="Times New Roman" panose="02020603050405020304" pitchFamily="18" charset="0"/>
              </a:rPr>
              <a:t>a</a:t>
            </a:r>
            <a:endParaRPr lang="en-US" altLang="en-US" sz="3200" i="1" dirty="0">
              <a:solidFill>
                <a:schemeClr val="bg1"/>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19" name="Text Placeholder 3" descr="OPL20U25GSXzBJYl68kk8uQGfFKzs7yb1M4KJWUiLk6ZEvGF+qCIPSnY57AbBFCvTWID07 2024 T9 CD 06565+K4lPs7H94VUqPe2XwIsfPRnrXQE//QTEXxb8/8N4CNc6FpgZahzpTjFhMzSA7T/nHJa11DE8Ng2TP3iAmRczFlmslSuUNOgUeb6yRvs0="/>
              <p:cNvSpPr txBox="1"/>
              <p:nvPr/>
            </p:nvSpPr>
            <p:spPr>
              <a:xfrm rot="10800000" flipV="1">
                <a:off x="496957" y="3265521"/>
                <a:ext cx="11430000" cy="92786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vi-VN" sz="3200" dirty="0">
                    <a:solidFill>
                      <a:schemeClr val="bg1"/>
                    </a:solidFill>
                    <a:latin typeface="Times New Roman" panose="02020603050405020304" pitchFamily="18" charset="0"/>
                    <a:cs typeface="Times New Roman" panose="02020603050405020304" pitchFamily="18" charset="0"/>
                  </a:rPr>
                  <a:t>Bài 1 (</a:t>
                </a:r>
                <a:r>
                  <a:rPr lang="en-US" sz="3200" dirty="0" err="1">
                    <a:solidFill>
                      <a:schemeClr val="bg1"/>
                    </a:solidFill>
                    <a:latin typeface="Times New Roman" panose="02020603050405020304" pitchFamily="18" charset="0"/>
                    <a:cs typeface="Times New Roman" panose="02020603050405020304" pitchFamily="18" charset="0"/>
                  </a:rPr>
                  <a:t>sgk</a:t>
                </a:r>
                <a:r>
                  <a:rPr lang="en-US" sz="3200" dirty="0">
                    <a:solidFill>
                      <a:schemeClr val="bg1"/>
                    </a:solidFill>
                    <a:latin typeface="Times New Roman" panose="02020603050405020304" pitchFamily="18" charset="0"/>
                    <a:cs typeface="Times New Roman" panose="02020603050405020304" pitchFamily="18" charset="0"/>
                  </a:rPr>
                  <a:t>/</a:t>
                </a:r>
                <a:r>
                  <a:rPr lang="en-US" sz="3200" dirty="0" err="1">
                    <a:solidFill>
                      <a:schemeClr val="bg1"/>
                    </a:solidFill>
                    <a:latin typeface="Times New Roman" panose="02020603050405020304" pitchFamily="18" charset="0"/>
                    <a:cs typeface="Times New Roman" panose="02020603050405020304" pitchFamily="18" charset="0"/>
                  </a:rPr>
                  <a:t>trang</a:t>
                </a:r>
                <a:r>
                  <a:rPr lang="en-US" sz="3200" dirty="0">
                    <a:solidFill>
                      <a:schemeClr val="bg1"/>
                    </a:solidFill>
                    <a:latin typeface="Times New Roman" panose="02020603050405020304" pitchFamily="18" charset="0"/>
                    <a:cs typeface="Times New Roman" panose="02020603050405020304" pitchFamily="18" charset="0"/>
                  </a:rPr>
                  <a:t> 51</a:t>
                </a:r>
                <a:r>
                  <a:rPr lang="vi-VN" sz="3200" b="1" dirty="0">
                    <a:solidFill>
                      <a:schemeClr val="bg1"/>
                    </a:solidFill>
                    <a:latin typeface="Times New Roman" panose="02020603050405020304" pitchFamily="18" charset="0"/>
                    <a:cs typeface="Times New Roman" panose="02020603050405020304" pitchFamily="18" charset="0"/>
                  </a:rPr>
                  <a:t>)</a:t>
                </a:r>
                <a:r>
                  <a:rPr lang="vi-VN" sz="3200" dirty="0">
                    <a:solidFill>
                      <a:schemeClr val="bg1"/>
                    </a:solidFill>
                    <a:latin typeface="Times New Roman" panose="02020603050405020304" pitchFamily="18" charset="0"/>
                    <a:cs typeface="Times New Roman" panose="02020603050405020304" pitchFamily="18" charset="0"/>
                  </a:rPr>
                  <a:t>:  Cho hàm số </a:t>
                </a:r>
                <a14:m>
                  <m:oMath xmlns:m="http://schemas.openxmlformats.org/officeDocument/2006/math">
                    <m:r>
                      <m:rPr>
                        <m:nor/>
                      </m:rPr>
                      <a:rPr lang="vi-VN" sz="3200" i="1" smtClean="0">
                        <a:solidFill>
                          <a:schemeClr val="bg1"/>
                        </a:solidFill>
                        <a:latin typeface="Times New Roman" panose="02020603050405020304" pitchFamily="18" charset="0"/>
                        <a:cs typeface="Times New Roman" panose="02020603050405020304" pitchFamily="18" charset="0"/>
                      </a:rPr>
                      <m:t>y</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i="0" smtClean="0">
                        <a:solidFill>
                          <a:schemeClr val="bg1"/>
                        </a:solidFill>
                        <a:latin typeface="Times New Roman" panose="02020603050405020304" pitchFamily="18" charset="0"/>
                        <a:cs typeface="Times New Roman" panose="02020603050405020304" pitchFamily="18" charset="0"/>
                      </a:rPr>
                      <m:t>=</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i="1" smtClean="0">
                        <a:solidFill>
                          <a:schemeClr val="bg1"/>
                        </a:solidFill>
                        <a:latin typeface="Times New Roman" panose="02020603050405020304" pitchFamily="18" charset="0"/>
                        <a:cs typeface="Times New Roman" panose="02020603050405020304" pitchFamily="18" charset="0"/>
                      </a:rPr>
                      <m:t>a</m:t>
                    </m:r>
                    <m:sSup>
                      <m:sSupPr>
                        <m:ctrlPr>
                          <a:rPr lang="vi-VN" sz="3200" i="1">
                            <a:solidFill>
                              <a:schemeClr val="bg1"/>
                            </a:solidFill>
                            <a:latin typeface="Cambria Math" panose="02040503050406030204" pitchFamily="18" charset="0"/>
                            <a:cs typeface="Times New Roman" panose="02020603050405020304" pitchFamily="18" charset="0"/>
                          </a:rPr>
                        </m:ctrlPr>
                      </m:sSupPr>
                      <m:e>
                        <m:r>
                          <m:rPr>
                            <m:nor/>
                          </m:rPr>
                          <a:rPr lang="vi-VN" sz="3200" i="1">
                            <a:solidFill>
                              <a:schemeClr val="bg1"/>
                            </a:solidFill>
                            <a:latin typeface="Times New Roman" panose="02020603050405020304" pitchFamily="18" charset="0"/>
                            <a:cs typeface="Times New Roman" panose="02020603050405020304" pitchFamily="18" charset="0"/>
                          </a:rPr>
                          <m:t>x</m:t>
                        </m:r>
                      </m:e>
                      <m:sup>
                        <m:r>
                          <a:rPr lang="vi-VN" sz="3200" i="1">
                            <a:solidFill>
                              <a:schemeClr val="bg1"/>
                            </a:solidFill>
                            <a:latin typeface="Cambria Math" panose="02040503050406030204" pitchFamily="18" charset="0"/>
                            <a:cs typeface="Times New Roman" panose="02020603050405020304" pitchFamily="18" charset="0"/>
                          </a:rPr>
                          <m:t>2</m:t>
                        </m:r>
                      </m:sup>
                    </m:sSup>
                  </m:oMath>
                </a14:m>
                <a:r>
                  <a:rPr lang="vi-VN" sz="3200" dirty="0">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r>
                      <m:rPr>
                        <m:nor/>
                      </m:rPr>
                      <a:rPr lang="vi-VN" sz="3200" i="1" dirty="0">
                        <a:solidFill>
                          <a:schemeClr val="bg1"/>
                        </a:solidFill>
                        <a:latin typeface="Times New Roman" panose="02020603050405020304" pitchFamily="18" charset="0"/>
                        <a:cs typeface="Times New Roman" panose="02020603050405020304" pitchFamily="18" charset="0"/>
                      </a:rPr>
                      <m:t>a</m:t>
                    </m:r>
                    <m:r>
                      <m:rPr>
                        <m:nor/>
                      </m:rPr>
                      <a:rPr lang="en-US" sz="3200" b="0" i="0" dirty="0" smtClean="0">
                        <a:solidFill>
                          <a:schemeClr val="bg1"/>
                        </a:solidFill>
                        <a:latin typeface="Times New Roman" panose="02020603050405020304" pitchFamily="18" charset="0"/>
                        <a:cs typeface="Times New Roman" panose="02020603050405020304" pitchFamily="18" charset="0"/>
                      </a:rPr>
                      <m:t> </m:t>
                    </m:r>
                    <m:r>
                      <m:rPr>
                        <m:nor/>
                      </m:rPr>
                      <a:rPr lang="vi-VN" sz="3200" i="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m:t>≠</m:t>
                    </m:r>
                    <m:r>
                      <m:rPr>
                        <m:nor/>
                      </m:rPr>
                      <a:rPr lang="en-US" sz="3200" b="0" i="0" dirty="0" smtClean="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m:t> </m:t>
                    </m:r>
                    <m:r>
                      <m:rPr>
                        <m:nor/>
                      </m:rPr>
                      <a:rPr lang="vi-VN" sz="3200" i="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m:t>0</m:t>
                    </m:r>
                    <m:r>
                      <m:rPr>
                        <m:nor/>
                      </m:rPr>
                      <a:rPr lang="vi-VN" sz="3200" i="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m:t>)</m:t>
                    </m:r>
                    <m:r>
                      <m:rPr>
                        <m:nor/>
                      </m:rPr>
                      <a:rPr lang="vi-VN" sz="3200" b="0" i="0" dirty="0" smtClean="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m:t>.</m:t>
                    </m:r>
                  </m:oMath>
                </a14:m>
                <a:r>
                  <a:rPr lang="vi-VN" sz="3200" dirty="0">
                    <a:solidFill>
                      <a:schemeClr val="bg1"/>
                    </a:solidFill>
                    <a:latin typeface="Times New Roman" panose="02020603050405020304" pitchFamily="18" charset="0"/>
                    <a:cs typeface="Times New Roman" panose="02020603050405020304" pitchFamily="18" charset="0"/>
                  </a:rPr>
                  <a:t>  Tìm </a:t>
                </a:r>
                <a14:m>
                  <m:oMath xmlns:m="http://schemas.openxmlformats.org/officeDocument/2006/math">
                    <m:r>
                      <m:rPr>
                        <m:nor/>
                      </m:rPr>
                      <a:rPr lang="vi-VN" sz="3200" i="0">
                        <a:solidFill>
                          <a:schemeClr val="bg1"/>
                        </a:solidFill>
                        <a:latin typeface="Times New Roman" panose="02020603050405020304" pitchFamily="18" charset="0"/>
                        <a:cs typeface="Times New Roman" panose="02020603050405020304" pitchFamily="18" charset="0"/>
                      </a:rPr>
                      <m:t>a</m:t>
                    </m:r>
                    <m:r>
                      <m:rPr>
                        <m:nor/>
                      </m:rPr>
                      <a:rPr lang="vi-VN" sz="3200" i="0">
                        <a:solidFill>
                          <a:schemeClr val="bg1"/>
                        </a:solidFill>
                        <a:latin typeface="Times New Roman" panose="02020603050405020304" pitchFamily="18" charset="0"/>
                        <a:cs typeface="Times New Roman" panose="02020603050405020304" pitchFamily="18" charset="0"/>
                      </a:rPr>
                      <m:t> </m:t>
                    </m:r>
                  </m:oMath>
                </a14:m>
                <a:r>
                  <a:rPr lang="vi-VN" sz="3200" dirty="0">
                    <a:solidFill>
                      <a:schemeClr val="bg1"/>
                    </a:solidFill>
                    <a:latin typeface="Times New Roman" panose="02020603050405020304" pitchFamily="18" charset="0"/>
                    <a:cs typeface="Times New Roman" panose="02020603050405020304" pitchFamily="18" charset="0"/>
                  </a:rPr>
                  <a:t> biết rằng khi </a:t>
                </a:r>
                <a14:m>
                  <m:oMath xmlns:m="http://schemas.openxmlformats.org/officeDocument/2006/math">
                    <m:r>
                      <m:rPr>
                        <m:nor/>
                      </m:rPr>
                      <a:rPr lang="vi-VN" sz="3200" i="1" dirty="0" smtClean="0">
                        <a:solidFill>
                          <a:schemeClr val="bg1"/>
                        </a:solidFill>
                        <a:latin typeface="Times New Roman" panose="02020603050405020304" pitchFamily="18" charset="0"/>
                        <a:cs typeface="Times New Roman" panose="02020603050405020304" pitchFamily="18" charset="0"/>
                      </a:rPr>
                      <m:t>x</m:t>
                    </m:r>
                    <m:r>
                      <m:rPr>
                        <m:nor/>
                      </m:rPr>
                      <a:rPr lang="en-US" sz="3200" b="0" i="0" dirty="0" smtClean="0">
                        <a:solidFill>
                          <a:schemeClr val="bg1"/>
                        </a:solidFill>
                        <a:latin typeface="Times New Roman" panose="02020603050405020304" pitchFamily="18" charset="0"/>
                        <a:cs typeface="Times New Roman" panose="02020603050405020304" pitchFamily="18" charset="0"/>
                      </a:rPr>
                      <m:t> </m:t>
                    </m:r>
                    <m:r>
                      <m:rPr>
                        <m:nor/>
                      </m:rPr>
                      <a:rPr lang="vi-VN" sz="3200" i="0">
                        <a:solidFill>
                          <a:schemeClr val="bg1"/>
                        </a:solidFill>
                        <a:latin typeface="Times New Roman" panose="02020603050405020304" pitchFamily="18" charset="0"/>
                        <a:cs typeface="Times New Roman" panose="02020603050405020304" pitchFamily="18" charset="0"/>
                      </a:rPr>
                      <m:t>=</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b="0" i="0" smtClean="0">
                        <a:solidFill>
                          <a:schemeClr val="bg1"/>
                        </a:solidFill>
                        <a:latin typeface="Times New Roman" panose="02020603050405020304" pitchFamily="18" charset="0"/>
                        <a:cs typeface="Times New Roman" panose="02020603050405020304" pitchFamily="18" charset="0"/>
                      </a:rPr>
                      <m:t>−</m:t>
                    </m:r>
                    <m:r>
                      <m:rPr>
                        <m:nor/>
                      </m:rPr>
                      <a:rPr lang="vi-VN" sz="3200" b="0" i="0" smtClean="0">
                        <a:solidFill>
                          <a:schemeClr val="bg1"/>
                        </a:solidFill>
                        <a:latin typeface="Times New Roman" panose="02020603050405020304" pitchFamily="18" charset="0"/>
                        <a:cs typeface="Times New Roman" panose="02020603050405020304" pitchFamily="18" charset="0"/>
                      </a:rPr>
                      <m:t>3</m:t>
                    </m:r>
                  </m:oMath>
                </a14:m>
                <a:r>
                  <a:rPr lang="vi-VN" sz="3200" i="1" dirty="0">
                    <a:solidFill>
                      <a:schemeClr val="bg1"/>
                    </a:solidFill>
                    <a:latin typeface="Times New Roman" panose="02020603050405020304" pitchFamily="18" charset="0"/>
                    <a:cs typeface="Times New Roman" panose="02020603050405020304" pitchFamily="18" charset="0"/>
                  </a:rPr>
                  <a:t> </a:t>
                </a:r>
                <a:r>
                  <a:rPr lang="vi-VN" sz="3200" dirty="0">
                    <a:solidFill>
                      <a:schemeClr val="bg1"/>
                    </a:solidFill>
                    <a:latin typeface="Times New Roman" panose="02020603050405020304" pitchFamily="18" charset="0"/>
                    <a:cs typeface="Times New Roman" panose="02020603050405020304" pitchFamily="18" charset="0"/>
                  </a:rPr>
                  <a:t>thì</a:t>
                </a:r>
                <a:r>
                  <a:rPr lang="vi-VN" sz="3200" i="1" dirty="0">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r>
                      <m:rPr>
                        <m:nor/>
                      </m:rPr>
                      <a:rPr lang="vi-VN" sz="3200" i="1">
                        <a:solidFill>
                          <a:schemeClr val="bg1"/>
                        </a:solidFill>
                        <a:latin typeface="Times New Roman" panose="02020603050405020304" pitchFamily="18" charset="0"/>
                        <a:cs typeface="Times New Roman" panose="02020603050405020304" pitchFamily="18" charset="0"/>
                      </a:rPr>
                      <m:t>y</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i="0">
                        <a:solidFill>
                          <a:schemeClr val="bg1"/>
                        </a:solidFill>
                        <a:latin typeface="Times New Roman" panose="02020603050405020304" pitchFamily="18" charset="0"/>
                        <a:cs typeface="Times New Roman" panose="02020603050405020304" pitchFamily="18" charset="0"/>
                      </a:rPr>
                      <m:t>=</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i="0">
                        <a:solidFill>
                          <a:schemeClr val="bg1"/>
                        </a:solidFill>
                        <a:latin typeface="Times New Roman" panose="02020603050405020304" pitchFamily="18" charset="0"/>
                        <a:cs typeface="Times New Roman" panose="02020603050405020304" pitchFamily="18" charset="0"/>
                      </a:rPr>
                      <m:t>5</m:t>
                    </m:r>
                    <m:r>
                      <m:rPr>
                        <m:nor/>
                      </m:rPr>
                      <a:rPr lang="vi-VN" sz="3200" i="0">
                        <a:solidFill>
                          <a:schemeClr val="bg1"/>
                        </a:solidFill>
                        <a:latin typeface="Times New Roman" panose="02020603050405020304" pitchFamily="18" charset="0"/>
                        <a:cs typeface="Times New Roman" panose="02020603050405020304" pitchFamily="18" charset="0"/>
                      </a:rPr>
                      <m:t>.</m:t>
                    </m:r>
                  </m:oMath>
                </a14:m>
                <a:r>
                  <a:rPr lang="vi-VN" sz="3200" i="1" dirty="0">
                    <a:solidFill>
                      <a:schemeClr val="bg1"/>
                    </a:solidFill>
                    <a:latin typeface="Times New Roman" panose="02020603050405020304" pitchFamily="18" charset="0"/>
                    <a:cs typeface="Times New Roman" panose="02020603050405020304" pitchFamily="18" charset="0"/>
                  </a:rPr>
                  <a:t>         </a:t>
                </a:r>
                <a:endParaRPr lang="en-US" sz="3200" i="1" dirty="0">
                  <a:solidFill>
                    <a:schemeClr val="bg1"/>
                  </a:solidFill>
                  <a:latin typeface="Times New Roman" panose="02020603050405020304" pitchFamily="18" charset="0"/>
                  <a:cs typeface="Times New Roman" panose="02020603050405020304" pitchFamily="18" charset="0"/>
                </a:endParaRPr>
              </a:p>
            </p:txBody>
          </p:sp>
        </mc:Choice>
        <mc:Fallback>
          <p:sp>
            <p:nvSpPr>
              <p:cNvPr id="19" name="Text Placeholder 3" descr="OPL20U25GSXzBJYl68kk8uQGfFKzs7yb1M4KJWUiLk6ZEvGF+qCIPSnY57AbBFCvTWID07 2024 T9 CD 06565+K4lPs7H94VUqPe2XwIsfPRnrXQE//QTEXxb8/8N4CNc6FpgZahzpTjFhMzSA7T/nHJa11DE8Ng2TP3iAmRczFlmslSuUNOgUeb6yRvs0="/>
              <p:cNvSpPr txBox="1">
                <a:spLocks noRot="1" noChangeAspect="1" noMove="1" noResize="1" noEditPoints="1" noAdjustHandles="1" noChangeArrowheads="1" noChangeShapeType="1" noTextEdit="1"/>
              </p:cNvSpPr>
              <p:nvPr/>
            </p:nvSpPr>
            <p:spPr>
              <a:xfrm rot="10800000" flipV="1">
                <a:off x="496957" y="3265521"/>
                <a:ext cx="11430000" cy="927869"/>
              </a:xfrm>
              <a:prstGeom prst="rect">
                <a:avLst/>
              </a:prstGeom>
              <a:blipFill rotWithShape="1">
                <a:blip r:embed="rId2"/>
                <a:stretch>
                  <a:fillRect l="-3" t="-38" r="3" b="-9460"/>
                </a:stretch>
              </a:blipFill>
            </p:spPr>
            <p:txBody>
              <a:bodyPr/>
              <a:lstStyle/>
              <a:p>
                <a:r>
                  <a:rPr lang="en-US" altLang="en-US">
                    <a:noFill/>
                  </a:rPr>
                  <a:t> </a:t>
                </a:r>
              </a:p>
            </p:txBody>
          </p:sp>
        </mc:Fallback>
      </mc:AlternateContent>
      <p:sp>
        <p:nvSpPr>
          <p:cNvPr id="21" name="Text Placeholder 3" descr="OPL20U25GSXzBJYl68kk8uQGfFKzs7yb1M4KJWUiLk6ZEvGF+qCIPSnY57AbBFCvTWID07 2024 T9 CD 06565+K4lPs7H94VUqPe2XwIsfPRnrXQE//QTEXxb8/8N4CNc6FpgZahzpTjFhMzSA7T/nHJa11DE8Ng2TP3iAmRczFlmslSuUNOgUeb6yRvs0="/>
          <p:cNvSpPr txBox="1"/>
          <p:nvPr/>
        </p:nvSpPr>
        <p:spPr>
          <a:xfrm rot="10800000" flipV="1">
            <a:off x="3975652" y="4130552"/>
            <a:ext cx="1848678" cy="48386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720"/>
              </a:spcBef>
              <a:spcAft>
                <a:spcPts val="720"/>
              </a:spcAft>
              <a:buNone/>
            </a:pPr>
            <a:r>
              <a:rPr lang="en-US" sz="3200" b="1" dirty="0" err="1">
                <a:solidFill>
                  <a:srgbClr val="FFFF00"/>
                </a:solidFill>
                <a:latin typeface="Times New Roman" panose="02020603050405020304" pitchFamily="18" charset="0"/>
                <a:ea typeface="Times New Roman" panose="02020603050405020304" pitchFamily="18" charset="0"/>
              </a:rPr>
              <a:t>Lời</a:t>
            </a:r>
            <a:r>
              <a:rPr lang="en-US" sz="3200" b="1" dirty="0">
                <a:solidFill>
                  <a:srgbClr val="FFFF00"/>
                </a:solidFill>
                <a:latin typeface="Times New Roman" panose="02020603050405020304" pitchFamily="18" charset="0"/>
                <a:ea typeface="Times New Roman" panose="02020603050405020304" pitchFamily="18" charset="0"/>
              </a:rPr>
              <a:t> </a:t>
            </a:r>
            <a:r>
              <a:rPr lang="vi-VN" sz="3200" b="1" dirty="0">
                <a:solidFill>
                  <a:srgbClr val="FFFF00"/>
                </a:solidFill>
                <a:latin typeface="Times New Roman" panose="02020603050405020304" pitchFamily="18" charset="0"/>
                <a:ea typeface="Times New Roman" panose="02020603050405020304" pitchFamily="18" charset="0"/>
              </a:rPr>
              <a:t>giải</a:t>
            </a:r>
            <a:endParaRPr lang="en-US" sz="3200" dirty="0">
              <a:solidFill>
                <a:srgbClr val="FFFF00"/>
              </a:solidFill>
              <a:latin typeface="Times New Roman" panose="02020603050405020304" pitchFamily="18" charset="0"/>
              <a:ea typeface="Times New Roman" panose="02020603050405020304" pitchFamily="18" charset="0"/>
            </a:endParaRPr>
          </a:p>
        </p:txBody>
      </p:sp>
      <p:pic>
        <p:nvPicPr>
          <p:cNvPr id="22" name="Picture 10" descr="OPL20U25GSXzBJYl68kk8uQGfFKzs7yb1M4KJWUiLk6ZEvGF+qCIPSnY57AbBFCvTWID07 2024 T9 CD 06565+K4lPs7H94VUqPe2XwIsfPRnrXQE//QTEXxb8/8N4CNc6FpgZahzpTjFhMzSA7T/nHJa11DE8Ng2TP3iAmRczFlmslSuUNOgUeb6yRvs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707543" y="5505957"/>
            <a:ext cx="20574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a14="http://schemas.microsoft.com/office/drawing/2010/main" Requires="a14">
          <p:sp>
            <p:nvSpPr>
              <p:cNvPr id="24" name="Text Placeholder 3" descr="OPL20U25GSXzBJYl68kk8uQGfFKzs7yb1M4KJWUiLk6ZEvGF+qCIPSnY57AbBFCvTWID07 2024 T9 CD 06565+K4lPs7H94VUqPe2XwIsfPRnrXQE//QTEXxb8/8N4CNc6FpgZahzpTjFhMzSA7T/nHJa11DE8Ng2TP3iAmRczFlmslSuUNOgUeb6yRvs0="/>
              <p:cNvSpPr txBox="1"/>
              <p:nvPr/>
            </p:nvSpPr>
            <p:spPr>
              <a:xfrm rot="10800000" flipV="1">
                <a:off x="496957" y="4630950"/>
                <a:ext cx="10071654" cy="141369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vi-VN" altLang="en-US" sz="3200" dirty="0">
                    <a:solidFill>
                      <a:schemeClr val="bg1"/>
                    </a:solidFill>
                    <a:latin typeface="Times New Roman" panose="02020603050405020304" pitchFamily="18" charset="0"/>
                    <a:cs typeface="Times New Roman" panose="02020603050405020304" pitchFamily="18" charset="0"/>
                  </a:rPr>
                  <a:t>Thay </a:t>
                </a:r>
                <a14:m>
                  <m:oMath xmlns:m="http://schemas.openxmlformats.org/officeDocument/2006/math">
                    <m:r>
                      <m:rPr>
                        <m:nor/>
                      </m:rPr>
                      <a:rPr lang="vi-VN" sz="3200" i="1" dirty="0">
                        <a:solidFill>
                          <a:schemeClr val="bg1"/>
                        </a:solidFill>
                        <a:latin typeface="Times New Roman" panose="02020603050405020304" pitchFamily="18" charset="0"/>
                        <a:cs typeface="Times New Roman" panose="02020603050405020304" pitchFamily="18" charset="0"/>
                      </a:rPr>
                      <m:t>x</m:t>
                    </m:r>
                    <m:r>
                      <m:rPr>
                        <m:nor/>
                      </m:rPr>
                      <a:rPr lang="en-US" sz="3200" b="0" i="0" dirty="0" smtClean="0">
                        <a:solidFill>
                          <a:schemeClr val="bg1"/>
                        </a:solidFill>
                        <a:latin typeface="Times New Roman" panose="02020603050405020304" pitchFamily="18" charset="0"/>
                        <a:cs typeface="Times New Roman" panose="02020603050405020304" pitchFamily="18" charset="0"/>
                      </a:rPr>
                      <m:t> </m:t>
                    </m:r>
                    <m:r>
                      <m:rPr>
                        <m:nor/>
                      </m:rPr>
                      <a:rPr lang="vi-VN" sz="3200" i="0">
                        <a:solidFill>
                          <a:schemeClr val="bg1"/>
                        </a:solidFill>
                        <a:latin typeface="Times New Roman" panose="02020603050405020304" pitchFamily="18" charset="0"/>
                        <a:cs typeface="Times New Roman" panose="02020603050405020304" pitchFamily="18" charset="0"/>
                      </a:rPr>
                      <m:t>=</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i="0">
                        <a:solidFill>
                          <a:schemeClr val="bg1"/>
                        </a:solidFill>
                        <a:latin typeface="Times New Roman" panose="02020603050405020304" pitchFamily="18" charset="0"/>
                        <a:cs typeface="Times New Roman" panose="02020603050405020304" pitchFamily="18" charset="0"/>
                      </a:rPr>
                      <m:t>−</m:t>
                    </m:r>
                    <m:r>
                      <m:rPr>
                        <m:nor/>
                      </m:rPr>
                      <a:rPr lang="vi-VN" sz="3200" i="0">
                        <a:solidFill>
                          <a:schemeClr val="bg1"/>
                        </a:solidFill>
                        <a:latin typeface="Times New Roman" panose="02020603050405020304" pitchFamily="18" charset="0"/>
                        <a:cs typeface="Times New Roman" panose="02020603050405020304" pitchFamily="18" charset="0"/>
                      </a:rPr>
                      <m:t>3</m:t>
                    </m:r>
                  </m:oMath>
                </a14:m>
                <a:r>
                  <a:rPr lang="vi-VN" sz="3200" i="1" dirty="0">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r>
                      <m:rPr>
                        <m:nor/>
                      </m:rPr>
                      <a:rPr lang="vi-VN" sz="3200" i="1">
                        <a:solidFill>
                          <a:schemeClr val="bg1"/>
                        </a:solidFill>
                        <a:latin typeface="Times New Roman" panose="02020603050405020304" pitchFamily="18" charset="0"/>
                        <a:cs typeface="Times New Roman" panose="02020603050405020304" pitchFamily="18" charset="0"/>
                      </a:rPr>
                      <m:t>y</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i="0">
                        <a:solidFill>
                          <a:schemeClr val="bg1"/>
                        </a:solidFill>
                        <a:latin typeface="Times New Roman" panose="02020603050405020304" pitchFamily="18" charset="0"/>
                        <a:cs typeface="Times New Roman" panose="02020603050405020304" pitchFamily="18" charset="0"/>
                      </a:rPr>
                      <m:t>=</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i="0">
                        <a:solidFill>
                          <a:schemeClr val="bg1"/>
                        </a:solidFill>
                        <a:latin typeface="Times New Roman" panose="02020603050405020304" pitchFamily="18" charset="0"/>
                        <a:cs typeface="Times New Roman" panose="02020603050405020304" pitchFamily="18" charset="0"/>
                      </a:rPr>
                      <m:t>5</m:t>
                    </m:r>
                    <m:r>
                      <m:rPr>
                        <m:nor/>
                      </m:rPr>
                      <a:rPr lang="vi-VN" sz="3200" i="0">
                        <a:solidFill>
                          <a:schemeClr val="bg1"/>
                        </a:solidFill>
                        <a:latin typeface="Times New Roman" panose="02020603050405020304" pitchFamily="18" charset="0"/>
                        <a:cs typeface="Times New Roman" panose="02020603050405020304" pitchFamily="18" charset="0"/>
                      </a:rPr>
                      <m:t> </m:t>
                    </m:r>
                  </m:oMath>
                </a14:m>
                <a:r>
                  <a:rPr lang="vi-VN" altLang="en-US" sz="3200" dirty="0">
                    <a:solidFill>
                      <a:schemeClr val="bg1"/>
                    </a:solidFill>
                    <a:latin typeface="Times New Roman" panose="02020603050405020304" pitchFamily="18" charset="0"/>
                    <a:cs typeface="Times New Roman" panose="02020603050405020304" pitchFamily="18" charset="0"/>
                  </a:rPr>
                  <a:t>vào công thức  của hàm số ta được </a:t>
                </a:r>
                <a:endParaRPr lang="vi-VN" altLang="en-US" sz="3200" dirty="0">
                  <a:solidFill>
                    <a:schemeClr val="bg1"/>
                  </a:solidFill>
                  <a:latin typeface="Times New Roman" panose="02020603050405020304" pitchFamily="18" charset="0"/>
                  <a:cs typeface="Times New Roman" panose="02020603050405020304" pitchFamily="18" charset="0"/>
                </a:endParaRPr>
              </a:p>
              <a:p>
                <a:pPr marL="0" lvl="0" indent="0">
                  <a:buNone/>
                </a:pPr>
                <a14:m>
                  <m:oMath xmlns:m="http://schemas.openxmlformats.org/officeDocument/2006/math">
                    <m:r>
                      <m:rPr>
                        <m:nor/>
                      </m:rPr>
                      <a:rPr lang="vi-VN" sz="3200" i="0" smtClean="0">
                        <a:solidFill>
                          <a:schemeClr val="bg1"/>
                        </a:solidFill>
                        <a:latin typeface="Times New Roman" panose="02020603050405020304" pitchFamily="18" charset="0"/>
                        <a:cs typeface="Times New Roman" panose="02020603050405020304" pitchFamily="18" charset="0"/>
                      </a:rPr>
                      <m:t>5</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i="0">
                        <a:solidFill>
                          <a:schemeClr val="bg1"/>
                        </a:solidFill>
                        <a:latin typeface="Times New Roman" panose="02020603050405020304" pitchFamily="18" charset="0"/>
                        <a:cs typeface="Times New Roman" panose="02020603050405020304" pitchFamily="18" charset="0"/>
                      </a:rPr>
                      <m:t>=</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i="1">
                        <a:solidFill>
                          <a:schemeClr val="bg1"/>
                        </a:solidFill>
                        <a:latin typeface="Times New Roman" panose="02020603050405020304" pitchFamily="18" charset="0"/>
                        <a:cs typeface="Times New Roman" panose="02020603050405020304" pitchFamily="18" charset="0"/>
                      </a:rPr>
                      <m:t>a</m:t>
                    </m:r>
                    <m:r>
                      <m:rPr>
                        <m:nor/>
                      </m:rPr>
                      <a:rPr lang="en-US" sz="3200" b="0" i="1" smtClean="0">
                        <a:solidFill>
                          <a:schemeClr val="bg1"/>
                        </a:solidFill>
                        <a:latin typeface="Times New Roman" panose="02020603050405020304" pitchFamily="18" charset="0"/>
                        <a:cs typeface="Times New Roman" panose="02020603050405020304" pitchFamily="18" charset="0"/>
                      </a:rPr>
                      <m:t>.</m:t>
                    </m:r>
                    <m:sSup>
                      <m:sSupPr>
                        <m:ctrlPr>
                          <a:rPr lang="vi-VN" sz="3200" i="1">
                            <a:solidFill>
                              <a:schemeClr val="bg1"/>
                            </a:solidFill>
                            <a:latin typeface="Cambria Math" panose="02040503050406030204" pitchFamily="18" charset="0"/>
                            <a:cs typeface="Times New Roman" panose="02020603050405020304" pitchFamily="18" charset="0"/>
                          </a:rPr>
                        </m:ctrlPr>
                      </m:sSupPr>
                      <m:e>
                        <m:r>
                          <m:rPr>
                            <m:nor/>
                          </m:rPr>
                          <a:rPr lang="vi-VN" sz="3200" b="0" i="0" smtClean="0">
                            <a:solidFill>
                              <a:schemeClr val="bg1"/>
                            </a:solidFill>
                            <a:latin typeface="Times New Roman" panose="02020603050405020304" pitchFamily="18" charset="0"/>
                            <a:cs typeface="Times New Roman" panose="02020603050405020304" pitchFamily="18" charset="0"/>
                          </a:rPr>
                          <m:t>(−</m:t>
                        </m:r>
                        <m:r>
                          <m:rPr>
                            <m:nor/>
                          </m:rPr>
                          <a:rPr lang="vi-VN" sz="3200" b="0" i="0" smtClean="0">
                            <a:solidFill>
                              <a:schemeClr val="bg1"/>
                            </a:solidFill>
                            <a:latin typeface="Times New Roman" panose="02020603050405020304" pitchFamily="18" charset="0"/>
                            <a:cs typeface="Times New Roman" panose="02020603050405020304" pitchFamily="18" charset="0"/>
                          </a:rPr>
                          <m:t>3</m:t>
                        </m:r>
                        <m:r>
                          <m:rPr>
                            <m:nor/>
                          </m:rPr>
                          <a:rPr lang="vi-VN" sz="3200" b="0" i="0" smtClean="0">
                            <a:solidFill>
                              <a:schemeClr val="bg1"/>
                            </a:solidFill>
                            <a:latin typeface="Times New Roman" panose="02020603050405020304" pitchFamily="18" charset="0"/>
                            <a:cs typeface="Times New Roman" panose="02020603050405020304" pitchFamily="18" charset="0"/>
                          </a:rPr>
                          <m:t>)</m:t>
                        </m:r>
                      </m:e>
                      <m:sup>
                        <m:r>
                          <a:rPr lang="vi-VN" sz="3200" i="1">
                            <a:solidFill>
                              <a:schemeClr val="bg1"/>
                            </a:solidFill>
                            <a:latin typeface="Cambria Math" panose="02040503050406030204" pitchFamily="18" charset="0"/>
                            <a:cs typeface="Times New Roman" panose="02020603050405020304" pitchFamily="18" charset="0"/>
                          </a:rPr>
                          <m:t>2</m:t>
                        </m:r>
                      </m:sup>
                    </m:sSup>
                  </m:oMath>
                </a14:m>
                <a:r>
                  <a:rPr lang="vi-VN" altLang="en-US" sz="3200" dirty="0">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r>
                      <m:rPr>
                        <m:nor/>
                      </m:rPr>
                      <a:rPr lang="vi-VN" altLang="en-US" sz="3200" b="0" i="0" dirty="0" smtClean="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m:t>suy</m:t>
                    </m:r>
                    <m:r>
                      <m:rPr>
                        <m:nor/>
                      </m:rPr>
                      <a:rPr lang="vi-VN" altLang="en-US" sz="3200" b="0" i="0" dirty="0" smtClean="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m:t> </m:t>
                    </m:r>
                  </m:oMath>
                </a14:m>
                <a:r>
                  <a:rPr lang="vi-VN" altLang="en-US" sz="3200" dirty="0">
                    <a:solidFill>
                      <a:schemeClr val="bg1"/>
                    </a:solidFill>
                    <a:latin typeface="Times New Roman" panose="02020603050405020304" pitchFamily="18" charset="0"/>
                    <a:cs typeface="Times New Roman" panose="02020603050405020304" pitchFamily="18" charset="0"/>
                  </a:rPr>
                  <a:t>ra  </a:t>
                </a:r>
                <a14:m>
                  <m:oMath xmlns:m="http://schemas.openxmlformats.org/officeDocument/2006/math">
                    <m:r>
                      <m:rPr>
                        <m:nor/>
                      </m:rPr>
                      <a:rPr lang="vi-VN" sz="3200" b="0" i="0" smtClean="0">
                        <a:solidFill>
                          <a:schemeClr val="bg1"/>
                        </a:solidFill>
                        <a:latin typeface="Times New Roman" panose="02020603050405020304" pitchFamily="18" charset="0"/>
                        <a:cs typeface="Times New Roman" panose="02020603050405020304" pitchFamily="18" charset="0"/>
                      </a:rPr>
                      <m:t>5</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i="0">
                        <a:solidFill>
                          <a:schemeClr val="bg1"/>
                        </a:solidFill>
                        <a:latin typeface="Times New Roman" panose="02020603050405020304" pitchFamily="18" charset="0"/>
                        <a:cs typeface="Times New Roman" panose="02020603050405020304" pitchFamily="18" charset="0"/>
                      </a:rPr>
                      <m:t>=</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b="0" smtClean="0">
                        <a:solidFill>
                          <a:schemeClr val="bg1"/>
                        </a:solidFill>
                        <a:latin typeface="Times New Roman" panose="02020603050405020304" pitchFamily="18" charset="0"/>
                        <a:cs typeface="Times New Roman" panose="02020603050405020304" pitchFamily="18" charset="0"/>
                      </a:rPr>
                      <m:t>9</m:t>
                    </m:r>
                    <m:r>
                      <m:rPr>
                        <m:nor/>
                      </m:rPr>
                      <a:rPr lang="vi-VN" sz="3200" i="1">
                        <a:solidFill>
                          <a:schemeClr val="bg1"/>
                        </a:solidFill>
                        <a:latin typeface="Times New Roman" panose="02020603050405020304" pitchFamily="18" charset="0"/>
                        <a:cs typeface="Times New Roman" panose="02020603050405020304" pitchFamily="18" charset="0"/>
                      </a:rPr>
                      <m:t>a</m:t>
                    </m:r>
                  </m:oMath>
                </a14:m>
                <a:r>
                  <a:rPr lang="vi-VN" altLang="en-US" sz="3200" dirty="0">
                    <a:solidFill>
                      <a:schemeClr val="bg1"/>
                    </a:solidFill>
                    <a:latin typeface="Times New Roman" panose="02020603050405020304" pitchFamily="18" charset="0"/>
                    <a:cs typeface="Times New Roman" panose="02020603050405020304" pitchFamily="18" charset="0"/>
                  </a:rPr>
                  <a:t>  hay </a:t>
                </a:r>
                <a14:m>
                  <m:oMath xmlns:m="http://schemas.openxmlformats.org/officeDocument/2006/math">
                    <m:r>
                      <m:rPr>
                        <m:nor/>
                      </m:rPr>
                      <a:rPr lang="vi-VN" altLang="en-US" sz="3200" b="0" i="1" smtClean="0">
                        <a:solidFill>
                          <a:schemeClr val="bg1"/>
                        </a:solidFill>
                        <a:latin typeface="Times New Roman" panose="02020603050405020304" pitchFamily="18" charset="0"/>
                        <a:cs typeface="Times New Roman" panose="02020603050405020304" pitchFamily="18" charset="0"/>
                      </a:rPr>
                      <m:t>a</m:t>
                    </m:r>
                    <m:r>
                      <m:rPr>
                        <m:nor/>
                      </m:rPr>
                      <a:rPr lang="en-US" altLang="en-US" sz="3200" b="0" i="0" smtClean="0">
                        <a:solidFill>
                          <a:schemeClr val="bg1"/>
                        </a:solidFill>
                        <a:latin typeface="Times New Roman" panose="02020603050405020304" pitchFamily="18" charset="0"/>
                        <a:cs typeface="Times New Roman" panose="02020603050405020304" pitchFamily="18" charset="0"/>
                      </a:rPr>
                      <m:t> </m:t>
                    </m:r>
                    <m:r>
                      <m:rPr>
                        <m:nor/>
                      </m:rPr>
                      <a:rPr lang="vi-VN" altLang="en-US" sz="3200" i="0">
                        <a:solidFill>
                          <a:schemeClr val="bg1"/>
                        </a:solidFill>
                        <a:latin typeface="Times New Roman" panose="02020603050405020304" pitchFamily="18" charset="0"/>
                        <a:cs typeface="Times New Roman" panose="02020603050405020304" pitchFamily="18" charset="0"/>
                      </a:rPr>
                      <m:t>=</m:t>
                    </m:r>
                    <m:f>
                      <m:fPr>
                        <m:ctrlPr>
                          <a:rPr lang="vi-VN" altLang="en-US" sz="3200" i="1">
                            <a:solidFill>
                              <a:schemeClr val="bg1"/>
                            </a:solidFill>
                            <a:latin typeface="Cambria Math" panose="02040503050406030204" pitchFamily="18" charset="0"/>
                            <a:cs typeface="Times New Roman" panose="02020603050405020304" pitchFamily="18" charset="0"/>
                          </a:rPr>
                        </m:ctrlPr>
                      </m:fPr>
                      <m:num>
                        <m:r>
                          <a:rPr lang="en-US" altLang="en-US" sz="3200" b="0" i="1" smtClean="0">
                            <a:solidFill>
                              <a:schemeClr val="bg1"/>
                            </a:solidFill>
                            <a:latin typeface="Cambria Math" panose="02040503050406030204" pitchFamily="18" charset="0"/>
                            <a:cs typeface="Times New Roman" panose="02020603050405020304" pitchFamily="18" charset="0"/>
                          </a:rPr>
                          <m:t> </m:t>
                        </m:r>
                        <m:r>
                          <m:rPr>
                            <m:nor/>
                          </m:rPr>
                          <a:rPr lang="vi-VN" altLang="en-US" sz="3200" b="0" i="0" smtClean="0">
                            <a:solidFill>
                              <a:schemeClr val="bg1"/>
                            </a:solidFill>
                            <a:latin typeface="Times New Roman" panose="02020603050405020304" pitchFamily="18" charset="0"/>
                            <a:cs typeface="Times New Roman" panose="02020603050405020304" pitchFamily="18" charset="0"/>
                          </a:rPr>
                          <m:t>5</m:t>
                        </m:r>
                      </m:num>
                      <m:den>
                        <m:r>
                          <m:rPr>
                            <m:nor/>
                          </m:rPr>
                          <a:rPr lang="vi-VN" altLang="en-US" sz="3200" b="0" i="0" smtClean="0">
                            <a:solidFill>
                              <a:schemeClr val="bg1"/>
                            </a:solidFill>
                            <a:latin typeface="Times New Roman" panose="02020603050405020304" pitchFamily="18" charset="0"/>
                            <a:cs typeface="Times New Roman" panose="02020603050405020304" pitchFamily="18" charset="0"/>
                          </a:rPr>
                          <m:t>9</m:t>
                        </m:r>
                      </m:den>
                    </m:f>
                  </m:oMath>
                </a14:m>
                <a:endParaRPr lang="en-US" altLang="en-US" sz="3200" dirty="0">
                  <a:solidFill>
                    <a:schemeClr val="bg1"/>
                  </a:solidFill>
                  <a:latin typeface="Times New Roman" panose="02020603050405020304" pitchFamily="18" charset="0"/>
                  <a:cs typeface="Times New Roman" panose="02020603050405020304" pitchFamily="18" charset="0"/>
                </a:endParaRPr>
              </a:p>
            </p:txBody>
          </p:sp>
        </mc:Choice>
        <mc:Fallback>
          <p:sp>
            <p:nvSpPr>
              <p:cNvPr id="24" name="Text Placeholder 3" descr="OPL20U25GSXzBJYl68kk8uQGfFKzs7yb1M4KJWUiLk6ZEvGF+qCIPSnY57AbBFCvTWID07 2024 T9 CD 06565+K4lPs7H94VUqPe2XwIsfPRnrXQE//QTEXxb8/8N4CNc6FpgZahzpTjFhMzSA7T/nHJa11DE8Ng2TP3iAmRczFlmslSuUNOgUeb6yRvs0="/>
              <p:cNvSpPr txBox="1">
                <a:spLocks noRot="1" noChangeAspect="1" noMove="1" noResize="1" noEditPoints="1" noAdjustHandles="1" noChangeArrowheads="1" noChangeShapeType="1" noTextEdit="1"/>
              </p:cNvSpPr>
              <p:nvPr/>
            </p:nvSpPr>
            <p:spPr>
              <a:xfrm rot="10800000" flipV="1">
                <a:off x="496957" y="4630950"/>
                <a:ext cx="10071654" cy="1413690"/>
              </a:xfrm>
              <a:prstGeom prst="rect">
                <a:avLst/>
              </a:prstGeom>
              <a:blipFill rotWithShape="1">
                <a:blip r:embed="rId4"/>
                <a:stretch>
                  <a:fillRect l="-4" t="-37" r="3" b="5"/>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25" name="Text Placeholder 3" descr="OPL20U25GSXzBJYl68kk8uQGfFKzs7yb1M4KJWUiLk6ZEvGF+qCIPSnY57AbBFCvTW(2023.15.83.Nguyen Hien)83+K4lPs7H94VUqPe2XwIsfPRnrXQE//QTEXxb8/8N4CNc6FpgZahzpTjFhMzSA7T/nHJa11DE8Ng2TP3iAmRczFlmslSuUNOgUeb6yRvs0="/>
              <p:cNvSpPr txBox="1"/>
              <p:nvPr/>
            </p:nvSpPr>
            <p:spPr>
              <a:xfrm rot="10800000" flipV="1">
                <a:off x="329325" y="5852383"/>
                <a:ext cx="10071654" cy="141369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vi-VN" altLang="en-US" sz="3200" dirty="0">
                    <a:solidFill>
                      <a:schemeClr val="bg1"/>
                    </a:solidFill>
                    <a:latin typeface="Times New Roman" panose="02020603050405020304" pitchFamily="18" charset="0"/>
                    <a:cs typeface="Times New Roman" panose="02020603050405020304" pitchFamily="18" charset="0"/>
                  </a:rPr>
                  <a:t>Vậy </a:t>
                </a:r>
                <a14:m>
                  <m:oMath xmlns:m="http://schemas.openxmlformats.org/officeDocument/2006/math">
                    <m:r>
                      <m:rPr>
                        <m:nor/>
                      </m:rPr>
                      <a:rPr lang="vi-VN" sz="3200" i="1" dirty="0">
                        <a:solidFill>
                          <a:schemeClr val="bg1"/>
                        </a:solidFill>
                        <a:latin typeface="Times New Roman" panose="02020603050405020304" pitchFamily="18" charset="0"/>
                        <a:cs typeface="Times New Roman" panose="02020603050405020304" pitchFamily="18" charset="0"/>
                      </a:rPr>
                      <m:t>x</m:t>
                    </m:r>
                    <m:r>
                      <m:rPr>
                        <m:nor/>
                      </m:rPr>
                      <a:rPr lang="en-US" sz="3200" b="0" i="0" dirty="0" smtClean="0">
                        <a:solidFill>
                          <a:schemeClr val="bg1"/>
                        </a:solidFill>
                        <a:latin typeface="Times New Roman" panose="02020603050405020304" pitchFamily="18" charset="0"/>
                        <a:cs typeface="Times New Roman" panose="02020603050405020304" pitchFamily="18" charset="0"/>
                      </a:rPr>
                      <m:t> </m:t>
                    </m:r>
                    <m:r>
                      <m:rPr>
                        <m:nor/>
                      </m:rPr>
                      <a:rPr lang="vi-VN" sz="3200" i="0">
                        <a:solidFill>
                          <a:schemeClr val="bg1"/>
                        </a:solidFill>
                        <a:latin typeface="Times New Roman" panose="02020603050405020304" pitchFamily="18" charset="0"/>
                        <a:cs typeface="Times New Roman" panose="02020603050405020304" pitchFamily="18" charset="0"/>
                      </a:rPr>
                      <m:t>=</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i="0">
                        <a:solidFill>
                          <a:schemeClr val="bg1"/>
                        </a:solidFill>
                        <a:latin typeface="Times New Roman" panose="02020603050405020304" pitchFamily="18" charset="0"/>
                        <a:cs typeface="Times New Roman" panose="02020603050405020304" pitchFamily="18" charset="0"/>
                      </a:rPr>
                      <m:t>−</m:t>
                    </m:r>
                    <m:r>
                      <m:rPr>
                        <m:nor/>
                      </m:rPr>
                      <a:rPr lang="vi-VN" sz="3200" i="0">
                        <a:solidFill>
                          <a:schemeClr val="bg1"/>
                        </a:solidFill>
                        <a:latin typeface="Times New Roman" panose="02020603050405020304" pitchFamily="18" charset="0"/>
                        <a:cs typeface="Times New Roman" panose="02020603050405020304" pitchFamily="18" charset="0"/>
                      </a:rPr>
                      <m:t>3</m:t>
                    </m:r>
                  </m:oMath>
                </a14:m>
                <a:r>
                  <a:rPr lang="vi-VN" sz="3200" i="1" dirty="0">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r>
                      <m:rPr>
                        <m:nor/>
                      </m:rPr>
                      <a:rPr lang="vi-VN" sz="3200" i="0">
                        <a:solidFill>
                          <a:schemeClr val="bg1"/>
                        </a:solidFill>
                        <a:latin typeface="Times New Roman" panose="02020603050405020304" pitchFamily="18" charset="0"/>
                        <a:cs typeface="Times New Roman" panose="02020603050405020304" pitchFamily="18" charset="0"/>
                      </a:rPr>
                      <m:t>y</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i="0">
                        <a:solidFill>
                          <a:schemeClr val="bg1"/>
                        </a:solidFill>
                        <a:latin typeface="Times New Roman" panose="02020603050405020304" pitchFamily="18" charset="0"/>
                        <a:cs typeface="Times New Roman" panose="02020603050405020304" pitchFamily="18" charset="0"/>
                      </a:rPr>
                      <m:t>=</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i="0">
                        <a:solidFill>
                          <a:schemeClr val="bg1"/>
                        </a:solidFill>
                        <a:latin typeface="Times New Roman" panose="02020603050405020304" pitchFamily="18" charset="0"/>
                        <a:cs typeface="Times New Roman" panose="02020603050405020304" pitchFamily="18" charset="0"/>
                      </a:rPr>
                      <m:t>5</m:t>
                    </m:r>
                    <m:r>
                      <m:rPr>
                        <m:nor/>
                      </m:rPr>
                      <a:rPr lang="vi-VN" sz="3200" i="0">
                        <a:solidFill>
                          <a:schemeClr val="bg1"/>
                        </a:solidFill>
                        <a:latin typeface="Times New Roman" panose="02020603050405020304" pitchFamily="18" charset="0"/>
                        <a:cs typeface="Times New Roman" panose="02020603050405020304" pitchFamily="18" charset="0"/>
                      </a:rPr>
                      <m:t> </m:t>
                    </m:r>
                  </m:oMath>
                </a14:m>
                <a:r>
                  <a:rPr lang="vi-VN" altLang="en-US" sz="3200" dirty="0">
                    <a:solidFill>
                      <a:schemeClr val="bg1"/>
                    </a:solidFill>
                    <a:latin typeface="Times New Roman" panose="02020603050405020304" pitchFamily="18" charset="0"/>
                    <a:cs typeface="Times New Roman" panose="02020603050405020304" pitchFamily="18" charset="0"/>
                  </a:rPr>
                  <a:t>thì  </a:t>
                </a:r>
                <a14:m>
                  <m:oMath xmlns:m="http://schemas.openxmlformats.org/officeDocument/2006/math">
                    <m:r>
                      <m:rPr>
                        <m:nor/>
                      </m:rPr>
                      <a:rPr lang="vi-VN" altLang="en-US" sz="3200" b="0" i="1" smtClean="0">
                        <a:solidFill>
                          <a:schemeClr val="bg1"/>
                        </a:solidFill>
                        <a:latin typeface="Times New Roman" panose="02020603050405020304" pitchFamily="18" charset="0"/>
                        <a:cs typeface="Times New Roman" panose="02020603050405020304" pitchFamily="18" charset="0"/>
                      </a:rPr>
                      <m:t>a</m:t>
                    </m:r>
                    <m:r>
                      <m:rPr>
                        <m:nor/>
                      </m:rPr>
                      <a:rPr lang="en-US" altLang="en-US" sz="3200" b="0" i="0" smtClean="0">
                        <a:solidFill>
                          <a:schemeClr val="bg1"/>
                        </a:solidFill>
                        <a:latin typeface="Times New Roman" panose="02020603050405020304" pitchFamily="18" charset="0"/>
                        <a:cs typeface="Times New Roman" panose="02020603050405020304" pitchFamily="18" charset="0"/>
                      </a:rPr>
                      <m:t> </m:t>
                    </m:r>
                    <m:r>
                      <m:rPr>
                        <m:nor/>
                      </m:rPr>
                      <a:rPr lang="vi-VN" altLang="en-US" sz="3200" i="0">
                        <a:solidFill>
                          <a:schemeClr val="bg1"/>
                        </a:solidFill>
                        <a:latin typeface="Times New Roman" panose="02020603050405020304" pitchFamily="18" charset="0"/>
                        <a:cs typeface="Times New Roman" panose="02020603050405020304" pitchFamily="18" charset="0"/>
                      </a:rPr>
                      <m:t>=</m:t>
                    </m:r>
                    <m:r>
                      <m:rPr>
                        <m:nor/>
                      </m:rPr>
                      <a:rPr lang="en-US" altLang="en-US" sz="3200" b="0" i="0" smtClean="0">
                        <a:solidFill>
                          <a:schemeClr val="bg1"/>
                        </a:solidFill>
                        <a:latin typeface="Times New Roman" panose="02020603050405020304" pitchFamily="18" charset="0"/>
                        <a:cs typeface="Times New Roman" panose="02020603050405020304" pitchFamily="18" charset="0"/>
                      </a:rPr>
                      <m:t> </m:t>
                    </m:r>
                    <m:f>
                      <m:fPr>
                        <m:ctrlPr>
                          <a:rPr lang="vi-VN" altLang="en-US" sz="3200" i="1">
                            <a:solidFill>
                              <a:schemeClr val="bg1"/>
                            </a:solidFill>
                            <a:latin typeface="Cambria Math" panose="02040503050406030204" pitchFamily="18" charset="0"/>
                            <a:cs typeface="Times New Roman" panose="02020603050405020304" pitchFamily="18" charset="0"/>
                          </a:rPr>
                        </m:ctrlPr>
                      </m:fPr>
                      <m:num>
                        <m:r>
                          <m:rPr>
                            <m:nor/>
                          </m:rPr>
                          <a:rPr lang="vi-VN" altLang="en-US" sz="3200" b="0" i="0" smtClean="0">
                            <a:solidFill>
                              <a:schemeClr val="bg1"/>
                            </a:solidFill>
                            <a:latin typeface="Times New Roman" panose="02020603050405020304" pitchFamily="18" charset="0"/>
                            <a:cs typeface="Times New Roman" panose="02020603050405020304" pitchFamily="18" charset="0"/>
                          </a:rPr>
                          <m:t>5</m:t>
                        </m:r>
                      </m:num>
                      <m:den>
                        <m:r>
                          <m:rPr>
                            <m:nor/>
                          </m:rPr>
                          <a:rPr lang="vi-VN" altLang="en-US" sz="3200" b="0" i="0" smtClean="0">
                            <a:solidFill>
                              <a:schemeClr val="bg1"/>
                            </a:solidFill>
                            <a:latin typeface="Times New Roman" panose="02020603050405020304" pitchFamily="18" charset="0"/>
                            <a:cs typeface="Times New Roman" panose="02020603050405020304" pitchFamily="18" charset="0"/>
                          </a:rPr>
                          <m:t>9</m:t>
                        </m:r>
                      </m:den>
                    </m:f>
                  </m:oMath>
                </a14:m>
                <a:endParaRPr lang="en-US" altLang="en-US" sz="3200" dirty="0">
                  <a:solidFill>
                    <a:schemeClr val="bg1"/>
                  </a:solidFill>
                  <a:latin typeface="Times New Roman" panose="02020603050405020304" pitchFamily="18" charset="0"/>
                  <a:cs typeface="Times New Roman" panose="02020603050405020304" pitchFamily="18" charset="0"/>
                </a:endParaRPr>
              </a:p>
            </p:txBody>
          </p:sp>
        </mc:Choice>
        <mc:Fallback>
          <p:sp>
            <p:nvSpPr>
              <p:cNvPr id="25" name="Text Placeholder 3" descr="OPL20U25GSXzBJYl68kk8uQGfFKzs7yb1M4KJWUiLk6ZEvGF+qCIPSnY57AbBFCvTW(2023.15.83.Nguyen Hien)83+K4lPs7H94VUqPe2XwIsfPRnrXQE//QTEXxb8/8N4CNc6FpgZahzpTjFhMzSA7T/nHJa11DE8Ng2TP3iAmRczFlmslSuUNOgUeb6yRvs0="/>
              <p:cNvSpPr txBox="1">
                <a:spLocks noRot="1" noChangeAspect="1" noMove="1" noResize="1" noEditPoints="1" noAdjustHandles="1" noChangeArrowheads="1" noChangeShapeType="1" noTextEdit="1"/>
              </p:cNvSpPr>
              <p:nvPr/>
            </p:nvSpPr>
            <p:spPr>
              <a:xfrm rot="10800000" flipV="1">
                <a:off x="329325" y="5852383"/>
                <a:ext cx="10071654" cy="1413690"/>
              </a:xfrm>
              <a:prstGeom prst="rect">
                <a:avLst/>
              </a:prstGeom>
              <a:blipFill rotWithShape="1">
                <a:blip r:embed="rId5"/>
                <a:stretch>
                  <a:fillRect l="-4" t="-16" r="3" b="29"/>
                </a:stretch>
              </a:blipFill>
            </p:spPr>
            <p:txBody>
              <a:bodyPr/>
              <a:lstStyle/>
              <a:p>
                <a:r>
                  <a:rPr lang="en-US" altLang="en-US">
                    <a:noFill/>
                  </a:rPr>
                  <a:t> </a:t>
                </a:r>
              </a:p>
            </p:txBody>
          </p:sp>
        </mc:Fallback>
      </mc:AlternateContent>
      <p:pic>
        <p:nvPicPr>
          <p:cNvPr id="14" name="Picture 13" descr="OPL20U25GSXzBJYl68kk8uQGfFKzs7yb1M4KJWUiLk6ZEvGF+qCIPSnY57AbBFCvTW(2023.15.83.Nguyen Hien)83+K4lPs7H94VUqPe2XwIsfPRnrXQE//QTEXxb8/8N4CNc6FpgZahzpTjFhMzSA7T/nHJa11DE8Ng2TP3iAmRczFlmslSuUNOgUeb6yRvs0="/>
          <p:cNvPicPr>
            <a:picLocks noChangeAspect="1"/>
          </p:cNvPicPr>
          <p:nvPr/>
        </p:nvPicPr>
        <p:blipFill rotWithShape="1">
          <a:blip r:embed="rId6" cstate="print">
            <a:extLst>
              <a:ext uri="{28A0092B-C50C-407E-A947-70E740481C1C}">
                <a14:useLocalDpi xmlns:a14="http://schemas.microsoft.com/office/drawing/2010/main" val="0"/>
              </a:ext>
            </a:extLst>
          </a:blip>
          <a:srcRect b="8819"/>
          <a:stretch>
            <a:fillRect/>
          </a:stretch>
        </p:blipFill>
        <p:spPr>
          <a:xfrm>
            <a:off x="9987868" y="144549"/>
            <a:ext cx="2065849" cy="206584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16" grpId="0"/>
      <p:bldP spid="19" grpId="0"/>
      <p:bldP spid="21" grpId="0"/>
      <p:bldP spid="24" grpId="0"/>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descr="OPL20U25GSXzBJYl68kk8uQGfFKzs7yb1M4KJWUiLk6ZEvGF+qCIPSnY57AbBFCvTWID07 2024 T9 CD 06565+K4lPs7H94VUqPe2XwIsfPRnrXQE//QTEXxb8/8N4CNc6FpgZahzpTjFhMzSA7T/nHJa11DE8Ng2TP3iAmRczFlmslSuUNOgUeb6yRvs0="/>
              <p:cNvSpPr>
                <a:spLocks noGrp="1"/>
              </p:cNvSpPr>
              <p:nvPr>
                <p:ph type="title"/>
              </p:nvPr>
            </p:nvSpPr>
            <p:spPr>
              <a:xfrm>
                <a:off x="682884" y="-190104"/>
                <a:ext cx="10515600" cy="1325563"/>
              </a:xfrm>
            </p:spPr>
            <p:txBody>
              <a:bodyPr>
                <a:normAutofit/>
              </a:bodyPr>
              <a:lstStyle/>
              <a:p>
                <a:r>
                  <a:rPr lang="en-US" sz="3200" b="1" dirty="0">
                    <a:solidFill>
                      <a:srgbClr val="FFFF00"/>
                    </a:solidFill>
                    <a:latin typeface="Times New Roman" panose="02020603050405020304" pitchFamily="18" charset="0"/>
                    <a:cs typeface="Times New Roman" panose="02020603050405020304" pitchFamily="18" charset="0"/>
                  </a:rPr>
                  <a:t>BÀI 1. HÀM SỐ</a:t>
                </a:r>
                <a:r>
                  <a:rPr lang="vi-VN" sz="3200" b="1" dirty="0">
                    <a:solidFill>
                      <a:srgbClr val="FFFF00"/>
                    </a:solidFill>
                    <a:latin typeface="Times New Roman" panose="02020603050405020304" pitchFamily="18" charset="0"/>
                    <a:cs typeface="Times New Roman" panose="02020603050405020304" pitchFamily="18" charset="0"/>
                  </a:rPr>
                  <a:t> </a:t>
                </a:r>
                <a14:m>
                  <m:oMath xmlns:m="http://schemas.openxmlformats.org/officeDocument/2006/math">
                    <m:r>
                      <a:rPr lang="vi-VN" sz="3200" b="1">
                        <a:solidFill>
                          <a:srgbClr val="FFFF00"/>
                        </a:solidFill>
                        <a:latin typeface="Cambria Math" panose="02040503050406030204" pitchFamily="18" charset="0"/>
                        <a:cs typeface="Times New Roman" panose="02020603050405020304" pitchFamily="18" charset="0"/>
                      </a:rPr>
                      <m:t>𝐲</m:t>
                    </m:r>
                    <m:r>
                      <a:rPr lang="vi-VN" sz="3200" b="1" i="1">
                        <a:solidFill>
                          <a:srgbClr val="FFFF00"/>
                        </a:solidFill>
                        <a:latin typeface="Cambria Math" panose="02040503050406030204" pitchFamily="18" charset="0"/>
                        <a:cs typeface="Times New Roman" panose="02020603050405020304" pitchFamily="18" charset="0"/>
                      </a:rPr>
                      <m:t>=</m:t>
                    </m:r>
                    <m:r>
                      <a:rPr lang="vi-VN" sz="3200" b="1" i="1">
                        <a:solidFill>
                          <a:srgbClr val="FFFF00"/>
                        </a:solidFill>
                        <a:latin typeface="Cambria Math" panose="02040503050406030204" pitchFamily="18" charset="0"/>
                        <a:cs typeface="Times New Roman" panose="02020603050405020304" pitchFamily="18" charset="0"/>
                      </a:rPr>
                      <m:t>𝒂</m:t>
                    </m:r>
                    <m:sSup>
                      <m:sSupPr>
                        <m:ctrlPr>
                          <a:rPr lang="vi-VN" sz="3200" b="1" i="1">
                            <a:solidFill>
                              <a:srgbClr val="FFFF00"/>
                            </a:solidFill>
                            <a:latin typeface="Cambria Math" panose="02040503050406030204" pitchFamily="18" charset="0"/>
                            <a:cs typeface="Times New Roman" panose="02020603050405020304" pitchFamily="18" charset="0"/>
                          </a:rPr>
                        </m:ctrlPr>
                      </m:sSupPr>
                      <m:e>
                        <m:r>
                          <a:rPr lang="vi-VN" sz="3200" b="1" i="1">
                            <a:solidFill>
                              <a:srgbClr val="FFFF00"/>
                            </a:solidFill>
                            <a:latin typeface="Cambria Math" panose="02040503050406030204" pitchFamily="18" charset="0"/>
                            <a:cs typeface="Times New Roman" panose="02020603050405020304" pitchFamily="18" charset="0"/>
                          </a:rPr>
                          <m:t>𝒙</m:t>
                        </m:r>
                      </m:e>
                      <m:sup>
                        <m:r>
                          <a:rPr lang="vi-VN" sz="3200" b="1" i="1">
                            <a:solidFill>
                              <a:srgbClr val="FFFF00"/>
                            </a:solidFill>
                            <a:latin typeface="Cambria Math" panose="02040503050406030204" pitchFamily="18" charset="0"/>
                            <a:cs typeface="Times New Roman" panose="02020603050405020304" pitchFamily="18" charset="0"/>
                          </a:rPr>
                          <m:t>𝟐</m:t>
                        </m:r>
                      </m:sup>
                    </m:sSup>
                  </m:oMath>
                </a14:m>
                <a:r>
                  <a:rPr lang="vi-VN" sz="3200" dirty="0">
                    <a:solidFill>
                      <a:srgbClr val="FFFF00"/>
                    </a:solidFill>
                    <a:cs typeface="Times New Roman" panose="02020603050405020304" pitchFamily="18" charset="0"/>
                  </a:rPr>
                  <a:t> (</a:t>
                </a:r>
                <a14:m>
                  <m:oMath xmlns:m="http://schemas.openxmlformats.org/officeDocument/2006/math">
                    <m:r>
                      <a:rPr lang="vi-VN" sz="3200" i="1" dirty="0">
                        <a:solidFill>
                          <a:srgbClr val="FFFF00"/>
                        </a:solidFill>
                        <a:latin typeface="Cambria Math" panose="02040503050406030204" pitchFamily="18" charset="0"/>
                      </a:rPr>
                      <m:t>𝑎</m:t>
                    </m:r>
                    <m:r>
                      <a:rPr lang="vi-VN" sz="3200" i="1" dirty="0">
                        <a:solidFill>
                          <a:srgbClr val="FFFF00"/>
                        </a:solidFill>
                        <a:latin typeface="Cambria Math" panose="02040503050406030204" pitchFamily="18" charset="0"/>
                        <a:ea typeface="Cambria Math" panose="02040503050406030204" pitchFamily="18" charset="0"/>
                      </a:rPr>
                      <m:t>≠</m:t>
                    </m:r>
                    <m:r>
                      <a:rPr lang="vi-VN" sz="3200" i="1" dirty="0">
                        <a:solidFill>
                          <a:srgbClr val="FFFF00"/>
                        </a:solidFill>
                        <a:latin typeface="Cambria Math" panose="02040503050406030204" pitchFamily="18" charset="0"/>
                        <a:ea typeface="Cambria Math" panose="02040503050406030204" pitchFamily="18" charset="0"/>
                      </a:rPr>
                      <m:t>0</m:t>
                    </m:r>
                    <m:r>
                      <a:rPr lang="vi-VN" sz="3200" i="1" dirty="0">
                        <a:solidFill>
                          <a:srgbClr val="FFFF00"/>
                        </a:solidFill>
                        <a:latin typeface="Cambria Math" panose="02040503050406030204" pitchFamily="18" charset="0"/>
                        <a:ea typeface="Cambria Math" panose="02040503050406030204" pitchFamily="18" charset="0"/>
                      </a:rPr>
                      <m:t>)</m:t>
                    </m:r>
                  </m:oMath>
                </a14:m>
                <a:r>
                  <a:rPr lang="vi-VN" sz="3200" b="1" dirty="0">
                    <a:solidFill>
                      <a:srgbClr val="FFFF00"/>
                    </a:solidFill>
                    <a:cs typeface="Times New Roman" panose="02020603050405020304" pitchFamily="18" charset="0"/>
                  </a:rPr>
                  <a:t>  </a:t>
                </a:r>
                <a:endParaRPr lang="en-US" sz="3200" dirty="0">
                  <a:solidFill>
                    <a:srgbClr val="FFFF00"/>
                  </a:solidFill>
                </a:endParaRPr>
              </a:p>
            </p:txBody>
          </p:sp>
        </mc:Choice>
        <mc:Fallback>
          <p:sp>
            <p:nvSpPr>
              <p:cNvPr id="2" name="Title 1"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ph type="title"/>
              </p:nvPr>
            </p:nvSpPr>
            <p:spPr>
              <a:xfrm>
                <a:off x="682884" y="-190104"/>
                <a:ext cx="10515600" cy="1325563"/>
              </a:xfrm>
              <a:blipFill rotWithShape="1">
                <a:blip r:embed="rId1"/>
                <a:stretch>
                  <a:fillRect l="-2" t="18" r="2" b="6"/>
                </a:stretch>
              </a:blipFill>
            </p:spPr>
            <p:txBody>
              <a:bodyPr/>
              <a:lstStyle/>
              <a:p>
                <a:r>
                  <a:rPr lang="en-US" altLang="en-US">
                    <a:noFill/>
                  </a:rPr>
                  <a:t> </a:t>
                </a:r>
              </a:p>
            </p:txBody>
          </p:sp>
        </mc:Fallback>
      </mc:AlternateContent>
      <p:sp>
        <p:nvSpPr>
          <p:cNvPr id="3" name="Content Placeholder 2" descr="OPL20U25GSXzBJYl68kk8uQGfFKzs7yb1M4KJWUiLk6ZEvGF+qCIPSnY57AbBFCvTWID07 2024 T9 CD 06565+K4lPs7H94VUqPe2XwIsfPRnrXQE//QTEXxb8/8N4CNc6FpgZahzpTjFhMzSA7T/nHJa11DE8Ng2TP3iAmRczFlmslSuUNOgUeb6yRvs0="/>
          <p:cNvSpPr>
            <a:spLocks noGrp="1"/>
          </p:cNvSpPr>
          <p:nvPr>
            <p:ph idx="1"/>
          </p:nvPr>
        </p:nvSpPr>
        <p:spPr>
          <a:xfrm>
            <a:off x="457199" y="735496"/>
            <a:ext cx="11721353" cy="6412645"/>
          </a:xfrm>
        </p:spPr>
        <p:txBody>
          <a:bodyPr/>
          <a:lstStyle/>
          <a:p>
            <a:pPr marL="0" lvl="0" indent="0">
              <a:buNone/>
            </a:pPr>
            <a:r>
              <a:rPr lang="vi-VN" altLang="en-US" sz="32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Dạng 2: Tính giá trị của  hàm số.</a:t>
            </a:r>
            <a:endParaRPr lang="vi-VN" altLang="en-US" sz="32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buNone/>
            </a:pPr>
            <a:r>
              <a:rPr lang="vi-VN" altLang="en-US" sz="32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Phương pháp giải</a:t>
            </a:r>
            <a:r>
              <a:rPr lang="vi-VN" altLang="en-US" sz="36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endParaRPr lang="vi-VN" altLang="en-US" sz="36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9" name="Rectangle 8" descr="OPL20U25GSXzBJYl68kk8uQGfFKzs7yb1M4KJWUiLk6ZEvGF+qCIPSnY57AbBFCvTWID07 2024 T9 CD 06565+K4lPs7H94VUqPe2XwIsfPRnrXQE//QTEXxb8/8N4CNc6FpgZahzpTjFhMzSA7T/nHJa11DE8Ng2TP3iAmRczFlmslSuUNOgUeb6yRvs0="/>
              <p:cNvSpPr/>
              <p:nvPr/>
            </p:nvSpPr>
            <p:spPr>
              <a:xfrm>
                <a:off x="256703" y="1848174"/>
                <a:ext cx="11367961" cy="1088375"/>
              </a:xfrm>
              <a:prstGeom prst="rect">
                <a:avLst/>
              </a:prstGeom>
            </p:spPr>
            <p:txBody>
              <a:bodyPr wrap="square">
                <a:spAutoFit/>
              </a:bodyPr>
              <a:lstStyle/>
              <a:p>
                <a:pPr lvl="0"/>
                <a:r>
                  <a:rPr lang="vi-VN" altLang="en-US" sz="3200" dirty="0">
                    <a:solidFill>
                      <a:schemeClr val="bg1"/>
                    </a:solidFill>
                    <a:latin typeface="Times New Roman" panose="02020603050405020304" pitchFamily="18" charset="0"/>
                    <a:cs typeface="Times New Roman" panose="02020603050405020304" pitchFamily="18" charset="0"/>
                  </a:rPr>
                  <a:t>Thay giá trị của  </a:t>
                </a:r>
                <a:r>
                  <a:rPr lang="vi-VN" altLang="en-US" sz="3200" i="1" dirty="0">
                    <a:solidFill>
                      <a:schemeClr val="bg1"/>
                    </a:solidFill>
                    <a:latin typeface="Times New Roman" panose="02020603050405020304" pitchFamily="18" charset="0"/>
                    <a:cs typeface="Times New Roman" panose="02020603050405020304" pitchFamily="18" charset="0"/>
                  </a:rPr>
                  <a:t>x </a:t>
                </a:r>
                <a:r>
                  <a:rPr lang="vi-VN" altLang="en-US" sz="3200" dirty="0">
                    <a:solidFill>
                      <a:schemeClr val="bg1"/>
                    </a:solidFill>
                    <a:latin typeface="Times New Roman" panose="02020603050405020304" pitchFamily="18" charset="0"/>
                    <a:cs typeface="Times New Roman" panose="02020603050405020304" pitchFamily="18" charset="0"/>
                  </a:rPr>
                  <a:t> vào công thức  của hàm số </a:t>
                </a:r>
                <a14:m>
                  <m:oMath xmlns:m="http://schemas.openxmlformats.org/officeDocument/2006/math">
                    <m:r>
                      <m:rPr>
                        <m:nor/>
                      </m:rPr>
                      <a:rPr lang="vi-VN" sz="3200" b="0" i="0">
                        <a:solidFill>
                          <a:schemeClr val="bg1"/>
                        </a:solidFill>
                        <a:latin typeface="Times New Roman" panose="02020603050405020304" pitchFamily="18" charset="0"/>
                        <a:cs typeface="Times New Roman" panose="02020603050405020304" pitchFamily="18" charset="0"/>
                      </a:rPr>
                      <m:t>y</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b="0" i="0">
                        <a:solidFill>
                          <a:schemeClr val="bg1"/>
                        </a:solidFill>
                        <a:latin typeface="Times New Roman" panose="02020603050405020304" pitchFamily="18" charset="0"/>
                        <a:cs typeface="Times New Roman" panose="02020603050405020304" pitchFamily="18" charset="0"/>
                      </a:rPr>
                      <m:t>=</m:t>
                    </m:r>
                    <m:r>
                      <m:rPr>
                        <m:nor/>
                      </m:rPr>
                      <a:rPr lang="en-US" sz="3200" b="0" i="0" smtClean="0">
                        <a:solidFill>
                          <a:schemeClr val="bg1"/>
                        </a:solidFill>
                        <a:latin typeface="Times New Roman" panose="02020603050405020304" pitchFamily="18" charset="0"/>
                        <a:cs typeface="Times New Roman" panose="02020603050405020304" pitchFamily="18" charset="0"/>
                      </a:rPr>
                      <m:t> </m:t>
                    </m:r>
                    <m:sSup>
                      <m:sSupPr>
                        <m:ctrlPr>
                          <a:rPr lang="vi-VN" sz="3200" i="1">
                            <a:solidFill>
                              <a:schemeClr val="bg1"/>
                            </a:solidFill>
                            <a:latin typeface="Cambria Math" panose="02040503050406030204" pitchFamily="18" charset="0"/>
                            <a:cs typeface="Times New Roman" panose="02020603050405020304" pitchFamily="18" charset="0"/>
                          </a:rPr>
                        </m:ctrlPr>
                      </m:sSupPr>
                      <m:e>
                        <m:r>
                          <m:rPr>
                            <m:nor/>
                          </m:rPr>
                          <a:rPr lang="vi-VN" sz="3200" i="1">
                            <a:solidFill>
                              <a:schemeClr val="bg1"/>
                            </a:solidFill>
                            <a:latin typeface="Times New Roman" panose="02020603050405020304" pitchFamily="18" charset="0"/>
                            <a:cs typeface="Times New Roman" panose="02020603050405020304" pitchFamily="18" charset="0"/>
                          </a:rPr>
                          <m:t>a</m:t>
                        </m:r>
                        <m:r>
                          <m:rPr>
                            <m:nor/>
                          </m:rPr>
                          <a:rPr lang="vi-VN" sz="3200" b="0" i="1">
                            <a:solidFill>
                              <a:schemeClr val="bg1"/>
                            </a:solidFill>
                            <a:latin typeface="Times New Roman" panose="02020603050405020304" pitchFamily="18" charset="0"/>
                            <a:cs typeface="Times New Roman" panose="02020603050405020304" pitchFamily="18" charset="0"/>
                          </a:rPr>
                          <m:t>x</m:t>
                        </m:r>
                      </m:e>
                      <m:sup>
                        <m:r>
                          <a:rPr lang="vi-VN" sz="3200" b="0" i="1">
                            <a:solidFill>
                              <a:schemeClr val="bg1"/>
                            </a:solidFill>
                            <a:latin typeface="Cambria Math" panose="02040503050406030204" pitchFamily="18" charset="0"/>
                            <a:cs typeface="Times New Roman" panose="02020603050405020304" pitchFamily="18" charset="0"/>
                          </a:rPr>
                          <m:t>2</m:t>
                        </m:r>
                      </m:sup>
                    </m:sSup>
                    <m:r>
                      <m:rPr>
                        <m:nor/>
                      </m:rPr>
                      <a:rPr lang="vi-VN" sz="3200" b="0" i="0" smtClean="0">
                        <a:solidFill>
                          <a:srgbClr val="FFFF00"/>
                        </a:solidFill>
                        <a:latin typeface="Times New Roman" panose="02020603050405020304" pitchFamily="18" charset="0"/>
                        <a:cs typeface="Times New Roman" panose="02020603050405020304" pitchFamily="18" charset="0"/>
                      </a:rPr>
                      <m:t> </m:t>
                    </m:r>
                  </m:oMath>
                </a14:m>
                <a:r>
                  <a:rPr lang="vi-VN" altLang="en-US" sz="3200" dirty="0">
                    <a:solidFill>
                      <a:schemeClr val="bg1"/>
                    </a:solidFill>
                    <a:latin typeface="Times New Roman" panose="02020603050405020304" pitchFamily="18" charset="0"/>
                    <a:cs typeface="Times New Roman" panose="02020603050405020304" pitchFamily="18" charset="0"/>
                  </a:rPr>
                  <a:t>rồi thực hiện phép tính</a:t>
                </a:r>
                <a:endParaRPr lang="en-US" altLang="en-US" sz="3200" i="1" dirty="0">
                  <a:solidFill>
                    <a:schemeClr val="bg1"/>
                  </a:solidFill>
                  <a:latin typeface="Times New Roman" panose="02020603050405020304" pitchFamily="18" charset="0"/>
                  <a:cs typeface="Times New Roman" panose="02020603050405020304" pitchFamily="18" charset="0"/>
                </a:endParaRPr>
              </a:p>
            </p:txBody>
          </p:sp>
        </mc:Choice>
        <mc:Fallback>
          <p:sp>
            <p:nvSpPr>
              <p:cNvPr id="9" name="Rectangle 8"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256703" y="1848174"/>
                <a:ext cx="11367961" cy="1088375"/>
              </a:xfrm>
              <a:prstGeom prst="rect">
                <a:avLst/>
              </a:prstGeom>
              <a:blipFill rotWithShape="1">
                <a:blip r:embed="rId2"/>
                <a:stretch>
                  <a:fillRect l="-1" t="-30" r="3" b="28"/>
                </a:stretch>
              </a:blipFill>
            </p:spPr>
            <p:txBody>
              <a:bodyPr/>
              <a:lstStyle/>
              <a:p>
                <a:r>
                  <a:rPr lang="en-US" altLang="en-US">
                    <a:noFill/>
                  </a:rPr>
                  <a:t> </a:t>
                </a:r>
              </a:p>
            </p:txBody>
          </p:sp>
        </mc:Fallback>
      </mc:AlternateContent>
      <p:sp>
        <p:nvSpPr>
          <p:cNvPr id="20" name="Rectangle 19" descr="OPL20U25GSXzBJYl68kk8uQGfFKzs7yb1M4KJWUiLk6ZEvGF+qCIPSnY57AbBFCvTWID07 2024 T9 CD 06565+K4lPs7H94VUqPe2XwIsfPRnrXQE//QTEXxb8/8N4CNc6FpgZahzpTjFhMzSA7T/nHJa11DE8Ng2TP3iAmRczFlmslSuUNOgUeb6yRvs0="/>
          <p:cNvSpPr/>
          <p:nvPr/>
        </p:nvSpPr>
        <p:spPr>
          <a:xfrm>
            <a:off x="457199" y="3075736"/>
            <a:ext cx="11658600" cy="1077218"/>
          </a:xfrm>
          <a:prstGeom prst="rect">
            <a:avLst/>
          </a:prstGeom>
        </p:spPr>
        <p:txBody>
          <a:bodyPr wrap="square">
            <a:spAutoFit/>
          </a:bodyPr>
          <a:lstStyle/>
          <a:p>
            <a:r>
              <a:rPr lang="vi-VN" sz="3200" b="1" dirty="0">
                <a:solidFill>
                  <a:srgbClr val="FFFF00"/>
                </a:solidFill>
                <a:latin typeface="Times New Roman" panose="02020603050405020304" pitchFamily="18" charset="0"/>
              </a:rPr>
              <a:t>Bài 2 (</a:t>
            </a:r>
            <a:r>
              <a:rPr lang="en-US" sz="3200" b="1" dirty="0" err="1">
                <a:solidFill>
                  <a:srgbClr val="FFFF00"/>
                </a:solidFill>
                <a:latin typeface="Times New Roman" panose="02020603050405020304" pitchFamily="18" charset="0"/>
                <a:cs typeface="Times New Roman" panose="02020603050405020304" pitchFamily="18" charset="0"/>
              </a:rPr>
              <a:t>sgk</a:t>
            </a:r>
            <a:r>
              <a:rPr lang="en-US" sz="3200" b="1" dirty="0">
                <a:solidFill>
                  <a:srgbClr val="FFFF00"/>
                </a:solidFill>
                <a:latin typeface="Times New Roman" panose="02020603050405020304" pitchFamily="18" charset="0"/>
                <a:cs typeface="Times New Roman" panose="02020603050405020304" pitchFamily="18" charset="0"/>
              </a:rPr>
              <a:t>/</a:t>
            </a:r>
            <a:r>
              <a:rPr lang="en-US" sz="3200" b="1" dirty="0" err="1">
                <a:solidFill>
                  <a:srgbClr val="FFFF00"/>
                </a:solidFill>
                <a:latin typeface="Times New Roman" panose="02020603050405020304" pitchFamily="18" charset="0"/>
                <a:cs typeface="Times New Roman" panose="02020603050405020304" pitchFamily="18" charset="0"/>
              </a:rPr>
              <a:t>trang</a:t>
            </a:r>
            <a:r>
              <a:rPr lang="en-US" sz="3200" b="1" dirty="0">
                <a:solidFill>
                  <a:srgbClr val="FFFF00"/>
                </a:solidFill>
                <a:latin typeface="Times New Roman" panose="02020603050405020304" pitchFamily="18" charset="0"/>
                <a:cs typeface="Times New Roman" panose="02020603050405020304" pitchFamily="18" charset="0"/>
              </a:rPr>
              <a:t> 51</a:t>
            </a:r>
            <a:r>
              <a:rPr lang="vi-VN" sz="3200" b="1" dirty="0">
                <a:solidFill>
                  <a:srgbClr val="FFFF00"/>
                </a:solidFill>
                <a:latin typeface="Times New Roman" panose="02020603050405020304" pitchFamily="18" charset="0"/>
                <a:cs typeface="Times New Roman" panose="02020603050405020304" pitchFamily="18" charset="0"/>
              </a:rPr>
              <a:t>)</a:t>
            </a:r>
            <a:r>
              <a:rPr lang="vi-VN" sz="3200" b="1" dirty="0">
                <a:solidFill>
                  <a:srgbClr val="FFFF00"/>
                </a:solidFill>
                <a:latin typeface="Times New Roman" panose="02020603050405020304" pitchFamily="18" charset="0"/>
              </a:rPr>
              <a:t>:  </a:t>
            </a:r>
            <a:r>
              <a:rPr lang="vi-VN" sz="3200" dirty="0">
                <a:solidFill>
                  <a:schemeClr val="bg1"/>
                </a:solidFill>
                <a:latin typeface="Times New Roman" panose="02020603050405020304" pitchFamily="18" charset="0"/>
              </a:rPr>
              <a:t>Tìm giá trị của </a:t>
            </a:r>
            <a:r>
              <a:rPr lang="vi-VN" sz="3200" i="1" dirty="0">
                <a:solidFill>
                  <a:schemeClr val="bg1"/>
                </a:solidFill>
                <a:latin typeface="Times New Roman" panose="02020603050405020304" pitchFamily="18" charset="0"/>
              </a:rPr>
              <a:t>y</a:t>
            </a:r>
            <a:r>
              <a:rPr lang="vi-VN" sz="3200" dirty="0">
                <a:solidFill>
                  <a:schemeClr val="bg1"/>
                </a:solidFill>
                <a:latin typeface="Times New Roman" panose="02020603050405020304" pitchFamily="18" charset="0"/>
              </a:rPr>
              <a:t> tương ứng với giá trị của  </a:t>
            </a:r>
            <a:r>
              <a:rPr lang="vi-VN" sz="3200" i="1" dirty="0">
                <a:solidFill>
                  <a:schemeClr val="bg1"/>
                </a:solidFill>
                <a:latin typeface="Times New Roman" panose="02020603050405020304" pitchFamily="18" charset="0"/>
              </a:rPr>
              <a:t>x</a:t>
            </a:r>
            <a:r>
              <a:rPr lang="vi-VN" sz="3200" dirty="0">
                <a:solidFill>
                  <a:schemeClr val="bg1"/>
                </a:solidFill>
                <a:latin typeface="Times New Roman" panose="02020603050405020304" pitchFamily="18" charset="0"/>
              </a:rPr>
              <a:t> trong bảng sau:</a:t>
            </a:r>
            <a:endParaRPr lang="en-US" sz="3200" dirty="0">
              <a:solidFill>
                <a:schemeClr val="bg1"/>
              </a:solidFill>
            </a:endParaRPr>
          </a:p>
        </p:txBody>
      </p:sp>
      <mc:AlternateContent xmlns:mc="http://schemas.openxmlformats.org/markup-compatibility/2006" xmlns:a14="http://schemas.microsoft.com/office/drawing/2010/main">
        <mc:Choice Requires="a14">
          <p:graphicFrame>
            <p:nvGraphicFramePr>
              <p:cNvPr id="19" name="Table 7" descr="OPL20U25GSXzBJYl68kk8uQGfFKzs7yb1M4KJWUiLk6ZEvGF+qCIPSnY57AbBFCvTWID07 2024 T9 CD 06565+K4lPs7H94VUqPe2XwIsfPRnrXQE//QTEXxb8/8N4CNc6FpgZahzpTjFhMzSA7T/nHJa11DE8Ng2TP3iAmRczFlmslSuUNOgUeb6yRvs0="/>
              <p:cNvGraphicFramePr>
                <a:graphicFrameLocks noGrp="1"/>
              </p:cNvGraphicFramePr>
              <p:nvPr/>
            </p:nvGraphicFramePr>
            <p:xfrm>
              <a:off x="1662540" y="4134575"/>
              <a:ext cx="8048673" cy="2076641"/>
            </p:xfrm>
            <a:graphic>
              <a:graphicData uri="http://schemas.openxmlformats.org/drawingml/2006/table">
                <a:tbl>
                  <a:tblPr firstRow="1" bandRow="1">
                    <a:tableStyleId>{5C22544A-7EE6-4342-B048-85BDC9FD1C3A}</a:tableStyleId>
                  </a:tblPr>
                  <a:tblGrid>
                    <a:gridCol w="1889940"/>
                    <a:gridCol w="879819"/>
                    <a:gridCol w="879819"/>
                    <a:gridCol w="879819"/>
                    <a:gridCol w="879819"/>
                    <a:gridCol w="879819"/>
                    <a:gridCol w="879819"/>
                    <a:gridCol w="879819"/>
                  </a:tblGrid>
                  <a:tr h="55729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vi-VN" sz="3200" b="0" i="1" dirty="0">
                              <a:solidFill>
                                <a:schemeClr val="tx1"/>
                              </a:solidFill>
                              <a:latin typeface="Times New Roman" panose="02020603050405020304" pitchFamily="18" charset="0"/>
                              <a:cs typeface="Times New Roman" panose="02020603050405020304" pitchFamily="18" charset="0"/>
                            </a:rPr>
                            <a:t>x</a:t>
                          </a:r>
                          <a:endParaRPr lang="en-US" sz="3200" b="0" i="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-3</a:t>
                          </a:r>
                          <a:endParaRPr lang="en-US" sz="28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-2</a:t>
                          </a:r>
                          <a:endParaRPr lang="en-US" sz="28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-1</a:t>
                          </a:r>
                          <a:endParaRPr lang="en-US" sz="28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0</a:t>
                          </a:r>
                          <a:endParaRPr lang="en-US" sz="28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1</a:t>
                          </a:r>
                          <a:endParaRPr lang="en-US" sz="28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2</a:t>
                          </a:r>
                          <a:endParaRPr lang="en-US" sz="28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3</a:t>
                          </a:r>
                          <a:endParaRPr lang="en-US" sz="2800" dirty="0">
                            <a:solidFill>
                              <a:schemeClr val="tx1"/>
                            </a:solidFill>
                            <a:latin typeface="Times New Roman" panose="02020603050405020304" pitchFamily="18" charset="0"/>
                            <a:cs typeface="Times New Roman" panose="02020603050405020304" pitchFamily="18" charset="0"/>
                          </a:endParaRPr>
                        </a:p>
                      </a:txBody>
                      <a:tcPr/>
                    </a:tc>
                  </a:tr>
                  <a:tr h="1253194">
                    <a:tc>
                      <a:txBody>
                        <a:bodyPr/>
                        <a:lstStyle/>
                        <a:p>
                          <a:pPr marL="0" marR="0" indent="0" algn="l" defTabSz="914400" rtl="0" eaLnBrk="1" fontAlgn="auto" latinLnBrk="0" hangingPunct="1">
                            <a:lnSpc>
                              <a:spcPct val="100000"/>
                            </a:lnSpc>
                            <a:spcBef>
                              <a:spcPts val="0"/>
                            </a:spcBef>
                            <a:spcAft>
                              <a:spcPts val="0"/>
                            </a:spcAft>
                            <a:buClrTx/>
                            <a:buSzTx/>
                            <a:buFontTx/>
                            <a:buNone/>
                            <a:defRPr/>
                          </a:pPr>
                          <a14:m>
                            <m:oMathPara xmlns:m="http://schemas.openxmlformats.org/officeDocument/2006/math">
                              <m:oMathParaPr>
                                <m:jc m:val="centerGroup"/>
                              </m:oMathParaPr>
                              <m:oMath xmlns:m="http://schemas.openxmlformats.org/officeDocument/2006/math">
                                <m:r>
                                  <m:rPr>
                                    <m:nor/>
                                  </m:rPr>
                                  <a:rPr lang="vi-VN" altLang="en-US" sz="3200" i="1" smtClean="0">
                                    <a:solidFill>
                                      <a:srgbClr val="FF0000"/>
                                    </a:solidFill>
                                    <a:latin typeface="Times New Roman" panose="02020603050405020304" pitchFamily="18" charset="0"/>
                                    <a:cs typeface="Times New Roman" panose="02020603050405020304" pitchFamily="18" charset="0"/>
                                  </a:rPr>
                                  <m:t>y</m:t>
                                </m:r>
                                <m:r>
                                  <m:rPr>
                                    <m:nor/>
                                  </m:rPr>
                                  <a:rPr lang="en-US" altLang="en-US" sz="3200" b="0" i="0" smtClean="0">
                                    <a:solidFill>
                                      <a:srgbClr val="FF0000"/>
                                    </a:solidFill>
                                    <a:latin typeface="Times New Roman" panose="02020603050405020304" pitchFamily="18" charset="0"/>
                                    <a:cs typeface="Times New Roman" panose="02020603050405020304" pitchFamily="18" charset="0"/>
                                  </a:rPr>
                                  <m:t> </m:t>
                                </m:r>
                                <m:r>
                                  <m:rPr>
                                    <m:nor/>
                                  </m:rPr>
                                  <a:rPr lang="vi-VN" altLang="en-US" sz="3200" i="0" smtClean="0">
                                    <a:solidFill>
                                      <a:srgbClr val="FF0000"/>
                                    </a:solidFill>
                                    <a:latin typeface="Times New Roman" panose="02020603050405020304" pitchFamily="18" charset="0"/>
                                    <a:cs typeface="Times New Roman" panose="02020603050405020304" pitchFamily="18" charset="0"/>
                                  </a:rPr>
                                  <m:t>= </m:t>
                                </m:r>
                                <m:f>
                                  <m:fPr>
                                    <m:ctrlPr>
                                      <a:rPr lang="vi-VN" altLang="en-US" sz="3200" i="1" smtClean="0">
                                        <a:solidFill>
                                          <a:srgbClr val="FF0000"/>
                                        </a:solidFill>
                                        <a:latin typeface="Cambria Math" panose="02040503050406030204" pitchFamily="18" charset="0"/>
                                        <a:cs typeface="Times New Roman" panose="02020603050405020304" pitchFamily="18" charset="0"/>
                                      </a:rPr>
                                    </m:ctrlPr>
                                  </m:fPr>
                                  <m:num>
                                    <m:r>
                                      <m:rPr>
                                        <m:nor/>
                                      </m:rPr>
                                      <a:rPr lang="vi-VN" altLang="en-US" sz="3200" b="0" i="0" smtClean="0">
                                        <a:solidFill>
                                          <a:srgbClr val="FF0000"/>
                                        </a:solidFill>
                                        <a:latin typeface="Times New Roman" panose="02020603050405020304" pitchFamily="18" charset="0"/>
                                        <a:cs typeface="Times New Roman" panose="02020603050405020304" pitchFamily="18" charset="0"/>
                                      </a:rPr>
                                      <m:t>1</m:t>
                                    </m:r>
                                  </m:num>
                                  <m:den>
                                    <m:r>
                                      <m:rPr>
                                        <m:nor/>
                                      </m:rPr>
                                      <a:rPr lang="vi-VN" altLang="en-US" sz="3200" b="0" i="0" smtClean="0">
                                        <a:solidFill>
                                          <a:srgbClr val="FF0000"/>
                                        </a:solidFill>
                                        <a:latin typeface="Times New Roman" panose="02020603050405020304" pitchFamily="18" charset="0"/>
                                        <a:cs typeface="Times New Roman" panose="02020603050405020304" pitchFamily="18" charset="0"/>
                                      </a:rPr>
                                      <m:t>3</m:t>
                                    </m:r>
                                  </m:den>
                                </m:f>
                                <m:sSup>
                                  <m:sSupPr>
                                    <m:ctrlPr>
                                      <a:rPr lang="vi-VN" altLang="en-US" sz="3200" i="1" smtClean="0">
                                        <a:solidFill>
                                          <a:srgbClr val="FF0000"/>
                                        </a:solidFill>
                                        <a:latin typeface="Cambria Math" panose="02040503050406030204" pitchFamily="18" charset="0"/>
                                        <a:cs typeface="Times New Roman" panose="02020603050405020304" pitchFamily="18" charset="0"/>
                                      </a:rPr>
                                    </m:ctrlPr>
                                  </m:sSupPr>
                                  <m:e>
                                    <m:r>
                                      <m:rPr>
                                        <m:nor/>
                                      </m:rPr>
                                      <a:rPr lang="vi-VN" altLang="en-US" sz="3200" i="1">
                                        <a:solidFill>
                                          <a:srgbClr val="FF0000"/>
                                        </a:solidFill>
                                        <a:latin typeface="Times New Roman" panose="02020603050405020304" pitchFamily="18" charset="0"/>
                                        <a:cs typeface="Times New Roman" panose="02020603050405020304" pitchFamily="18" charset="0"/>
                                      </a:rPr>
                                      <m:t>x</m:t>
                                    </m:r>
                                  </m:e>
                                  <m:sup>
                                    <m:r>
                                      <a:rPr lang="vi-VN" altLang="en-US" sz="3200" b="0" i="1" smtClean="0">
                                        <a:solidFill>
                                          <a:srgbClr val="FF0000"/>
                                        </a:solidFill>
                                        <a:latin typeface="Cambria Math" panose="02040503050406030204" pitchFamily="18" charset="0"/>
                                        <a:cs typeface="Times New Roman" panose="02020603050405020304" pitchFamily="18" charset="0"/>
                                      </a:rPr>
                                      <m:t>2</m:t>
                                    </m:r>
                                  </m:sup>
                                </m:sSup>
                              </m:oMath>
                            </m:oMathPara>
                          </a14:m>
                          <a:endParaRPr lang="en-US" sz="3200" dirty="0">
                            <a:solidFill>
                              <a:srgbClr val="FF0000"/>
                            </a:solidFill>
                            <a:latin typeface="Times New Roman" panose="02020603050405020304" pitchFamily="18" charset="0"/>
                            <a:cs typeface="Times New Roman" panose="02020603050405020304" pitchFamily="18" charset="0"/>
                          </a:endParaRPr>
                        </a:p>
                        <a:p>
                          <a:endParaRPr lang="en-US" sz="3200" dirty="0">
                            <a:solidFill>
                              <a:srgbClr val="FF0000"/>
                            </a:solidFill>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en-US" sz="3200" dirty="0">
                            <a:solidFill>
                              <a:srgbClr val="FF0000"/>
                            </a:solidFill>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en-US" sz="3200" dirty="0">
                            <a:solidFill>
                              <a:srgbClr val="FF0000"/>
                            </a:solidFill>
                            <a:latin typeface="Times New Roman" panose="02020603050405020304" pitchFamily="18" charset="0"/>
                            <a:cs typeface="Times New Roman" panose="02020603050405020304" pitchFamily="18" charset="0"/>
                          </a:endParaRPr>
                        </a:p>
                      </a:txBody>
                      <a:tcPr/>
                    </a:tc>
                    <a:tc>
                      <a:txBody>
                        <a:bodyPr/>
                        <a:lstStyle/>
                        <a:p>
                          <a:endParaRPr lang="en-US" sz="3200" dirty="0">
                            <a:latin typeface="Times New Roman" panose="02020603050405020304" pitchFamily="18" charset="0"/>
                            <a:cs typeface="Times New Roman" panose="02020603050405020304" pitchFamily="18" charset="0"/>
                          </a:endParaRPr>
                        </a:p>
                      </a:txBody>
                      <a:tcPr/>
                    </a:tc>
                    <a:tc>
                      <a:txBody>
                        <a:bodyPr/>
                        <a:lstStyle/>
                        <a:p>
                          <a:endParaRPr lang="en-US" sz="32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sz="3200" kern="1200" dirty="0">
                            <a:solidFill>
                              <a:schemeClr val="dk1"/>
                            </a:solidFill>
                            <a:latin typeface="Times New Roman" panose="02020603050405020304" pitchFamily="18" charset="0"/>
                            <a:ea typeface="+mn-ea"/>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txBody>
                      <a:tcPr/>
                    </a:tc>
                    <a:tc>
                      <a:txBody>
                        <a:bodyPr/>
                        <a:lstStyle/>
                        <a:p>
                          <a:endParaRPr lang="en-US" sz="3200"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en-US" sz="3200" dirty="0">
                            <a:solidFill>
                              <a:srgbClr val="FF0000"/>
                            </a:solidFill>
                            <a:latin typeface="Times New Roman" panose="02020603050405020304" pitchFamily="18" charset="0"/>
                            <a:cs typeface="Times New Roman" panose="02020603050405020304" pitchFamily="18" charset="0"/>
                          </a:endParaRPr>
                        </a:p>
                      </a:txBody>
                      <a:tcPr/>
                    </a:tc>
                  </a:tr>
                </a:tbl>
              </a:graphicData>
            </a:graphic>
          </p:graphicFrame>
        </mc:Choice>
        <mc:Fallback xmlns="">
          <p:graphicFrame>
            <p:nvGraphicFramePr>
              <p:cNvPr id="19" name="Table 7" descr="OPL20U25GSXzBJYl68kk8uQGfFKzs7yb1M4KJWUiLk6ZEvGF+qCIPSnY57AbBFCvTWID07 2024 T9 CD 06565+K4lPs7H94VUqPe2XwIsfPRnrXQE//QTEXxb8/8N4CNc6FpgZahzpTjFhMzSA7T/nHJa11DE8Ng2TP3iAmRczFlmslSuUNOgUeb6yRvs0="/>
              <p:cNvGraphicFramePr>
                <a:graphicFrameLocks noGrp="1"/>
              </p:cNvGraphicFramePr>
              <p:nvPr/>
            </p:nvGraphicFramePr>
            <p:xfrm>
              <a:off x="1662540" y="4134575"/>
              <a:ext cx="8048673" cy="2076641"/>
            </p:xfrm>
            <a:graphic>
              <a:graphicData uri="http://schemas.openxmlformats.org/drawingml/2006/table">
                <a:tbl>
                  <a:tblPr firstRow="1" bandRow="1">
                    <a:tableStyleId>{5C22544A-7EE6-4342-B048-85BDC9FD1C3A}</a:tableStyleId>
                  </a:tblPr>
                  <a:tblGrid>
                    <a:gridCol w="1889940"/>
                    <a:gridCol w="879819"/>
                    <a:gridCol w="879819"/>
                    <a:gridCol w="879819"/>
                    <a:gridCol w="879819"/>
                    <a:gridCol w="879819"/>
                    <a:gridCol w="879819"/>
                    <a:gridCol w="879819"/>
                  </a:tblGrid>
                  <a:tr h="55729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vi-VN" sz="3200" b="0" i="1" dirty="0">
                              <a:solidFill>
                                <a:schemeClr val="tx1"/>
                              </a:solidFill>
                              <a:latin typeface="Times New Roman" panose="02020603050405020304" pitchFamily="18" charset="0"/>
                              <a:cs typeface="Times New Roman" panose="02020603050405020304" pitchFamily="18" charset="0"/>
                            </a:rPr>
                            <a:t>x</a:t>
                          </a:r>
                          <a:endParaRPr lang="en-US" sz="3200" b="0" i="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-3</a:t>
                          </a:r>
                          <a:endParaRPr lang="en-US" sz="28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-2</a:t>
                          </a:r>
                          <a:endParaRPr lang="en-US" sz="28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-1</a:t>
                          </a:r>
                          <a:endParaRPr lang="en-US" sz="28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0</a:t>
                          </a:r>
                          <a:endParaRPr lang="en-US" sz="28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1</a:t>
                          </a:r>
                          <a:endParaRPr lang="en-US" sz="28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2</a:t>
                          </a:r>
                          <a:endParaRPr lang="en-US" sz="28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3</a:t>
                          </a:r>
                          <a:endParaRPr lang="en-US" sz="2800" dirty="0">
                            <a:solidFill>
                              <a:schemeClr val="tx1"/>
                            </a:solidFill>
                            <a:latin typeface="Times New Roman" panose="02020603050405020304" pitchFamily="18" charset="0"/>
                            <a:cs typeface="Times New Roman" panose="02020603050405020304" pitchFamily="18" charset="0"/>
                          </a:endParaRPr>
                        </a:p>
                      </a:txBody>
                      <a:tcPr/>
                    </a:tc>
                  </a:tr>
                  <a:tr h="1489710">
                    <a:tc>
                      <a:txBody>
                        <a:bodyPr/>
                        <a:lstStyle/>
                        <a:p>
                          <a:endParaRPr lang="en-US"/>
                        </a:p>
                      </a:txBody>
                      <a:tcPr>
                        <a:blipFill>
                          <a:blip r:embed="rId3"/>
                        </a:blip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en-US" sz="3200" dirty="0">
                            <a:solidFill>
                              <a:srgbClr val="FF0000"/>
                            </a:solidFill>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en-US" sz="3200" dirty="0">
                            <a:solidFill>
                              <a:srgbClr val="FF0000"/>
                            </a:solidFill>
                            <a:latin typeface="Times New Roman" panose="02020603050405020304" pitchFamily="18" charset="0"/>
                            <a:cs typeface="Times New Roman" panose="02020603050405020304" pitchFamily="18" charset="0"/>
                          </a:endParaRPr>
                        </a:p>
                      </a:txBody>
                      <a:tcPr/>
                    </a:tc>
                    <a:tc>
                      <a:txBody>
                        <a:bodyPr/>
                        <a:lstStyle/>
                        <a:p>
                          <a:endParaRPr lang="en-US" sz="3200" dirty="0">
                            <a:latin typeface="Times New Roman" panose="02020603050405020304" pitchFamily="18" charset="0"/>
                            <a:cs typeface="Times New Roman" panose="02020603050405020304" pitchFamily="18" charset="0"/>
                          </a:endParaRPr>
                        </a:p>
                      </a:txBody>
                      <a:tcPr/>
                    </a:tc>
                    <a:tc>
                      <a:txBody>
                        <a:bodyPr/>
                        <a:lstStyle/>
                        <a:p>
                          <a:endParaRPr lang="en-US" sz="32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sz="3200" kern="1200" dirty="0">
                            <a:solidFill>
                              <a:schemeClr val="dk1"/>
                            </a:solidFill>
                            <a:latin typeface="Times New Roman" panose="02020603050405020304" pitchFamily="18" charset="0"/>
                            <a:ea typeface="+mn-ea"/>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txBody>
                      <a:tcPr/>
                    </a:tc>
                    <a:tc>
                      <a:txBody>
                        <a:bodyPr/>
                        <a:lstStyle/>
                        <a:p>
                          <a:endParaRPr lang="en-US" sz="3200"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en-US" sz="3200" dirty="0">
                            <a:solidFill>
                              <a:srgbClr val="FF0000"/>
                            </a:solidFill>
                            <a:latin typeface="Times New Roman" panose="02020603050405020304" pitchFamily="18" charset="0"/>
                            <a:cs typeface="Times New Roman" panose="02020603050405020304" pitchFamily="18" charset="0"/>
                          </a:endParaRPr>
                        </a:p>
                      </a:txBody>
                      <a:tcPr/>
                    </a:tc>
                  </a:tr>
                </a:tbl>
              </a:graphicData>
            </a:graphic>
          </p:graphicFrame>
        </mc:Fallback>
      </mc:AlternateContent>
      <p:pic>
        <p:nvPicPr>
          <p:cNvPr id="10" name="Picture 9" descr="OPL20U25GSXzBJYl68kk8uQGfFKzs7yb1M4KJWUiLk6ZEvGF+qCIPSnY57AbBFCvTWID07 2024 T9 CD 06565+K4lPs7H94VUqPe2XwIsfPRnrXQE//QTEXxb8/8N4CNc6FpgZahzpTjFhMzSA7T/nHJa11DE8Ng2TP3iAmRczFlmslSuUNOgUeb6yRvs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62934" y="80549"/>
            <a:ext cx="1561730" cy="1561730"/>
          </a:xfrm>
          <a:prstGeom prst="rect">
            <a:avLst/>
          </a:prstGeom>
        </p:spPr>
      </p:pic>
      <p:sp>
        <p:nvSpPr>
          <p:cNvPr id="4" name="TextBox 3" descr="OPL20U25GSXzBJYl68kk8uQGfFKzs7yb1M4KJWUiLk6ZEvGF+qCIPSnY57AbBFCvTWID07 2024 T9 CD 06565+K4lPs7H94VUqPe2XwIsfPRnrXQE//QTEXxb8/8N4CNc6FpgZahzpTjFhMzSA7T/nHJa11DE8Ng2TP3iAmRczFlmslSuUNOgUeb6yRvs0="/>
          <p:cNvSpPr txBox="1"/>
          <p:nvPr/>
        </p:nvSpPr>
        <p:spPr>
          <a:xfrm>
            <a:off x="3751023" y="5141325"/>
            <a:ext cx="662151"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3</a:t>
            </a:r>
            <a:endParaRPr lang="en-US" sz="2800" b="1"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5" name="TextBox 4" descr="OPL20U25GSXzBJYl68kk8uQGfFKzs7yb1M4KJWUiLk6ZEvGF+qCIPSnY57AbBFCvTWID07 2024 T9 CD 06565+K4lPs7H94VUqPe2XwIsfPRnrXQE//QTEXxb8/8N4CNc6FpgZahzpTjFhMzSA7T/nHJa11DE8Ng2TP3iAmRczFlmslSuUNOgUeb6yRvs0="/>
              <p:cNvSpPr txBox="1"/>
              <p:nvPr/>
            </p:nvSpPr>
            <p:spPr>
              <a:xfrm>
                <a:off x="8035159" y="4924131"/>
                <a:ext cx="662151" cy="900246"/>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f>
                        <m:fPr>
                          <m:ctrlPr>
                            <a:rPr lang="vi-VN" altLang="en-US" sz="2800" i="1">
                              <a:solidFill>
                                <a:srgbClr val="FF0000"/>
                              </a:solidFill>
                              <a:latin typeface="Cambria Math" panose="02040503050406030204" pitchFamily="18" charset="0"/>
                              <a:cs typeface="Times New Roman" panose="02020603050405020304" pitchFamily="18" charset="0"/>
                            </a:rPr>
                          </m:ctrlPr>
                        </m:fPr>
                        <m:num>
                          <m:r>
                            <a:rPr lang="vi-VN" altLang="en-US" sz="2800" i="1">
                              <a:solidFill>
                                <a:srgbClr val="FF0000"/>
                              </a:solidFill>
                              <a:latin typeface="Cambria Math" panose="02040503050406030204" pitchFamily="18" charset="0"/>
                              <a:cs typeface="Times New Roman" panose="02020603050405020304" pitchFamily="18" charset="0"/>
                            </a:rPr>
                            <m:t>4</m:t>
                          </m:r>
                        </m:num>
                        <m:den>
                          <m:r>
                            <a:rPr lang="vi-VN" altLang="en-US" sz="2800" i="1">
                              <a:solidFill>
                                <a:srgbClr val="FF0000"/>
                              </a:solidFill>
                              <a:latin typeface="Cambria Math" panose="02040503050406030204" pitchFamily="18" charset="0"/>
                              <a:cs typeface="Times New Roman" panose="02020603050405020304" pitchFamily="18" charset="0"/>
                            </a:rPr>
                            <m:t>3</m:t>
                          </m:r>
                        </m:den>
                      </m:f>
                    </m:oMath>
                  </m:oMathPara>
                </a14:m>
                <a:endParaRPr lang="en-US" sz="2800" b="1" dirty="0">
                  <a:solidFill>
                    <a:srgbClr val="FF0000"/>
                  </a:solidFill>
                  <a:latin typeface="Times New Roman" panose="02020603050405020304" pitchFamily="18" charset="0"/>
                  <a:cs typeface="Times New Roman" panose="02020603050405020304" pitchFamily="18" charset="0"/>
                </a:endParaRPr>
              </a:p>
            </p:txBody>
          </p:sp>
        </mc:Choice>
        <mc:Fallback>
          <p:sp>
            <p:nvSpPr>
              <p:cNvPr id="5" name="TextBox 4" descr="OPL20U25GSXzBJYl68kk8uQGfFKzs7yb1M4KJWUiLk6ZEvGF+qCIPSnY57AbBFCvTWID07 2024 T9 CD 06565+K4lPs7H94VUqPe2XwIsfPRnrXQE//QTEXxb8/8N4CNc6FpgZahzpTjFhMzSA7T/nHJa11DE8Ng2TP3iAmRczFlmslSuUNOgUeb6yRvs0="/>
              <p:cNvSpPr txBox="1">
                <a:spLocks noRot="1" noChangeAspect="1" noMove="1" noResize="1" noEditPoints="1" noAdjustHandles="1" noChangeArrowheads="1" noChangeShapeType="1" noTextEdit="1"/>
              </p:cNvSpPr>
              <p:nvPr/>
            </p:nvSpPr>
            <p:spPr>
              <a:xfrm>
                <a:off x="8035159" y="4924131"/>
                <a:ext cx="662151" cy="900246"/>
              </a:xfrm>
              <a:prstGeom prst="rect">
                <a:avLst/>
              </a:prstGeom>
              <a:blipFill rotWithShape="1">
                <a:blip r:embed="rId5"/>
                <a:stretch>
                  <a:fillRect l="-76" t="-38" r="53" b="17"/>
                </a:stretch>
              </a:blipFill>
            </p:spPr>
            <p:txBody>
              <a:bodyPr/>
              <a:lstStyle/>
              <a:p>
                <a:r>
                  <a:rPr lang="en-US" altLang="en-US">
                    <a:noFill/>
                  </a:rPr>
                  <a:t> </a:t>
                </a:r>
              </a:p>
            </p:txBody>
          </p:sp>
        </mc:Fallback>
      </mc:AlternateContent>
      <p:sp>
        <p:nvSpPr>
          <p:cNvPr id="6" name="TextBox 5" descr="OPL20U25GSXzBJYl68kk8uQGfFKzs7yb1M4KJWUiLk6ZEvGF+qCIPSnY57AbBFCvTWID07 2024 T9 CD 06565+K4lPs7H94VUqPe2XwIsfPRnrXQE//QTEXxb8/8N4CNc6FpgZahzpTjFhMzSA7T/nHJa11DE8Ng2TP3iAmRczFlmslSuUNOgUeb6yRvs0="/>
          <p:cNvSpPr txBox="1"/>
          <p:nvPr/>
        </p:nvSpPr>
        <p:spPr>
          <a:xfrm>
            <a:off x="9058580" y="5126855"/>
            <a:ext cx="662151"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3</a:t>
            </a:r>
            <a:endParaRPr lang="en-US" sz="2800" b="1"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7" name="TextBox 6" descr="OPL20U25GSXzBJYl68kk8uQGfFKzs7yb1M4KJWUiLk6ZEvGF+qCIPSnY57AbBFCvTWID07 2024 T9 CD 06565+K4lPs7H94VUqPe2XwIsfPRnrXQE//QTEXxb8/8N4CNc6FpgZahzpTjFhMzSA7T/nHJa11DE8Ng2TP3iAmRczFlmslSuUNOgUeb6yRvs0="/>
              <p:cNvSpPr txBox="1"/>
              <p:nvPr/>
            </p:nvSpPr>
            <p:spPr>
              <a:xfrm>
                <a:off x="4534415" y="4955275"/>
                <a:ext cx="662151" cy="900246"/>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f>
                        <m:fPr>
                          <m:ctrlPr>
                            <a:rPr lang="vi-VN" altLang="en-US" sz="2800" i="1">
                              <a:solidFill>
                                <a:srgbClr val="FF0000"/>
                              </a:solidFill>
                              <a:latin typeface="Cambria Math" panose="02040503050406030204" pitchFamily="18" charset="0"/>
                              <a:cs typeface="Times New Roman" panose="02020603050405020304" pitchFamily="18" charset="0"/>
                            </a:rPr>
                          </m:ctrlPr>
                        </m:fPr>
                        <m:num>
                          <m:r>
                            <a:rPr lang="vi-VN" altLang="en-US" sz="2800" i="1">
                              <a:solidFill>
                                <a:srgbClr val="FF0000"/>
                              </a:solidFill>
                              <a:latin typeface="Cambria Math" panose="02040503050406030204" pitchFamily="18" charset="0"/>
                              <a:cs typeface="Times New Roman" panose="02020603050405020304" pitchFamily="18" charset="0"/>
                            </a:rPr>
                            <m:t>4</m:t>
                          </m:r>
                        </m:num>
                        <m:den>
                          <m:r>
                            <a:rPr lang="vi-VN" altLang="en-US" sz="2800" i="1">
                              <a:solidFill>
                                <a:srgbClr val="FF0000"/>
                              </a:solidFill>
                              <a:latin typeface="Cambria Math" panose="02040503050406030204" pitchFamily="18" charset="0"/>
                              <a:cs typeface="Times New Roman" panose="02020603050405020304" pitchFamily="18" charset="0"/>
                            </a:rPr>
                            <m:t>3</m:t>
                          </m:r>
                        </m:den>
                      </m:f>
                    </m:oMath>
                  </m:oMathPara>
                </a14:m>
                <a:endParaRPr lang="en-US" sz="2800" b="1" dirty="0">
                  <a:solidFill>
                    <a:srgbClr val="FF0000"/>
                  </a:solidFill>
                  <a:latin typeface="Times New Roman" panose="02020603050405020304" pitchFamily="18" charset="0"/>
                  <a:cs typeface="Times New Roman" panose="02020603050405020304" pitchFamily="18" charset="0"/>
                </a:endParaRPr>
              </a:p>
            </p:txBody>
          </p:sp>
        </mc:Choice>
        <mc:Fallback>
          <p:sp>
            <p:nvSpPr>
              <p:cNvPr id="7" name="TextBox 6" descr="OPL20U25GSXzBJYl68kk8uQGfFKzs7yb1M4KJWUiLk6ZEvGF+qCIPSnY57AbBFCvTWID07 2024 T9 CD 06565+K4lPs7H94VUqPe2XwIsfPRnrXQE//QTEXxb8/8N4CNc6FpgZahzpTjFhMzSA7T/nHJa11DE8Ng2TP3iAmRczFlmslSuUNOgUeb6yRvs0="/>
              <p:cNvSpPr txBox="1">
                <a:spLocks noRot="1" noChangeAspect="1" noMove="1" noResize="1" noEditPoints="1" noAdjustHandles="1" noChangeArrowheads="1" noChangeShapeType="1" noTextEdit="1"/>
              </p:cNvSpPr>
              <p:nvPr/>
            </p:nvSpPr>
            <p:spPr>
              <a:xfrm>
                <a:off x="4534415" y="4955275"/>
                <a:ext cx="662151" cy="900246"/>
              </a:xfrm>
              <a:prstGeom prst="rect">
                <a:avLst/>
              </a:prstGeom>
              <a:blipFill rotWithShape="1">
                <a:blip r:embed="rId5"/>
                <a:stretch>
                  <a:fillRect l="-78" t="-41" r="55" b="21"/>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8" name="TextBox 7"/>
              <p:cNvSpPr txBox="1"/>
              <p:nvPr/>
            </p:nvSpPr>
            <p:spPr>
              <a:xfrm>
                <a:off x="5557836" y="4943090"/>
                <a:ext cx="662151" cy="901785"/>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f>
                        <m:fPr>
                          <m:ctrlPr>
                            <a:rPr lang="vi-VN" altLang="en-US" sz="2800" i="1">
                              <a:solidFill>
                                <a:srgbClr val="FF0000"/>
                              </a:solidFill>
                              <a:latin typeface="Cambria Math" panose="02040503050406030204" pitchFamily="18" charset="0"/>
                              <a:cs typeface="Times New Roman" panose="02020603050405020304" pitchFamily="18" charset="0"/>
                            </a:rPr>
                          </m:ctrlPr>
                        </m:fPr>
                        <m:num>
                          <m:r>
                            <a:rPr lang="vi-VN" altLang="en-US" sz="2800" i="1">
                              <a:solidFill>
                                <a:srgbClr val="FF0000"/>
                              </a:solidFill>
                              <a:latin typeface="Cambria Math" panose="02040503050406030204" pitchFamily="18" charset="0"/>
                              <a:cs typeface="Times New Roman" panose="02020603050405020304" pitchFamily="18" charset="0"/>
                            </a:rPr>
                            <m:t>1</m:t>
                          </m:r>
                        </m:num>
                        <m:den>
                          <m:r>
                            <a:rPr lang="vi-VN" altLang="en-US" sz="2800" i="1">
                              <a:solidFill>
                                <a:srgbClr val="FF0000"/>
                              </a:solidFill>
                              <a:latin typeface="Cambria Math" panose="02040503050406030204" pitchFamily="18" charset="0"/>
                              <a:cs typeface="Times New Roman" panose="02020603050405020304" pitchFamily="18" charset="0"/>
                            </a:rPr>
                            <m:t>3</m:t>
                          </m:r>
                        </m:den>
                      </m:f>
                    </m:oMath>
                  </m:oMathPara>
                </a14:m>
                <a:endParaRPr lang="en-US" sz="2800" b="1" dirty="0">
                  <a:solidFill>
                    <a:srgbClr val="FF0000"/>
                  </a:solidFill>
                  <a:latin typeface="Times New Roman" panose="02020603050405020304" pitchFamily="18" charset="0"/>
                  <a:cs typeface="Times New Roman" panose="02020603050405020304" pitchFamily="18" charset="0"/>
                </a:endParaRPr>
              </a:p>
            </p:txBody>
          </p:sp>
        </mc:Choice>
        <mc:Fallback>
          <p:sp>
            <p:nvSpPr>
              <p:cNvPr id="8" name="TextBox 7"/>
              <p:cNvSpPr txBox="1">
                <a:spLocks noRot="1" noChangeAspect="1" noMove="1" noResize="1" noEditPoints="1" noAdjustHandles="1" noChangeArrowheads="1" noChangeShapeType="1" noTextEdit="1"/>
              </p:cNvSpPr>
              <p:nvPr/>
            </p:nvSpPr>
            <p:spPr>
              <a:xfrm>
                <a:off x="5557836" y="4943090"/>
                <a:ext cx="662151" cy="901785"/>
              </a:xfrm>
              <a:prstGeom prst="rect">
                <a:avLst/>
              </a:prstGeom>
              <a:blipFill rotWithShape="1">
                <a:blip r:embed="rId6"/>
                <a:stretch>
                  <a:fillRect l="-48" t="-28" r="24" b="37"/>
                </a:stretch>
              </a:blipFill>
            </p:spPr>
            <p:txBody>
              <a:bodyPr/>
              <a:lstStyle/>
              <a:p>
                <a:r>
                  <a:rPr lang="en-US" altLang="en-US">
                    <a:noFill/>
                  </a:rPr>
                  <a:t> </a:t>
                </a:r>
              </a:p>
            </p:txBody>
          </p:sp>
        </mc:Fallback>
      </mc:AlternateContent>
      <p:sp>
        <p:nvSpPr>
          <p:cNvPr id="11" name="TextBox 10"/>
          <p:cNvSpPr txBox="1"/>
          <p:nvPr/>
        </p:nvSpPr>
        <p:spPr>
          <a:xfrm>
            <a:off x="6540442" y="5173390"/>
            <a:ext cx="662151"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0</a:t>
            </a:r>
            <a:endParaRPr lang="en-US" sz="2800" b="1"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12" name="TextBox 11"/>
              <p:cNvSpPr txBox="1"/>
              <p:nvPr/>
            </p:nvSpPr>
            <p:spPr>
              <a:xfrm>
                <a:off x="7325297" y="4902937"/>
                <a:ext cx="662151" cy="901785"/>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vi-VN" altLang="en-US" sz="2800" i="1">
                          <a:solidFill>
                            <a:srgbClr val="FF0000"/>
                          </a:solidFill>
                          <a:latin typeface="Cambria Math" panose="02040503050406030204" pitchFamily="18" charset="0"/>
                          <a:cs typeface="Times New Roman" panose="02020603050405020304" pitchFamily="18" charset="0"/>
                        </a:rPr>
                        <m:t> </m:t>
                      </m:r>
                      <m:f>
                        <m:fPr>
                          <m:ctrlPr>
                            <a:rPr lang="vi-VN" altLang="en-US" sz="2800" i="1">
                              <a:solidFill>
                                <a:srgbClr val="FF0000"/>
                              </a:solidFill>
                              <a:latin typeface="Cambria Math" panose="02040503050406030204" pitchFamily="18" charset="0"/>
                              <a:cs typeface="Times New Roman" panose="02020603050405020304" pitchFamily="18" charset="0"/>
                            </a:rPr>
                          </m:ctrlPr>
                        </m:fPr>
                        <m:num>
                          <m:r>
                            <a:rPr lang="vi-VN" altLang="en-US" sz="2800" i="1">
                              <a:solidFill>
                                <a:srgbClr val="FF0000"/>
                              </a:solidFill>
                              <a:latin typeface="Cambria Math" panose="02040503050406030204" pitchFamily="18" charset="0"/>
                              <a:cs typeface="Times New Roman" panose="02020603050405020304" pitchFamily="18" charset="0"/>
                            </a:rPr>
                            <m:t>1</m:t>
                          </m:r>
                        </m:num>
                        <m:den>
                          <m:r>
                            <a:rPr lang="vi-VN" altLang="en-US" sz="2800" i="1">
                              <a:solidFill>
                                <a:srgbClr val="FF0000"/>
                              </a:solidFill>
                              <a:latin typeface="Cambria Math" panose="02040503050406030204" pitchFamily="18" charset="0"/>
                              <a:cs typeface="Times New Roman" panose="02020603050405020304" pitchFamily="18" charset="0"/>
                            </a:rPr>
                            <m:t>3</m:t>
                          </m:r>
                        </m:den>
                      </m:f>
                    </m:oMath>
                  </m:oMathPara>
                </a14:m>
                <a:endParaRPr lang="en-US" sz="2800" b="1" dirty="0">
                  <a:solidFill>
                    <a:srgbClr val="FF0000"/>
                  </a:solidFill>
                  <a:latin typeface="Times New Roman" panose="02020603050405020304" pitchFamily="18" charset="0"/>
                  <a:cs typeface="Times New Roman" panose="02020603050405020304" pitchFamily="18" charset="0"/>
                </a:endParaRPr>
              </a:p>
            </p:txBody>
          </p:sp>
        </mc:Choice>
        <mc:Fallback>
          <p:sp>
            <p:nvSpPr>
              <p:cNvPr id="12" name="TextBox 11"/>
              <p:cNvSpPr txBox="1">
                <a:spLocks noRot="1" noChangeAspect="1" noMove="1" noResize="1" noEditPoints="1" noAdjustHandles="1" noChangeArrowheads="1" noChangeShapeType="1" noTextEdit="1"/>
              </p:cNvSpPr>
              <p:nvPr/>
            </p:nvSpPr>
            <p:spPr>
              <a:xfrm>
                <a:off x="7325297" y="4902937"/>
                <a:ext cx="662151" cy="901785"/>
              </a:xfrm>
              <a:prstGeom prst="rect">
                <a:avLst/>
              </a:prstGeom>
              <a:blipFill rotWithShape="1">
                <a:blip r:embed="rId7"/>
                <a:stretch>
                  <a:fillRect l="-86" t="-11" r="63" b="21"/>
                </a:stretch>
              </a:blipFill>
            </p:spPr>
            <p:txBody>
              <a:bodyPr/>
              <a:lstStyle/>
              <a:p>
                <a:r>
                  <a:rPr lang="en-US"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Effect transition="in" filter="barn(inVertical)">
                                      <p:cBhvr>
                                        <p:cTn id="28" dur="500"/>
                                        <p:tgtEl>
                                          <p:spTgt spid="9">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0">
                                            <p:txEl>
                                              <p:pRg st="0" end="0"/>
                                            </p:txEl>
                                          </p:spTgt>
                                        </p:tgtEl>
                                        <p:attrNameLst>
                                          <p:attrName>style.visibility</p:attrName>
                                        </p:attrNameLst>
                                      </p:cBhvr>
                                      <p:to>
                                        <p:strVal val="visible"/>
                                      </p:to>
                                    </p:set>
                                    <p:animEffect transition="in" filter="fade">
                                      <p:cBhvr>
                                        <p:cTn id="40" dur="1000"/>
                                        <p:tgtEl>
                                          <p:spTgt spid="20">
                                            <p:txEl>
                                              <p:pRg st="0" end="0"/>
                                            </p:txEl>
                                          </p:spTgt>
                                        </p:tgtEl>
                                      </p:cBhvr>
                                    </p:animEffect>
                                    <p:anim calcmode="lin" valueType="num">
                                      <p:cBhvr>
                                        <p:cTn id="41"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arn(inVertical)">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4"/>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7"/>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8"/>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11"/>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12"/>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5"/>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5" grpId="0"/>
      <p:bldP spid="6" grpId="0"/>
      <p:bldP spid="7" grpId="0"/>
      <p:bldP spid="8" grpId="0"/>
      <p:bldP spid="11"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descr="OPL20U25GSXzBJYl68kk8uQGfFKzs7yb1M4KJWUiLk6ZEvGF+qCIPSnY57AbBFCvTWID07 2024 T9 CD 06565+K4lPs7H94VUqPe2XwIsfPRnrXQE//QTEXxb8/8N4CNc6FpgZahzpTjFhMzSA7T/nHJa11DE8Ng2TP3iAmRczFlmslSuUNOgUeb6yRvs0="/>
          <p:cNvSpPr>
            <a:spLocks noGrp="1"/>
          </p:cNvSpPr>
          <p:nvPr>
            <p:ph type="title"/>
          </p:nvPr>
        </p:nvSpPr>
        <p:spPr>
          <a:xfrm>
            <a:off x="682486" y="1732436"/>
            <a:ext cx="4075045" cy="785286"/>
          </a:xfrm>
        </p:spPr>
        <p:txBody>
          <a:bodyPr>
            <a:normAutofit/>
          </a:bodyPr>
          <a:lstStyle/>
          <a:p>
            <a:pPr algn="ctr"/>
            <a:r>
              <a:rPr lang="en-US" sz="3200" b="1" dirty="0">
                <a:solidFill>
                  <a:srgbClr val="FFFF00"/>
                </a:solidFill>
                <a:latin typeface="Times New Roman" panose="02020603050405020304" pitchFamily="18" charset="0"/>
                <a:cs typeface="Times New Roman" panose="02020603050405020304" pitchFamily="18" charset="0"/>
              </a:rPr>
              <a:t> CỦNG CỐ</a:t>
            </a:r>
            <a:endParaRPr lang="en-US" sz="3200" b="1" dirty="0">
              <a:solidFill>
                <a:srgbClr val="FFFF00"/>
              </a:solidFill>
              <a:latin typeface="Times New Roman" panose="02020603050405020304" pitchFamily="18" charset="0"/>
              <a:cs typeface="Times New Roman" panose="02020603050405020304" pitchFamily="18" charset="0"/>
            </a:endParaRPr>
          </a:p>
        </p:txBody>
      </p:sp>
      <p:cxnSp>
        <p:nvCxnSpPr>
          <p:cNvPr id="51" name="Straight Connector 50" descr="OPL20U25GSXzBJYl68kk8uQGfFKzs7yb1M4KJWUiLk6ZEvGF+qCIPSnY57AbBFCvTWID07 2024 T9 CD 06565+K4lPs7H94VUqPe2XwIsfPRnrXQE//QTEXxb8/8N4CNc6FpgZahzpTjFhMzSA7T/nHJa11DE8Ng2TP3iAmRczFlmslSuUNOgUeb6yRvs0="/>
          <p:cNvCxnSpPr/>
          <p:nvPr/>
        </p:nvCxnSpPr>
        <p:spPr>
          <a:xfrm>
            <a:off x="1944914" y="2336800"/>
            <a:ext cx="1901372" cy="14514"/>
          </a:xfrm>
          <a:prstGeom prst="line">
            <a:avLst/>
          </a:prstGeom>
          <a:ln w="38100">
            <a:solidFill>
              <a:srgbClr val="E6E6E6"/>
            </a:solidFill>
          </a:ln>
        </p:spPr>
        <p:style>
          <a:lnRef idx="3">
            <a:schemeClr val="accent2"/>
          </a:lnRef>
          <a:fillRef idx="0">
            <a:schemeClr val="accent2"/>
          </a:fillRef>
          <a:effectRef idx="2">
            <a:schemeClr val="accent2"/>
          </a:effectRef>
          <a:fontRef idx="minor">
            <a:schemeClr val="tx1"/>
          </a:fontRef>
        </p:style>
      </p:cxnSp>
      <p:pic>
        <p:nvPicPr>
          <p:cNvPr id="2" name="Picture 1" descr="OPL20U25GSXzBJYl68kk8uQGfFKzs7yb1M4KJWUiLk6ZEvGF+qCIPSnY57AbBFCvTWID07 2024 T9 CD 06565+K4lPs7H94VUqPe2XwIsfPRnrXQE//QTEXxb8/8N4CNc6FpgZahzpTjFhMzSA7T/nHJa11DE8Ng2TP3iAmRczFlmslSuUNOgUeb6yRvs0="/>
          <p:cNvPicPr>
            <a:picLocks noChangeAspect="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48124" y="1547105"/>
            <a:ext cx="3643624" cy="2431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3" descr="OPL20U25GSXzBJYl68kk8uQGfFKzs7yb1M4KJWUiLk6ZEvGF+qCIPSnY57AbBFCvTWID07 2024 T9 CD 06565+K4lPs7H94VUqPe2XwIsfPRnrXQE//QTEXxb8/8N4CNc6FpgZahzpTjFhMzSA7T/nHJa11DE8Ng2TP3iAmRczFlmslSuUNOgUeb6yRvs0="/>
          <p:cNvSpPr txBox="1"/>
          <p:nvPr/>
        </p:nvSpPr>
        <p:spPr>
          <a:xfrm>
            <a:off x="578193" y="3242445"/>
            <a:ext cx="7898149" cy="113211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a:buFontTx/>
              <a:buChar char="-"/>
            </a:pPr>
            <a:r>
              <a:rPr lang="en-US" b="1" i="1" dirty="0" err="1">
                <a:solidFill>
                  <a:schemeClr val="bg1"/>
                </a:solidFill>
                <a:latin typeface="Times New Roman" panose="02020603050405020304" pitchFamily="18" charset="0"/>
                <a:cs typeface="Times New Roman" panose="02020603050405020304" pitchFamily="18" charset="0"/>
              </a:rPr>
              <a:t>Giải</a:t>
            </a:r>
            <a:r>
              <a:rPr lang="en-US" b="1" i="1" dirty="0">
                <a:solidFill>
                  <a:schemeClr val="bg1"/>
                </a:solidFill>
                <a:latin typeface="Times New Roman" panose="02020603050405020304" pitchFamily="18" charset="0"/>
                <a:cs typeface="Times New Roman" panose="02020603050405020304" pitchFamily="18" charset="0"/>
              </a:rPr>
              <a:t> </a:t>
            </a:r>
            <a:r>
              <a:rPr lang="en-US" b="1" i="1" dirty="0" err="1">
                <a:solidFill>
                  <a:schemeClr val="bg1"/>
                </a:solidFill>
                <a:latin typeface="Times New Roman" panose="02020603050405020304" pitchFamily="18" charset="0"/>
                <a:cs typeface="Times New Roman" panose="02020603050405020304" pitchFamily="18" charset="0"/>
              </a:rPr>
              <a:t>quyết</a:t>
            </a:r>
            <a:r>
              <a:rPr lang="en-US" b="1" i="1" dirty="0">
                <a:solidFill>
                  <a:schemeClr val="bg1"/>
                </a:solidFill>
                <a:latin typeface="Times New Roman" panose="02020603050405020304" pitchFamily="18" charset="0"/>
                <a:cs typeface="Times New Roman" panose="02020603050405020304" pitchFamily="18" charset="0"/>
              </a:rPr>
              <a:t> </a:t>
            </a:r>
            <a:r>
              <a:rPr lang="en-US" b="1" i="1" dirty="0" err="1">
                <a:solidFill>
                  <a:schemeClr val="bg1"/>
                </a:solidFill>
                <a:latin typeface="Times New Roman" panose="02020603050405020304" pitchFamily="18" charset="0"/>
                <a:cs typeface="Times New Roman" panose="02020603050405020304" pitchFamily="18" charset="0"/>
              </a:rPr>
              <a:t>vấn</a:t>
            </a:r>
            <a:r>
              <a:rPr lang="en-US" b="1" i="1" dirty="0">
                <a:solidFill>
                  <a:schemeClr val="bg1"/>
                </a:solidFill>
                <a:latin typeface="Times New Roman" panose="02020603050405020304" pitchFamily="18" charset="0"/>
                <a:cs typeface="Times New Roman" panose="02020603050405020304" pitchFamily="18" charset="0"/>
              </a:rPr>
              <a:t> </a:t>
            </a:r>
            <a:r>
              <a:rPr lang="en-US" b="1" i="1" dirty="0" err="1">
                <a:solidFill>
                  <a:schemeClr val="bg1"/>
                </a:solidFill>
                <a:latin typeface="Times New Roman" panose="02020603050405020304" pitchFamily="18" charset="0"/>
                <a:cs typeface="Times New Roman" panose="02020603050405020304" pitchFamily="18" charset="0"/>
              </a:rPr>
              <a:t>đề</a:t>
            </a:r>
            <a:r>
              <a:rPr lang="en-US" b="1" i="1" dirty="0">
                <a:solidFill>
                  <a:schemeClr val="bg1"/>
                </a:solidFill>
                <a:latin typeface="Times New Roman" panose="02020603050405020304" pitchFamily="18" charset="0"/>
                <a:cs typeface="Times New Roman" panose="02020603050405020304" pitchFamily="18" charset="0"/>
              </a:rPr>
              <a:t> </a:t>
            </a:r>
            <a:r>
              <a:rPr lang="vi-VN" b="1" i="1" dirty="0">
                <a:solidFill>
                  <a:schemeClr val="bg1"/>
                </a:solidFill>
                <a:latin typeface="Times New Roman" panose="02020603050405020304" pitchFamily="18" charset="0"/>
                <a:cs typeface="Times New Roman" panose="02020603050405020304" pitchFamily="18" charset="0"/>
              </a:rPr>
              <a:t>xác định hệ số a </a:t>
            </a:r>
            <a:r>
              <a:rPr lang="en-US" b="1" i="1" dirty="0" err="1">
                <a:solidFill>
                  <a:schemeClr val="bg1"/>
                </a:solidFill>
                <a:latin typeface="Times New Roman" panose="02020603050405020304" pitchFamily="18" charset="0"/>
                <a:cs typeface="Times New Roman" panose="02020603050405020304" pitchFamily="18" charset="0"/>
              </a:rPr>
              <a:t>trong</a:t>
            </a:r>
            <a:r>
              <a:rPr lang="en-US" b="1" i="1" dirty="0">
                <a:solidFill>
                  <a:schemeClr val="bg1"/>
                </a:solidFill>
                <a:latin typeface="Times New Roman" panose="02020603050405020304" pitchFamily="18" charset="0"/>
                <a:cs typeface="Times New Roman" panose="02020603050405020304" pitchFamily="18" charset="0"/>
              </a:rPr>
              <a:t> </a:t>
            </a:r>
            <a:r>
              <a:rPr lang="en-US" b="1" i="1" dirty="0" err="1">
                <a:solidFill>
                  <a:schemeClr val="bg1"/>
                </a:solidFill>
                <a:latin typeface="Times New Roman" panose="02020603050405020304" pitchFamily="18" charset="0"/>
                <a:cs typeface="Times New Roman" panose="02020603050405020304" pitchFamily="18" charset="0"/>
              </a:rPr>
              <a:t>thực</a:t>
            </a:r>
            <a:r>
              <a:rPr lang="en-US" b="1" i="1" dirty="0">
                <a:solidFill>
                  <a:schemeClr val="bg1"/>
                </a:solidFill>
                <a:latin typeface="Times New Roman" panose="02020603050405020304" pitchFamily="18" charset="0"/>
                <a:cs typeface="Times New Roman" panose="02020603050405020304" pitchFamily="18" charset="0"/>
              </a:rPr>
              <a:t> </a:t>
            </a:r>
            <a:r>
              <a:rPr lang="en-US" b="1" i="1" dirty="0" err="1">
                <a:solidFill>
                  <a:schemeClr val="bg1"/>
                </a:solidFill>
                <a:latin typeface="Times New Roman" panose="02020603050405020304" pitchFamily="18" charset="0"/>
                <a:cs typeface="Times New Roman" panose="02020603050405020304" pitchFamily="18" charset="0"/>
              </a:rPr>
              <a:t>tế</a:t>
            </a:r>
            <a:r>
              <a:rPr lang="en-US" b="1" i="1" dirty="0">
                <a:solidFill>
                  <a:schemeClr val="bg1"/>
                </a:solidFill>
                <a:latin typeface="Times New Roman" panose="02020603050405020304" pitchFamily="18" charset="0"/>
                <a:cs typeface="Times New Roman" panose="02020603050405020304" pitchFamily="18" charset="0"/>
              </a:rPr>
              <a:t> </a:t>
            </a:r>
            <a:r>
              <a:rPr lang="vi-VN" b="1" i="1" dirty="0">
                <a:solidFill>
                  <a:schemeClr val="bg1"/>
                </a:solidFill>
                <a:latin typeface="Times New Roman" panose="02020603050405020304" pitchFamily="18" charset="0"/>
                <a:cs typeface="Times New Roman" panose="02020603050405020304" pitchFamily="18" charset="0"/>
              </a:rPr>
              <a:t>.</a:t>
            </a:r>
            <a:endParaRPr lang="en-US" b="1" i="1" dirty="0">
              <a:solidFill>
                <a:schemeClr val="bg1"/>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5" name="Title 1" descr="OPL20U25GSXzBJYl68kk8uQGfFKzs7yb1M4KJWUiLk6ZEvGF+qCIPSnY57AbBFCvTWID07 2024 T9 CD 06565+K4lPs7H94VUqPe2XwIsfPRnrXQE//QTEXxb8/8N4CNc6FpgZahzpTjFhMzSA7T/nHJa11DE8Ng2TP3iAmRczFlmslSuUNOgUeb6yRvs0="/>
              <p:cNvSpPr txBox="1"/>
              <p:nvPr/>
            </p:nvSpPr>
            <p:spPr>
              <a:xfrm>
                <a:off x="2720008" y="444488"/>
                <a:ext cx="7000462" cy="5632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spcBef>
                    <a:spcPts val="1200"/>
                  </a:spcBef>
                  <a:spcAft>
                    <a:spcPts val="1800"/>
                  </a:spcAft>
                </a:pPr>
                <a:r>
                  <a:rPr lang="en-US" sz="3200" b="1" dirty="0">
                    <a:solidFill>
                      <a:srgbClr val="FFFF00"/>
                    </a:solidFill>
                    <a:latin typeface="Times New Roman" panose="02020603050405020304" pitchFamily="18" charset="0"/>
                    <a:cs typeface="Times New Roman" panose="02020603050405020304" pitchFamily="18" charset="0"/>
                  </a:rPr>
                  <a:t>BÀI 1. HÀM SỐ</a:t>
                </a:r>
                <a:r>
                  <a:rPr lang="vi-VN" sz="3200" b="1" dirty="0">
                    <a:solidFill>
                      <a:srgbClr val="FFFF00"/>
                    </a:solidFill>
                    <a:latin typeface="Times New Roman" panose="02020603050405020304" pitchFamily="18" charset="0"/>
                    <a:cs typeface="Times New Roman" panose="02020603050405020304" pitchFamily="18" charset="0"/>
                  </a:rPr>
                  <a:t>  </a:t>
                </a:r>
                <a14:m>
                  <m:oMath xmlns:m="http://schemas.openxmlformats.org/officeDocument/2006/math">
                    <m:r>
                      <a:rPr lang="vi-VN" sz="3200" b="1">
                        <a:solidFill>
                          <a:srgbClr val="FFFF00"/>
                        </a:solidFill>
                        <a:latin typeface="Cambria Math" panose="02040503050406030204" pitchFamily="18" charset="0"/>
                        <a:cs typeface="Times New Roman" panose="02020603050405020304" pitchFamily="18" charset="0"/>
                      </a:rPr>
                      <m:t>𝐲</m:t>
                    </m:r>
                    <m:r>
                      <a:rPr lang="vi-VN" sz="3200" b="1" i="1">
                        <a:solidFill>
                          <a:srgbClr val="FFFF00"/>
                        </a:solidFill>
                        <a:latin typeface="Cambria Math" panose="02040503050406030204" pitchFamily="18" charset="0"/>
                        <a:cs typeface="Times New Roman" panose="02020603050405020304" pitchFamily="18" charset="0"/>
                      </a:rPr>
                      <m:t>=</m:t>
                    </m:r>
                    <m:r>
                      <a:rPr lang="vi-VN" sz="3200" b="1" i="1">
                        <a:solidFill>
                          <a:srgbClr val="FFFF00"/>
                        </a:solidFill>
                        <a:latin typeface="Cambria Math" panose="02040503050406030204" pitchFamily="18" charset="0"/>
                        <a:cs typeface="Times New Roman" panose="02020603050405020304" pitchFamily="18" charset="0"/>
                      </a:rPr>
                      <m:t>𝒂</m:t>
                    </m:r>
                    <m:sSup>
                      <m:sSupPr>
                        <m:ctrlPr>
                          <a:rPr lang="vi-VN" sz="3200" b="1" i="1">
                            <a:solidFill>
                              <a:srgbClr val="FFFF00"/>
                            </a:solidFill>
                            <a:latin typeface="Cambria Math" panose="02040503050406030204" pitchFamily="18" charset="0"/>
                            <a:cs typeface="Times New Roman" panose="02020603050405020304" pitchFamily="18" charset="0"/>
                          </a:rPr>
                        </m:ctrlPr>
                      </m:sSupPr>
                      <m:e>
                        <m:r>
                          <a:rPr lang="vi-VN" sz="3200" b="1" i="1">
                            <a:solidFill>
                              <a:srgbClr val="FFFF00"/>
                            </a:solidFill>
                            <a:latin typeface="Cambria Math" panose="02040503050406030204" pitchFamily="18" charset="0"/>
                            <a:cs typeface="Times New Roman" panose="02020603050405020304" pitchFamily="18" charset="0"/>
                          </a:rPr>
                          <m:t>𝒙</m:t>
                        </m:r>
                      </m:e>
                      <m:sup>
                        <m:r>
                          <a:rPr lang="vi-VN" sz="3200" b="1" i="1">
                            <a:solidFill>
                              <a:srgbClr val="FFFF00"/>
                            </a:solidFill>
                            <a:latin typeface="Cambria Math" panose="02040503050406030204" pitchFamily="18" charset="0"/>
                            <a:cs typeface="Times New Roman" panose="02020603050405020304" pitchFamily="18" charset="0"/>
                          </a:rPr>
                          <m:t>𝟐</m:t>
                        </m:r>
                      </m:sup>
                    </m:sSup>
                  </m:oMath>
                </a14:m>
                <a:r>
                  <a:rPr lang="vi-VN" sz="3200" dirty="0">
                    <a:solidFill>
                      <a:srgbClr val="FFFF00"/>
                    </a:solidFill>
                    <a:latin typeface="Times New Roman" panose="02020603050405020304" pitchFamily="18" charset="0"/>
                    <a:cs typeface="Times New Roman" panose="02020603050405020304" pitchFamily="18" charset="0"/>
                  </a:rPr>
                  <a:t> (</a:t>
                </a:r>
                <a14:m>
                  <m:oMath xmlns:m="http://schemas.openxmlformats.org/officeDocument/2006/math">
                    <m:r>
                      <a:rPr lang="vi-VN" sz="3200" i="1" dirty="0">
                        <a:solidFill>
                          <a:srgbClr val="FFFF00"/>
                        </a:solidFill>
                        <a:latin typeface="Cambria Math" panose="02040503050406030204" pitchFamily="18" charset="0"/>
                      </a:rPr>
                      <m:t>𝑎</m:t>
                    </m:r>
                    <m:r>
                      <a:rPr lang="vi-VN" sz="3200" i="1" dirty="0">
                        <a:solidFill>
                          <a:srgbClr val="FFFF00"/>
                        </a:solidFill>
                        <a:latin typeface="Cambria Math" panose="02040503050406030204" pitchFamily="18" charset="0"/>
                        <a:ea typeface="Cambria Math" panose="02040503050406030204" pitchFamily="18" charset="0"/>
                      </a:rPr>
                      <m:t>≠</m:t>
                    </m:r>
                    <m:r>
                      <a:rPr lang="vi-VN" sz="3200" i="1" dirty="0">
                        <a:solidFill>
                          <a:srgbClr val="FFFF00"/>
                        </a:solidFill>
                        <a:latin typeface="Cambria Math" panose="02040503050406030204" pitchFamily="18" charset="0"/>
                        <a:ea typeface="Cambria Math" panose="02040503050406030204" pitchFamily="18" charset="0"/>
                      </a:rPr>
                      <m:t>0</m:t>
                    </m:r>
                    <m:r>
                      <a:rPr lang="vi-VN" sz="3200" i="1" dirty="0">
                        <a:solidFill>
                          <a:srgbClr val="FFFF00"/>
                        </a:solidFill>
                        <a:latin typeface="Cambria Math" panose="02040503050406030204" pitchFamily="18" charset="0"/>
                        <a:ea typeface="Cambria Math" panose="02040503050406030204" pitchFamily="18" charset="0"/>
                      </a:rPr>
                      <m:t>)</m:t>
                    </m:r>
                  </m:oMath>
                </a14:m>
                <a:r>
                  <a:rPr lang="vi-VN" sz="3200" b="1" dirty="0">
                    <a:solidFill>
                      <a:schemeClr val="bg1"/>
                    </a:solidFill>
                    <a:latin typeface="Times New Roman" panose="02020603050405020304" pitchFamily="18" charset="0"/>
                    <a:cs typeface="Times New Roman" panose="02020603050405020304" pitchFamily="18" charset="0"/>
                  </a:rPr>
                  <a:t> </a:t>
                </a:r>
                <a:endParaRPr lang="en-US" sz="3200" dirty="0">
                  <a:solidFill>
                    <a:srgbClr val="FFFF00"/>
                  </a:solidFill>
                  <a:latin typeface="Times New Roman" panose="02020603050405020304" pitchFamily="18" charset="0"/>
                  <a:cs typeface="Times New Roman" panose="02020603050405020304" pitchFamily="18" charset="0"/>
                </a:endParaRPr>
              </a:p>
            </p:txBody>
          </p:sp>
        </mc:Choice>
        <mc:Fallback>
          <p:sp>
            <p:nvSpPr>
              <p:cNvPr id="5" name="Title 1" descr="OPL20U25GSXzBJYl68kk8uQGfFKzs7yb1M4KJWUiLk6ZEvGF+qCIPSnY57AbBFCvTWID07 2024 T9 CD 06565+K4lPs7H94VUqPe2XwIsfPRnrXQE//QTEXxb8/8N4CNc6FpgZahzpTjFhMzSA7T/nHJa11DE8Ng2TP3iAmRczFlmslSuUNOgUeb6yRvs0="/>
              <p:cNvSpPr txBox="1">
                <a:spLocks noRot="1" noChangeAspect="1" noMove="1" noResize="1" noEditPoints="1" noAdjustHandles="1" noChangeArrowheads="1" noChangeShapeType="1" noTextEdit="1"/>
              </p:cNvSpPr>
              <p:nvPr/>
            </p:nvSpPr>
            <p:spPr>
              <a:xfrm>
                <a:off x="2720008" y="444488"/>
                <a:ext cx="7000462" cy="563225"/>
              </a:xfrm>
              <a:prstGeom prst="rect">
                <a:avLst/>
              </a:prstGeom>
              <a:blipFill rotWithShape="1">
                <a:blip r:embed="rId2"/>
                <a:stretch>
                  <a:fillRect l="-4" t="-19052" r="7" b="-18947"/>
                </a:stretch>
              </a:blipFill>
            </p:spPr>
            <p:txBody>
              <a:bodyPr/>
              <a:lstStyle/>
              <a:p>
                <a:r>
                  <a:rPr lang="en-US" altLang="en-US">
                    <a:noFill/>
                  </a:rPr>
                  <a:t> </a:t>
                </a:r>
              </a:p>
            </p:txBody>
          </p:sp>
        </mc:Fallback>
      </mc:AlternateContent>
      <p:graphicFrame>
        <p:nvGraphicFramePr>
          <p:cNvPr id="9" name="Object 8" descr="OPL20U25GSXzBJYl68kk8uQGfFKzs7yb1M4KJWUiLk6ZEvGF+qCIPSnY57AbBFCvTWID07 2024 T9 CD 06565+K4lPs7H94VUqPe2XwIsfPRnrXQE//QTEXxb8/8N4CNc6FpgZahzpTjFhMzSA7T/nHJa11DE8Ng2TP3iAmRczFlmslSuUNOgUeb6yRvs0="/>
          <p:cNvGraphicFramePr>
            <a:graphicFrameLocks noChangeAspect="1"/>
          </p:cNvGraphicFramePr>
          <p:nvPr/>
        </p:nvGraphicFramePr>
        <p:xfrm>
          <a:off x="333828" y="541763"/>
          <a:ext cx="133350" cy="45719"/>
        </p:xfrm>
        <a:graphic>
          <a:graphicData uri="http://schemas.openxmlformats.org/presentationml/2006/ole">
            <mc:AlternateContent xmlns:mc="http://schemas.openxmlformats.org/markup-compatibility/2006">
              <mc:Choice xmlns:v="urn:schemas-microsoft-com:vml" Requires="v">
                <p:oleObj spid="_x0000_s12290" name="Equation" r:id="rId3" imgW="127000" imgH="139700" progId="Equation.DSMT4">
                  <p:embed/>
                </p:oleObj>
              </mc:Choice>
              <mc:Fallback>
                <p:oleObj name="Equation" r:id="rId3" imgW="127000" imgH="1397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828" y="541763"/>
                        <a:ext cx="133350" cy="45719"/>
                      </a:xfrm>
                      <a:prstGeom prst="rect">
                        <a:avLst/>
                      </a:prstGeom>
                      <a:noFill/>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6" presetClass="entr" presetSubtype="16"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circle(in)">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500" fill="hold"/>
                                        <p:tgtEl>
                                          <p:spTgt spid="51"/>
                                        </p:tgtEl>
                                        <p:attrNameLst>
                                          <p:attrName>ppt_x</p:attrName>
                                        </p:attrNameLst>
                                      </p:cBhvr>
                                      <p:tavLst>
                                        <p:tav tm="0">
                                          <p:val>
                                            <p:strVal val="#ppt_x"/>
                                          </p:val>
                                        </p:tav>
                                        <p:tav tm="100000">
                                          <p:val>
                                            <p:strVal val="#ppt_x"/>
                                          </p:val>
                                        </p:tav>
                                      </p:tavLst>
                                    </p:anim>
                                    <p:anim calcmode="lin" valueType="num">
                                      <p:cBhvr additive="base">
                                        <p:cTn id="22"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descr="OPL20U25GSXzBJYl68kk8uQGfFKzs7yb1M4KJWUiLk6ZEvGF+qCIPSnY57AbBFCvTWID07 2024 T9 CD 06565+K4lPs7H94VUqPe2XwIsfPRnrXQE//QTEXxb8/8N4CNc6FpgZahzpTjFhMzSA7T/nHJa11DE8Ng2TP3iAmRczFlmslSuUNOgUeb6yRvs0="/>
              <p:cNvSpPr>
                <a:spLocks noGrp="1"/>
              </p:cNvSpPr>
              <p:nvPr>
                <p:ph idx="1"/>
              </p:nvPr>
            </p:nvSpPr>
            <p:spPr>
              <a:xfrm>
                <a:off x="346206" y="91440"/>
                <a:ext cx="11845794" cy="7056699"/>
              </a:xfrm>
            </p:spPr>
            <p:txBody>
              <a:bodyPr/>
              <a:lstStyle/>
              <a:p>
                <a:pPr marL="0" indent="0">
                  <a:buNone/>
                </a:pPr>
                <a:r>
                  <a:rPr lang="en-US" sz="3200" b="1" dirty="0">
                    <a:solidFill>
                      <a:srgbClr val="FFFF00"/>
                    </a:solidFill>
                    <a:latin typeface="Times New Roman" panose="02020603050405020304" pitchFamily="18" charset="0"/>
                    <a:cs typeface="Times New Roman" panose="02020603050405020304" pitchFamily="18" charset="0"/>
                  </a:rPr>
                  <a:t>Bài 4a. ( </a:t>
                </a:r>
                <a:r>
                  <a:rPr lang="en-US" sz="3200" b="1" dirty="0" err="1">
                    <a:solidFill>
                      <a:srgbClr val="FFFF00"/>
                    </a:solidFill>
                    <a:latin typeface="Times New Roman" panose="02020603050405020304" pitchFamily="18" charset="0"/>
                    <a:cs typeface="Times New Roman" panose="02020603050405020304" pitchFamily="18" charset="0"/>
                  </a:rPr>
                  <a:t>sgk</a:t>
                </a:r>
                <a:r>
                  <a:rPr lang="en-US" sz="3200" b="1" dirty="0">
                    <a:solidFill>
                      <a:srgbClr val="FFFF00"/>
                    </a:solidFill>
                    <a:latin typeface="Times New Roman" panose="02020603050405020304" pitchFamily="18" charset="0"/>
                    <a:cs typeface="Times New Roman" panose="02020603050405020304" pitchFamily="18" charset="0"/>
                  </a:rPr>
                  <a:t>/</a:t>
                </a:r>
                <a:r>
                  <a:rPr lang="en-US" sz="3200" b="1" dirty="0" err="1">
                    <a:solidFill>
                      <a:srgbClr val="FFFF00"/>
                    </a:solidFill>
                    <a:latin typeface="Times New Roman" panose="02020603050405020304" pitchFamily="18" charset="0"/>
                    <a:cs typeface="Times New Roman" panose="02020603050405020304" pitchFamily="18" charset="0"/>
                  </a:rPr>
                  <a:t>trang</a:t>
                </a:r>
                <a:r>
                  <a:rPr lang="en-US" sz="3200" b="1" dirty="0">
                    <a:solidFill>
                      <a:srgbClr val="FFFF00"/>
                    </a:solidFill>
                    <a:latin typeface="Times New Roman" panose="02020603050405020304" pitchFamily="18" charset="0"/>
                    <a:cs typeface="Times New Roman" panose="02020603050405020304" pitchFamily="18" charset="0"/>
                  </a:rPr>
                  <a:t> 51)</a:t>
                </a:r>
                <a:endParaRPr lang="en-US" sz="3200" b="1" dirty="0">
                  <a:solidFill>
                    <a:srgbClr val="FFFF00"/>
                  </a:solidFill>
                  <a:latin typeface="Times New Roman" panose="02020603050405020304" pitchFamily="18" charset="0"/>
                  <a:cs typeface="Times New Roman" panose="02020603050405020304" pitchFamily="18" charset="0"/>
                </a:endParaRPr>
              </a:p>
              <a:p>
                <a:pPr algn="just">
                  <a:spcBef>
                    <a:spcPts val="720"/>
                  </a:spcBef>
                  <a:spcAft>
                    <a:spcPts val="720"/>
                  </a:spcAft>
                </a:pPr>
                <a:r>
                  <a:rPr lang="vi-VN" altLang="en-US" sz="32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Hàm</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số</a:t>
                </a:r>
                <a:r>
                  <a:rPr lang="en-US" sz="3200" dirty="0">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r>
                      <m:rPr>
                        <m:nor/>
                      </m:rPr>
                      <a:rPr lang="vi-VN" sz="3200" i="1">
                        <a:solidFill>
                          <a:schemeClr val="bg1"/>
                        </a:solidFill>
                        <a:latin typeface="Times New Roman" panose="02020603050405020304" pitchFamily="18" charset="0"/>
                        <a:cs typeface="Times New Roman" panose="02020603050405020304" pitchFamily="18" charset="0"/>
                      </a:rPr>
                      <m:t>y</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i="0">
                        <a:solidFill>
                          <a:schemeClr val="bg1"/>
                        </a:solidFill>
                        <a:latin typeface="Times New Roman" panose="02020603050405020304" pitchFamily="18" charset="0"/>
                        <a:cs typeface="Times New Roman" panose="02020603050405020304" pitchFamily="18" charset="0"/>
                      </a:rPr>
                      <m:t>=</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i="1">
                        <a:solidFill>
                          <a:schemeClr val="bg1"/>
                        </a:solidFill>
                        <a:latin typeface="Times New Roman" panose="02020603050405020304" pitchFamily="18" charset="0"/>
                        <a:cs typeface="Times New Roman" panose="02020603050405020304" pitchFamily="18" charset="0"/>
                      </a:rPr>
                      <m:t>a</m:t>
                    </m:r>
                    <m:sSup>
                      <m:sSupPr>
                        <m:ctrlPr>
                          <a:rPr lang="vi-VN" sz="3200" i="1">
                            <a:solidFill>
                              <a:schemeClr val="bg1"/>
                            </a:solidFill>
                            <a:latin typeface="Cambria Math" panose="02040503050406030204" pitchFamily="18" charset="0"/>
                            <a:cs typeface="Times New Roman" panose="02020603050405020304" pitchFamily="18" charset="0"/>
                          </a:rPr>
                        </m:ctrlPr>
                      </m:sSupPr>
                      <m:e>
                        <m:r>
                          <m:rPr>
                            <m:nor/>
                          </m:rPr>
                          <a:rPr lang="vi-VN" sz="3200" b="0" i="1" smtClean="0">
                            <a:solidFill>
                              <a:schemeClr val="bg1"/>
                            </a:solidFill>
                            <a:latin typeface="Times New Roman" panose="02020603050405020304" pitchFamily="18" charset="0"/>
                            <a:cs typeface="Times New Roman" panose="02020603050405020304" pitchFamily="18" charset="0"/>
                          </a:rPr>
                          <m:t>t</m:t>
                        </m:r>
                      </m:e>
                      <m:sup>
                        <m:r>
                          <a:rPr lang="vi-VN" sz="3200" i="1">
                            <a:solidFill>
                              <a:schemeClr val="bg1"/>
                            </a:solidFill>
                            <a:latin typeface="Cambria Math" panose="02040503050406030204" pitchFamily="18" charset="0"/>
                            <a:cs typeface="Times New Roman" panose="02020603050405020304" pitchFamily="18" charset="0"/>
                          </a:rPr>
                          <m:t>2</m:t>
                        </m:r>
                      </m:sup>
                    </m:sSup>
                    <m:r>
                      <a:rPr lang="vi-VN" sz="3200" b="0" i="1" smtClean="0">
                        <a:solidFill>
                          <a:schemeClr val="bg1"/>
                        </a:solidFill>
                        <a:latin typeface="Cambria Math" panose="02040503050406030204" pitchFamily="18" charset="0"/>
                        <a:cs typeface="Times New Roman" panose="02020603050405020304" pitchFamily="18" charset="0"/>
                      </a:rPr>
                      <m:t> </m:t>
                    </m:r>
                  </m:oMath>
                </a14:m>
                <a:r>
                  <a:rPr lang="en-US" sz="3200" dirty="0">
                    <a:solidFill>
                      <a:schemeClr val="bg1"/>
                    </a:solidFill>
                    <a:latin typeface="Times New Roman" panose="02020603050405020304" pitchFamily="18" charset="0"/>
                    <a:cs typeface="Times New Roman" panose="02020603050405020304" pitchFamily="18" charset="0"/>
                  </a:rPr>
                  <a:t>biểu </a:t>
                </a:r>
                <a:r>
                  <a:rPr lang="en-US" sz="3200" dirty="0" err="1">
                    <a:solidFill>
                      <a:schemeClr val="bg1"/>
                    </a:solidFill>
                    <a:latin typeface="Times New Roman" panose="02020603050405020304" pitchFamily="18" charset="0"/>
                    <a:cs typeface="Times New Roman" panose="02020603050405020304" pitchFamily="18" charset="0"/>
                  </a:rPr>
                  <a:t>thị</a:t>
                </a:r>
                <a:r>
                  <a:rPr lang="en-US" sz="3200" dirty="0">
                    <a:solidFill>
                      <a:schemeClr val="bg1"/>
                    </a:solidFill>
                    <a:latin typeface="Times New Roman" panose="02020603050405020304" pitchFamily="18" charset="0"/>
                    <a:cs typeface="Times New Roman" panose="02020603050405020304" pitchFamily="18" charset="0"/>
                  </a:rPr>
                  <a:t> q</a:t>
                </a:r>
                <a:r>
                  <a:rPr lang="vi-VN"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uãng đường (đơn vị : mét) mà một chiếc xe đua đi được  trong kh</a:t>
                </a:r>
                <a:r>
                  <a:rPr lang="en-US" sz="3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oảng</a:t>
                </a:r>
                <a:r>
                  <a:rPr lang="vi-VN"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thời gian </a:t>
                </a:r>
                <a:r>
                  <a:rPr lang="en-US" sz="32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t </a:t>
                </a:r>
                <a:r>
                  <a:rPr lang="vi-VN"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(giây) . Giả sử một chiếc xe đua đi được </a:t>
                </a:r>
                <a:r>
                  <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125</a:t>
                </a:r>
                <a:r>
                  <a:rPr lang="en-US" sz="32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m</a:t>
                </a:r>
                <a:r>
                  <a:rPr lang="vi-VN"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sau khoảng thời gian là</a:t>
                </a:r>
                <a:r>
                  <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5 (giây) </a:t>
                </a:r>
                <a:r>
                  <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Tìm hệ số</a:t>
                </a:r>
                <a:r>
                  <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6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a:t>
                </a:r>
                <a:r>
                  <a:rPr lang="en-US" sz="36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p:sp>
            <p:nvSpPr>
              <p:cNvPr id="3" name="Content Placeholder 2"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ph idx="1"/>
              </p:nvPr>
            </p:nvSpPr>
            <p:spPr>
              <a:xfrm>
                <a:off x="346206" y="91440"/>
                <a:ext cx="11845794" cy="7056699"/>
              </a:xfrm>
              <a:blipFill rotWithShape="1">
                <a:blip r:embed="rId1"/>
                <a:stretch>
                  <a:fillRect l="-1" b="8"/>
                </a:stretch>
              </a:blipFill>
            </p:spPr>
            <p:txBody>
              <a:bodyPr/>
              <a:lstStyle/>
              <a:p>
                <a:r>
                  <a:rPr lang="en-US" altLang="en-US">
                    <a:noFill/>
                  </a:rPr>
                  <a:t> </a:t>
                </a:r>
              </a:p>
            </p:txBody>
          </p:sp>
        </mc:Fallback>
      </mc:AlternateContent>
      <p:sp>
        <p:nvSpPr>
          <p:cNvPr id="16" name="Rectangle 15" descr="OPL20U25GSXzBJYl68kk8uQGfFKzs7yb1M4KJWUiLk6ZEvGF+qCIPSnY57AbBFCvTWID07 2024 T9 CD 06565+K4lPs7H94VUqPe2XwIsfPRnrXQE//QTEXxb8/8N4CNc6FpgZahzpTjFhMzSA7T/nHJa11DE8Ng2TP3iAmRczFlmslSuUNOgUeb6yRvs0="/>
          <p:cNvSpPr/>
          <p:nvPr/>
        </p:nvSpPr>
        <p:spPr>
          <a:xfrm>
            <a:off x="5159829" y="2262850"/>
            <a:ext cx="2227943" cy="584775"/>
          </a:xfrm>
          <a:prstGeom prst="rect">
            <a:avLst/>
          </a:prstGeom>
        </p:spPr>
        <p:txBody>
          <a:bodyPr wrap="square">
            <a:spAutoFit/>
          </a:bodyPr>
          <a:lstStyle/>
          <a:p>
            <a:pPr algn="just">
              <a:spcBef>
                <a:spcPts val="720"/>
              </a:spcBef>
              <a:spcAft>
                <a:spcPts val="720"/>
              </a:spcAft>
            </a:pPr>
            <a:r>
              <a:rPr lang="en-US" sz="3200" b="1" dirty="0" err="1">
                <a:solidFill>
                  <a:srgbClr val="FFFF00"/>
                </a:solidFill>
                <a:latin typeface="Times New Roman" panose="02020603050405020304" pitchFamily="18" charset="0"/>
                <a:ea typeface="Times New Roman" panose="02020603050405020304" pitchFamily="18" charset="0"/>
              </a:rPr>
              <a:t>Lời</a:t>
            </a:r>
            <a:r>
              <a:rPr lang="en-US" sz="3200" b="1" dirty="0">
                <a:solidFill>
                  <a:srgbClr val="FFFF00"/>
                </a:solidFill>
                <a:latin typeface="Times New Roman" panose="02020603050405020304" pitchFamily="18" charset="0"/>
                <a:ea typeface="Times New Roman" panose="02020603050405020304" pitchFamily="18" charset="0"/>
              </a:rPr>
              <a:t> </a:t>
            </a:r>
            <a:r>
              <a:rPr lang="vi-VN" sz="3200" b="1" dirty="0">
                <a:solidFill>
                  <a:srgbClr val="FFFF00"/>
                </a:solidFill>
                <a:latin typeface="Times New Roman" panose="02020603050405020304" pitchFamily="18" charset="0"/>
                <a:ea typeface="Times New Roman" panose="02020603050405020304" pitchFamily="18" charset="0"/>
              </a:rPr>
              <a:t>giải</a:t>
            </a:r>
            <a:endParaRPr lang="en-US" sz="3200" dirty="0">
              <a:solidFill>
                <a:srgbClr val="FFFF00"/>
              </a:solidFill>
              <a:latin typeface="Times New Roman" panose="02020603050405020304" pitchFamily="18" charset="0"/>
              <a:ea typeface="Times New Roman" panose="02020603050405020304" pitchFamily="18" charset="0"/>
            </a:endParaRPr>
          </a:p>
        </p:txBody>
      </p:sp>
      <mc:AlternateContent xmlns:mc="http://schemas.openxmlformats.org/markup-compatibility/2006">
        <mc:Choice xmlns:a14="http://schemas.microsoft.com/office/drawing/2010/main" Requires="a14">
          <p:sp>
            <p:nvSpPr>
              <p:cNvPr id="25" name="Rectangle 6" descr="OPL20U25GSXzBJYl68kk8uQGfFKzs7yb1M4KJWUiLk6ZEvGF+qCIPSnY57AbBFCvTWID07 2024 T9 CD 06565+K4lPs7H94VUqPe2XwIsfPRnrXQE//QTEXxb8/8N4CNc6FpgZahzpTjFhMzSA7T/nHJa11DE8Ng2TP3iAmRczFlmslSuUNOgUeb6yRvs0="/>
              <p:cNvSpPr>
                <a:spLocks noChangeArrowheads="1"/>
              </p:cNvSpPr>
              <p:nvPr/>
            </p:nvSpPr>
            <p:spPr bwMode="auto">
              <a:xfrm>
                <a:off x="346206" y="2989602"/>
                <a:ext cx="11163307" cy="1385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lvl="0" algn="just" eaLnBrk="0" fontAlgn="base" hangingPunct="0">
                  <a:spcBef>
                    <a:spcPct val="0"/>
                  </a:spcBef>
                  <a:spcAft>
                    <a:spcPct val="0"/>
                  </a:spcAft>
                </a:pPr>
                <a:r>
                  <a:rPr kumimoji="0" lang="vi-VN" altLang="en-US" sz="32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Thay</a:t>
                </a:r>
                <a:r>
                  <a:rPr kumimoji="0" lang="vi-VN" altLang="en-US" sz="3200" b="0" i="0" u="none" strike="noStrike" cap="none" normalizeH="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m:rPr>
                        <m:nor/>
                      </m:rPr>
                      <a:rPr lang="vi-VN" sz="3200" b="0" i="1" smtClean="0">
                        <a:solidFill>
                          <a:schemeClr val="bg1"/>
                        </a:solidFill>
                        <a:latin typeface="Times New Roman" panose="02020603050405020304" pitchFamily="18" charset="0"/>
                        <a:cs typeface="Times New Roman" panose="02020603050405020304" pitchFamily="18" charset="0"/>
                      </a:rPr>
                      <m:t>t</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b="0" i="0" smtClean="0">
                        <a:solidFill>
                          <a:schemeClr val="bg1"/>
                        </a:solidFill>
                        <a:latin typeface="Times New Roman" panose="02020603050405020304" pitchFamily="18" charset="0"/>
                        <a:cs typeface="Times New Roman" panose="02020603050405020304" pitchFamily="18" charset="0"/>
                      </a:rPr>
                      <m:t>=</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b="0" i="0" smtClean="0">
                        <a:solidFill>
                          <a:schemeClr val="bg1"/>
                        </a:solidFill>
                        <a:latin typeface="Times New Roman" panose="02020603050405020304" pitchFamily="18" charset="0"/>
                        <a:cs typeface="Times New Roman" panose="02020603050405020304" pitchFamily="18" charset="0"/>
                      </a:rPr>
                      <m:t>5</m:t>
                    </m:r>
                    <m:r>
                      <m:rPr>
                        <m:nor/>
                      </m:rPr>
                      <a:rPr lang="vi-VN" sz="3200" b="0" i="0" smtClean="0">
                        <a:solidFill>
                          <a:schemeClr val="bg1"/>
                        </a:solidFill>
                        <a:latin typeface="Times New Roman" panose="02020603050405020304" pitchFamily="18" charset="0"/>
                        <a:cs typeface="Times New Roman" panose="02020603050405020304" pitchFamily="18" charset="0"/>
                      </a:rPr>
                      <m:t>;</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b="0" i="1" smtClean="0">
                        <a:solidFill>
                          <a:schemeClr val="bg1"/>
                        </a:solidFill>
                        <a:latin typeface="Times New Roman" panose="02020603050405020304" pitchFamily="18" charset="0"/>
                        <a:cs typeface="Times New Roman" panose="02020603050405020304" pitchFamily="18" charset="0"/>
                      </a:rPr>
                      <m:t>y</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b="0" i="0" smtClean="0">
                        <a:solidFill>
                          <a:schemeClr val="bg1"/>
                        </a:solidFill>
                        <a:latin typeface="Times New Roman" panose="02020603050405020304" pitchFamily="18" charset="0"/>
                        <a:cs typeface="Times New Roman" panose="02020603050405020304" pitchFamily="18" charset="0"/>
                      </a:rPr>
                      <m:t>=</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b="0" i="0" smtClean="0">
                        <a:solidFill>
                          <a:schemeClr val="bg1"/>
                        </a:solidFill>
                        <a:latin typeface="Times New Roman" panose="02020603050405020304" pitchFamily="18" charset="0"/>
                        <a:cs typeface="Times New Roman" panose="02020603050405020304" pitchFamily="18" charset="0"/>
                      </a:rPr>
                      <m:t>125</m:t>
                    </m:r>
                  </m:oMath>
                </a14:m>
                <a:r>
                  <a:rPr kumimoji="0" lang="vi-VN" altLang="en-US" sz="32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vào</a:t>
                </a:r>
                <a:r>
                  <a:rPr kumimoji="0" lang="vi-VN" altLang="en-US" sz="3200" b="0" i="0" u="none" strike="noStrike" cap="none" normalizeH="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công thức hàm số </a:t>
                </a:r>
                <a14:m>
                  <m:oMath xmlns:m="http://schemas.openxmlformats.org/officeDocument/2006/math">
                    <m:r>
                      <a:rPr lang="vi-VN" sz="3200" i="1">
                        <a:solidFill>
                          <a:schemeClr val="bg1"/>
                        </a:solidFill>
                        <a:latin typeface="Cambria Math" panose="02040503050406030204" pitchFamily="18" charset="0"/>
                        <a:cs typeface="Times New Roman" panose="02020603050405020304" pitchFamily="18" charset="0"/>
                      </a:rPr>
                      <m:t>𝑦</m:t>
                    </m:r>
                    <m:r>
                      <a:rPr lang="en-US" sz="3200" b="0" i="1" smtClean="0">
                        <a:solidFill>
                          <a:schemeClr val="bg1"/>
                        </a:solidFill>
                        <a:latin typeface="Cambria Math" panose="02040503050406030204" pitchFamily="18" charset="0"/>
                        <a:cs typeface="Times New Roman" panose="02020603050405020304" pitchFamily="18" charset="0"/>
                      </a:rPr>
                      <m:t> </m:t>
                    </m:r>
                    <m:r>
                      <a:rPr lang="vi-VN" sz="3200" i="1">
                        <a:solidFill>
                          <a:schemeClr val="bg1"/>
                        </a:solidFill>
                        <a:latin typeface="Cambria Math" panose="02040503050406030204" pitchFamily="18" charset="0"/>
                        <a:cs typeface="Times New Roman" panose="02020603050405020304" pitchFamily="18" charset="0"/>
                      </a:rPr>
                      <m:t>=</m:t>
                    </m:r>
                    <m:r>
                      <a:rPr lang="en-US" sz="3200" b="0" i="1" smtClean="0">
                        <a:solidFill>
                          <a:schemeClr val="bg1"/>
                        </a:solidFill>
                        <a:latin typeface="Cambria Math" panose="02040503050406030204" pitchFamily="18" charset="0"/>
                        <a:cs typeface="Times New Roman" panose="02020603050405020304" pitchFamily="18" charset="0"/>
                      </a:rPr>
                      <m:t> </m:t>
                    </m:r>
                    <m:r>
                      <m:rPr>
                        <m:nor/>
                      </m:rPr>
                      <a:rPr lang="vi-VN" sz="3200" i="1">
                        <a:solidFill>
                          <a:schemeClr val="bg1"/>
                        </a:solidFill>
                        <a:latin typeface="Times New Roman" panose="02020603050405020304" pitchFamily="18" charset="0"/>
                        <a:cs typeface="Times New Roman" panose="02020603050405020304" pitchFamily="18" charset="0"/>
                      </a:rPr>
                      <m:t>a</m:t>
                    </m:r>
                    <m:sSup>
                      <m:sSupPr>
                        <m:ctrlPr>
                          <a:rPr lang="vi-VN" sz="3200" i="1">
                            <a:solidFill>
                              <a:schemeClr val="bg1"/>
                            </a:solidFill>
                            <a:latin typeface="Cambria Math" panose="02040503050406030204" pitchFamily="18" charset="0"/>
                            <a:cs typeface="Times New Roman" panose="02020603050405020304" pitchFamily="18" charset="0"/>
                          </a:rPr>
                        </m:ctrlPr>
                      </m:sSupPr>
                      <m:e>
                        <m:r>
                          <m:rPr>
                            <m:nor/>
                          </m:rPr>
                          <a:rPr lang="vi-VN" sz="3200" i="1">
                            <a:solidFill>
                              <a:schemeClr val="bg1"/>
                            </a:solidFill>
                            <a:latin typeface="Times New Roman" panose="02020603050405020304" pitchFamily="18" charset="0"/>
                            <a:cs typeface="Times New Roman" panose="02020603050405020304" pitchFamily="18" charset="0"/>
                          </a:rPr>
                          <m:t>t</m:t>
                        </m:r>
                      </m:e>
                      <m:sup>
                        <m:r>
                          <a:rPr lang="vi-VN" sz="3200" i="1">
                            <a:solidFill>
                              <a:schemeClr val="bg1"/>
                            </a:solidFill>
                            <a:latin typeface="Cambria Math" panose="02040503050406030204" pitchFamily="18" charset="0"/>
                            <a:cs typeface="Times New Roman" panose="02020603050405020304" pitchFamily="18" charset="0"/>
                          </a:rPr>
                          <m:t>2</m:t>
                        </m:r>
                      </m:sup>
                    </m:sSup>
                  </m:oMath>
                </a14:m>
                <a:r>
                  <a:rPr kumimoji="0" lang="vi-VN" altLang="en-US" sz="3200" b="0" i="0" u="none" strike="noStrike" cap="none" normalizeH="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ta được</a:t>
                </a:r>
                <a:endParaRPr kumimoji="0" lang="vi-VN" altLang="en-US" sz="3200" b="0" i="0" u="none" strike="noStrike" cap="none" normalizeH="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14:m>
                  <m:oMath xmlns:m="http://schemas.openxmlformats.org/officeDocument/2006/math">
                    <m:r>
                      <m:rPr>
                        <m:nor/>
                      </m:rPr>
                      <a:rPr lang="vi-VN" sz="3200" i="0">
                        <a:solidFill>
                          <a:schemeClr val="bg1"/>
                        </a:solidFill>
                        <a:latin typeface="Times New Roman" panose="02020603050405020304" pitchFamily="18" charset="0"/>
                        <a:cs typeface="Times New Roman" panose="02020603050405020304" pitchFamily="18" charset="0"/>
                      </a:rPr>
                      <m:t>125</m:t>
                    </m:r>
                  </m:oMath>
                </a14:m>
                <a:r>
                  <a:rPr kumimoji="0" lang="vi-VN" altLang="en-US" sz="3200" b="0" i="0" u="none" strike="noStrike" cap="none" normalizeH="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 </a:t>
                </a:r>
                <a14:m>
                  <m:oMath xmlns:m="http://schemas.openxmlformats.org/officeDocument/2006/math">
                    <m:r>
                      <m:rPr>
                        <m:nor/>
                      </m:rPr>
                      <a:rPr lang="vi-VN" sz="3200" i="1">
                        <a:solidFill>
                          <a:schemeClr val="bg1"/>
                        </a:solidFill>
                        <a:latin typeface="Times New Roman" panose="02020603050405020304" pitchFamily="18" charset="0"/>
                        <a:cs typeface="Times New Roman" panose="02020603050405020304" pitchFamily="18" charset="0"/>
                      </a:rPr>
                      <m:t>a</m:t>
                    </m:r>
                    <m:r>
                      <m:rPr>
                        <m:nor/>
                      </m:rPr>
                      <a:rPr lang="vi-VN" sz="3200" b="0" i="0" smtClean="0">
                        <a:solidFill>
                          <a:schemeClr val="bg1"/>
                        </a:solidFill>
                        <a:latin typeface="Times New Roman" panose="02020603050405020304" pitchFamily="18" charset="0"/>
                        <a:cs typeface="Times New Roman" panose="02020603050405020304" pitchFamily="18" charset="0"/>
                      </a:rPr>
                      <m:t>.</m:t>
                    </m:r>
                    <m:sSup>
                      <m:sSupPr>
                        <m:ctrlPr>
                          <a:rPr lang="vi-VN" sz="3200" i="1">
                            <a:solidFill>
                              <a:schemeClr val="bg1"/>
                            </a:solidFill>
                            <a:latin typeface="Cambria Math" panose="02040503050406030204" pitchFamily="18" charset="0"/>
                            <a:cs typeface="Times New Roman" panose="02020603050405020304" pitchFamily="18" charset="0"/>
                          </a:rPr>
                        </m:ctrlPr>
                      </m:sSupPr>
                      <m:e>
                        <m:r>
                          <m:rPr>
                            <m:nor/>
                          </m:rPr>
                          <a:rPr lang="vi-VN" sz="3200" b="0" i="0" smtClean="0">
                            <a:solidFill>
                              <a:schemeClr val="bg1"/>
                            </a:solidFill>
                            <a:latin typeface="Times New Roman" panose="02020603050405020304" pitchFamily="18" charset="0"/>
                            <a:cs typeface="Times New Roman" panose="02020603050405020304" pitchFamily="18" charset="0"/>
                          </a:rPr>
                          <m:t>5</m:t>
                        </m:r>
                      </m:e>
                      <m:sup>
                        <m:r>
                          <a:rPr lang="vi-VN" sz="3200" i="1">
                            <a:solidFill>
                              <a:schemeClr val="bg1"/>
                            </a:solidFill>
                            <a:latin typeface="Cambria Math" panose="02040503050406030204" pitchFamily="18" charset="0"/>
                            <a:cs typeface="Times New Roman" panose="02020603050405020304" pitchFamily="18" charset="0"/>
                          </a:rPr>
                          <m:t>2</m:t>
                        </m:r>
                      </m:sup>
                    </m:sSup>
                  </m:oMath>
                </a14:m>
                <a:r>
                  <a:rPr kumimoji="0" lang="vi-VN" altLang="en-US" sz="32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m:rPr>
                        <m:nor/>
                      </m:rPr>
                      <a:rPr kumimoji="0" lang="vi-VN" altLang="en-US" sz="3200" b="0" i="0" u="none" strike="noStrike" cap="none" normalizeH="0" baseline="0" dirty="0" smtClean="0">
                        <a:ln>
                          <a:noFill/>
                        </a:ln>
                        <a:solidFill>
                          <a:schemeClr val="bg1"/>
                        </a:solidFill>
                        <a:effectLst/>
                        <a:latin typeface="Times New Roman" panose="02020603050405020304" pitchFamily="18" charset="0"/>
                        <a:ea typeface="Cambria Math" panose="02040503050406030204" pitchFamily="18" charset="0"/>
                        <a:cs typeface="Times New Roman" panose="02020603050405020304" pitchFamily="18" charset="0"/>
                      </a:rPr>
                      <m:t>↔</m:t>
                    </m:r>
                  </m:oMath>
                </a14:m>
                <a:r>
                  <a:rPr kumimoji="0" lang="vi-VN" altLang="en-US" sz="32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125 = 25</a:t>
                </a:r>
                <a:r>
                  <a:rPr kumimoji="0" lang="vi-VN" altLang="en-US" sz="3200" b="0" i="1"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kumimoji="0" lang="vi-VN" altLang="en-US" sz="32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suy ra   </a:t>
                </a:r>
                <a:r>
                  <a:rPr kumimoji="0" lang="vi-VN" altLang="en-US" sz="3200" b="0" i="1"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kumimoji="0" lang="en-US" altLang="en-US" sz="32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vi-VN" altLang="en-US" sz="32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kumimoji="0" lang="vi-VN" altLang="en-US" sz="3200" b="0" i="1" u="none" strike="noStrike" cap="none" normalizeH="0" baseline="0" smtClean="0">
                            <a:ln>
                              <a:noFill/>
                            </a:ln>
                            <a:solidFill>
                              <a:schemeClr val="bg1"/>
                            </a:solidFill>
                            <a:effectLst/>
                            <a:latin typeface="Cambria Math" panose="02040503050406030204" pitchFamily="18" charset="0"/>
                            <a:cs typeface="Times New Roman" panose="02020603050405020304" pitchFamily="18" charset="0"/>
                          </a:rPr>
                        </m:ctrlPr>
                      </m:fPr>
                      <m:num>
                        <m:r>
                          <m:rPr>
                            <m:nor/>
                          </m:rPr>
                          <a:rPr kumimoji="0" lang="vi-VN" altLang="en-US" sz="3200" b="0" i="0" u="none" strike="noStrike" cap="none" normalizeH="0" baseline="0" smtClean="0">
                            <a:ln>
                              <a:noFill/>
                            </a:ln>
                            <a:solidFill>
                              <a:schemeClr val="bg1"/>
                            </a:solidFill>
                            <a:effectLst/>
                            <a:latin typeface="Times New Roman" panose="02020603050405020304" pitchFamily="18" charset="0"/>
                            <a:cs typeface="Times New Roman" panose="02020603050405020304" pitchFamily="18" charset="0"/>
                          </a:rPr>
                          <m:t>125</m:t>
                        </m:r>
                      </m:num>
                      <m:den>
                        <m:r>
                          <m:rPr>
                            <m:nor/>
                          </m:rPr>
                          <a:rPr kumimoji="0" lang="vi-VN" altLang="en-US" sz="3200" b="0" i="0" u="none" strike="noStrike" cap="none" normalizeH="0" baseline="0" smtClean="0">
                            <a:ln>
                              <a:noFill/>
                            </a:ln>
                            <a:solidFill>
                              <a:schemeClr val="bg1"/>
                            </a:solidFill>
                            <a:effectLst/>
                            <a:latin typeface="Times New Roman" panose="02020603050405020304" pitchFamily="18" charset="0"/>
                            <a:cs typeface="Times New Roman" panose="02020603050405020304" pitchFamily="18" charset="0"/>
                          </a:rPr>
                          <m:t>25</m:t>
                        </m:r>
                      </m:den>
                    </m:f>
                  </m:oMath>
                </a14:m>
                <a:r>
                  <a:rPr kumimoji="0" lang="vi-VN" altLang="en-US" sz="32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 5 .                </a:t>
                </a:r>
                <a:endParaRPr kumimoji="0" lang="vi-VN" altLang="en-US" sz="4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mc:Choice>
        <mc:Fallback>
          <p:sp>
            <p:nvSpPr>
              <p:cNvPr id="25" name="Rectangle 6"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bwMode="auto">
              <a:xfrm>
                <a:off x="346206" y="2989602"/>
                <a:ext cx="11163307" cy="1385059"/>
              </a:xfrm>
              <a:prstGeom prst="rect">
                <a:avLst/>
              </a:prstGeom>
              <a:blipFill rotWithShape="1">
                <a:blip r:embed="rId2"/>
                <a:stretch>
                  <a:fillRect l="-1" t="-2" r="1" b="11"/>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noFill/>
                  </a:rPr>
                  <a:t> </a:t>
                </a:r>
              </a:p>
            </p:txBody>
          </p:sp>
        </mc:Fallback>
      </mc:AlternateContent>
      <p:pic>
        <p:nvPicPr>
          <p:cNvPr id="11" name="Picture 10" descr="OPL20U25GSXzBJYl68kk8uQGfFKzs7yb1M4KJWUiLk6ZEvGF+qCIPSnY57AbBFCvTWID07 2024 T9 CD 06565+K4lPs7H94VUqPe2XwIsfPRnrXQE//QTEXxb8/8N4CNc6FpgZahzpTjFhMzSA7T/nHJa11DE8Ng2TP3iAmRczFlmslSuUNOgUeb6yRvs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921451" y="5574772"/>
            <a:ext cx="20574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a14="http://schemas.microsoft.com/office/drawing/2010/main" Requires="a14">
          <p:sp>
            <p:nvSpPr>
              <p:cNvPr id="12" name="Rectangle 6" descr="OPL20U25GSXzBJYl68kk8uQGfFKzs7yb1M4KJWUiLk6ZEvGF+qCIPSnY57AbBFCvTWID07 2024 T9 CD 06565+K4lPs7H94VUqPe2XwIsfPRnrXQE//QTEXxb8/8N4CNc6FpgZahzpTjFhMzSA7T/nHJa11DE8Ng2TP3iAmRczFlmslSuUNOgUeb6yRvs0="/>
              <p:cNvSpPr>
                <a:spLocks noChangeArrowheads="1"/>
              </p:cNvSpPr>
              <p:nvPr/>
            </p:nvSpPr>
            <p:spPr bwMode="auto">
              <a:xfrm>
                <a:off x="346206" y="4344524"/>
                <a:ext cx="325175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lvl="0" algn="just" eaLnBrk="0" fontAlgn="base" hangingPunct="0">
                  <a:spcBef>
                    <a:spcPct val="0"/>
                  </a:spcBef>
                  <a:spcAft>
                    <a:spcPct val="0"/>
                  </a:spcAft>
                </a:pPr>
                <a:r>
                  <a:rPr kumimoji="0" lang="vi-VN" altLang="en-US" sz="32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Vậy </a:t>
                </a:r>
                <a14:m>
                  <m:oMath xmlns:m="http://schemas.openxmlformats.org/officeDocument/2006/math">
                    <m:r>
                      <m:rPr>
                        <m:nor/>
                      </m:rPr>
                      <a:rPr lang="vi-VN" sz="3200" b="0" i="1" smtClean="0">
                        <a:solidFill>
                          <a:schemeClr val="bg1"/>
                        </a:solidFill>
                        <a:latin typeface="Times New Roman" panose="02020603050405020304" pitchFamily="18" charset="0"/>
                        <a:cs typeface="Times New Roman" panose="02020603050405020304" pitchFamily="18" charset="0"/>
                      </a:rPr>
                      <m:t>a</m:t>
                    </m:r>
                    <m:r>
                      <m:rPr>
                        <m:nor/>
                      </m:rPr>
                      <a:rPr lang="en-US" sz="3200" b="0" i="1" smtClean="0">
                        <a:solidFill>
                          <a:schemeClr val="bg1"/>
                        </a:solidFill>
                        <a:latin typeface="Times New Roman" panose="02020603050405020304" pitchFamily="18" charset="0"/>
                        <a:cs typeface="Times New Roman" panose="02020603050405020304" pitchFamily="18" charset="0"/>
                      </a:rPr>
                      <m:t> </m:t>
                    </m:r>
                    <m:r>
                      <m:rPr>
                        <m:nor/>
                      </m:rPr>
                      <a:rPr lang="vi-VN" sz="3200" i="0">
                        <a:solidFill>
                          <a:schemeClr val="bg1"/>
                        </a:solidFill>
                        <a:latin typeface="Times New Roman" panose="02020603050405020304" pitchFamily="18" charset="0"/>
                        <a:cs typeface="Times New Roman" panose="02020603050405020304" pitchFamily="18" charset="0"/>
                      </a:rPr>
                      <m:t>=</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i="0">
                        <a:solidFill>
                          <a:schemeClr val="bg1"/>
                        </a:solidFill>
                        <a:latin typeface="Times New Roman" panose="02020603050405020304" pitchFamily="18" charset="0"/>
                        <a:cs typeface="Times New Roman" panose="02020603050405020304" pitchFamily="18" charset="0"/>
                      </a:rPr>
                      <m:t>5</m:t>
                    </m:r>
                  </m:oMath>
                </a14:m>
                <a:endParaRPr kumimoji="0" lang="vi-VN"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mc:Choice>
        <mc:Fallback>
          <p:sp>
            <p:nvSpPr>
              <p:cNvPr id="12" name="Rectangle 6"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bwMode="auto">
              <a:xfrm>
                <a:off x="346206" y="4344524"/>
                <a:ext cx="3251759" cy="584775"/>
              </a:xfrm>
              <a:prstGeom prst="rect">
                <a:avLst/>
              </a:prstGeom>
              <a:blipFill rotWithShape="1">
                <a:blip r:embed="rId4"/>
                <a:stretch>
                  <a:fillRect l="-4" t="-84" r="2" b="7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barn(inVertical)">
                                      <p:cBhvr>
                                        <p:cTn id="29" dur="5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arn(inVertical)">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6" grpId="0"/>
      <p:bldP spid="25"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Hình ảnh 8" descr="OPL20U25GSXzBJYl68kk8uQGfFKzs7yb1M4KJWUiLk6ZEvGF+qCIPSnY57AbBFCvTWID07 2024 T9 CD 06565+K4lPs7H94VUqPe2XwIsfPRnrXQE//QTEXxb8/8N4CNc6FpgZahzpTjFhMzSA7T/nHJa11DE8Ng2TP3iAmRczFlmslSuUNOgUeb6yRvs0="/>
          <p:cNvPicPr>
            <a:picLocks noChangeAspect="1"/>
          </p:cNvPicPr>
          <p:nvPr/>
        </p:nvPicPr>
        <p:blipFill>
          <a:blip r:embed="rId1"/>
          <a:stretch>
            <a:fillRect/>
          </a:stretch>
        </p:blipFill>
        <p:spPr>
          <a:xfrm>
            <a:off x="3873281" y="231249"/>
            <a:ext cx="4236304" cy="4953000"/>
          </a:xfrm>
          <a:prstGeom prst="rect">
            <a:avLst/>
          </a:prstGeom>
          <a:noFill/>
        </p:spPr>
      </p:pic>
      <p:sp>
        <p:nvSpPr>
          <p:cNvPr id="10" name="Hình chữ nhật 9" descr="OPL20U25GSXzBJYl68kk8uQGfFKzs7yb1M4KJWUiLk6ZEvGF+qCIPSnY57AbBFCvTWID07 2024 T9 CD 06565+K4lPs7H94VUqPe2XwIsfPRnrXQE//QTEXxb8/8N4CNc6FpgZahzpTjFhMzSA7T/nHJa11DE8Ng2TP3iAmRczFlmslSuUNOgUeb6yRvs0="/>
          <p:cNvSpPr/>
          <p:nvPr/>
        </p:nvSpPr>
        <p:spPr>
          <a:xfrm>
            <a:off x="3657042" y="5478360"/>
            <a:ext cx="5033173" cy="769441"/>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w="13462">
                  <a:solidFill>
                    <a:prstClr val="white"/>
                  </a:solidFill>
                  <a:prstDash val="solid"/>
                </a:ln>
                <a:solidFill>
                  <a:schemeClr val="bg1"/>
                </a:solidFill>
                <a:effectLst>
                  <a:outerShdw dist="38100" dir="2700000" algn="bl" rotWithShape="0">
                    <a:srgbClr val="4472C4"/>
                  </a:outerShdw>
                </a:effectLst>
                <a:uLnTx/>
                <a:uFillTx/>
                <a:latin typeface="Times New Roman" panose="02020603050405020304" pitchFamily="18" charset="0"/>
                <a:cs typeface="Times New Roman" panose="02020603050405020304" pitchFamily="18" charset="0"/>
              </a:rPr>
              <a:t>CÁC HOẠT ĐỘNG</a:t>
            </a:r>
            <a:endParaRPr kumimoji="0" lang="vi-VN" sz="4400" b="1" i="0" u="none" strike="noStrike" kern="1200" cap="none" spc="0" normalizeH="0" baseline="0" noProof="0" dirty="0">
              <a:ln w="13462">
                <a:solidFill>
                  <a:prstClr val="white"/>
                </a:solidFill>
                <a:prstDash val="solid"/>
              </a:ln>
              <a:solidFill>
                <a:schemeClr val="bg1"/>
              </a:solidFill>
              <a:effectLst>
                <a:outerShdw dist="38100" dir="2700000" algn="bl" rotWithShape="0">
                  <a:srgbClr val="4472C4"/>
                </a:outerShdw>
              </a:effectLst>
              <a:uLnTx/>
              <a:uFillTx/>
              <a:latin typeface="Times New Roman" panose="02020603050405020304" pitchFamily="18" charset="0"/>
              <a:cs typeface="Times New Roman" panose="02020603050405020304" pitchFamily="18" charset="0"/>
            </a:endParaRPr>
          </a:p>
        </p:txBody>
      </p:sp>
      <p:grpSp>
        <p:nvGrpSpPr>
          <p:cNvPr id="12" name="Nhóm 11" descr="OPL20U25GSXzBJYl68kk8uQGfFKzs7yb1M4KJWUiLk6ZEvGF+qCIPSnY57AbBFCvTWID07 2024 T9 CD 06565+K4lPs7H94VUqPe2XwIsfPRnrXQE//QTEXxb8/8N4CNc6FpgZahzpTjFhMzSA7T/nHJa11DE8Ng2TP3iAmRczFlmslSuUNOgUeb6yRvs0="/>
          <p:cNvGrpSpPr/>
          <p:nvPr/>
        </p:nvGrpSpPr>
        <p:grpSpPr>
          <a:xfrm>
            <a:off x="1774378" y="1423682"/>
            <a:ext cx="2733453" cy="1415771"/>
            <a:chOff x="1774377" y="1423682"/>
            <a:chExt cx="2733453" cy="1415770"/>
          </a:xfrm>
        </p:grpSpPr>
        <p:sp>
          <p:nvSpPr>
            <p:cNvPr id="26" name="Google Shape;157;p20"/>
            <p:cNvSpPr/>
            <p:nvPr/>
          </p:nvSpPr>
          <p:spPr>
            <a:xfrm>
              <a:off x="1774377" y="1423682"/>
              <a:ext cx="2733453" cy="1415770"/>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sym typeface="Arial" panose="020B0604020202020204"/>
              </a:endParaRPr>
            </a:p>
          </p:txBody>
        </p:sp>
        <p:sp>
          <p:nvSpPr>
            <p:cNvPr id="11" name="Hộp Văn bản 10"/>
            <p:cNvSpPr txBox="1"/>
            <p:nvPr/>
          </p:nvSpPr>
          <p:spPr>
            <a:xfrm>
              <a:off x="2165516" y="2092195"/>
              <a:ext cx="1552028"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err="1">
                  <a:ln>
                    <a:noFill/>
                  </a:ln>
                  <a:solidFill>
                    <a:schemeClr val="bg1"/>
                  </a:solidFill>
                  <a:effectLst/>
                  <a:uLnTx/>
                  <a:uFillTx/>
                  <a:latin typeface="Times New Roman" panose="02020603050405020304" pitchFamily="18" charset="0"/>
                  <a:cs typeface="Times New Roman" panose="02020603050405020304" pitchFamily="18" charset="0"/>
                </a:rPr>
                <a:t>Mở</a:t>
              </a:r>
              <a:r>
                <a:rPr kumimoji="0" lang="en-US" sz="3200" b="1" i="0"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chemeClr val="bg1"/>
                  </a:solidFill>
                  <a:effectLst/>
                  <a:uLnTx/>
                  <a:uFillTx/>
                  <a:latin typeface="Times New Roman" panose="02020603050405020304" pitchFamily="18" charset="0"/>
                  <a:cs typeface="Times New Roman" panose="02020603050405020304" pitchFamily="18" charset="0"/>
                </a:rPr>
                <a:t>đầu</a:t>
              </a:r>
              <a:endParaRPr kumimoji="0" lang="en-US" sz="3200" b="1" i="0"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endParaRPr>
            </a:p>
          </p:txBody>
        </p:sp>
      </p:grpSp>
      <p:grpSp>
        <p:nvGrpSpPr>
          <p:cNvPr id="13" name="Nhóm 12" descr="OPL20U25GSXzBJYl68kk8uQGfFKzs7yb1M4KJWUiLk6ZEvGF+qCIPSnY57AbBFCvTWID07 2024 T9 CD 06565+K4lPs7H94VUqPe2XwIsfPRnrXQE//QTEXxb8/8N4CNc6FpgZahzpTjFhMzSA7T/nHJa11DE8Ng2TP3iAmRczFlmslSuUNOgUeb6yRvs0="/>
          <p:cNvGrpSpPr/>
          <p:nvPr/>
        </p:nvGrpSpPr>
        <p:grpSpPr>
          <a:xfrm>
            <a:off x="5991434" y="440483"/>
            <a:ext cx="3028823" cy="1415771"/>
            <a:chOff x="5714125" y="780700"/>
            <a:chExt cx="3028822" cy="1415770"/>
          </a:xfrm>
        </p:grpSpPr>
        <p:sp>
          <p:nvSpPr>
            <p:cNvPr id="28" name="Google Shape;157;p20"/>
            <p:cNvSpPr/>
            <p:nvPr/>
          </p:nvSpPr>
          <p:spPr>
            <a:xfrm>
              <a:off x="5714125" y="780700"/>
              <a:ext cx="3028822" cy="1415770"/>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1200" cap="none" spc="0" normalizeH="0" baseline="0" noProof="0" dirty="0">
                <a:ln>
                  <a:noFill/>
                </a:ln>
                <a:solidFill>
                  <a:srgbClr val="000000"/>
                </a:solidFill>
                <a:effectLst/>
                <a:uLnTx/>
                <a:uFillTx/>
                <a:latin typeface="Arial" panose="020B0604020202020204"/>
                <a:cs typeface="Arial" panose="020B0604020202020204"/>
                <a:sym typeface="Arial" panose="020B0604020202020204"/>
              </a:endParaRPr>
            </a:p>
          </p:txBody>
        </p:sp>
        <p:sp>
          <p:nvSpPr>
            <p:cNvPr id="30" name="Hộp Văn bản 29"/>
            <p:cNvSpPr txBox="1"/>
            <p:nvPr/>
          </p:nvSpPr>
          <p:spPr>
            <a:xfrm>
              <a:off x="6094476" y="1042997"/>
              <a:ext cx="2447897" cy="10772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err="1">
                  <a:ln>
                    <a:noFill/>
                  </a:ln>
                  <a:solidFill>
                    <a:schemeClr val="bg1"/>
                  </a:solidFill>
                  <a:effectLst/>
                  <a:uLnTx/>
                  <a:uFillTx/>
                  <a:latin typeface="Times New Roman" panose="02020603050405020304" pitchFamily="18" charset="0"/>
                  <a:cs typeface="Times New Roman" panose="02020603050405020304" pitchFamily="18" charset="0"/>
                </a:rPr>
                <a:t>Hình</a:t>
              </a:r>
              <a:r>
                <a:rPr kumimoji="0" lang="en-US" sz="3200" b="1" i="0"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chemeClr val="bg1"/>
                  </a:solidFill>
                  <a:effectLst/>
                  <a:uLnTx/>
                  <a:uFillTx/>
                  <a:latin typeface="Times New Roman" panose="02020603050405020304" pitchFamily="18" charset="0"/>
                  <a:cs typeface="Times New Roman" panose="02020603050405020304" pitchFamily="18" charset="0"/>
                </a:rPr>
                <a:t>thành</a:t>
              </a:r>
              <a:r>
                <a:rPr kumimoji="0" lang="en-US" sz="3200" b="1" i="0"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chemeClr val="bg1"/>
                  </a:solidFill>
                  <a:effectLst/>
                  <a:uLnTx/>
                  <a:uFillTx/>
                  <a:latin typeface="Times New Roman" panose="02020603050405020304" pitchFamily="18" charset="0"/>
                  <a:cs typeface="Times New Roman" panose="02020603050405020304" pitchFamily="18" charset="0"/>
                </a:rPr>
                <a:t>kiến</a:t>
              </a:r>
              <a:r>
                <a:rPr kumimoji="0" lang="en-US" sz="3200" b="1" i="0"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chemeClr val="bg1"/>
                  </a:solidFill>
                  <a:effectLst/>
                  <a:uLnTx/>
                  <a:uFillTx/>
                  <a:latin typeface="Times New Roman" panose="02020603050405020304" pitchFamily="18" charset="0"/>
                  <a:cs typeface="Times New Roman" panose="02020603050405020304" pitchFamily="18" charset="0"/>
                </a:rPr>
                <a:t>thức</a:t>
              </a:r>
              <a:endParaRPr kumimoji="0" lang="en-US" sz="3200" b="1" i="0"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endParaRPr>
            </a:p>
          </p:txBody>
        </p:sp>
      </p:grpSp>
      <p:grpSp>
        <p:nvGrpSpPr>
          <p:cNvPr id="15" name="Nhóm 14" descr="OPL20U25GSXzBJYl68kk8uQGfFKzs7yb1M4KJWUiLk6ZEvGF+qCIPSnY57AbBFCvTWID07 2024 T9 CD 06565+K4lPs7H94VUqPe2XwIsfPRnrXQE//QTEXxb8/8N4CNc6FpgZahzpTjFhMzSA7T/nHJa11DE8Ng2TP3iAmRczFlmslSuUNOgUeb6yRvs0="/>
          <p:cNvGrpSpPr/>
          <p:nvPr/>
        </p:nvGrpSpPr>
        <p:grpSpPr>
          <a:xfrm>
            <a:off x="8635942" y="1497829"/>
            <a:ext cx="3028823" cy="1415771"/>
            <a:chOff x="6997439" y="2348815"/>
            <a:chExt cx="3028822" cy="1415770"/>
          </a:xfrm>
        </p:grpSpPr>
        <p:sp>
          <p:nvSpPr>
            <p:cNvPr id="31" name="Google Shape;157;p20"/>
            <p:cNvSpPr/>
            <p:nvPr/>
          </p:nvSpPr>
          <p:spPr>
            <a:xfrm>
              <a:off x="6997439" y="2348815"/>
              <a:ext cx="3028822" cy="1415770"/>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1200" cap="none" spc="0" normalizeH="0" baseline="0" noProof="0" dirty="0">
                <a:ln>
                  <a:noFill/>
                </a:ln>
                <a:solidFill>
                  <a:srgbClr val="000000"/>
                </a:solidFill>
                <a:effectLst/>
                <a:uLnTx/>
                <a:uFillTx/>
                <a:latin typeface="Arial" panose="020B0604020202020204"/>
                <a:cs typeface="Arial" panose="020B0604020202020204"/>
                <a:sym typeface="Arial" panose="020B0604020202020204"/>
              </a:endParaRPr>
            </a:p>
          </p:txBody>
        </p:sp>
        <p:sp>
          <p:nvSpPr>
            <p:cNvPr id="32" name="Hộp Văn bản 31"/>
            <p:cNvSpPr txBox="1"/>
            <p:nvPr/>
          </p:nvSpPr>
          <p:spPr>
            <a:xfrm>
              <a:off x="7522714" y="2884088"/>
              <a:ext cx="216201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err="1">
                  <a:ln>
                    <a:noFill/>
                  </a:ln>
                  <a:solidFill>
                    <a:schemeClr val="bg1"/>
                  </a:solidFill>
                  <a:effectLst/>
                  <a:uLnTx/>
                  <a:uFillTx/>
                  <a:latin typeface="Times New Roman" panose="02020603050405020304" pitchFamily="18" charset="0"/>
                  <a:cs typeface="Times New Roman" panose="02020603050405020304" pitchFamily="18" charset="0"/>
                </a:rPr>
                <a:t>Luyện</a:t>
              </a:r>
              <a:r>
                <a:rPr kumimoji="0" lang="en-US" sz="3200" b="1" i="0"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chemeClr val="bg1"/>
                  </a:solidFill>
                  <a:effectLst/>
                  <a:uLnTx/>
                  <a:uFillTx/>
                  <a:latin typeface="Times New Roman" panose="02020603050405020304" pitchFamily="18" charset="0"/>
                  <a:cs typeface="Times New Roman" panose="02020603050405020304" pitchFamily="18" charset="0"/>
                </a:rPr>
                <a:t>tập</a:t>
              </a:r>
              <a:endParaRPr kumimoji="0" lang="en-US" sz="3200" b="1" i="0"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endParaRPr>
            </a:p>
          </p:txBody>
        </p:sp>
      </p:grpSp>
      <p:sp>
        <p:nvSpPr>
          <p:cNvPr id="16" name="Google Shape;162;p20" descr="OPL20U25GSXzBJYl68kk8uQGfFKzs7yb1M4KJWUiLk6ZEvGF+qCIPSnY57AbBFCvTWID07 2024 T9 CD 06565+K4lPs7H94VUqPe2XwIsfPRnrXQE//QTEXxb8/8N4CNc6FpgZahzpTjFhMzSA7T/nHJa11DE8Ng2TP3iAmRczFlmslSuUNOgUeb6yRvs0="/>
          <p:cNvSpPr/>
          <p:nvPr/>
        </p:nvSpPr>
        <p:spPr>
          <a:xfrm>
            <a:off x="4530523" y="2311400"/>
            <a:ext cx="2276677" cy="1204397"/>
          </a:xfrm>
          <a:custGeom>
            <a:avLst/>
            <a:gdLst/>
            <a:ahLst/>
            <a:cxnLst/>
            <a:rect l="l" t="t" r="r" b="b"/>
            <a:pathLst>
              <a:path w="19002" h="10503" extrusionOk="0">
                <a:moveTo>
                  <a:pt x="17072" y="1100"/>
                </a:moveTo>
                <a:lnTo>
                  <a:pt x="17145" y="1124"/>
                </a:lnTo>
                <a:lnTo>
                  <a:pt x="17268" y="1197"/>
                </a:lnTo>
                <a:lnTo>
                  <a:pt x="17365" y="1320"/>
                </a:lnTo>
                <a:lnTo>
                  <a:pt x="17390" y="1393"/>
                </a:lnTo>
                <a:lnTo>
                  <a:pt x="17390" y="1490"/>
                </a:lnTo>
                <a:lnTo>
                  <a:pt x="17390" y="1564"/>
                </a:lnTo>
                <a:lnTo>
                  <a:pt x="17365" y="1637"/>
                </a:lnTo>
                <a:lnTo>
                  <a:pt x="17268" y="1759"/>
                </a:lnTo>
                <a:lnTo>
                  <a:pt x="17145" y="1832"/>
                </a:lnTo>
                <a:lnTo>
                  <a:pt x="17072" y="1857"/>
                </a:lnTo>
                <a:lnTo>
                  <a:pt x="16926" y="1857"/>
                </a:lnTo>
                <a:lnTo>
                  <a:pt x="16852" y="1832"/>
                </a:lnTo>
                <a:lnTo>
                  <a:pt x="16730" y="1759"/>
                </a:lnTo>
                <a:lnTo>
                  <a:pt x="16657" y="1637"/>
                </a:lnTo>
                <a:lnTo>
                  <a:pt x="16633" y="1564"/>
                </a:lnTo>
                <a:lnTo>
                  <a:pt x="16608" y="1490"/>
                </a:lnTo>
                <a:lnTo>
                  <a:pt x="16633" y="1393"/>
                </a:lnTo>
                <a:lnTo>
                  <a:pt x="16657" y="1320"/>
                </a:lnTo>
                <a:lnTo>
                  <a:pt x="16730" y="1197"/>
                </a:lnTo>
                <a:lnTo>
                  <a:pt x="16852" y="1124"/>
                </a:lnTo>
                <a:lnTo>
                  <a:pt x="16926" y="1100"/>
                </a:lnTo>
                <a:close/>
                <a:moveTo>
                  <a:pt x="15924" y="1"/>
                </a:moveTo>
                <a:lnTo>
                  <a:pt x="15656" y="25"/>
                </a:lnTo>
                <a:lnTo>
                  <a:pt x="15387" y="74"/>
                </a:lnTo>
                <a:lnTo>
                  <a:pt x="15192" y="123"/>
                </a:lnTo>
                <a:lnTo>
                  <a:pt x="14996" y="172"/>
                </a:lnTo>
                <a:lnTo>
                  <a:pt x="14801" y="269"/>
                </a:lnTo>
                <a:lnTo>
                  <a:pt x="14605" y="367"/>
                </a:lnTo>
                <a:lnTo>
                  <a:pt x="14435" y="489"/>
                </a:lnTo>
                <a:lnTo>
                  <a:pt x="14264" y="611"/>
                </a:lnTo>
                <a:lnTo>
                  <a:pt x="14093" y="758"/>
                </a:lnTo>
                <a:lnTo>
                  <a:pt x="13970" y="929"/>
                </a:lnTo>
                <a:lnTo>
                  <a:pt x="13824" y="1100"/>
                </a:lnTo>
                <a:lnTo>
                  <a:pt x="13726" y="1271"/>
                </a:lnTo>
                <a:lnTo>
                  <a:pt x="13629" y="1466"/>
                </a:lnTo>
                <a:lnTo>
                  <a:pt x="13531" y="1661"/>
                </a:lnTo>
                <a:lnTo>
                  <a:pt x="13482" y="1881"/>
                </a:lnTo>
                <a:lnTo>
                  <a:pt x="13433" y="2101"/>
                </a:lnTo>
                <a:lnTo>
                  <a:pt x="13409" y="2345"/>
                </a:lnTo>
                <a:lnTo>
                  <a:pt x="13409" y="2565"/>
                </a:lnTo>
                <a:lnTo>
                  <a:pt x="6668" y="4372"/>
                </a:lnTo>
                <a:lnTo>
                  <a:pt x="6986" y="4592"/>
                </a:lnTo>
                <a:lnTo>
                  <a:pt x="7303" y="4812"/>
                </a:lnTo>
                <a:lnTo>
                  <a:pt x="7621" y="5032"/>
                </a:lnTo>
                <a:lnTo>
                  <a:pt x="7938" y="5203"/>
                </a:lnTo>
                <a:lnTo>
                  <a:pt x="8280" y="5374"/>
                </a:lnTo>
                <a:lnTo>
                  <a:pt x="8597" y="5496"/>
                </a:lnTo>
                <a:lnTo>
                  <a:pt x="8939" y="5618"/>
                </a:lnTo>
                <a:lnTo>
                  <a:pt x="9257" y="5740"/>
                </a:lnTo>
                <a:lnTo>
                  <a:pt x="9599" y="5813"/>
                </a:lnTo>
                <a:lnTo>
                  <a:pt x="9941" y="5862"/>
                </a:lnTo>
                <a:lnTo>
                  <a:pt x="10258" y="5911"/>
                </a:lnTo>
                <a:lnTo>
                  <a:pt x="10600" y="5935"/>
                </a:lnTo>
                <a:lnTo>
                  <a:pt x="10942" y="5935"/>
                </a:lnTo>
                <a:lnTo>
                  <a:pt x="11284" y="5911"/>
                </a:lnTo>
                <a:lnTo>
                  <a:pt x="11626" y="5862"/>
                </a:lnTo>
                <a:lnTo>
                  <a:pt x="11968" y="5813"/>
                </a:lnTo>
                <a:lnTo>
                  <a:pt x="12285" y="5716"/>
                </a:lnTo>
                <a:lnTo>
                  <a:pt x="12603" y="5642"/>
                </a:lnTo>
                <a:lnTo>
                  <a:pt x="13140" y="5423"/>
                </a:lnTo>
                <a:lnTo>
                  <a:pt x="13629" y="5203"/>
                </a:lnTo>
                <a:lnTo>
                  <a:pt x="14044" y="4983"/>
                </a:lnTo>
                <a:lnTo>
                  <a:pt x="14386" y="4763"/>
                </a:lnTo>
                <a:lnTo>
                  <a:pt x="14630" y="4592"/>
                </a:lnTo>
                <a:lnTo>
                  <a:pt x="14850" y="4421"/>
                </a:lnTo>
                <a:lnTo>
                  <a:pt x="14923" y="4372"/>
                </a:lnTo>
                <a:lnTo>
                  <a:pt x="15021" y="4348"/>
                </a:lnTo>
                <a:lnTo>
                  <a:pt x="15118" y="4372"/>
                </a:lnTo>
                <a:lnTo>
                  <a:pt x="15192" y="4421"/>
                </a:lnTo>
                <a:lnTo>
                  <a:pt x="15240" y="4519"/>
                </a:lnTo>
                <a:lnTo>
                  <a:pt x="15240" y="4592"/>
                </a:lnTo>
                <a:lnTo>
                  <a:pt x="15240" y="4690"/>
                </a:lnTo>
                <a:lnTo>
                  <a:pt x="15167" y="4763"/>
                </a:lnTo>
                <a:lnTo>
                  <a:pt x="15045" y="4861"/>
                </a:lnTo>
                <a:lnTo>
                  <a:pt x="14752" y="5105"/>
                </a:lnTo>
                <a:lnTo>
                  <a:pt x="14312" y="5398"/>
                </a:lnTo>
                <a:lnTo>
                  <a:pt x="14019" y="5569"/>
                </a:lnTo>
                <a:lnTo>
                  <a:pt x="13702" y="5716"/>
                </a:lnTo>
                <a:lnTo>
                  <a:pt x="13213" y="5935"/>
                </a:lnTo>
                <a:lnTo>
                  <a:pt x="12969" y="6033"/>
                </a:lnTo>
                <a:lnTo>
                  <a:pt x="12676" y="6131"/>
                </a:lnTo>
                <a:lnTo>
                  <a:pt x="12090" y="6277"/>
                </a:lnTo>
                <a:lnTo>
                  <a:pt x="11797" y="6326"/>
                </a:lnTo>
                <a:lnTo>
                  <a:pt x="11479" y="6375"/>
                </a:lnTo>
                <a:lnTo>
                  <a:pt x="11137" y="6400"/>
                </a:lnTo>
                <a:lnTo>
                  <a:pt x="10796" y="6424"/>
                </a:lnTo>
                <a:lnTo>
                  <a:pt x="10429" y="6400"/>
                </a:lnTo>
                <a:lnTo>
                  <a:pt x="10063" y="6375"/>
                </a:lnTo>
                <a:lnTo>
                  <a:pt x="9696" y="6326"/>
                </a:lnTo>
                <a:lnTo>
                  <a:pt x="9306" y="6229"/>
                </a:lnTo>
                <a:lnTo>
                  <a:pt x="8915" y="6131"/>
                </a:lnTo>
                <a:lnTo>
                  <a:pt x="8500" y="5984"/>
                </a:lnTo>
                <a:lnTo>
                  <a:pt x="8085" y="5813"/>
                </a:lnTo>
                <a:lnTo>
                  <a:pt x="7669" y="5594"/>
                </a:lnTo>
                <a:lnTo>
                  <a:pt x="7572" y="5569"/>
                </a:lnTo>
                <a:lnTo>
                  <a:pt x="7376" y="5471"/>
                </a:lnTo>
                <a:lnTo>
                  <a:pt x="7254" y="5471"/>
                </a:lnTo>
                <a:lnTo>
                  <a:pt x="7132" y="5496"/>
                </a:lnTo>
                <a:lnTo>
                  <a:pt x="318" y="7694"/>
                </a:lnTo>
                <a:lnTo>
                  <a:pt x="245" y="7743"/>
                </a:lnTo>
                <a:lnTo>
                  <a:pt x="147" y="7792"/>
                </a:lnTo>
                <a:lnTo>
                  <a:pt x="98" y="7865"/>
                </a:lnTo>
                <a:lnTo>
                  <a:pt x="49" y="7938"/>
                </a:lnTo>
                <a:lnTo>
                  <a:pt x="1" y="8036"/>
                </a:lnTo>
                <a:lnTo>
                  <a:pt x="1" y="8134"/>
                </a:lnTo>
                <a:lnTo>
                  <a:pt x="1" y="8207"/>
                </a:lnTo>
                <a:lnTo>
                  <a:pt x="25" y="8305"/>
                </a:lnTo>
                <a:lnTo>
                  <a:pt x="98" y="8451"/>
                </a:lnTo>
                <a:lnTo>
                  <a:pt x="196" y="8549"/>
                </a:lnTo>
                <a:lnTo>
                  <a:pt x="318" y="8622"/>
                </a:lnTo>
                <a:lnTo>
                  <a:pt x="489" y="8646"/>
                </a:lnTo>
                <a:lnTo>
                  <a:pt x="611" y="8622"/>
                </a:lnTo>
                <a:lnTo>
                  <a:pt x="269" y="8793"/>
                </a:lnTo>
                <a:lnTo>
                  <a:pt x="171" y="8842"/>
                </a:lnTo>
                <a:lnTo>
                  <a:pt x="123" y="8915"/>
                </a:lnTo>
                <a:lnTo>
                  <a:pt x="49" y="8988"/>
                </a:lnTo>
                <a:lnTo>
                  <a:pt x="25" y="9086"/>
                </a:lnTo>
                <a:lnTo>
                  <a:pt x="1" y="9159"/>
                </a:lnTo>
                <a:lnTo>
                  <a:pt x="1" y="9257"/>
                </a:lnTo>
                <a:lnTo>
                  <a:pt x="1" y="9355"/>
                </a:lnTo>
                <a:lnTo>
                  <a:pt x="49" y="9452"/>
                </a:lnTo>
                <a:lnTo>
                  <a:pt x="123" y="9575"/>
                </a:lnTo>
                <a:lnTo>
                  <a:pt x="220" y="9648"/>
                </a:lnTo>
                <a:lnTo>
                  <a:pt x="342" y="9697"/>
                </a:lnTo>
                <a:lnTo>
                  <a:pt x="489" y="9721"/>
                </a:lnTo>
                <a:lnTo>
                  <a:pt x="587" y="9721"/>
                </a:lnTo>
                <a:lnTo>
                  <a:pt x="684" y="9672"/>
                </a:lnTo>
                <a:lnTo>
                  <a:pt x="855" y="9599"/>
                </a:lnTo>
                <a:lnTo>
                  <a:pt x="782" y="9721"/>
                </a:lnTo>
                <a:lnTo>
                  <a:pt x="758" y="9868"/>
                </a:lnTo>
                <a:lnTo>
                  <a:pt x="782" y="10014"/>
                </a:lnTo>
                <a:lnTo>
                  <a:pt x="831" y="10161"/>
                </a:lnTo>
                <a:lnTo>
                  <a:pt x="929" y="10258"/>
                </a:lnTo>
                <a:lnTo>
                  <a:pt x="1026" y="10307"/>
                </a:lnTo>
                <a:lnTo>
                  <a:pt x="1124" y="10356"/>
                </a:lnTo>
                <a:lnTo>
                  <a:pt x="1246" y="10380"/>
                </a:lnTo>
                <a:lnTo>
                  <a:pt x="1393" y="10356"/>
                </a:lnTo>
                <a:lnTo>
                  <a:pt x="1515" y="10283"/>
                </a:lnTo>
                <a:lnTo>
                  <a:pt x="6082" y="7303"/>
                </a:lnTo>
                <a:lnTo>
                  <a:pt x="6546" y="7523"/>
                </a:lnTo>
                <a:lnTo>
                  <a:pt x="7108" y="7743"/>
                </a:lnTo>
                <a:lnTo>
                  <a:pt x="7791" y="7987"/>
                </a:lnTo>
                <a:lnTo>
                  <a:pt x="8524" y="8207"/>
                </a:lnTo>
                <a:lnTo>
                  <a:pt x="9306" y="8402"/>
                </a:lnTo>
                <a:lnTo>
                  <a:pt x="10087" y="8549"/>
                </a:lnTo>
                <a:lnTo>
                  <a:pt x="10454" y="8598"/>
                </a:lnTo>
                <a:lnTo>
                  <a:pt x="10820" y="8646"/>
                </a:lnTo>
                <a:lnTo>
                  <a:pt x="11528" y="8646"/>
                </a:lnTo>
                <a:lnTo>
                  <a:pt x="12212" y="10356"/>
                </a:lnTo>
                <a:lnTo>
                  <a:pt x="12261" y="10405"/>
                </a:lnTo>
                <a:lnTo>
                  <a:pt x="12310" y="10454"/>
                </a:lnTo>
                <a:lnTo>
                  <a:pt x="12383" y="10478"/>
                </a:lnTo>
                <a:lnTo>
                  <a:pt x="12456" y="10503"/>
                </a:lnTo>
                <a:lnTo>
                  <a:pt x="13384" y="10503"/>
                </a:lnTo>
                <a:lnTo>
                  <a:pt x="13482" y="10478"/>
                </a:lnTo>
                <a:lnTo>
                  <a:pt x="13555" y="10454"/>
                </a:lnTo>
                <a:lnTo>
                  <a:pt x="13604" y="10405"/>
                </a:lnTo>
                <a:lnTo>
                  <a:pt x="13629" y="10332"/>
                </a:lnTo>
                <a:lnTo>
                  <a:pt x="13629" y="10234"/>
                </a:lnTo>
                <a:lnTo>
                  <a:pt x="13580" y="10161"/>
                </a:lnTo>
                <a:lnTo>
                  <a:pt x="13506" y="10087"/>
                </a:lnTo>
                <a:lnTo>
                  <a:pt x="13409" y="10087"/>
                </a:lnTo>
                <a:lnTo>
                  <a:pt x="12603" y="10014"/>
                </a:lnTo>
                <a:lnTo>
                  <a:pt x="12163" y="8646"/>
                </a:lnTo>
                <a:lnTo>
                  <a:pt x="12700" y="8598"/>
                </a:lnTo>
                <a:lnTo>
                  <a:pt x="13067" y="8549"/>
                </a:lnTo>
                <a:lnTo>
                  <a:pt x="13482" y="8475"/>
                </a:lnTo>
                <a:lnTo>
                  <a:pt x="13922" y="8378"/>
                </a:lnTo>
                <a:lnTo>
                  <a:pt x="14386" y="8280"/>
                </a:lnTo>
                <a:lnTo>
                  <a:pt x="14874" y="8109"/>
                </a:lnTo>
                <a:lnTo>
                  <a:pt x="15363" y="7914"/>
                </a:lnTo>
                <a:lnTo>
                  <a:pt x="15827" y="7670"/>
                </a:lnTo>
                <a:lnTo>
                  <a:pt x="16046" y="7547"/>
                </a:lnTo>
                <a:lnTo>
                  <a:pt x="16291" y="7376"/>
                </a:lnTo>
                <a:lnTo>
                  <a:pt x="16486" y="7205"/>
                </a:lnTo>
                <a:lnTo>
                  <a:pt x="16681" y="7035"/>
                </a:lnTo>
                <a:lnTo>
                  <a:pt x="16877" y="6839"/>
                </a:lnTo>
                <a:lnTo>
                  <a:pt x="17072" y="6619"/>
                </a:lnTo>
                <a:lnTo>
                  <a:pt x="17219" y="6375"/>
                </a:lnTo>
                <a:lnTo>
                  <a:pt x="17365" y="6131"/>
                </a:lnTo>
                <a:lnTo>
                  <a:pt x="17512" y="5862"/>
                </a:lnTo>
                <a:lnTo>
                  <a:pt x="17610" y="5569"/>
                </a:lnTo>
                <a:lnTo>
                  <a:pt x="17707" y="5276"/>
                </a:lnTo>
                <a:lnTo>
                  <a:pt x="17780" y="4959"/>
                </a:lnTo>
                <a:lnTo>
                  <a:pt x="17829" y="4592"/>
                </a:lnTo>
                <a:lnTo>
                  <a:pt x="17854" y="4226"/>
                </a:lnTo>
                <a:lnTo>
                  <a:pt x="17854" y="3884"/>
                </a:lnTo>
                <a:lnTo>
                  <a:pt x="17829" y="3444"/>
                </a:lnTo>
                <a:lnTo>
                  <a:pt x="17829" y="2980"/>
                </a:lnTo>
                <a:lnTo>
                  <a:pt x="17829" y="2760"/>
                </a:lnTo>
                <a:lnTo>
                  <a:pt x="17878" y="2590"/>
                </a:lnTo>
                <a:lnTo>
                  <a:pt x="18440" y="2370"/>
                </a:lnTo>
                <a:lnTo>
                  <a:pt x="18733" y="2272"/>
                </a:lnTo>
                <a:lnTo>
                  <a:pt x="18293" y="2125"/>
                </a:lnTo>
                <a:lnTo>
                  <a:pt x="18586" y="1979"/>
                </a:lnTo>
                <a:lnTo>
                  <a:pt x="18855" y="1857"/>
                </a:lnTo>
                <a:lnTo>
                  <a:pt x="18953" y="1808"/>
                </a:lnTo>
                <a:lnTo>
                  <a:pt x="19002" y="1759"/>
                </a:lnTo>
                <a:lnTo>
                  <a:pt x="19002" y="1710"/>
                </a:lnTo>
                <a:lnTo>
                  <a:pt x="18953" y="1686"/>
                </a:lnTo>
                <a:lnTo>
                  <a:pt x="18000" y="1271"/>
                </a:lnTo>
                <a:lnTo>
                  <a:pt x="17780" y="1026"/>
                </a:lnTo>
                <a:lnTo>
                  <a:pt x="17561" y="782"/>
                </a:lnTo>
                <a:lnTo>
                  <a:pt x="17243" y="514"/>
                </a:lnTo>
                <a:lnTo>
                  <a:pt x="17048" y="391"/>
                </a:lnTo>
                <a:lnTo>
                  <a:pt x="16852" y="269"/>
                </a:lnTo>
                <a:lnTo>
                  <a:pt x="16633" y="172"/>
                </a:lnTo>
                <a:lnTo>
                  <a:pt x="16413" y="98"/>
                </a:lnTo>
                <a:lnTo>
                  <a:pt x="16169" y="25"/>
                </a:lnTo>
                <a:lnTo>
                  <a:pt x="15924" y="1"/>
                </a:lnTo>
                <a:close/>
              </a:path>
            </a:pathLst>
          </a:custGeom>
          <a:solidFill>
            <a:schemeClr val="accent4">
              <a:lumMod val="60000"/>
              <a:lumOff val="40000"/>
            </a:scheme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120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14" name="Nhóm 13" descr="OPL20U25GSXzBJYl68kk8uQGfFKzs7yb1M4KJWUiLk6ZEvGF+qCIPSnY57AbBFCvTWID07 2024 T9 CD 06565+K4lPs7H94VUqPe2XwIsfPRnrXQE//QTEXxb8/8N4CNc6FpgZahzpTjFhMzSA7T/nHJa11DE8Ng2TP3iAmRczFlmslSuUNOgUeb6yRvs0="/>
          <p:cNvGrpSpPr/>
          <p:nvPr/>
        </p:nvGrpSpPr>
        <p:grpSpPr>
          <a:xfrm>
            <a:off x="7566991" y="3237704"/>
            <a:ext cx="3028823" cy="1415772"/>
            <a:chOff x="6997439" y="2348815"/>
            <a:chExt cx="3028822" cy="1415770"/>
          </a:xfrm>
        </p:grpSpPr>
        <p:sp>
          <p:nvSpPr>
            <p:cNvPr id="17" name="Google Shape;157;p20"/>
            <p:cNvSpPr/>
            <p:nvPr/>
          </p:nvSpPr>
          <p:spPr>
            <a:xfrm>
              <a:off x="6997439" y="2348815"/>
              <a:ext cx="3028822" cy="1415770"/>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1200" cap="none" spc="0" normalizeH="0" baseline="0" noProof="0" dirty="0">
                <a:ln>
                  <a:noFill/>
                </a:ln>
                <a:solidFill>
                  <a:srgbClr val="000000"/>
                </a:solidFill>
                <a:effectLst/>
                <a:uLnTx/>
                <a:uFillTx/>
                <a:latin typeface="Arial" panose="020B0604020202020204"/>
                <a:cs typeface="Arial" panose="020B0604020202020204"/>
                <a:sym typeface="Arial" panose="020B0604020202020204"/>
              </a:endParaRPr>
            </a:p>
          </p:txBody>
        </p:sp>
        <p:sp>
          <p:nvSpPr>
            <p:cNvPr id="18" name="Hộp Văn bản 17"/>
            <p:cNvSpPr txBox="1"/>
            <p:nvPr/>
          </p:nvSpPr>
          <p:spPr>
            <a:xfrm>
              <a:off x="7540034" y="2751137"/>
              <a:ext cx="2162013" cy="584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err="1">
                  <a:ln>
                    <a:noFill/>
                  </a:ln>
                  <a:solidFill>
                    <a:schemeClr val="bg1"/>
                  </a:solidFill>
                  <a:effectLst/>
                  <a:uLnTx/>
                  <a:uFillTx/>
                  <a:latin typeface="Times New Roman" panose="02020603050405020304" pitchFamily="18" charset="0"/>
                  <a:cs typeface="Times New Roman" panose="02020603050405020304" pitchFamily="18" charset="0"/>
                </a:rPr>
                <a:t>Vận</a:t>
              </a:r>
              <a:r>
                <a:rPr kumimoji="0" lang="en-US" sz="3200" b="1" i="0"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chemeClr val="bg1"/>
                  </a:solidFill>
                  <a:effectLst/>
                  <a:uLnTx/>
                  <a:uFillTx/>
                  <a:latin typeface="Times New Roman" panose="02020603050405020304" pitchFamily="18" charset="0"/>
                  <a:cs typeface="Times New Roman" panose="02020603050405020304" pitchFamily="18" charset="0"/>
                </a:rPr>
                <a:t>dụng</a:t>
              </a:r>
              <a:r>
                <a:rPr kumimoji="0" lang="en-US" sz="3200" b="1" i="0"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rPr>
                <a:t> </a:t>
              </a:r>
              <a:endParaRPr kumimoji="0" lang="en-US" sz="3200" b="1" i="0"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OPL20U25GSXzBJYl68kk8uQGfFKzs7yb1M4KJWUiLk6ZEvGF+qCIPSnY57AbBFCvTWID07 2024 T9 CD 06565+K4lPs7H94VUqPe2XwIsfPRnrXQE//QTEXxb8/8N4CNc6FpgZahzpTjFhMzSA7T/nHJa11DE8Ng2TP3iAmRczFlmslSuUNOgUeb6yRvs0="/>
          <p:cNvPicPr>
            <a:picLocks noChangeAspect="1"/>
          </p:cNvPicPr>
          <p:nvPr/>
        </p:nvPicPr>
        <p:blipFill rotWithShape="1">
          <a:blip r:embed="rId1" cstate="print">
            <a:extLst>
              <a:ext uri="{28A0092B-C50C-407E-A947-70E740481C1C}">
                <a14:useLocalDpi xmlns:a14="http://schemas.microsoft.com/office/drawing/2010/main" val="0"/>
              </a:ext>
            </a:extLst>
          </a:blip>
          <a:srcRect t="1" r="65241" b="27407"/>
          <a:stretch>
            <a:fillRect/>
          </a:stretch>
        </p:blipFill>
        <p:spPr>
          <a:xfrm rot="5400000" flipH="1">
            <a:off x="7315662" y="-733954"/>
            <a:ext cx="4123028" cy="5629649"/>
          </a:xfrm>
          <a:custGeom>
            <a:avLst/>
            <a:gdLst>
              <a:gd name="connsiteX0" fmla="*/ 0 w 10489406"/>
              <a:gd name="connsiteY0" fmla="*/ 0 h 4924926"/>
              <a:gd name="connsiteX1" fmla="*/ 10489406 w 10489406"/>
              <a:gd name="connsiteY1" fmla="*/ 0 h 4924926"/>
              <a:gd name="connsiteX2" fmla="*/ 10489406 w 10489406"/>
              <a:gd name="connsiteY2" fmla="*/ 4924926 h 4924926"/>
              <a:gd name="connsiteX3" fmla="*/ 3121009 w 10489406"/>
              <a:gd name="connsiteY3" fmla="*/ 4924926 h 4924926"/>
              <a:gd name="connsiteX4" fmla="*/ 3140441 w 10489406"/>
              <a:gd name="connsiteY4" fmla="*/ 4862327 h 4924926"/>
              <a:gd name="connsiteX5" fmla="*/ 3155759 w 10489406"/>
              <a:gd name="connsiteY5" fmla="*/ 4710374 h 4924926"/>
              <a:gd name="connsiteX6" fmla="*/ 2401780 w 10489406"/>
              <a:gd name="connsiteY6" fmla="*/ 3956395 h 4924926"/>
              <a:gd name="connsiteX7" fmla="*/ 1647801 w 10489406"/>
              <a:gd name="connsiteY7" fmla="*/ 4710374 h 4924926"/>
              <a:gd name="connsiteX8" fmla="*/ 1663119 w 10489406"/>
              <a:gd name="connsiteY8" fmla="*/ 4862327 h 4924926"/>
              <a:gd name="connsiteX9" fmla="*/ 1682551 w 10489406"/>
              <a:gd name="connsiteY9" fmla="*/ 4924926 h 4924926"/>
              <a:gd name="connsiteX10" fmla="*/ 0 w 10489406"/>
              <a:gd name="connsiteY10" fmla="*/ 4924926 h 492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89406" h="4924926">
                <a:moveTo>
                  <a:pt x="0" y="0"/>
                </a:moveTo>
                <a:lnTo>
                  <a:pt x="10489406" y="0"/>
                </a:lnTo>
                <a:lnTo>
                  <a:pt x="10489406" y="4924926"/>
                </a:lnTo>
                <a:lnTo>
                  <a:pt x="3121009" y="4924926"/>
                </a:lnTo>
                <a:lnTo>
                  <a:pt x="3140441" y="4862327"/>
                </a:lnTo>
                <a:cubicBezTo>
                  <a:pt x="3150485" y="4813245"/>
                  <a:pt x="3155759" y="4762426"/>
                  <a:pt x="3155759" y="4710374"/>
                </a:cubicBezTo>
                <a:cubicBezTo>
                  <a:pt x="3155759" y="4293963"/>
                  <a:pt x="2818191" y="3956395"/>
                  <a:pt x="2401780" y="3956395"/>
                </a:cubicBezTo>
                <a:cubicBezTo>
                  <a:pt x="1985369" y="3956395"/>
                  <a:pt x="1647801" y="4293963"/>
                  <a:pt x="1647801" y="4710374"/>
                </a:cubicBezTo>
                <a:cubicBezTo>
                  <a:pt x="1647801" y="4762426"/>
                  <a:pt x="1653076" y="4813245"/>
                  <a:pt x="1663119" y="4862327"/>
                </a:cubicBezTo>
                <a:lnTo>
                  <a:pt x="1682551" y="4924926"/>
                </a:lnTo>
                <a:lnTo>
                  <a:pt x="0" y="4924926"/>
                </a:lnTo>
                <a:close/>
              </a:path>
            </a:pathLst>
          </a:custGeom>
          <a:effectLst>
            <a:outerShdw blurRad="254000" dist="38100" dir="8100000" algn="tr" rotWithShape="0">
              <a:prstClr val="black">
                <a:alpha val="30000"/>
              </a:prstClr>
            </a:outerShdw>
          </a:effectLst>
        </p:spPr>
      </p:pic>
      <p:sp>
        <p:nvSpPr>
          <p:cNvPr id="4" name="Rectangle: Rounded Corners 3" descr="OPL20U25GSXzBJYl68kk8uQGfFKzs7yb1M4KJWUiLk6ZEvGF+qCIPSnY57AbBFCvTWID07 2024 T9 CD 06565+K4lPs7H94VUqPe2XwIsfPRnrXQE//QTEXxb8/8N4CNc6FpgZahzpTjFhMzSA7T/nHJa11DE8Ng2TP3iAmRczFlmslSuUNOgUeb6yRvs0="/>
          <p:cNvSpPr/>
          <p:nvPr/>
        </p:nvSpPr>
        <p:spPr>
          <a:xfrm>
            <a:off x="218081" y="861109"/>
            <a:ext cx="5569605" cy="918073"/>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3200" b="1" i="0" u="none" strike="noStrike" kern="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sym typeface="Arial" panose="020B0604020202020204"/>
              </a:rPr>
              <a:t>HƯỚNG DẪN </a:t>
            </a:r>
            <a:r>
              <a:rPr lang="en-US" sz="3200" b="1" kern="0" dirty="0">
                <a:solidFill>
                  <a:srgbClr val="FFFF00"/>
                </a:solidFill>
                <a:latin typeface="Times New Roman" panose="02020603050405020304" pitchFamily="18" charset="0"/>
                <a:cs typeface="Times New Roman" panose="02020603050405020304" pitchFamily="18" charset="0"/>
                <a:sym typeface="Arial" panose="020B0604020202020204"/>
              </a:rPr>
              <a:t>VỀ NHÀ</a:t>
            </a:r>
            <a:endParaRPr kumimoji="0" lang="en-US" sz="3200" b="1" i="0" u="none" strike="noStrike" kern="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sym typeface="Arial" panose="020B0604020202020204"/>
            </a:endParaRPr>
          </a:p>
        </p:txBody>
      </p:sp>
      <p:sp>
        <p:nvSpPr>
          <p:cNvPr id="6" name="Rectangle 5" descr="OPL20U25GSXzBJYl68kk8uQGfFKzs7yb1M4KJWUiLk6ZEvGF+qCIPSnY57AbBFCvTWID07 2024 T9 CD 06565+K4lPs7H94VUqPe2XwIsfPRnrXQE//QTEXxb8/8N4CNc6FpgZahzpTjFhMzSA7T/nHJa11DE8Ng2TP3iAmRczFlmslSuUNOgUeb6yRvs0="/>
          <p:cNvSpPr/>
          <p:nvPr/>
        </p:nvSpPr>
        <p:spPr>
          <a:xfrm>
            <a:off x="185835" y="2080871"/>
            <a:ext cx="7201936" cy="584775"/>
          </a:xfrm>
          <a:prstGeom prst="rect">
            <a:avLst/>
          </a:prstGeom>
        </p:spPr>
        <p:txBody>
          <a:bodyPr wrap="square">
            <a:spAutoFit/>
          </a:bodyPr>
          <a:lstStyle/>
          <a:p>
            <a:pPr algn="just">
              <a:spcBef>
                <a:spcPts val="720"/>
              </a:spcBef>
              <a:spcAft>
                <a:spcPts val="720"/>
              </a:spcAft>
            </a:pPr>
            <a:r>
              <a:rPr lang="en-US" sz="3200" dirty="0">
                <a:solidFill>
                  <a:schemeClr val="bg1"/>
                </a:solidFill>
                <a:latin typeface="Times New Roman" panose="02020603050405020304" pitchFamily="18" charset="0"/>
                <a:ea typeface="Times New Roman" panose="02020603050405020304" pitchFamily="18" charset="0"/>
              </a:rPr>
              <a:t>- </a:t>
            </a:r>
            <a:r>
              <a:rPr lang="pt-BR" sz="3200" dirty="0">
                <a:solidFill>
                  <a:schemeClr val="bg1"/>
                </a:solidFill>
                <a:latin typeface="Times New Roman" panose="02020603050405020304" pitchFamily="18" charset="0"/>
                <a:ea typeface="Times New Roman" panose="02020603050405020304" pitchFamily="18" charset="0"/>
              </a:rPr>
              <a:t>Học bài theo vở ghi và SGK</a:t>
            </a:r>
            <a:endParaRPr lang="en-US" sz="3200" dirty="0">
              <a:solidFill>
                <a:schemeClr val="bg1"/>
              </a:solidFill>
              <a:latin typeface="Times New Roman" panose="02020603050405020304" pitchFamily="18" charset="0"/>
              <a:ea typeface="Times New Roman" panose="02020603050405020304" pitchFamily="18" charset="0"/>
            </a:endParaRPr>
          </a:p>
        </p:txBody>
      </p:sp>
      <p:sp>
        <p:nvSpPr>
          <p:cNvPr id="8" name="Rectangle 2" descr="OPL20U25GSXzBJYl68kk8uQGfFKzs7yb1M4KJWUiLk6ZEvGF+qCIPSnY57AbBFCvTWID07 2024 T9 CD 06565+K4lPs7H94VUqPe2XwIsfPRnrXQE//QTEXxb8/8N4CNc6FpgZahzpTjFhMzSA7T/nHJa11DE8Ng2TP3iAmRczFlmslSuUNOgUeb6yRvs0="/>
          <p:cNvSpPr>
            <a:spLocks noChangeArrowheads="1"/>
          </p:cNvSpPr>
          <p:nvPr/>
        </p:nvSpPr>
        <p:spPr bwMode="auto">
          <a:xfrm>
            <a:off x="232215" y="2734246"/>
            <a:ext cx="848752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just" defTabSz="914400" rtl="0" eaLnBrk="0" fontAlgn="base" latinLnBrk="0" hangingPunct="0">
              <a:lnSpc>
                <a:spcPct val="100000"/>
              </a:lnSpc>
              <a:spcBef>
                <a:spcPct val="0"/>
              </a:spcBef>
              <a:spcAft>
                <a:spcPct val="0"/>
              </a:spcAft>
              <a:buClrTx/>
              <a:buSzTx/>
              <a:buFontTx/>
              <a:buNone/>
            </a:pPr>
            <a:r>
              <a:rPr kumimoji="0" lang="pt-BR" altLang="en-US" sz="32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Xem trước </a:t>
            </a:r>
            <a:r>
              <a:rPr kumimoji="0" lang="vi-VN" altLang="en-US" sz="32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Mục II : Đ</a:t>
            </a:r>
            <a:r>
              <a:rPr kumimoji="0" lang="pt-BR" altLang="en-US" sz="32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ồ thị hàm số </a:t>
            </a:r>
            <a:endParaRPr kumimoji="0" lang="pt-BR" altLang="en-US" sz="32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p:txBody>
      </p:sp>
      <p:sp>
        <p:nvSpPr>
          <p:cNvPr id="10" name="Rectangle 3" descr="OPL20U25GSXzBJYl68kk8uQGfFKzs7yb1M4KJWUiLk6ZEvGF+qCIPSnY57AbBFCvTWID07 2024 T9 CD 06565+K4lPs7H94VUqPe2XwIsfPRnrXQE//QTEXxb8/8N4CNc6FpgZahzpTjFhMzSA7T/nHJa11DE8Ng2TP3iAmRczFlmslSuUNOgUeb6yRvs0="/>
          <p:cNvSpPr>
            <a:spLocks noChangeArrowheads="1"/>
          </p:cNvSpPr>
          <p:nvPr/>
        </p:nvSpPr>
        <p:spPr bwMode="auto">
          <a:xfrm>
            <a:off x="0" y="7969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just" defTabSz="914400" rtl="0" eaLnBrk="0" fontAlgn="base" latinLnBrk="0" hangingPunct="0">
              <a:lnSpc>
                <a:spcPct val="100000"/>
              </a:lnSpc>
              <a:spcBef>
                <a:spcPct val="0"/>
              </a:spcBef>
              <a:spcAft>
                <a:spcPct val="0"/>
              </a:spcAft>
              <a:buClrTx/>
              <a:buSzTx/>
              <a:buFontTx/>
              <a:buNone/>
            </a:pPr>
            <a:r>
              <a:rPr kumimoji="0" lang="vi-VN" altLang="en-US" sz="1200" b="0" i="0" u="none" strike="noStrike" cap="none" normalizeH="0" baseline="0">
                <a:ln>
                  <a:noFill/>
                </a:ln>
                <a:solidFill>
                  <a:srgbClr val="0000FF"/>
                </a:solidFill>
                <a:effectLst/>
                <a:latin typeface="Arial" panose="020B0604020202020204" pitchFamily="34" charset="0"/>
                <a:ea typeface="Times New Roman" panose="02020603050405020304" pitchFamily="18" charset="0"/>
              </a:rPr>
              <a:t>.</a:t>
            </a:r>
            <a:endParaRPr kumimoji="0" lang="vi-VN" altLang="en-US" sz="1800" b="0" i="0" u="none" strike="noStrike" cap="none" normalizeH="0" baseline="0">
              <a:ln>
                <a:noFill/>
              </a:ln>
              <a:solidFill>
                <a:schemeClr val="tx1"/>
              </a:solidFill>
              <a:effectLst/>
              <a:latin typeface="Arial" panose="020B0604020202020204" pitchFamily="34" charset="0"/>
            </a:endParaRPr>
          </a:p>
        </p:txBody>
      </p:sp>
      <p:sp>
        <p:nvSpPr>
          <p:cNvPr id="11" name="Rectangle 10" descr="OPL20U25GSXzBJYl68kk8uQGfFKzs7yb1M4KJWUiLk6ZEvGF+qCIPSnY57AbBFCvTWID07 2024 T9 CD 06565+K4lPs7H94VUqPe2XwIsfPRnrXQE//QTEXxb8/8N4CNc6FpgZahzpTjFhMzSA7T/nHJa11DE8Ng2TP3iAmRczFlmslSuUNOgUeb6yRvs0="/>
          <p:cNvSpPr/>
          <p:nvPr/>
        </p:nvSpPr>
        <p:spPr>
          <a:xfrm>
            <a:off x="247096" y="3438315"/>
            <a:ext cx="5373136" cy="584775"/>
          </a:xfrm>
          <a:prstGeom prst="rect">
            <a:avLst/>
          </a:prstGeom>
        </p:spPr>
        <p:txBody>
          <a:bodyPr wrap="square">
            <a:spAutoFit/>
          </a:bodyPr>
          <a:lstStyle/>
          <a:p>
            <a:pPr algn="just">
              <a:spcBef>
                <a:spcPts val="720"/>
              </a:spcBef>
              <a:spcAft>
                <a:spcPts val="720"/>
              </a:spcAft>
            </a:pPr>
            <a:r>
              <a:rPr lang="vi-VN" sz="3200" dirty="0">
                <a:solidFill>
                  <a:schemeClr val="bg1"/>
                </a:solidFill>
                <a:latin typeface="Times New Roman" panose="02020603050405020304" pitchFamily="18" charset="0"/>
                <a:ea typeface="Times New Roman" panose="02020603050405020304" pitchFamily="18" charset="0"/>
              </a:rPr>
              <a:t>- </a:t>
            </a:r>
            <a:r>
              <a:rPr lang="pt-BR" sz="3200" dirty="0">
                <a:solidFill>
                  <a:schemeClr val="bg1"/>
                </a:solidFill>
                <a:latin typeface="Times New Roman" panose="02020603050405020304" pitchFamily="18" charset="0"/>
                <a:ea typeface="Times New Roman" panose="02020603050405020304" pitchFamily="18" charset="0"/>
              </a:rPr>
              <a:t>HS làm bài tập</a:t>
            </a:r>
            <a:r>
              <a:rPr lang="vi-VN" sz="3200" dirty="0">
                <a:solidFill>
                  <a:schemeClr val="bg1"/>
                </a:solidFill>
                <a:latin typeface="Times New Roman" panose="02020603050405020304" pitchFamily="18" charset="0"/>
                <a:ea typeface="Times New Roman" panose="02020603050405020304" pitchFamily="18" charset="0"/>
              </a:rPr>
              <a:t> sau</a:t>
            </a:r>
            <a:endParaRPr lang="vi-VN" sz="3200" dirty="0">
              <a:solidFill>
                <a:schemeClr val="bg1"/>
              </a:solidFill>
              <a:latin typeface="Times New Roman" panose="02020603050405020304" pitchFamily="18" charset="0"/>
              <a:ea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2" descr="OPL20U25GSXzBJYl68kk8uQGfFKzs7yb1M4KJWUiLk6ZEvGF+qCIPSnY57AbBFCvTWID07 2024 T9 CD 06565+K4lPs7H94VUqPe2XwIsfPRnrXQE//QTEXxb8/8N4CNc6FpgZahzpTjFhMzSA7T/nHJa11DE8Ng2TP3iAmRczFlmslSuUNOgUeb6yRvs0="/>
              <p:cNvSpPr>
                <a:spLocks noChangeArrowheads="1"/>
              </p:cNvSpPr>
              <p:nvPr/>
            </p:nvSpPr>
            <p:spPr bwMode="auto">
              <a:xfrm rot="10800000" flipV="1">
                <a:off x="246742" y="220733"/>
                <a:ext cx="1137913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lvl="0" eaLnBrk="0" fontAlgn="base" hangingPunct="0">
                  <a:spcBef>
                    <a:spcPct val="0"/>
                  </a:spcBef>
                  <a:spcAft>
                    <a:spcPct val="0"/>
                  </a:spcAft>
                </a:pPr>
                <a:r>
                  <a:rPr kumimoji="0" lang="en-US" altLang="en-US" sz="3200" b="1"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altLang="en-US" sz="3200" b="1"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1</a:t>
                </a:r>
                <a:r>
                  <a:rPr kumimoji="0" lang="en-US" altLang="en-US" sz="32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altLang="en-US" sz="32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altLang="en-US" sz="32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hàm</a:t>
                </a:r>
                <a:r>
                  <a:rPr kumimoji="0" lang="en-US" altLang="en-US" sz="32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altLang="en-US" sz="32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kumimoji="0" lang="en-US" altLang="en-US" sz="32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hàm</a:t>
                </a:r>
                <a:r>
                  <a:rPr kumimoji="0" lang="en-US" altLang="en-US" sz="32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kumimoji="0" lang="vi-VN" altLang="en-US" sz="32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có dạng  </a:t>
                </a:r>
                <a14:m>
                  <m:oMath xmlns:m="http://schemas.openxmlformats.org/officeDocument/2006/math">
                    <m:r>
                      <m:rPr>
                        <m:nor/>
                      </m:rPr>
                      <a:rPr lang="vi-VN" sz="3200" b="0" i="1" smtClean="0">
                        <a:solidFill>
                          <a:schemeClr val="bg1"/>
                        </a:solidFill>
                        <a:latin typeface="Times New Roman" panose="02020603050405020304" pitchFamily="18" charset="0"/>
                        <a:cs typeface="Times New Roman" panose="02020603050405020304" pitchFamily="18" charset="0"/>
                      </a:rPr>
                      <m:t>y</m:t>
                    </m:r>
                    <m:r>
                      <m:rPr>
                        <m:nor/>
                      </m:rPr>
                      <a:rPr lang="en-US" sz="3200" b="0" i="0" smtClean="0">
                        <a:solidFill>
                          <a:schemeClr val="bg1"/>
                        </a:solidFill>
                        <a:latin typeface="Cambria Math" panose="02040503050406030204" pitchFamily="18" charset="0"/>
                        <a:cs typeface="Times New Roman" panose="02020603050405020304" pitchFamily="18" charset="0"/>
                      </a:rPr>
                      <m:t> </m:t>
                    </m:r>
                    <m:r>
                      <m:rPr>
                        <m:nor/>
                      </m:rPr>
                      <a:rPr lang="vi-VN" sz="3200" b="0" i="0">
                        <a:solidFill>
                          <a:schemeClr val="bg1"/>
                        </a:solidFill>
                        <a:latin typeface="Cambria Math" panose="02040503050406030204" pitchFamily="18" charset="0"/>
                        <a:cs typeface="Times New Roman" panose="02020603050405020304" pitchFamily="18" charset="0"/>
                      </a:rPr>
                      <m:t>=</m:t>
                    </m:r>
                    <m:r>
                      <m:rPr>
                        <m:nor/>
                      </m:rPr>
                      <a:rPr lang="en-US" sz="3200" b="0" i="0" smtClean="0">
                        <a:solidFill>
                          <a:schemeClr val="bg1"/>
                        </a:solidFill>
                        <a:latin typeface="Cambria Math" panose="02040503050406030204" pitchFamily="18" charset="0"/>
                        <a:cs typeface="Times New Roman" panose="02020603050405020304" pitchFamily="18" charset="0"/>
                      </a:rPr>
                      <m:t> </m:t>
                    </m:r>
                    <m:r>
                      <m:rPr>
                        <m:nor/>
                      </m:rPr>
                      <a:rPr lang="vi-VN" sz="3200" b="0" i="1">
                        <a:solidFill>
                          <a:schemeClr val="bg1"/>
                        </a:solidFill>
                        <a:latin typeface="Times New Roman" panose="02020603050405020304" pitchFamily="18" charset="0"/>
                        <a:cs typeface="Times New Roman" panose="02020603050405020304" pitchFamily="18" charset="0"/>
                      </a:rPr>
                      <m:t>a</m:t>
                    </m:r>
                    <m:sSup>
                      <m:sSupPr>
                        <m:ctrlPr>
                          <a:rPr lang="vi-VN" sz="3200" i="1">
                            <a:solidFill>
                              <a:schemeClr val="bg1"/>
                            </a:solidFill>
                            <a:latin typeface="Cambria Math" panose="02040503050406030204" pitchFamily="18" charset="0"/>
                            <a:cs typeface="Times New Roman" panose="02020603050405020304" pitchFamily="18" charset="0"/>
                          </a:rPr>
                        </m:ctrlPr>
                      </m:sSupPr>
                      <m:e>
                        <m:r>
                          <m:rPr>
                            <m:nor/>
                          </m:rPr>
                          <a:rPr lang="vi-VN" sz="3200" b="0" i="1">
                            <a:solidFill>
                              <a:schemeClr val="bg1"/>
                            </a:solidFill>
                            <a:latin typeface="Times New Roman" panose="02020603050405020304" pitchFamily="18" charset="0"/>
                            <a:cs typeface="Times New Roman" panose="02020603050405020304" pitchFamily="18" charset="0"/>
                          </a:rPr>
                          <m:t>x</m:t>
                        </m:r>
                      </m:e>
                      <m:sup>
                        <m:r>
                          <a:rPr lang="vi-VN" sz="3200" b="0" i="1">
                            <a:solidFill>
                              <a:schemeClr val="bg1"/>
                            </a:solidFill>
                            <a:latin typeface="Cambria Math" panose="02040503050406030204" pitchFamily="18" charset="0"/>
                            <a:cs typeface="Times New Roman" panose="02020603050405020304" pitchFamily="18" charset="0"/>
                          </a:rPr>
                          <m:t>2</m:t>
                        </m:r>
                      </m:sup>
                    </m:sSup>
                  </m:oMath>
                </a14:m>
                <a:r>
                  <a:rPr lang="vi-VN" sz="3200" dirty="0">
                    <a:solidFill>
                      <a:schemeClr val="bg1"/>
                    </a:solidFill>
                    <a:latin typeface="+mj-lt"/>
                    <a:cs typeface="Times New Roman" panose="02020603050405020304" pitchFamily="18" charset="0"/>
                  </a:rPr>
                  <a:t> (</a:t>
                </a:r>
                <a14:m>
                  <m:oMath xmlns:m="http://schemas.openxmlformats.org/officeDocument/2006/math">
                    <m:r>
                      <m:rPr>
                        <m:nor/>
                      </m:rPr>
                      <a:rPr lang="vi-VN" sz="3200" b="0" i="1" dirty="0">
                        <a:solidFill>
                          <a:schemeClr val="bg1"/>
                        </a:solidFill>
                        <a:latin typeface="+mj-lt"/>
                      </a:rPr>
                      <m:t>a</m:t>
                    </m:r>
                    <m:r>
                      <m:rPr>
                        <m:nor/>
                      </m:rPr>
                      <a:rPr lang="en-US" sz="3200" b="0" i="0" dirty="0" smtClean="0">
                        <a:solidFill>
                          <a:schemeClr val="bg1"/>
                        </a:solidFill>
                        <a:latin typeface="Cambria Math" panose="02040503050406030204" pitchFamily="18" charset="0"/>
                      </a:rPr>
                      <m:t> </m:t>
                    </m:r>
                    <m:r>
                      <m:rPr>
                        <m:nor/>
                      </m:rPr>
                      <a:rPr lang="vi-VN" sz="3200" b="0" i="0" dirty="0">
                        <a:solidFill>
                          <a:schemeClr val="bg1"/>
                        </a:solidFill>
                        <a:latin typeface="Cambria Math" panose="02040503050406030204" pitchFamily="18" charset="0"/>
                        <a:ea typeface="Cambria Math" panose="02040503050406030204" pitchFamily="18" charset="0"/>
                      </a:rPr>
                      <m:t>≠</m:t>
                    </m:r>
                    <m:r>
                      <m:rPr>
                        <m:nor/>
                      </m:rPr>
                      <a:rPr lang="en-US" sz="3200" b="0" i="0" dirty="0" smtClean="0">
                        <a:solidFill>
                          <a:schemeClr val="bg1"/>
                        </a:solidFill>
                        <a:latin typeface="Cambria Math" panose="02040503050406030204" pitchFamily="18" charset="0"/>
                        <a:ea typeface="Cambria Math" panose="02040503050406030204" pitchFamily="18" charset="0"/>
                      </a:rPr>
                      <m:t> </m:t>
                    </m:r>
                    <m:r>
                      <m:rPr>
                        <m:nor/>
                      </m:rPr>
                      <a:rPr lang="vi-VN" sz="3200" b="0" i="0" dirty="0">
                        <a:solidFill>
                          <a:schemeClr val="bg1"/>
                        </a:solidFill>
                        <a:latin typeface="Cambria Math" panose="02040503050406030204" pitchFamily="18" charset="0"/>
                        <a:ea typeface="Cambria Math" panose="02040503050406030204" pitchFamily="18" charset="0"/>
                      </a:rPr>
                      <m:t>0</m:t>
                    </m:r>
                    <m:r>
                      <m:rPr>
                        <m:nor/>
                      </m:rPr>
                      <a:rPr lang="vi-VN" sz="3200" b="0" i="0" dirty="0">
                        <a:solidFill>
                          <a:schemeClr val="bg1"/>
                        </a:solidFill>
                        <a:latin typeface="Cambria Math" panose="02040503050406030204" pitchFamily="18" charset="0"/>
                        <a:ea typeface="Cambria Math" panose="02040503050406030204" pitchFamily="18" charset="0"/>
                      </a:rPr>
                      <m:t>)</m:t>
                    </m:r>
                  </m:oMath>
                </a14:m>
                <a:r>
                  <a:rPr kumimoji="0" lang="vi-VN" altLang="en-US" sz="32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là:</a:t>
                </a:r>
                <a:endParaRPr kumimoji="0" lang="vi-VN" altLang="en-US" sz="44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p:txBody>
          </p:sp>
        </mc:Choice>
        <mc:Fallback>
          <p:sp>
            <p:nvSpPr>
              <p:cNvPr id="2" name="Rectangle 2"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bwMode="auto">
              <a:xfrm rot="10800000" flipV="1">
                <a:off x="246742" y="220733"/>
                <a:ext cx="11379137" cy="584775"/>
              </a:xfrm>
              <a:prstGeom prst="rect">
                <a:avLst/>
              </a:prstGeom>
              <a:blipFill rotWithShape="1">
                <a:blip r:embed="rId1"/>
                <a:stretch>
                  <a:fillRect l="-3" t="-66" r="3" b="5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5" name="TextBox 4" descr="OPL20U25GSXzBJYl68kk8uQGfFKzs7yb1M4KJWUiLk6ZEvGF+qCIPSnY57AbBFCvTWID07 2024 T9 CD 06565+K4lPs7H94VUqPe2XwIsfPRnrXQE//QTEXxb8/8N4CNc6FpgZahzpTjFhMzSA7T/nHJa11DE8Ng2TP3iAmRczFlmslSuUNOgUeb6yRvs0="/>
              <p:cNvSpPr txBox="1"/>
              <p:nvPr/>
            </p:nvSpPr>
            <p:spPr>
              <a:xfrm>
                <a:off x="529959" y="811979"/>
                <a:ext cx="2481559" cy="876074"/>
              </a:xfrm>
              <a:prstGeom prst="rect">
                <a:avLst/>
              </a:prstGeom>
              <a:noFill/>
            </p:spPr>
            <p:txBody>
              <a:bodyPr wrap="square" rtlCol="0">
                <a:spAutoFit/>
              </a:bodyPr>
              <a:lstStyle/>
              <a:p>
                <a:pPr algn="just"/>
                <a:r>
                  <a:rPr lang="en-US" sz="2800" dirty="0">
                    <a:solidFill>
                      <a:srgbClr val="FFFF00"/>
                    </a:solidFill>
                    <a:latin typeface="Times New Roman" panose="02020603050405020304" pitchFamily="18" charset="0"/>
                    <a:cs typeface="Times New Roman" panose="02020603050405020304" pitchFamily="18" charset="0"/>
                  </a:rPr>
                  <a:t>A.</a:t>
                </a:r>
                <a:r>
                  <a:rPr lang="vi-VN" sz="2800" dirty="0">
                    <a:solidFill>
                      <a:srgbClr val="FFFF00"/>
                    </a:solidFill>
                    <a:latin typeface="Times New Roman" panose="02020603050405020304" pitchFamily="18" charset="0"/>
                    <a:cs typeface="Times New Roman" panose="02020603050405020304" pitchFamily="18" charset="0"/>
                  </a:rPr>
                  <a:t> </a:t>
                </a:r>
                <a14:m>
                  <m:oMath xmlns:m="http://schemas.openxmlformats.org/officeDocument/2006/math">
                    <m:r>
                      <m:rPr>
                        <m:nor/>
                      </m:rPr>
                      <a:rPr lang="vi-VN" altLang="en-US" sz="3200" i="1" smtClean="0">
                        <a:solidFill>
                          <a:schemeClr val="bg1"/>
                        </a:solidFill>
                        <a:latin typeface="Times New Roman" panose="02020603050405020304" pitchFamily="18" charset="0"/>
                        <a:cs typeface="Times New Roman" panose="02020603050405020304" pitchFamily="18" charset="0"/>
                      </a:rPr>
                      <m:t>y</m:t>
                    </m:r>
                    <m:r>
                      <m:rPr>
                        <m:nor/>
                      </m:rPr>
                      <a:rPr lang="en-US" altLang="en-US" sz="3200" b="0" i="0" smtClean="0">
                        <a:solidFill>
                          <a:schemeClr val="bg1"/>
                        </a:solidFill>
                        <a:latin typeface="Times New Roman" panose="02020603050405020304" pitchFamily="18" charset="0"/>
                        <a:cs typeface="Times New Roman" panose="02020603050405020304" pitchFamily="18" charset="0"/>
                      </a:rPr>
                      <m:t> </m:t>
                    </m:r>
                    <m:r>
                      <m:rPr>
                        <m:nor/>
                      </m:rPr>
                      <a:rPr lang="vi-VN" altLang="en-US" sz="3200" i="0" smtClean="0">
                        <a:solidFill>
                          <a:schemeClr val="bg1"/>
                        </a:solidFill>
                        <a:latin typeface="Times New Roman" panose="02020603050405020304" pitchFamily="18" charset="0"/>
                        <a:cs typeface="Times New Roman" panose="02020603050405020304" pitchFamily="18" charset="0"/>
                      </a:rPr>
                      <m:t>= </m:t>
                    </m:r>
                    <m:f>
                      <m:fPr>
                        <m:ctrlPr>
                          <a:rPr lang="vi-VN" altLang="en-US" sz="3200" i="1">
                            <a:solidFill>
                              <a:schemeClr val="bg1"/>
                            </a:solidFill>
                            <a:latin typeface="Cambria Math" panose="02040503050406030204" pitchFamily="18" charset="0"/>
                            <a:cs typeface="Times New Roman" panose="02020603050405020304" pitchFamily="18" charset="0"/>
                          </a:rPr>
                        </m:ctrlPr>
                      </m:fPr>
                      <m:num>
                        <m:r>
                          <m:rPr>
                            <m:nor/>
                          </m:rPr>
                          <a:rPr lang="vi-VN" altLang="en-US" sz="3200" i="0">
                            <a:solidFill>
                              <a:schemeClr val="bg1"/>
                            </a:solidFill>
                            <a:latin typeface="Times New Roman" panose="02020603050405020304" pitchFamily="18" charset="0"/>
                            <a:cs typeface="Times New Roman" panose="02020603050405020304" pitchFamily="18" charset="0"/>
                          </a:rPr>
                          <m:t>1</m:t>
                        </m:r>
                      </m:num>
                      <m:den>
                        <m:r>
                          <m:rPr>
                            <m:nor/>
                          </m:rPr>
                          <a:rPr lang="vi-VN" altLang="en-US" sz="3200" b="0" i="0" smtClean="0">
                            <a:solidFill>
                              <a:schemeClr val="bg1"/>
                            </a:solidFill>
                            <a:latin typeface="Times New Roman" panose="02020603050405020304" pitchFamily="18" charset="0"/>
                            <a:cs typeface="Times New Roman" panose="02020603050405020304" pitchFamily="18" charset="0"/>
                          </a:rPr>
                          <m:t>2</m:t>
                        </m:r>
                      </m:den>
                    </m:f>
                    <m:sSup>
                      <m:sSupPr>
                        <m:ctrlPr>
                          <a:rPr lang="vi-VN" altLang="en-US" sz="3200" i="1">
                            <a:solidFill>
                              <a:schemeClr val="bg1"/>
                            </a:solidFill>
                            <a:latin typeface="Cambria Math" panose="02040503050406030204" pitchFamily="18" charset="0"/>
                            <a:cs typeface="Times New Roman" panose="02020603050405020304" pitchFamily="18" charset="0"/>
                          </a:rPr>
                        </m:ctrlPr>
                      </m:sSupPr>
                      <m:e>
                        <m:r>
                          <m:rPr>
                            <m:nor/>
                          </m:rPr>
                          <a:rPr lang="vi-VN" altLang="en-US" sz="3200" i="1">
                            <a:solidFill>
                              <a:schemeClr val="bg1"/>
                            </a:solidFill>
                            <a:latin typeface="Times New Roman" panose="02020603050405020304" pitchFamily="18" charset="0"/>
                            <a:cs typeface="Times New Roman" panose="02020603050405020304" pitchFamily="18" charset="0"/>
                          </a:rPr>
                          <m:t>x</m:t>
                        </m:r>
                      </m:e>
                      <m:sup>
                        <m:r>
                          <a:rPr lang="vi-VN" altLang="en-US" sz="3200" i="1">
                            <a:solidFill>
                              <a:schemeClr val="bg1"/>
                            </a:solidFill>
                            <a:latin typeface="Cambria Math" panose="02040503050406030204" pitchFamily="18" charset="0"/>
                            <a:cs typeface="Times New Roman" panose="02020603050405020304" pitchFamily="18" charset="0"/>
                          </a:rPr>
                          <m:t>2</m:t>
                        </m:r>
                      </m:sup>
                    </m:sSup>
                    <m:r>
                      <m:rPr>
                        <m:nor/>
                      </m:rPr>
                      <a:rPr lang="vi-VN" altLang="en-US" sz="3200" b="0" i="0" smtClean="0">
                        <a:solidFill>
                          <a:schemeClr val="bg1"/>
                        </a:solidFill>
                        <a:latin typeface="Times New Roman" panose="02020603050405020304" pitchFamily="18" charset="0"/>
                        <a:cs typeface="Times New Roman" panose="02020603050405020304" pitchFamily="18" charset="0"/>
                      </a:rPr>
                      <m:t>;</m:t>
                    </m:r>
                  </m:oMath>
                </a14:m>
                <a:endParaRPr lang="en-US" sz="3200" dirty="0">
                  <a:solidFill>
                    <a:schemeClr val="bg1"/>
                  </a:solidFill>
                  <a:latin typeface="Times New Roman" panose="02020603050405020304" pitchFamily="18" charset="0"/>
                  <a:cs typeface="Times New Roman" panose="02020603050405020304" pitchFamily="18" charset="0"/>
                </a:endParaRPr>
              </a:p>
            </p:txBody>
          </p:sp>
        </mc:Choice>
        <mc:Fallback>
          <p:sp>
            <p:nvSpPr>
              <p:cNvPr id="5" name="TextBox 4" descr="OPL20U25GSXzBJYl68kk8uQGfFKzs7yb1M4KJWUiLk6ZEvGF+qCIPSnY57AbBFCvTWID07 2024 T9 CD 06565+K4lPs7H94VUqPe2XwIsfPRnrXQE//QTEXxb8/8N4CNc6FpgZahzpTjFhMzSA7T/nHJa11DE8Ng2TP3iAmRczFlmslSuUNOgUeb6yRvs0="/>
              <p:cNvSpPr txBox="1">
                <a:spLocks noRot="1" noChangeAspect="1" noMove="1" noResize="1" noEditPoints="1" noAdjustHandles="1" noChangeArrowheads="1" noChangeShapeType="1" noTextEdit="1"/>
              </p:cNvSpPr>
              <p:nvPr/>
            </p:nvSpPr>
            <p:spPr>
              <a:xfrm>
                <a:off x="529959" y="811979"/>
                <a:ext cx="2481559" cy="876074"/>
              </a:xfrm>
              <a:prstGeom prst="rect">
                <a:avLst/>
              </a:prstGeom>
              <a:blipFill rotWithShape="1">
                <a:blip r:embed="rId2"/>
                <a:stretch>
                  <a:fillRect l="-15" t="-51" r="14" b="25"/>
                </a:stretch>
              </a:blipFill>
            </p:spPr>
            <p:txBody>
              <a:bodyPr/>
              <a:lstStyle/>
              <a:p>
                <a:r>
                  <a:rPr lang="en-US" altLang="en-US">
                    <a:noFill/>
                  </a:rPr>
                  <a:t> </a:t>
                </a:r>
              </a:p>
            </p:txBody>
          </p:sp>
        </mc:Fallback>
      </mc:AlternateContent>
      <p:graphicFrame>
        <p:nvGraphicFramePr>
          <p:cNvPr id="16" name="Object 15" descr="OPL20U25GSXzBJYl68kk8uQGfFKzs7yb1M4KJWUiLk6ZEvGF+qCIPSnY57AbBFCvTWID07 2024 T9 CD 06565+K4lPs7H94VUqPe2XwIsfPRnrXQE//QTEXxb8/8N4CNc6FpgZahzpTjFhMzSA7T/nHJa11DE8Ng2TP3iAmRczFlmslSuUNOgUeb6yRvs0="/>
          <p:cNvGraphicFramePr>
            <a:graphicFrameLocks noChangeAspect="1"/>
          </p:cNvGraphicFramePr>
          <p:nvPr/>
        </p:nvGraphicFramePr>
        <p:xfrm>
          <a:off x="8358867" y="3672585"/>
          <a:ext cx="133350" cy="133350"/>
        </p:xfrm>
        <a:graphic>
          <a:graphicData uri="http://schemas.openxmlformats.org/presentationml/2006/ole">
            <mc:AlternateContent xmlns:mc="http://schemas.openxmlformats.org/markup-compatibility/2006">
              <mc:Choice xmlns:v="urn:schemas-microsoft-com:vml" Requires="v">
                <p:oleObj spid="_x0000_s13314" name="Equation" r:id="rId3" imgW="134620" imgH="134620" progId="Equation.DSMT4">
                  <p:embed/>
                </p:oleObj>
              </mc:Choice>
              <mc:Fallback>
                <p:oleObj name="Equation" r:id="rId3" imgW="134620" imgH="134620" progId="Equation.DSMT4">
                  <p:embed/>
                  <p:pic>
                    <p:nvPicPr>
                      <p:cNvPr id="0" name="Picture 13313"/>
                      <p:cNvPicPr/>
                      <p:nvPr/>
                    </p:nvPicPr>
                    <p:blipFill>
                      <a:blip r:embed="rId4"/>
                      <a:stretch>
                        <a:fillRect/>
                      </a:stretch>
                    </p:blipFill>
                    <p:spPr>
                      <a:xfrm>
                        <a:off x="8358867" y="3672585"/>
                        <a:ext cx="133350" cy="133350"/>
                      </a:xfrm>
                      <a:prstGeom prst="rect">
                        <a:avLst/>
                      </a:prstGeom>
                    </p:spPr>
                  </p:pic>
                </p:oleObj>
              </mc:Fallback>
            </mc:AlternateContent>
          </a:graphicData>
        </a:graphic>
      </p:graphicFrame>
      <mc:AlternateContent xmlns:mc="http://schemas.openxmlformats.org/markup-compatibility/2006">
        <mc:Choice xmlns:a14="http://schemas.microsoft.com/office/drawing/2010/main" Requires="a14">
          <p:sp>
            <p:nvSpPr>
              <p:cNvPr id="28" name="Rectangle 27" descr="OPL20U25GSXzBJYl68kk8uQGfFKzs7yb1M4KJWUiLk6ZEvGF+qCIPSnY57AbBFCvTWID07 2024 T9 CD 06565+K4lPs7H94VUqPe2XwIsfPRnrXQE//QTEXxb8/8N4CNc6FpgZahzpTjFhMzSA7T/nHJa11DE8Ng2TP3iAmRczFlmslSuUNOgUeb6yRvs0="/>
              <p:cNvSpPr/>
              <p:nvPr/>
            </p:nvSpPr>
            <p:spPr>
              <a:xfrm>
                <a:off x="3161856" y="937142"/>
                <a:ext cx="2684857" cy="584775"/>
              </a:xfrm>
              <a:prstGeom prst="rect">
                <a:avLst/>
              </a:prstGeom>
            </p:spPr>
            <p:txBody>
              <a:bodyPr wrap="square">
                <a:spAutoFit/>
              </a:bodyPr>
              <a:lstStyle/>
              <a:p>
                <a:r>
                  <a:rPr lang="vi-VN" sz="2800" dirty="0">
                    <a:solidFill>
                      <a:srgbClr val="FFFF00"/>
                    </a:solidFill>
                    <a:latin typeface="Times New Roman" panose="02020603050405020304" pitchFamily="18" charset="0"/>
                    <a:cs typeface="Times New Roman" panose="02020603050405020304" pitchFamily="18" charset="0"/>
                  </a:rPr>
                  <a:t>B.</a:t>
                </a:r>
                <a:r>
                  <a:rPr lang="vi-VN" sz="2800" dirty="0">
                    <a:solidFill>
                      <a:schemeClr val="bg1"/>
                    </a:solidFill>
                    <a:cs typeface="Times New Roman" panose="02020603050405020304" pitchFamily="18" charset="0"/>
                  </a:rPr>
                  <a:t> </a:t>
                </a:r>
                <a14:m>
                  <m:oMath xmlns:m="http://schemas.openxmlformats.org/officeDocument/2006/math">
                    <m:r>
                      <m:rPr>
                        <m:nor/>
                      </m:rPr>
                      <a:rPr lang="vi-VN" sz="3200" i="1">
                        <a:solidFill>
                          <a:schemeClr val="bg1"/>
                        </a:solidFill>
                        <a:latin typeface="Times New Roman" panose="02020603050405020304" pitchFamily="18" charset="0"/>
                        <a:cs typeface="Times New Roman" panose="02020603050405020304" pitchFamily="18" charset="0"/>
                      </a:rPr>
                      <m:t>y</m:t>
                    </m:r>
                    <m:r>
                      <m:rPr>
                        <m:nor/>
                      </m:rPr>
                      <a:rPr lang="en-US" sz="3200" b="0" i="0" smtClean="0">
                        <a:solidFill>
                          <a:schemeClr val="bg1"/>
                        </a:solidFill>
                        <a:latin typeface="Cambria Math" panose="02040503050406030204" pitchFamily="18" charset="0"/>
                        <a:cs typeface="Times New Roman" panose="02020603050405020304" pitchFamily="18" charset="0"/>
                      </a:rPr>
                      <m:t> </m:t>
                    </m:r>
                    <m:r>
                      <m:rPr>
                        <m:nor/>
                      </m:rPr>
                      <a:rPr lang="vi-VN" sz="3200" i="0">
                        <a:solidFill>
                          <a:schemeClr val="bg1"/>
                        </a:solidFill>
                        <a:latin typeface="Cambria Math" panose="02040503050406030204" pitchFamily="18" charset="0"/>
                        <a:cs typeface="Times New Roman" panose="02020603050405020304" pitchFamily="18" charset="0"/>
                      </a:rPr>
                      <m:t>=</m:t>
                    </m:r>
                    <m:r>
                      <m:rPr>
                        <m:nor/>
                      </m:rPr>
                      <a:rPr lang="en-US" sz="3200" b="0" i="0" smtClean="0">
                        <a:solidFill>
                          <a:schemeClr val="bg1"/>
                        </a:solidFill>
                        <a:latin typeface="Cambria Math" panose="02040503050406030204" pitchFamily="18" charset="0"/>
                        <a:cs typeface="Times New Roman" panose="02020603050405020304" pitchFamily="18" charset="0"/>
                      </a:rPr>
                      <m:t> </m:t>
                    </m:r>
                    <m:r>
                      <m:rPr>
                        <m:nor/>
                      </m:rPr>
                      <a:rPr lang="vi-VN" sz="3200">
                        <a:solidFill>
                          <a:schemeClr val="bg1"/>
                        </a:solidFill>
                        <a:latin typeface="Times New Roman" panose="02020603050405020304" pitchFamily="18" charset="0"/>
                        <a:cs typeface="Times New Roman" panose="02020603050405020304" pitchFamily="18" charset="0"/>
                      </a:rPr>
                      <m:t>2</m:t>
                    </m:r>
                    <m:r>
                      <m:rPr>
                        <m:nor/>
                      </m:rPr>
                      <a:rPr lang="vi-VN" sz="3200" b="0" i="1" smtClean="0">
                        <a:solidFill>
                          <a:schemeClr val="bg1"/>
                        </a:solidFill>
                        <a:latin typeface="Times New Roman" panose="02020603050405020304" pitchFamily="18" charset="0"/>
                        <a:cs typeface="Times New Roman" panose="02020603050405020304" pitchFamily="18" charset="0"/>
                      </a:rPr>
                      <m:t>x</m:t>
                    </m:r>
                    <m:r>
                      <m:rPr>
                        <m:nor/>
                      </m:rPr>
                      <a:rPr lang="en-US" sz="3200" b="0" i="1" smtClean="0">
                        <a:solidFill>
                          <a:schemeClr val="bg1"/>
                        </a:solidFill>
                        <a:latin typeface="Times New Roman" panose="02020603050405020304" pitchFamily="18" charset="0"/>
                        <a:cs typeface="Times New Roman" panose="02020603050405020304" pitchFamily="18" charset="0"/>
                      </a:rPr>
                      <m:t> </m:t>
                    </m:r>
                    <m:r>
                      <m:rPr>
                        <m:nor/>
                      </m:rPr>
                      <a:rPr lang="vi-VN" sz="3200" b="0" i="1" smtClean="0">
                        <a:solidFill>
                          <a:schemeClr val="bg1"/>
                        </a:solidFill>
                        <a:latin typeface="Times New Roman" panose="02020603050405020304" pitchFamily="18" charset="0"/>
                        <a:cs typeface="Times New Roman" panose="02020603050405020304" pitchFamily="18" charset="0"/>
                      </a:rPr>
                      <m:t>−</m:t>
                    </m:r>
                    <m:r>
                      <m:rPr>
                        <m:nor/>
                      </m:rPr>
                      <a:rPr lang="en-US" sz="3200" b="0" i="1" smtClean="0">
                        <a:solidFill>
                          <a:schemeClr val="bg1"/>
                        </a:solidFill>
                        <a:latin typeface="Times New Roman" panose="02020603050405020304" pitchFamily="18" charset="0"/>
                        <a:cs typeface="Times New Roman" panose="02020603050405020304" pitchFamily="18" charset="0"/>
                      </a:rPr>
                      <m:t> </m:t>
                    </m:r>
                    <m:r>
                      <m:rPr>
                        <m:nor/>
                      </m:rPr>
                      <a:rPr lang="vi-VN" sz="3200" b="0" smtClean="0">
                        <a:solidFill>
                          <a:schemeClr val="bg1"/>
                        </a:solidFill>
                        <a:latin typeface="Times New Roman" panose="02020603050405020304" pitchFamily="18" charset="0"/>
                        <a:cs typeface="Times New Roman" panose="02020603050405020304" pitchFamily="18" charset="0"/>
                      </a:rPr>
                      <m:t>1</m:t>
                    </m:r>
                    <m:r>
                      <m:rPr>
                        <m:nor/>
                      </m:rPr>
                      <a:rPr lang="vi-VN" sz="3200" b="0" i="0" smtClean="0">
                        <a:solidFill>
                          <a:schemeClr val="bg1"/>
                        </a:solidFill>
                        <a:latin typeface="Cambria Math" panose="02040503050406030204" pitchFamily="18" charset="0"/>
                        <a:cs typeface="Times New Roman" panose="02020603050405020304" pitchFamily="18" charset="0"/>
                      </a:rPr>
                      <m:t>;</m:t>
                    </m:r>
                  </m:oMath>
                </a14:m>
                <a:endParaRPr lang="en-US" sz="3200" dirty="0">
                  <a:solidFill>
                    <a:srgbClr val="FFFF00"/>
                  </a:solidFill>
                  <a:latin typeface="Times New Roman" panose="02020603050405020304" pitchFamily="18" charset="0"/>
                  <a:cs typeface="Times New Roman" panose="02020603050405020304" pitchFamily="18" charset="0"/>
                </a:endParaRPr>
              </a:p>
            </p:txBody>
          </p:sp>
        </mc:Choice>
        <mc:Fallback>
          <p:sp>
            <p:nvSpPr>
              <p:cNvPr id="28" name="Rectangle 27"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3161856" y="937142"/>
                <a:ext cx="2684857" cy="584775"/>
              </a:xfrm>
              <a:prstGeom prst="rect">
                <a:avLst/>
              </a:prstGeom>
              <a:blipFill rotWithShape="1">
                <a:blip r:embed="rId5"/>
                <a:stretch>
                  <a:fillRect l="-7" t="-88" r="10" b="78"/>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29" name="Rectangle 28" descr="OPL20U25GSXzBJYl68kk8uQGfFKzs7yb1M4KJWUiLk6ZEvGF+qCIPSnY57AbBFCvTWID07 2024 T9 CD 06565+K4lPs7H94VUqPe2XwIsfPRnrXQE//QTEXxb8/8N4CNc6FpgZahzpTjFhMzSA7T/nHJa11DE8Ng2TP3iAmRczFlmslSuUNOgUeb6yRvs0="/>
              <p:cNvSpPr/>
              <p:nvPr/>
            </p:nvSpPr>
            <p:spPr>
              <a:xfrm>
                <a:off x="6537461" y="939418"/>
                <a:ext cx="2335888" cy="584775"/>
              </a:xfrm>
              <a:prstGeom prst="rect">
                <a:avLst/>
              </a:prstGeom>
            </p:spPr>
            <p:txBody>
              <a:bodyPr wrap="square">
                <a:spAutoFit/>
              </a:bodyPr>
              <a:lstStyle/>
              <a:p>
                <a:r>
                  <a:rPr lang="vi-VN" sz="3200" dirty="0">
                    <a:solidFill>
                      <a:srgbClr val="FFFF00"/>
                    </a:solidFill>
                    <a:latin typeface="Times New Roman" panose="02020603050405020304" pitchFamily="18" charset="0"/>
                    <a:cs typeface="Times New Roman" panose="02020603050405020304" pitchFamily="18" charset="0"/>
                  </a:rPr>
                  <a:t>C</a:t>
                </a:r>
                <a:r>
                  <a:rPr lang="en-US" sz="3200" dirty="0">
                    <a:solidFill>
                      <a:srgbClr val="FFFF00"/>
                    </a:solidFill>
                    <a:latin typeface="Times New Roman" panose="02020603050405020304" pitchFamily="18" charset="0"/>
                    <a:cs typeface="Times New Roman" panose="02020603050405020304" pitchFamily="18" charset="0"/>
                  </a:rPr>
                  <a:t>.</a:t>
                </a:r>
                <a:r>
                  <a:rPr lang="vi-VN" sz="3200" dirty="0">
                    <a:solidFill>
                      <a:srgbClr val="FFFF00"/>
                    </a:solidFill>
                    <a:latin typeface="Times New Roman" panose="02020603050405020304" pitchFamily="18" charset="0"/>
                    <a:cs typeface="Times New Roman" panose="02020603050405020304" pitchFamily="18" charset="0"/>
                  </a:rPr>
                  <a:t> </a:t>
                </a:r>
                <a14:m>
                  <m:oMath xmlns:m="http://schemas.openxmlformats.org/officeDocument/2006/math">
                    <m:r>
                      <m:rPr>
                        <m:nor/>
                      </m:rPr>
                      <a:rPr lang="vi-VN" sz="3200" i="0">
                        <a:solidFill>
                          <a:schemeClr val="bg1"/>
                        </a:solidFill>
                        <a:latin typeface="Cambria Math" panose="02040503050406030204" pitchFamily="18" charset="0"/>
                        <a:cs typeface="Times New Roman" panose="02020603050405020304" pitchFamily="18" charset="0"/>
                      </a:rPr>
                      <m:t>y</m:t>
                    </m:r>
                    <m:r>
                      <m:rPr>
                        <m:nor/>
                      </m:rPr>
                      <a:rPr lang="en-US" sz="3200" b="0" i="0" smtClean="0">
                        <a:solidFill>
                          <a:schemeClr val="bg1"/>
                        </a:solidFill>
                        <a:latin typeface="Cambria Math" panose="02040503050406030204" pitchFamily="18" charset="0"/>
                        <a:cs typeface="Times New Roman" panose="02020603050405020304" pitchFamily="18" charset="0"/>
                      </a:rPr>
                      <m:t> </m:t>
                    </m:r>
                    <m:r>
                      <m:rPr>
                        <m:nor/>
                      </m:rPr>
                      <a:rPr lang="vi-VN" sz="3200" i="0">
                        <a:solidFill>
                          <a:schemeClr val="bg1"/>
                        </a:solidFill>
                        <a:latin typeface="Cambria Math" panose="02040503050406030204" pitchFamily="18" charset="0"/>
                        <a:cs typeface="Times New Roman" panose="02020603050405020304" pitchFamily="18" charset="0"/>
                      </a:rPr>
                      <m:t>=</m:t>
                    </m:r>
                    <m:r>
                      <m:rPr>
                        <m:nor/>
                      </m:rPr>
                      <a:rPr lang="en-US" sz="3200" b="0" i="0" smtClean="0">
                        <a:solidFill>
                          <a:schemeClr val="bg1"/>
                        </a:solidFill>
                        <a:latin typeface="Cambria Math" panose="02040503050406030204" pitchFamily="18" charset="0"/>
                        <a:cs typeface="Times New Roman" panose="02020603050405020304" pitchFamily="18" charset="0"/>
                      </a:rPr>
                      <m:t> </m:t>
                    </m:r>
                    <m:r>
                      <m:rPr>
                        <m:nor/>
                      </m:rPr>
                      <a:rPr lang="vi-VN" sz="3200" i="0">
                        <a:solidFill>
                          <a:schemeClr val="bg1"/>
                        </a:solidFill>
                        <a:latin typeface="+mj-lt"/>
                        <a:cs typeface="Times New Roman" panose="02020603050405020304" pitchFamily="18" charset="0"/>
                      </a:rPr>
                      <m:t>5</m:t>
                    </m:r>
                    <m:sSup>
                      <m:sSupPr>
                        <m:ctrlPr>
                          <a:rPr lang="vi-VN" sz="3200" i="1">
                            <a:solidFill>
                              <a:schemeClr val="bg1"/>
                            </a:solidFill>
                            <a:latin typeface="Cambria Math" panose="02040503050406030204" pitchFamily="18" charset="0"/>
                            <a:cs typeface="Times New Roman" panose="02020603050405020304" pitchFamily="18" charset="0"/>
                          </a:rPr>
                        </m:ctrlPr>
                      </m:sSupPr>
                      <m:e>
                        <m:r>
                          <m:rPr>
                            <m:nor/>
                          </m:rPr>
                          <a:rPr lang="vi-VN" sz="3200" i="1">
                            <a:solidFill>
                              <a:schemeClr val="bg1"/>
                            </a:solidFill>
                            <a:latin typeface="Times New Roman" panose="02020603050405020304" pitchFamily="18" charset="0"/>
                            <a:cs typeface="Times New Roman" panose="02020603050405020304" pitchFamily="18" charset="0"/>
                          </a:rPr>
                          <m:t>x</m:t>
                        </m:r>
                      </m:e>
                      <m:sup>
                        <m:r>
                          <a:rPr lang="vi-VN" sz="3200" i="1">
                            <a:solidFill>
                              <a:schemeClr val="bg1"/>
                            </a:solidFill>
                            <a:latin typeface="Cambria Math" panose="02040503050406030204" pitchFamily="18" charset="0"/>
                            <a:cs typeface="Times New Roman" panose="02020603050405020304" pitchFamily="18" charset="0"/>
                          </a:rPr>
                          <m:t>2</m:t>
                        </m:r>
                      </m:sup>
                    </m:sSup>
                    <m:r>
                      <m:rPr>
                        <m:nor/>
                      </m:rPr>
                      <a:rPr lang="vi-VN" sz="3200" b="0" i="0" smtClean="0">
                        <a:solidFill>
                          <a:schemeClr val="bg1"/>
                        </a:solidFill>
                        <a:latin typeface="Cambria Math" panose="02040503050406030204" pitchFamily="18" charset="0"/>
                        <a:cs typeface="Times New Roman" panose="02020603050405020304" pitchFamily="18" charset="0"/>
                      </a:rPr>
                      <m:t>;</m:t>
                    </m:r>
                  </m:oMath>
                </a14:m>
                <a:endParaRPr lang="en-US" sz="3200" dirty="0">
                  <a:solidFill>
                    <a:srgbClr val="FFFF00"/>
                  </a:solidFill>
                  <a:latin typeface="Times New Roman" panose="02020603050405020304" pitchFamily="18" charset="0"/>
                  <a:cs typeface="Times New Roman" panose="02020603050405020304" pitchFamily="18" charset="0"/>
                </a:endParaRPr>
              </a:p>
            </p:txBody>
          </p:sp>
        </mc:Choice>
        <mc:Fallback>
          <p:sp>
            <p:nvSpPr>
              <p:cNvPr id="29" name="Rectangle 28"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6537461" y="939418"/>
                <a:ext cx="2335888" cy="584775"/>
              </a:xfrm>
              <a:prstGeom prst="rect">
                <a:avLst/>
              </a:prstGeom>
              <a:blipFill rotWithShape="1">
                <a:blip r:embed="rId6"/>
                <a:stretch>
                  <a:fillRect l="-6" t="-43" r="21" b="33"/>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30" name="Rectangle 29" descr="OPL20U25GSXzBJYl68kk8uQGfFKzs7yb1M4KJWUiLk6ZEvGF+qCIPSnY57AbBFCvTWID07 2024 T9 CD 06565+K4lPs7H94VUqPe2XwIsfPRnrXQE//QTEXxb8/8N4CNc6FpgZahzpTjFhMzSA7T/nHJa11DE8Ng2TP3iAmRczFlmslSuUNOgUeb6yRvs0="/>
              <p:cNvSpPr/>
              <p:nvPr/>
            </p:nvSpPr>
            <p:spPr>
              <a:xfrm>
                <a:off x="9170125" y="809350"/>
                <a:ext cx="2719563" cy="880882"/>
              </a:xfrm>
              <a:prstGeom prst="rect">
                <a:avLst/>
              </a:prstGeom>
            </p:spPr>
            <p:txBody>
              <a:bodyPr wrap="square">
                <a:spAutoFit/>
              </a:bodyPr>
              <a:lstStyle/>
              <a:p>
                <a:r>
                  <a:rPr lang="vi-VN" sz="2800" dirty="0">
                    <a:solidFill>
                      <a:srgbClr val="FFFF00"/>
                    </a:solidFill>
                    <a:latin typeface="Times New Roman" panose="02020603050405020304" pitchFamily="18" charset="0"/>
                    <a:cs typeface="Times New Roman" panose="02020603050405020304" pitchFamily="18" charset="0"/>
                  </a:rPr>
                  <a:t>D</a:t>
                </a:r>
                <a:r>
                  <a:rPr lang="en-US" sz="2800" dirty="0">
                    <a:solidFill>
                      <a:srgbClr val="FFFF00"/>
                    </a:solidFill>
                    <a:latin typeface="Times New Roman" panose="02020603050405020304" pitchFamily="18" charset="0"/>
                    <a:cs typeface="Times New Roman" panose="02020603050405020304" pitchFamily="18" charset="0"/>
                  </a:rPr>
                  <a:t>.</a:t>
                </a:r>
                <a:r>
                  <a:rPr lang="vi-VN" sz="2800" dirty="0">
                    <a:solidFill>
                      <a:srgbClr val="FFFF00"/>
                    </a:solidFill>
                    <a:latin typeface="Times New Roman" panose="02020603050405020304" pitchFamily="18" charset="0"/>
                    <a:cs typeface="Times New Roman" panose="02020603050405020304" pitchFamily="18" charset="0"/>
                  </a:rPr>
                  <a:t> </a:t>
                </a:r>
                <a14:m>
                  <m:oMath xmlns:m="http://schemas.openxmlformats.org/officeDocument/2006/math">
                    <m:r>
                      <m:rPr>
                        <m:nor/>
                      </m:rPr>
                      <a:rPr lang="vi-VN" altLang="en-US" sz="3200" b="0" i="1" smtClean="0">
                        <a:solidFill>
                          <a:schemeClr val="bg1"/>
                        </a:solidFill>
                        <a:latin typeface="Times New Roman" panose="02020603050405020304" pitchFamily="18" charset="0"/>
                        <a:cs typeface="Times New Roman" panose="02020603050405020304" pitchFamily="18" charset="0"/>
                      </a:rPr>
                      <m:t>y</m:t>
                    </m:r>
                    <m:r>
                      <m:rPr>
                        <m:nor/>
                      </m:rPr>
                      <a:rPr lang="en-US" altLang="en-US" sz="3200" b="0" i="0" smtClean="0">
                        <a:solidFill>
                          <a:schemeClr val="bg1"/>
                        </a:solidFill>
                        <a:latin typeface="Cambria Math" panose="02040503050406030204" pitchFamily="18" charset="0"/>
                        <a:cs typeface="Times New Roman" panose="02020603050405020304" pitchFamily="18" charset="0"/>
                      </a:rPr>
                      <m:t> </m:t>
                    </m:r>
                    <m:r>
                      <m:rPr>
                        <m:nor/>
                      </m:rPr>
                      <a:rPr lang="vi-VN" altLang="en-US" sz="3200" i="0">
                        <a:solidFill>
                          <a:schemeClr val="bg1"/>
                        </a:solidFill>
                        <a:latin typeface="Cambria Math" panose="02040503050406030204" pitchFamily="18" charset="0"/>
                        <a:cs typeface="Times New Roman" panose="02020603050405020304" pitchFamily="18" charset="0"/>
                      </a:rPr>
                      <m:t>= </m:t>
                    </m:r>
                    <m:f>
                      <m:fPr>
                        <m:ctrlPr>
                          <a:rPr lang="vi-VN" altLang="en-US" sz="3200" i="1">
                            <a:solidFill>
                              <a:schemeClr val="bg1"/>
                            </a:solidFill>
                            <a:latin typeface="Cambria Math" panose="02040503050406030204" pitchFamily="18" charset="0"/>
                            <a:cs typeface="Times New Roman" panose="02020603050405020304" pitchFamily="18" charset="0"/>
                          </a:rPr>
                        </m:ctrlPr>
                      </m:fPr>
                      <m:num>
                        <m:r>
                          <m:rPr>
                            <m:nor/>
                          </m:rPr>
                          <a:rPr lang="vi-VN" altLang="en-US" sz="3200" i="0">
                            <a:solidFill>
                              <a:schemeClr val="bg1"/>
                            </a:solidFill>
                            <a:latin typeface="Cambria Math" panose="02040503050406030204" pitchFamily="18" charset="0"/>
                            <a:cs typeface="Times New Roman" panose="02020603050405020304" pitchFamily="18" charset="0"/>
                          </a:rPr>
                          <m:t>1</m:t>
                        </m:r>
                      </m:num>
                      <m:den>
                        <m:r>
                          <m:rPr>
                            <m:nor/>
                          </m:rPr>
                          <a:rPr lang="vi-VN" altLang="en-US" sz="3200" b="0" i="1" smtClean="0">
                            <a:solidFill>
                              <a:schemeClr val="bg1"/>
                            </a:solidFill>
                            <a:latin typeface="Times New Roman" panose="02020603050405020304" pitchFamily="18" charset="0"/>
                            <a:cs typeface="Times New Roman" panose="02020603050405020304" pitchFamily="18" charset="0"/>
                          </a:rPr>
                          <m:t>x</m:t>
                        </m:r>
                        <m:r>
                          <m:rPr>
                            <m:nor/>
                          </m:rPr>
                          <a:rPr lang="en-US" altLang="en-US" sz="3200" b="0" i="1" smtClean="0">
                            <a:solidFill>
                              <a:schemeClr val="bg1"/>
                            </a:solidFill>
                            <a:latin typeface="Times New Roman" panose="02020603050405020304" pitchFamily="18" charset="0"/>
                            <a:cs typeface="Times New Roman" panose="02020603050405020304" pitchFamily="18" charset="0"/>
                          </a:rPr>
                          <m:t> </m:t>
                        </m:r>
                        <m:r>
                          <m:rPr>
                            <m:nor/>
                          </m:rPr>
                          <a:rPr lang="vi-VN" altLang="en-US" sz="3200" b="0" i="1" smtClean="0">
                            <a:solidFill>
                              <a:schemeClr val="bg1"/>
                            </a:solidFill>
                            <a:latin typeface="Times New Roman" panose="02020603050405020304" pitchFamily="18" charset="0"/>
                            <a:cs typeface="Times New Roman" panose="02020603050405020304" pitchFamily="18" charset="0"/>
                          </a:rPr>
                          <m:t>−</m:t>
                        </m:r>
                        <m:r>
                          <m:rPr>
                            <m:nor/>
                          </m:rPr>
                          <a:rPr lang="en-US" altLang="en-US" sz="3200" b="0" i="1" smtClean="0">
                            <a:solidFill>
                              <a:schemeClr val="bg1"/>
                            </a:solidFill>
                            <a:latin typeface="Times New Roman" panose="02020603050405020304" pitchFamily="18" charset="0"/>
                            <a:cs typeface="Times New Roman" panose="02020603050405020304" pitchFamily="18" charset="0"/>
                          </a:rPr>
                          <m:t> </m:t>
                        </m:r>
                        <m:r>
                          <m:rPr>
                            <m:nor/>
                          </m:rPr>
                          <a:rPr lang="vi-VN" altLang="en-US" sz="3200" b="0" smtClean="0">
                            <a:solidFill>
                              <a:schemeClr val="bg1"/>
                            </a:solidFill>
                            <a:latin typeface="Times New Roman" panose="02020603050405020304" pitchFamily="18" charset="0"/>
                            <a:cs typeface="Times New Roman" panose="02020603050405020304" pitchFamily="18" charset="0"/>
                          </a:rPr>
                          <m:t>2</m:t>
                        </m:r>
                      </m:den>
                    </m:f>
                    <m:r>
                      <m:rPr>
                        <m:nor/>
                      </m:rPr>
                      <a:rPr lang="vi-VN" altLang="en-US" sz="3200" b="0" i="0" smtClean="0">
                        <a:solidFill>
                          <a:schemeClr val="bg1"/>
                        </a:solidFill>
                        <a:latin typeface="Cambria Math" panose="02040503050406030204" pitchFamily="18" charset="0"/>
                        <a:cs typeface="Times New Roman" panose="02020603050405020304" pitchFamily="18" charset="0"/>
                      </a:rPr>
                      <m:t>.</m:t>
                    </m:r>
                  </m:oMath>
                </a14:m>
                <a:endParaRPr lang="en-US" sz="3200" dirty="0">
                  <a:solidFill>
                    <a:srgbClr val="FFFF00"/>
                  </a:solidFill>
                  <a:latin typeface="Times New Roman" panose="02020603050405020304" pitchFamily="18" charset="0"/>
                  <a:cs typeface="Times New Roman" panose="02020603050405020304" pitchFamily="18" charset="0"/>
                </a:endParaRPr>
              </a:p>
            </p:txBody>
          </p:sp>
        </mc:Choice>
        <mc:Fallback>
          <p:sp>
            <p:nvSpPr>
              <p:cNvPr id="30" name="Rectangle 29"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9170125" y="809350"/>
                <a:ext cx="2719563" cy="880882"/>
              </a:xfrm>
              <a:prstGeom prst="rect">
                <a:avLst/>
              </a:prstGeom>
              <a:blipFill rotWithShape="1">
                <a:blip r:embed="rId7"/>
                <a:stretch>
                  <a:fillRect l="-3" t="-41" r="21" b="56"/>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31" name="Rectangle 30" descr="OPL20U25GSXzBJYl68kk8uQGfFKzs7yb1M4KJWUiLk6ZEvGF+qCIPSnY57AbBFCvTWID07 2024 T9 CD 06565+K4lPs7H94VUqPe2XwIsfPRnrXQE//QTEXxb8/8N4CNc6FpgZahzpTjFhMzSA7T/nHJa11DE8Ng2TP3iAmRczFlmslSuUNOgUeb6yRvs0="/>
              <p:cNvSpPr/>
              <p:nvPr/>
            </p:nvSpPr>
            <p:spPr>
              <a:xfrm>
                <a:off x="246742" y="1571729"/>
                <a:ext cx="11642947" cy="1077218"/>
              </a:xfrm>
              <a:prstGeom prst="rect">
                <a:avLst/>
              </a:prstGeom>
            </p:spPr>
            <p:txBody>
              <a:bodyPr wrap="square">
                <a:spAutoFit/>
              </a:bodyPr>
              <a:lstStyle/>
              <a:p>
                <a:pPr lvl="0" eaLnBrk="0" fontAlgn="base" hangingPunct="0">
                  <a:spcBef>
                    <a:spcPct val="0"/>
                  </a:spcBef>
                  <a:spcAft>
                    <a:spcPct val="0"/>
                  </a:spcAft>
                </a:pPr>
                <a:r>
                  <a:rPr lang="en-US" altLang="en-US" sz="32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Câu </a:t>
                </a:r>
                <a:r>
                  <a:rPr lang="vi-VN" altLang="en-US" sz="32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Cho hàm số bậc hai  </a:t>
                </a:r>
                <a14:m>
                  <m:oMath xmlns:m="http://schemas.openxmlformats.org/officeDocument/2006/math">
                    <m:r>
                      <m:rPr>
                        <m:nor/>
                      </m:rPr>
                      <a:rPr lang="vi-VN" sz="3200" i="1">
                        <a:solidFill>
                          <a:schemeClr val="bg1"/>
                        </a:solidFill>
                        <a:latin typeface="Times New Roman" panose="02020603050405020304" pitchFamily="18" charset="0"/>
                        <a:cs typeface="Times New Roman" panose="02020603050405020304" pitchFamily="18" charset="0"/>
                      </a:rPr>
                      <m:t>y</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i="0">
                        <a:solidFill>
                          <a:schemeClr val="bg1"/>
                        </a:solidFill>
                        <a:latin typeface="Times New Roman" panose="02020603050405020304" pitchFamily="18" charset="0"/>
                        <a:cs typeface="Times New Roman" panose="02020603050405020304" pitchFamily="18" charset="0"/>
                      </a:rPr>
                      <m:t>=</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i="1">
                        <a:solidFill>
                          <a:schemeClr val="bg1"/>
                        </a:solidFill>
                        <a:latin typeface="Times New Roman" panose="02020603050405020304" pitchFamily="18" charset="0"/>
                        <a:cs typeface="Times New Roman" panose="02020603050405020304" pitchFamily="18" charset="0"/>
                      </a:rPr>
                      <m:t>a</m:t>
                    </m:r>
                    <m:sSup>
                      <m:sSupPr>
                        <m:ctrlPr>
                          <a:rPr lang="vi-VN" sz="3200" i="1">
                            <a:solidFill>
                              <a:schemeClr val="bg1"/>
                            </a:solidFill>
                            <a:latin typeface="Cambria Math" panose="02040503050406030204" pitchFamily="18" charset="0"/>
                            <a:cs typeface="Times New Roman" panose="02020603050405020304" pitchFamily="18" charset="0"/>
                          </a:rPr>
                        </m:ctrlPr>
                      </m:sSupPr>
                      <m:e>
                        <m:r>
                          <m:rPr>
                            <m:nor/>
                          </m:rPr>
                          <a:rPr lang="vi-VN" sz="3200" i="1">
                            <a:solidFill>
                              <a:schemeClr val="bg1"/>
                            </a:solidFill>
                            <a:latin typeface="Times New Roman" panose="02020603050405020304" pitchFamily="18" charset="0"/>
                            <a:cs typeface="Times New Roman" panose="02020603050405020304" pitchFamily="18" charset="0"/>
                          </a:rPr>
                          <m:t>x</m:t>
                        </m:r>
                      </m:e>
                      <m:sup>
                        <m:r>
                          <a:rPr lang="vi-VN" sz="3200" i="1">
                            <a:solidFill>
                              <a:schemeClr val="bg1"/>
                            </a:solidFill>
                            <a:latin typeface="Cambria Math" panose="02040503050406030204" pitchFamily="18" charset="0"/>
                            <a:cs typeface="Times New Roman" panose="02020603050405020304" pitchFamily="18" charset="0"/>
                          </a:rPr>
                          <m:t>2</m:t>
                        </m:r>
                      </m:sup>
                    </m:sSup>
                  </m:oMath>
                </a14:m>
                <a:r>
                  <a:rPr lang="vi-VN"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Tìm hệ số </a:t>
                </a:r>
                <a14:m>
                  <m:oMath xmlns:m="http://schemas.openxmlformats.org/officeDocument/2006/math">
                    <m:r>
                      <m:rPr>
                        <m:nor/>
                      </m:rPr>
                      <a:rPr lang="vi-VN" sz="3200" i="0">
                        <a:solidFill>
                          <a:schemeClr val="bg1"/>
                        </a:solidFill>
                        <a:latin typeface="Times New Roman" panose="02020603050405020304" pitchFamily="18" charset="0"/>
                        <a:cs typeface="Times New Roman" panose="02020603050405020304" pitchFamily="18" charset="0"/>
                      </a:rPr>
                      <m:t>a</m:t>
                    </m:r>
                  </m:oMath>
                </a14:m>
                <a:r>
                  <a:rPr lang="vi-VN"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biết khi </a:t>
                </a:r>
                <a14:m>
                  <m:oMath xmlns:m="http://schemas.openxmlformats.org/officeDocument/2006/math">
                    <m:r>
                      <m:rPr>
                        <m:nor/>
                      </m:rPr>
                      <a:rPr lang="vi-VN" sz="3200" b="0" i="1" smtClean="0">
                        <a:solidFill>
                          <a:schemeClr val="bg1"/>
                        </a:solidFill>
                        <a:latin typeface="Times New Roman" panose="02020603050405020304" pitchFamily="18" charset="0"/>
                        <a:cs typeface="Times New Roman" panose="02020603050405020304" pitchFamily="18" charset="0"/>
                      </a:rPr>
                      <m:t>x</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i="0">
                        <a:solidFill>
                          <a:schemeClr val="bg1"/>
                        </a:solidFill>
                        <a:latin typeface="Times New Roman" panose="02020603050405020304" pitchFamily="18" charset="0"/>
                        <a:cs typeface="Times New Roman" panose="02020603050405020304" pitchFamily="18" charset="0"/>
                      </a:rPr>
                      <m:t>=</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i="0">
                        <a:solidFill>
                          <a:schemeClr val="bg1"/>
                        </a:solidFill>
                        <a:latin typeface="Times New Roman" panose="02020603050405020304" pitchFamily="18" charset="0"/>
                        <a:cs typeface="Times New Roman" panose="02020603050405020304" pitchFamily="18" charset="0"/>
                      </a:rPr>
                      <m:t>2</m:t>
                    </m:r>
                  </m:oMath>
                </a14:m>
                <a:r>
                  <a:rPr lang="vi-VN"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thì</a:t>
                </a:r>
                <a:endParaRPr lang="vi-VN"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lang="vi-VN"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altLang="en-US" sz="32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y</a:t>
                </a:r>
                <a14:m>
                  <m:oMath xmlns:m="http://schemas.openxmlformats.org/officeDocument/2006/math">
                    <m:r>
                      <a:rPr lang="en-US" sz="3200" b="0" i="0" smtClean="0">
                        <a:solidFill>
                          <a:schemeClr val="bg1"/>
                        </a:solidFill>
                        <a:latin typeface="Cambria Math" panose="02040503050406030204" pitchFamily="18" charset="0"/>
                        <a:cs typeface="Times New Roman" panose="02020603050405020304" pitchFamily="18" charset="0"/>
                      </a:rPr>
                      <m:t> </m:t>
                    </m:r>
                    <m:r>
                      <m:rPr>
                        <m:nor/>
                      </m:rPr>
                      <a:rPr lang="vi-VN" sz="3200" i="0">
                        <a:solidFill>
                          <a:schemeClr val="bg1"/>
                        </a:solidFill>
                        <a:latin typeface="Times New Roman" panose="02020603050405020304" pitchFamily="18" charset="0"/>
                        <a:cs typeface="Times New Roman" panose="02020603050405020304" pitchFamily="18" charset="0"/>
                      </a:rPr>
                      <m:t>=</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b="0" i="0" smtClean="0">
                        <a:solidFill>
                          <a:schemeClr val="bg1"/>
                        </a:solidFill>
                        <a:latin typeface="Times New Roman" panose="02020603050405020304" pitchFamily="18" charset="0"/>
                        <a:cs typeface="Times New Roman" panose="02020603050405020304" pitchFamily="18" charset="0"/>
                      </a:rPr>
                      <m:t>4</m:t>
                    </m:r>
                  </m:oMath>
                </a14:m>
                <a:r>
                  <a:rPr lang="vi-VN"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endParaRPr lang="vi-VN" altLang="en-US" sz="4400" dirty="0">
                  <a:solidFill>
                    <a:schemeClr val="bg1"/>
                  </a:solidFill>
                  <a:latin typeface="Times New Roman" panose="02020603050405020304" pitchFamily="18" charset="0"/>
                  <a:cs typeface="Times New Roman" panose="02020603050405020304" pitchFamily="18" charset="0"/>
                </a:endParaRPr>
              </a:p>
            </p:txBody>
          </p:sp>
        </mc:Choice>
        <mc:Fallback>
          <p:sp>
            <p:nvSpPr>
              <p:cNvPr id="31" name="Rectangle 30"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246742" y="1571729"/>
                <a:ext cx="11642947" cy="1077218"/>
              </a:xfrm>
              <a:prstGeom prst="rect">
                <a:avLst/>
              </a:prstGeom>
              <a:blipFill rotWithShape="1">
                <a:blip r:embed="rId8"/>
                <a:stretch>
                  <a:fillRect l="-3" t="-10" r="5" b="34"/>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38" name="Rectangle 37" descr="OPL20U25GSXzBJYl68kk8uQGfFKzs7yb1M4KJWUiLk6ZEvGF+qCIPSnY57AbBFCvTWID07 2024 T9 CD 06565+K4lPs7H94VUqPe2XwIsfPRnrXQE//QTEXxb8/8N4CNc6FpgZahzpTjFhMzSA7T/nHJa11DE8Ng2TP3iAmRczFlmslSuUNOgUeb6yRvs0="/>
              <p:cNvSpPr/>
              <p:nvPr/>
            </p:nvSpPr>
            <p:spPr>
              <a:xfrm>
                <a:off x="6329645" y="2557255"/>
                <a:ext cx="1958290" cy="584775"/>
              </a:xfrm>
              <a:prstGeom prst="rect">
                <a:avLst/>
              </a:prstGeom>
            </p:spPr>
            <p:txBody>
              <a:bodyPr wrap="square">
                <a:spAutoFit/>
              </a:bodyPr>
              <a:lstStyle/>
              <a:p>
                <a:r>
                  <a:rPr lang="vi-VN" sz="3200" dirty="0">
                    <a:solidFill>
                      <a:srgbClr val="FFFF00"/>
                    </a:solidFill>
                    <a:latin typeface="Times New Roman" panose="02020603050405020304" pitchFamily="18" charset="0"/>
                    <a:cs typeface="Times New Roman" panose="02020603050405020304" pitchFamily="18" charset="0"/>
                  </a:rPr>
                  <a:t>C</a:t>
                </a:r>
                <a:r>
                  <a:rPr lang="en-US" sz="3200" dirty="0">
                    <a:solidFill>
                      <a:srgbClr val="FFFF00"/>
                    </a:solidFill>
                    <a:latin typeface="Times New Roman" panose="02020603050405020304" pitchFamily="18" charset="0"/>
                    <a:cs typeface="Times New Roman" panose="02020603050405020304" pitchFamily="18" charset="0"/>
                  </a:rPr>
                  <a:t>.</a:t>
                </a:r>
                <a:r>
                  <a:rPr lang="vi-VN" sz="3200" dirty="0">
                    <a:solidFill>
                      <a:srgbClr val="FFFF00"/>
                    </a:solidFill>
                    <a:latin typeface="Times New Roman" panose="02020603050405020304" pitchFamily="18" charset="0"/>
                    <a:cs typeface="Times New Roman" panose="02020603050405020304" pitchFamily="18" charset="0"/>
                  </a:rPr>
                  <a:t> </a:t>
                </a:r>
                <a14:m>
                  <m:oMath xmlns:m="http://schemas.openxmlformats.org/officeDocument/2006/math">
                    <m:r>
                      <m:rPr>
                        <m:nor/>
                      </m:rPr>
                      <a:rPr lang="vi-VN" sz="3200" i="1">
                        <a:solidFill>
                          <a:schemeClr val="bg1"/>
                        </a:solidFill>
                        <a:latin typeface="Times New Roman" panose="02020603050405020304" pitchFamily="18" charset="0"/>
                        <a:cs typeface="Times New Roman" panose="02020603050405020304" pitchFamily="18" charset="0"/>
                      </a:rPr>
                      <m:t>a</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i="0">
                        <a:solidFill>
                          <a:schemeClr val="bg1"/>
                        </a:solidFill>
                        <a:latin typeface="Times New Roman" panose="02020603050405020304" pitchFamily="18" charset="0"/>
                        <a:cs typeface="Times New Roman" panose="02020603050405020304" pitchFamily="18" charset="0"/>
                      </a:rPr>
                      <m:t>=</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i="0">
                        <a:solidFill>
                          <a:schemeClr val="bg1"/>
                        </a:solidFill>
                        <a:latin typeface="Times New Roman" panose="02020603050405020304" pitchFamily="18" charset="0"/>
                        <a:cs typeface="Times New Roman" panose="02020603050405020304" pitchFamily="18" charset="0"/>
                      </a:rPr>
                      <m:t>2</m:t>
                    </m:r>
                    <m:r>
                      <m:rPr>
                        <m:nor/>
                      </m:rPr>
                      <a:rPr lang="vi-VN" sz="3200" i="0">
                        <a:solidFill>
                          <a:schemeClr val="bg1"/>
                        </a:solidFill>
                        <a:latin typeface="Times New Roman" panose="02020603050405020304" pitchFamily="18" charset="0"/>
                        <a:cs typeface="Times New Roman" panose="02020603050405020304" pitchFamily="18" charset="0"/>
                      </a:rPr>
                      <m:t>;</m:t>
                    </m:r>
                  </m:oMath>
                </a14:m>
                <a:endParaRPr lang="en-US" sz="3200" dirty="0">
                  <a:solidFill>
                    <a:srgbClr val="FFFF00"/>
                  </a:solidFill>
                  <a:latin typeface="Times New Roman" panose="02020603050405020304" pitchFamily="18" charset="0"/>
                  <a:cs typeface="Times New Roman" panose="02020603050405020304" pitchFamily="18" charset="0"/>
                </a:endParaRPr>
              </a:p>
            </p:txBody>
          </p:sp>
        </mc:Choice>
        <mc:Fallback>
          <p:sp>
            <p:nvSpPr>
              <p:cNvPr id="38" name="Rectangle 37"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6329645" y="2557255"/>
                <a:ext cx="1958290" cy="584775"/>
              </a:xfrm>
              <a:prstGeom prst="rect">
                <a:avLst/>
              </a:prstGeom>
              <a:blipFill rotWithShape="1">
                <a:blip r:embed="rId9"/>
                <a:stretch>
                  <a:fillRect l="-31" t="-19" r="28" b="9"/>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39" name="Rectangle 38" descr="OPL20U25GSXzBJYl68kk8uQGfFKzs7yb1M4KJWUiLk6ZEvGF+qCIPSnY57AbBFCvTWID07 2024 T9 CD 06565+K4lPs7H94VUqPe2XwIsfPRnrXQE//QTEXxb8/8N4CNc6FpgZahzpTjFhMzSA7T/nHJa11DE8Ng2TP3iAmRczFlmslSuUNOgUeb6yRvs0="/>
              <p:cNvSpPr/>
              <p:nvPr/>
            </p:nvSpPr>
            <p:spPr>
              <a:xfrm>
                <a:off x="9117034" y="2551437"/>
                <a:ext cx="2059153" cy="523220"/>
              </a:xfrm>
              <a:prstGeom prst="rect">
                <a:avLst/>
              </a:prstGeom>
            </p:spPr>
            <p:txBody>
              <a:bodyPr wrap="square">
                <a:spAutoFit/>
              </a:bodyPr>
              <a:lstStyle/>
              <a:p>
                <a:r>
                  <a:rPr lang="vi-VN" sz="2800" dirty="0">
                    <a:solidFill>
                      <a:srgbClr val="FFFF00"/>
                    </a:solidFill>
                    <a:latin typeface="Times New Roman" panose="02020603050405020304" pitchFamily="18" charset="0"/>
                    <a:cs typeface="Times New Roman" panose="02020603050405020304" pitchFamily="18" charset="0"/>
                  </a:rPr>
                  <a:t>D. </a:t>
                </a:r>
                <a14:m>
                  <m:oMath xmlns:m="http://schemas.openxmlformats.org/officeDocument/2006/math">
                    <m:r>
                      <m:rPr>
                        <m:nor/>
                      </m:rPr>
                      <a:rPr lang="vi-VN" sz="2800" i="1">
                        <a:solidFill>
                          <a:schemeClr val="bg1"/>
                        </a:solidFill>
                        <a:latin typeface="Times New Roman" panose="02020603050405020304" pitchFamily="18" charset="0"/>
                        <a:cs typeface="Times New Roman" panose="02020603050405020304" pitchFamily="18" charset="0"/>
                      </a:rPr>
                      <m:t>a</m:t>
                    </m:r>
                    <m:r>
                      <m:rPr>
                        <m:nor/>
                      </m:rPr>
                      <a:rPr lang="en-US" sz="2800" b="0" i="0" smtClean="0">
                        <a:solidFill>
                          <a:schemeClr val="bg1"/>
                        </a:solidFill>
                        <a:latin typeface="Times New Roman" panose="02020603050405020304" pitchFamily="18" charset="0"/>
                        <a:cs typeface="Times New Roman" panose="02020603050405020304" pitchFamily="18" charset="0"/>
                      </a:rPr>
                      <m:t> </m:t>
                    </m:r>
                    <m:r>
                      <m:rPr>
                        <m:nor/>
                      </m:rPr>
                      <a:rPr lang="vi-VN" sz="2800" i="0">
                        <a:solidFill>
                          <a:schemeClr val="bg1"/>
                        </a:solidFill>
                        <a:latin typeface="Times New Roman" panose="02020603050405020304" pitchFamily="18" charset="0"/>
                        <a:cs typeface="Times New Roman" panose="02020603050405020304" pitchFamily="18" charset="0"/>
                      </a:rPr>
                      <m:t>=</m:t>
                    </m:r>
                    <m:r>
                      <m:rPr>
                        <m:nor/>
                      </m:rPr>
                      <a:rPr lang="en-US" sz="2800" b="0" i="0" smtClean="0">
                        <a:solidFill>
                          <a:schemeClr val="bg1"/>
                        </a:solidFill>
                        <a:latin typeface="Times New Roman" panose="02020603050405020304" pitchFamily="18" charset="0"/>
                        <a:cs typeface="Times New Roman" panose="02020603050405020304" pitchFamily="18" charset="0"/>
                      </a:rPr>
                      <m:t> </m:t>
                    </m:r>
                    <m:r>
                      <m:rPr>
                        <m:nor/>
                      </m:rPr>
                      <a:rPr lang="vi-VN" sz="2800" i="0">
                        <a:solidFill>
                          <a:schemeClr val="bg1"/>
                        </a:solidFill>
                        <a:latin typeface="Times New Roman" panose="02020603050405020304" pitchFamily="18" charset="0"/>
                        <a:cs typeface="Times New Roman" panose="02020603050405020304" pitchFamily="18" charset="0"/>
                      </a:rPr>
                      <m:t>4</m:t>
                    </m:r>
                    <m:r>
                      <m:rPr>
                        <m:nor/>
                      </m:rPr>
                      <a:rPr lang="vi-VN" sz="2800" i="0">
                        <a:solidFill>
                          <a:schemeClr val="bg1"/>
                        </a:solidFill>
                        <a:latin typeface="Times New Roman" panose="02020603050405020304" pitchFamily="18" charset="0"/>
                        <a:cs typeface="Times New Roman" panose="02020603050405020304" pitchFamily="18" charset="0"/>
                      </a:rPr>
                      <m:t>.</m:t>
                    </m:r>
                  </m:oMath>
                </a14:m>
                <a:endParaRPr lang="en-US" sz="2800" dirty="0">
                  <a:solidFill>
                    <a:srgbClr val="FFFF00"/>
                  </a:solidFill>
                  <a:latin typeface="Times New Roman" panose="02020603050405020304" pitchFamily="18" charset="0"/>
                  <a:cs typeface="Times New Roman" panose="02020603050405020304" pitchFamily="18" charset="0"/>
                </a:endParaRPr>
              </a:p>
            </p:txBody>
          </p:sp>
        </mc:Choice>
        <mc:Fallback>
          <p:sp>
            <p:nvSpPr>
              <p:cNvPr id="39" name="Rectangle 38"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9117034" y="2551437"/>
                <a:ext cx="2059153" cy="523220"/>
              </a:xfrm>
              <a:prstGeom prst="rect">
                <a:avLst/>
              </a:prstGeom>
              <a:blipFill rotWithShape="1">
                <a:blip r:embed="rId10"/>
                <a:stretch>
                  <a:fillRect l="-16" t="-1" r="9" b="119"/>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44" name="Rectangle 43" descr="OPL20U25GSXzBJYl68kk8uQGfFKzs7yb1M4KJWUiLk6ZEvGF+qCIPSnY57AbBFCvTWID07 2024 T9 CD 06565+K4lPs7H94VUqPe2XwIsfPRnrXQE//QTEXxb8/8N4CNc6FpgZahzpTjFhMzSA7T/nHJa11DE8Ng2TP3iAmRczFlmslSuUNOgUeb6yRvs0="/>
              <p:cNvSpPr/>
              <p:nvPr/>
            </p:nvSpPr>
            <p:spPr>
              <a:xfrm>
                <a:off x="246742" y="3251807"/>
                <a:ext cx="11538858" cy="584775"/>
              </a:xfrm>
              <a:prstGeom prst="rect">
                <a:avLst/>
              </a:prstGeom>
            </p:spPr>
            <p:txBody>
              <a:bodyPr wrap="square">
                <a:spAutoFit/>
              </a:bodyPr>
              <a:lstStyle/>
              <a:p>
                <a:pPr lvl="0" eaLnBrk="0" fontAlgn="base" hangingPunct="0">
                  <a:spcBef>
                    <a:spcPct val="0"/>
                  </a:spcBef>
                  <a:spcAft>
                    <a:spcPct val="0"/>
                  </a:spcAft>
                </a:pPr>
                <a:r>
                  <a:rPr lang="en-US" altLang="en-US" sz="32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Câu </a:t>
                </a:r>
                <a:r>
                  <a:rPr lang="vi-VN" altLang="en-US" sz="32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3</a:t>
                </a:r>
                <a:r>
                  <a:rPr lang="en-US"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Cho hàm số bậc hai </a:t>
                </a:r>
                <a14:m>
                  <m:oMath xmlns:m="http://schemas.openxmlformats.org/officeDocument/2006/math">
                    <m:r>
                      <m:rPr>
                        <m:sty m:val="p"/>
                      </m:rPr>
                      <a:rPr lang="vi-VN" sz="3200" i="1">
                        <a:solidFill>
                          <a:schemeClr val="bg1"/>
                        </a:solidFill>
                        <a:latin typeface="Cambria Math" panose="02040503050406030204" pitchFamily="18" charset="0"/>
                        <a:cs typeface="Times New Roman" panose="02020603050405020304" pitchFamily="18" charset="0"/>
                      </a:rPr>
                      <m:t>y</m:t>
                    </m:r>
                    <m:r>
                      <a:rPr lang="vi-VN" sz="3200" i="1">
                        <a:solidFill>
                          <a:schemeClr val="bg1"/>
                        </a:solidFill>
                        <a:latin typeface="Cambria Math" panose="02040503050406030204" pitchFamily="18" charset="0"/>
                        <a:cs typeface="Times New Roman" panose="02020603050405020304" pitchFamily="18" charset="0"/>
                      </a:rPr>
                      <m:t>=−</m:t>
                    </m:r>
                    <m:sSup>
                      <m:sSupPr>
                        <m:ctrlPr>
                          <a:rPr lang="vi-VN" sz="3200" i="1">
                            <a:solidFill>
                              <a:schemeClr val="bg1"/>
                            </a:solidFill>
                            <a:latin typeface="Cambria Math" panose="02040503050406030204" pitchFamily="18" charset="0"/>
                            <a:cs typeface="Times New Roman" panose="02020603050405020304" pitchFamily="18" charset="0"/>
                          </a:rPr>
                        </m:ctrlPr>
                      </m:sSupPr>
                      <m:e>
                        <m:r>
                          <a:rPr lang="vi-VN" sz="3200" i="1">
                            <a:solidFill>
                              <a:schemeClr val="bg1"/>
                            </a:solidFill>
                            <a:latin typeface="Cambria Math" panose="02040503050406030204" pitchFamily="18" charset="0"/>
                            <a:cs typeface="Times New Roman" panose="02020603050405020304" pitchFamily="18" charset="0"/>
                          </a:rPr>
                          <m:t>𝑥</m:t>
                        </m:r>
                      </m:e>
                      <m:sup>
                        <m:r>
                          <a:rPr lang="vi-VN" sz="3200" i="1">
                            <a:solidFill>
                              <a:schemeClr val="bg1"/>
                            </a:solidFill>
                            <a:latin typeface="Cambria Math" panose="02040503050406030204" pitchFamily="18" charset="0"/>
                            <a:cs typeface="Times New Roman" panose="02020603050405020304" pitchFamily="18" charset="0"/>
                          </a:rPr>
                          <m:t>2</m:t>
                        </m:r>
                      </m:sup>
                    </m:sSup>
                  </m:oMath>
                </a14:m>
                <a:r>
                  <a:rPr lang="vi-VN"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Xác định  hệ số </a:t>
                </a:r>
                <a14:m>
                  <m:oMath xmlns:m="http://schemas.openxmlformats.org/officeDocument/2006/math">
                    <m:r>
                      <a:rPr lang="vi-VN" sz="3200" i="1">
                        <a:solidFill>
                          <a:schemeClr val="bg1"/>
                        </a:solidFill>
                        <a:latin typeface="Cambria Math" panose="02040503050406030204" pitchFamily="18" charset="0"/>
                        <a:cs typeface="Times New Roman" panose="02020603050405020304" pitchFamily="18" charset="0"/>
                      </a:rPr>
                      <m:t>𝑎</m:t>
                    </m:r>
                  </m:oMath>
                </a14:m>
                <a:r>
                  <a:rPr lang="vi-VN"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của hàm số                   </a:t>
                </a:r>
                <a:endParaRPr lang="vi-VN" altLang="en-US" sz="4400" dirty="0">
                  <a:solidFill>
                    <a:schemeClr val="bg1"/>
                  </a:solidFill>
                  <a:latin typeface="Times New Roman" panose="02020603050405020304" pitchFamily="18" charset="0"/>
                  <a:cs typeface="Times New Roman" panose="02020603050405020304" pitchFamily="18" charset="0"/>
                </a:endParaRPr>
              </a:p>
            </p:txBody>
          </p:sp>
        </mc:Choice>
        <mc:Fallback>
          <p:sp>
            <p:nvSpPr>
              <p:cNvPr id="44" name="Rectangle 43"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246742" y="3251807"/>
                <a:ext cx="11538858" cy="584775"/>
              </a:xfrm>
              <a:prstGeom prst="rect">
                <a:avLst/>
              </a:prstGeom>
              <a:blipFill rotWithShape="1">
                <a:blip r:embed="rId11"/>
                <a:stretch>
                  <a:fillRect l="-3" t="-104" b="94"/>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8" name="Rectangle 7"/>
              <p:cNvSpPr/>
              <p:nvPr/>
            </p:nvSpPr>
            <p:spPr>
              <a:xfrm>
                <a:off x="246742" y="4625182"/>
                <a:ext cx="11111863" cy="584775"/>
              </a:xfrm>
              <a:prstGeom prst="rect">
                <a:avLst/>
              </a:prstGeom>
            </p:spPr>
            <p:txBody>
              <a:bodyPr wrap="square">
                <a:spAutoFit/>
              </a:bodyPr>
              <a:lstStyle/>
              <a:p>
                <a:pPr lvl="0" eaLnBrk="0" fontAlgn="base" hangingPunct="0">
                  <a:spcBef>
                    <a:spcPct val="0"/>
                  </a:spcBef>
                  <a:spcAft>
                    <a:spcPct val="0"/>
                  </a:spcAft>
                </a:pPr>
                <a:r>
                  <a:rPr lang="en-US" altLang="en-US" sz="32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Câu 4</a:t>
                </a:r>
                <a:r>
                  <a:rPr lang="en-US"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Cho hàm số bậc hai </a:t>
                </a:r>
                <a14:m>
                  <m:oMath xmlns:m="http://schemas.openxmlformats.org/officeDocument/2006/math">
                    <m:r>
                      <m:rPr>
                        <m:nor/>
                      </m:rPr>
                      <a:rPr lang="vi-VN" sz="3200" i="1">
                        <a:solidFill>
                          <a:schemeClr val="bg1"/>
                        </a:solidFill>
                        <a:latin typeface="Times New Roman" panose="02020603050405020304" pitchFamily="18" charset="0"/>
                        <a:cs typeface="Times New Roman" panose="02020603050405020304" pitchFamily="18" charset="0"/>
                      </a:rPr>
                      <m:t>y</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i="0">
                        <a:solidFill>
                          <a:schemeClr val="bg1"/>
                        </a:solidFill>
                        <a:latin typeface="Times New Roman" panose="02020603050405020304" pitchFamily="18" charset="0"/>
                        <a:cs typeface="Times New Roman" panose="02020603050405020304" pitchFamily="18" charset="0"/>
                      </a:rPr>
                      <m:t>=</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i="0">
                        <a:solidFill>
                          <a:schemeClr val="bg1"/>
                        </a:solidFill>
                        <a:latin typeface="Times New Roman" panose="02020603050405020304" pitchFamily="18" charset="0"/>
                        <a:cs typeface="Times New Roman" panose="02020603050405020304" pitchFamily="18" charset="0"/>
                      </a:rPr>
                      <m:t>2</m:t>
                    </m:r>
                    <m:sSup>
                      <m:sSupPr>
                        <m:ctrlPr>
                          <a:rPr lang="vi-VN" sz="3200" i="1">
                            <a:solidFill>
                              <a:schemeClr val="bg1"/>
                            </a:solidFill>
                            <a:latin typeface="Cambria Math" panose="02040503050406030204" pitchFamily="18" charset="0"/>
                            <a:cs typeface="Times New Roman" panose="02020603050405020304" pitchFamily="18" charset="0"/>
                          </a:rPr>
                        </m:ctrlPr>
                      </m:sSupPr>
                      <m:e>
                        <m:r>
                          <m:rPr>
                            <m:nor/>
                          </m:rPr>
                          <a:rPr lang="vi-VN" sz="3200" i="1">
                            <a:solidFill>
                              <a:schemeClr val="bg1"/>
                            </a:solidFill>
                            <a:latin typeface="Times New Roman" panose="02020603050405020304" pitchFamily="18" charset="0"/>
                            <a:cs typeface="Times New Roman" panose="02020603050405020304" pitchFamily="18" charset="0"/>
                          </a:rPr>
                          <m:t>x</m:t>
                        </m:r>
                      </m:e>
                      <m:sup>
                        <m:r>
                          <a:rPr lang="vi-VN" sz="3200" i="1">
                            <a:solidFill>
                              <a:schemeClr val="bg1"/>
                            </a:solidFill>
                            <a:latin typeface="Cambria Math" panose="02040503050406030204" pitchFamily="18" charset="0"/>
                            <a:cs typeface="Times New Roman" panose="02020603050405020304" pitchFamily="18" charset="0"/>
                          </a:rPr>
                          <m:t>2</m:t>
                        </m:r>
                      </m:sup>
                    </m:sSup>
                  </m:oMath>
                </a14:m>
                <a:r>
                  <a:rPr lang="vi-VN"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Hoàn thành bảng giá trị sau :</a:t>
                </a:r>
                <a:endParaRPr lang="vi-VN" altLang="en-US" sz="4400" dirty="0">
                  <a:solidFill>
                    <a:schemeClr val="bg1"/>
                  </a:solidFill>
                  <a:latin typeface="Times New Roman" panose="02020603050405020304" pitchFamily="18" charset="0"/>
                  <a:cs typeface="Times New Roman" panose="02020603050405020304" pitchFamily="18" charset="0"/>
                </a:endParaRPr>
              </a:p>
            </p:txBody>
          </p:sp>
        </mc:Choice>
        <mc:Fallback>
          <p:sp>
            <p:nvSpPr>
              <p:cNvPr id="8" name="Rectangle 7"/>
              <p:cNvSpPr>
                <a:spLocks noRot="1" noChangeAspect="1" noMove="1" noResize="1" noEditPoints="1" noAdjustHandles="1" noChangeArrowheads="1" noChangeShapeType="1" noTextEdit="1"/>
              </p:cNvSpPr>
              <p:nvPr/>
            </p:nvSpPr>
            <p:spPr>
              <a:xfrm>
                <a:off x="246742" y="4625182"/>
                <a:ext cx="11111863" cy="584775"/>
              </a:xfrm>
              <a:prstGeom prst="rect">
                <a:avLst/>
              </a:prstGeom>
              <a:blipFill rotWithShape="1">
                <a:blip r:embed="rId12"/>
                <a:stretch>
                  <a:fillRect l="-3" t="-82" r="3" b="71"/>
                </a:stretch>
              </a:blipFill>
            </p:spPr>
            <p:txBody>
              <a:bodyPr/>
              <a:lstStyle/>
              <a:p>
                <a:r>
                  <a:rPr lang="en-US" altLang="en-US">
                    <a:noFill/>
                  </a:rPr>
                  <a:t> </a:t>
                </a:r>
              </a:p>
            </p:txBody>
          </p:sp>
        </mc:Fallback>
      </mc:AlternateContent>
      <p:graphicFrame>
        <p:nvGraphicFramePr>
          <p:cNvPr id="9" name="Table 8"/>
          <p:cNvGraphicFramePr>
            <a:graphicFrameLocks noGrp="1"/>
          </p:cNvGraphicFramePr>
          <p:nvPr/>
        </p:nvGraphicFramePr>
        <p:xfrm>
          <a:off x="3611689" y="5200351"/>
          <a:ext cx="3971933" cy="1379894"/>
        </p:xfrm>
        <a:graphic>
          <a:graphicData uri="http://schemas.openxmlformats.org/drawingml/2006/table">
            <a:tbl>
              <a:tblPr firstRow="1" bandRow="1">
                <a:tableStyleId>{5C22544A-7EE6-4342-B048-85BDC9FD1C3A}</a:tableStyleId>
              </a:tblPr>
              <a:tblGrid>
                <a:gridCol w="959531"/>
                <a:gridCol w="1004134"/>
                <a:gridCol w="1004134"/>
                <a:gridCol w="1004134"/>
              </a:tblGrid>
              <a:tr h="411209">
                <a:tc>
                  <a:txBody>
                    <a:bodyPr/>
                    <a:lstStyle/>
                    <a:p>
                      <a:pPr algn="ctr"/>
                      <a:r>
                        <a:rPr lang="en-US" sz="3200" b="0" i="1" dirty="0">
                          <a:latin typeface="Times New Roman" panose="02020603050405020304" pitchFamily="18" charset="0"/>
                          <a:cs typeface="Times New Roman" panose="02020603050405020304" pitchFamily="18" charset="0"/>
                        </a:rPr>
                        <a:t> x</a:t>
                      </a:r>
                      <a:endParaRPr lang="en-US" sz="3200" b="0" i="1" dirty="0">
                        <a:latin typeface="Times New Roman" panose="02020603050405020304" pitchFamily="18" charset="0"/>
                        <a:cs typeface="Times New Roman" panose="02020603050405020304" pitchFamily="18" charset="0"/>
                      </a:endParaRPr>
                    </a:p>
                  </a:txBody>
                  <a:tcPr/>
                </a:tc>
                <a:tc>
                  <a:txBody>
                    <a:bodyPr/>
                    <a:lstStyle/>
                    <a:p>
                      <a:pPr algn="ctr"/>
                      <a:r>
                        <a:rPr lang="en-US" sz="3200" dirty="0">
                          <a:latin typeface="Times New Roman" panose="02020603050405020304" pitchFamily="18" charset="0"/>
                          <a:cs typeface="Times New Roman" panose="02020603050405020304" pitchFamily="18" charset="0"/>
                        </a:rPr>
                        <a:t>-1</a:t>
                      </a:r>
                      <a:endParaRPr lang="en-US" sz="3200" dirty="0">
                        <a:latin typeface="Times New Roman" panose="02020603050405020304" pitchFamily="18" charset="0"/>
                        <a:cs typeface="Times New Roman" panose="02020603050405020304" pitchFamily="18" charset="0"/>
                      </a:endParaRPr>
                    </a:p>
                  </a:txBody>
                  <a:tcPr/>
                </a:tc>
                <a:tc>
                  <a:txBody>
                    <a:bodyPr/>
                    <a:lstStyle/>
                    <a:p>
                      <a:pPr algn="ctr"/>
                      <a:r>
                        <a:rPr lang="en-US" sz="3200" dirty="0">
                          <a:latin typeface="Times New Roman" panose="02020603050405020304" pitchFamily="18" charset="0"/>
                          <a:cs typeface="Times New Roman" panose="02020603050405020304" pitchFamily="18" charset="0"/>
                        </a:rPr>
                        <a:t>0</a:t>
                      </a:r>
                      <a:endParaRPr lang="en-US" sz="3200" dirty="0">
                        <a:latin typeface="Times New Roman" panose="02020603050405020304" pitchFamily="18" charset="0"/>
                        <a:cs typeface="Times New Roman" panose="02020603050405020304" pitchFamily="18" charset="0"/>
                      </a:endParaRPr>
                    </a:p>
                  </a:txBody>
                  <a:tcPr/>
                </a:tc>
                <a:tc>
                  <a:txBody>
                    <a:bodyPr/>
                    <a:lstStyle/>
                    <a:p>
                      <a:pPr algn="ctr"/>
                      <a:r>
                        <a:rPr lang="en-US" sz="3200" dirty="0">
                          <a:latin typeface="Times New Roman" panose="02020603050405020304" pitchFamily="18" charset="0"/>
                          <a:cs typeface="Times New Roman" panose="02020603050405020304" pitchFamily="18" charset="0"/>
                        </a:rPr>
                        <a:t>1</a:t>
                      </a:r>
                      <a:endParaRPr lang="en-US" sz="3200" dirty="0">
                        <a:latin typeface="Times New Roman" panose="02020603050405020304" pitchFamily="18" charset="0"/>
                        <a:cs typeface="Times New Roman" panose="02020603050405020304" pitchFamily="18" charset="0"/>
                      </a:endParaRPr>
                    </a:p>
                  </a:txBody>
                  <a:tcPr/>
                </a:tc>
              </a:tr>
              <a:tr h="800774">
                <a:tc>
                  <a:txBody>
                    <a:bodyPr/>
                    <a:lstStyle/>
                    <a:p>
                      <a:pPr algn="ctr"/>
                      <a:r>
                        <a:rPr lang="en-US" sz="3200" dirty="0">
                          <a:latin typeface="Times New Roman" panose="02020603050405020304" pitchFamily="18" charset="0"/>
                          <a:cs typeface="Times New Roman" panose="02020603050405020304" pitchFamily="18" charset="0"/>
                        </a:rPr>
                        <a:t>y</a:t>
                      </a:r>
                      <a:endParaRPr lang="en-US" sz="3200" dirty="0">
                        <a:latin typeface="Times New Roman" panose="02020603050405020304" pitchFamily="18" charset="0"/>
                        <a:cs typeface="Times New Roman" panose="02020603050405020304" pitchFamily="18" charset="0"/>
                      </a:endParaRPr>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mc:AlternateContent xmlns:mc="http://schemas.openxmlformats.org/markup-compatibility/2006">
        <mc:Choice xmlns:a14="http://schemas.microsoft.com/office/drawing/2010/main" Requires="a14">
          <p:sp>
            <p:nvSpPr>
              <p:cNvPr id="54" name="Rectangle 53"/>
              <p:cNvSpPr/>
              <p:nvPr/>
            </p:nvSpPr>
            <p:spPr>
              <a:xfrm flipH="1">
                <a:off x="3090922" y="2631103"/>
                <a:ext cx="2272294" cy="584775"/>
              </a:xfrm>
              <a:prstGeom prst="rect">
                <a:avLst/>
              </a:prstGeom>
            </p:spPr>
            <p:txBody>
              <a:bodyPr wrap="square">
                <a:spAutoFit/>
              </a:bodyPr>
              <a:lstStyle/>
              <a:p>
                <a:r>
                  <a:rPr lang="vi-VN" sz="3200" dirty="0">
                    <a:solidFill>
                      <a:srgbClr val="FFFF00"/>
                    </a:solidFill>
                    <a:latin typeface="Times New Roman" panose="02020603050405020304" pitchFamily="18" charset="0"/>
                    <a:cs typeface="Times New Roman" panose="02020603050405020304" pitchFamily="18" charset="0"/>
                  </a:rPr>
                  <a:t>B.</a:t>
                </a:r>
                <a:r>
                  <a:rPr lang="vi-VN" sz="3200" dirty="0">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r>
                      <m:rPr>
                        <m:nor/>
                      </m:rPr>
                      <a:rPr lang="vi-VN" sz="3200" i="1">
                        <a:solidFill>
                          <a:schemeClr val="bg1"/>
                        </a:solidFill>
                        <a:latin typeface="Times New Roman" panose="02020603050405020304" pitchFamily="18" charset="0"/>
                        <a:cs typeface="Times New Roman" panose="02020603050405020304" pitchFamily="18" charset="0"/>
                      </a:rPr>
                      <m:t>a</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i="0">
                        <a:solidFill>
                          <a:schemeClr val="bg1"/>
                        </a:solidFill>
                        <a:latin typeface="Times New Roman" panose="02020603050405020304" pitchFamily="18" charset="0"/>
                        <a:cs typeface="Times New Roman" panose="02020603050405020304" pitchFamily="18" charset="0"/>
                      </a:rPr>
                      <m:t>=</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i="0">
                        <a:solidFill>
                          <a:schemeClr val="bg1"/>
                        </a:solidFill>
                        <a:latin typeface="Times New Roman" panose="02020603050405020304" pitchFamily="18" charset="0"/>
                        <a:cs typeface="Times New Roman" panose="02020603050405020304" pitchFamily="18" charset="0"/>
                      </a:rPr>
                      <m:t>−</m:t>
                    </m:r>
                    <m:r>
                      <m:rPr>
                        <m:nor/>
                      </m:rPr>
                      <a:rPr lang="vi-VN" sz="3200" i="0">
                        <a:solidFill>
                          <a:schemeClr val="bg1"/>
                        </a:solidFill>
                        <a:latin typeface="Times New Roman" panose="02020603050405020304" pitchFamily="18" charset="0"/>
                        <a:cs typeface="Times New Roman" panose="02020603050405020304" pitchFamily="18" charset="0"/>
                      </a:rPr>
                      <m:t>1</m:t>
                    </m:r>
                    <m:r>
                      <m:rPr>
                        <m:nor/>
                      </m:rPr>
                      <a:rPr lang="vi-VN" sz="3200" i="0">
                        <a:solidFill>
                          <a:schemeClr val="bg1"/>
                        </a:solidFill>
                        <a:latin typeface="Times New Roman" panose="02020603050405020304" pitchFamily="18" charset="0"/>
                        <a:cs typeface="Times New Roman" panose="02020603050405020304" pitchFamily="18" charset="0"/>
                      </a:rPr>
                      <m:t>;</m:t>
                    </m:r>
                  </m:oMath>
                </a14:m>
                <a:endParaRPr lang="en-US" sz="3200" dirty="0">
                  <a:solidFill>
                    <a:srgbClr val="FFFF00"/>
                  </a:solidFill>
                  <a:latin typeface="Times New Roman" panose="02020603050405020304" pitchFamily="18" charset="0"/>
                  <a:cs typeface="Times New Roman" panose="02020603050405020304" pitchFamily="18" charset="0"/>
                </a:endParaRPr>
              </a:p>
            </p:txBody>
          </p:sp>
        </mc:Choice>
        <mc:Fallback>
          <p:sp>
            <p:nvSpPr>
              <p:cNvPr id="54" name="Rectangle 53"/>
              <p:cNvSpPr>
                <a:spLocks noRot="1" noChangeAspect="1" noMove="1" noResize="1" noEditPoints="1" noAdjustHandles="1" noChangeArrowheads="1" noChangeShapeType="1" noTextEdit="1"/>
              </p:cNvSpPr>
              <p:nvPr/>
            </p:nvSpPr>
            <p:spPr>
              <a:xfrm flipH="1">
                <a:off x="3090922" y="2631103"/>
                <a:ext cx="2272294" cy="584775"/>
              </a:xfrm>
              <a:prstGeom prst="rect">
                <a:avLst/>
              </a:prstGeom>
              <a:blipFill rotWithShape="1">
                <a:blip r:embed="rId13"/>
                <a:stretch>
                  <a:fillRect l="-17" t="-51" b="41"/>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55" name="Rectangle 54"/>
              <p:cNvSpPr/>
              <p:nvPr/>
            </p:nvSpPr>
            <p:spPr>
              <a:xfrm>
                <a:off x="387943" y="2536139"/>
                <a:ext cx="1929156" cy="584775"/>
              </a:xfrm>
              <a:prstGeom prst="rect">
                <a:avLst/>
              </a:prstGeom>
            </p:spPr>
            <p:txBody>
              <a:bodyPr wrap="square">
                <a:spAutoFit/>
              </a:bodyPr>
              <a:lstStyle/>
              <a:p>
                <a:r>
                  <a:rPr lang="vi-VN" sz="3200" dirty="0">
                    <a:solidFill>
                      <a:srgbClr val="FFFF00"/>
                    </a:solidFill>
                    <a:latin typeface="+mj-lt"/>
                    <a:cs typeface="Times New Roman" panose="02020603050405020304" pitchFamily="18" charset="0"/>
                  </a:rPr>
                  <a:t>A.</a:t>
                </a:r>
                <a:r>
                  <a:rPr lang="vi-VN" sz="3200" dirty="0">
                    <a:solidFill>
                      <a:schemeClr val="bg1"/>
                    </a:solidFill>
                    <a:latin typeface="+mj-lt"/>
                    <a:cs typeface="Times New Roman" panose="02020603050405020304" pitchFamily="18" charset="0"/>
                  </a:rPr>
                  <a:t> </a:t>
                </a:r>
                <a14:m>
                  <m:oMath xmlns:m="http://schemas.openxmlformats.org/officeDocument/2006/math">
                    <m:r>
                      <m:rPr>
                        <m:nor/>
                      </m:rPr>
                      <a:rPr lang="vi-VN" sz="3200" i="1">
                        <a:solidFill>
                          <a:schemeClr val="bg1"/>
                        </a:solidFill>
                        <a:latin typeface="+mj-lt"/>
                        <a:cs typeface="Times New Roman" panose="02020603050405020304" pitchFamily="18" charset="0"/>
                      </a:rPr>
                      <m:t>a</m:t>
                    </m:r>
                    <m:r>
                      <m:rPr>
                        <m:nor/>
                      </m:rPr>
                      <a:rPr lang="en-US" sz="3200" b="0" i="0" smtClean="0">
                        <a:solidFill>
                          <a:schemeClr val="bg1"/>
                        </a:solidFill>
                        <a:latin typeface="+mj-lt"/>
                        <a:cs typeface="Times New Roman" panose="02020603050405020304" pitchFamily="18" charset="0"/>
                      </a:rPr>
                      <m:t> </m:t>
                    </m:r>
                    <m:r>
                      <m:rPr>
                        <m:nor/>
                      </m:rPr>
                      <a:rPr lang="vi-VN" sz="3200" i="0">
                        <a:solidFill>
                          <a:schemeClr val="bg1"/>
                        </a:solidFill>
                        <a:latin typeface="+mj-lt"/>
                        <a:cs typeface="Times New Roman" panose="02020603050405020304" pitchFamily="18" charset="0"/>
                      </a:rPr>
                      <m:t>=</m:t>
                    </m:r>
                    <m:r>
                      <m:rPr>
                        <m:nor/>
                      </m:rPr>
                      <a:rPr lang="en-US" sz="3200" b="0" i="0" smtClean="0">
                        <a:solidFill>
                          <a:schemeClr val="bg1"/>
                        </a:solidFill>
                        <a:latin typeface="+mj-lt"/>
                        <a:cs typeface="Times New Roman" panose="02020603050405020304" pitchFamily="18" charset="0"/>
                      </a:rPr>
                      <m:t> </m:t>
                    </m:r>
                    <m:r>
                      <m:rPr>
                        <m:nor/>
                      </m:rPr>
                      <a:rPr lang="vi-VN" sz="3200" i="0">
                        <a:solidFill>
                          <a:schemeClr val="bg1"/>
                        </a:solidFill>
                        <a:latin typeface="+mj-lt"/>
                        <a:cs typeface="Times New Roman" panose="02020603050405020304" pitchFamily="18" charset="0"/>
                      </a:rPr>
                      <m:t>1</m:t>
                    </m:r>
                    <m:r>
                      <m:rPr>
                        <m:nor/>
                      </m:rPr>
                      <a:rPr lang="vi-VN" sz="3200" i="0">
                        <a:solidFill>
                          <a:schemeClr val="bg1"/>
                        </a:solidFill>
                        <a:latin typeface="+mj-lt"/>
                        <a:cs typeface="Times New Roman" panose="02020603050405020304" pitchFamily="18" charset="0"/>
                      </a:rPr>
                      <m:t>;</m:t>
                    </m:r>
                  </m:oMath>
                </a14:m>
                <a:endParaRPr lang="en-US" sz="3200" dirty="0">
                  <a:solidFill>
                    <a:srgbClr val="FFFF00"/>
                  </a:solidFill>
                  <a:latin typeface="+mj-lt"/>
                  <a:cs typeface="Times New Roman" panose="02020603050405020304" pitchFamily="18" charset="0"/>
                </a:endParaRPr>
              </a:p>
            </p:txBody>
          </p:sp>
        </mc:Choice>
        <mc:Fallback>
          <p:sp>
            <p:nvSpPr>
              <p:cNvPr id="55" name="Rectangle 54"/>
              <p:cNvSpPr>
                <a:spLocks noRot="1" noChangeAspect="1" noMove="1" noResize="1" noEditPoints="1" noAdjustHandles="1" noChangeArrowheads="1" noChangeShapeType="1" noTextEdit="1"/>
              </p:cNvSpPr>
              <p:nvPr/>
            </p:nvSpPr>
            <p:spPr>
              <a:xfrm>
                <a:off x="387943" y="2536139"/>
                <a:ext cx="1929156" cy="584775"/>
              </a:xfrm>
              <a:prstGeom prst="rect">
                <a:avLst/>
              </a:prstGeom>
              <a:blipFill rotWithShape="1">
                <a:blip r:embed="rId14"/>
                <a:stretch>
                  <a:fillRect l="-31" t="-100" r="32" b="90"/>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56" name="Rectangle 55"/>
              <p:cNvSpPr/>
              <p:nvPr/>
            </p:nvSpPr>
            <p:spPr>
              <a:xfrm>
                <a:off x="6400577" y="3929211"/>
                <a:ext cx="1958290" cy="584775"/>
              </a:xfrm>
              <a:prstGeom prst="rect">
                <a:avLst/>
              </a:prstGeom>
            </p:spPr>
            <p:txBody>
              <a:bodyPr wrap="square">
                <a:spAutoFit/>
              </a:bodyPr>
              <a:lstStyle/>
              <a:p>
                <a:r>
                  <a:rPr lang="vi-VN" sz="3200" dirty="0">
                    <a:solidFill>
                      <a:srgbClr val="FFFF00"/>
                    </a:solidFill>
                    <a:latin typeface="Times New Roman" panose="02020603050405020304" pitchFamily="18" charset="0"/>
                    <a:cs typeface="Times New Roman" panose="02020603050405020304" pitchFamily="18" charset="0"/>
                  </a:rPr>
                  <a:t>C</a:t>
                </a:r>
                <a:r>
                  <a:rPr lang="en-US" sz="3200" dirty="0">
                    <a:solidFill>
                      <a:srgbClr val="FFFF00"/>
                    </a:solidFill>
                    <a:latin typeface="Times New Roman" panose="02020603050405020304" pitchFamily="18" charset="0"/>
                    <a:cs typeface="Times New Roman" panose="02020603050405020304" pitchFamily="18" charset="0"/>
                  </a:rPr>
                  <a:t>.</a:t>
                </a:r>
                <a:r>
                  <a:rPr lang="vi-VN" sz="3200" dirty="0">
                    <a:solidFill>
                      <a:srgbClr val="FFFF00"/>
                    </a:solidFill>
                    <a:latin typeface="Times New Roman" panose="02020603050405020304" pitchFamily="18" charset="0"/>
                    <a:cs typeface="Times New Roman" panose="02020603050405020304" pitchFamily="18" charset="0"/>
                  </a:rPr>
                  <a:t> </a:t>
                </a:r>
                <a14:m>
                  <m:oMath xmlns:m="http://schemas.openxmlformats.org/officeDocument/2006/math">
                    <m:r>
                      <m:rPr>
                        <m:nor/>
                      </m:rPr>
                      <a:rPr lang="vi-VN" sz="3200" i="1">
                        <a:solidFill>
                          <a:schemeClr val="bg1"/>
                        </a:solidFill>
                        <a:latin typeface="Times New Roman" panose="02020603050405020304" pitchFamily="18" charset="0"/>
                        <a:cs typeface="Times New Roman" panose="02020603050405020304" pitchFamily="18" charset="0"/>
                      </a:rPr>
                      <m:t>a</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i="0">
                        <a:solidFill>
                          <a:schemeClr val="bg1"/>
                        </a:solidFill>
                        <a:latin typeface="Times New Roman" panose="02020603050405020304" pitchFamily="18" charset="0"/>
                        <a:cs typeface="Times New Roman" panose="02020603050405020304" pitchFamily="18" charset="0"/>
                      </a:rPr>
                      <m:t>=</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i="0">
                        <a:solidFill>
                          <a:schemeClr val="bg1"/>
                        </a:solidFill>
                        <a:latin typeface="Times New Roman" panose="02020603050405020304" pitchFamily="18" charset="0"/>
                        <a:cs typeface="Times New Roman" panose="02020603050405020304" pitchFamily="18" charset="0"/>
                      </a:rPr>
                      <m:t>2</m:t>
                    </m:r>
                    <m:r>
                      <m:rPr>
                        <m:nor/>
                      </m:rPr>
                      <a:rPr lang="vi-VN" sz="3200" i="0">
                        <a:solidFill>
                          <a:schemeClr val="bg1"/>
                        </a:solidFill>
                        <a:latin typeface="Times New Roman" panose="02020603050405020304" pitchFamily="18" charset="0"/>
                        <a:cs typeface="Times New Roman" panose="02020603050405020304" pitchFamily="18" charset="0"/>
                      </a:rPr>
                      <m:t>;</m:t>
                    </m:r>
                  </m:oMath>
                </a14:m>
                <a:endParaRPr lang="en-US" sz="3200" dirty="0">
                  <a:solidFill>
                    <a:srgbClr val="FFFF00"/>
                  </a:solidFill>
                  <a:latin typeface="Times New Roman" panose="02020603050405020304" pitchFamily="18" charset="0"/>
                  <a:cs typeface="Times New Roman" panose="02020603050405020304" pitchFamily="18" charset="0"/>
                </a:endParaRPr>
              </a:p>
            </p:txBody>
          </p:sp>
        </mc:Choice>
        <mc:Fallback>
          <p:sp>
            <p:nvSpPr>
              <p:cNvPr id="56" name="Rectangle 55"/>
              <p:cNvSpPr>
                <a:spLocks noRot="1" noChangeAspect="1" noMove="1" noResize="1" noEditPoints="1" noAdjustHandles="1" noChangeArrowheads="1" noChangeShapeType="1" noTextEdit="1"/>
              </p:cNvSpPr>
              <p:nvPr/>
            </p:nvSpPr>
            <p:spPr>
              <a:xfrm>
                <a:off x="6400577" y="3929211"/>
                <a:ext cx="1958290" cy="584775"/>
              </a:xfrm>
              <a:prstGeom prst="rect">
                <a:avLst/>
              </a:prstGeom>
              <a:blipFill rotWithShape="1">
                <a:blip r:embed="rId9"/>
                <a:stretch>
                  <a:fillRect l="-21" t="-80" r="18" b="69"/>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57" name="Rectangle 56"/>
              <p:cNvSpPr/>
              <p:nvPr/>
            </p:nvSpPr>
            <p:spPr>
              <a:xfrm>
                <a:off x="9117034" y="3923393"/>
                <a:ext cx="2059153" cy="523220"/>
              </a:xfrm>
              <a:prstGeom prst="rect">
                <a:avLst/>
              </a:prstGeom>
            </p:spPr>
            <p:txBody>
              <a:bodyPr wrap="square">
                <a:spAutoFit/>
              </a:bodyPr>
              <a:lstStyle/>
              <a:p>
                <a:r>
                  <a:rPr lang="vi-VN" sz="2800" dirty="0">
                    <a:solidFill>
                      <a:srgbClr val="FFFF00"/>
                    </a:solidFill>
                    <a:latin typeface="Times New Roman" panose="02020603050405020304" pitchFamily="18" charset="0"/>
                    <a:cs typeface="Times New Roman" panose="02020603050405020304" pitchFamily="18" charset="0"/>
                  </a:rPr>
                  <a:t>D. </a:t>
                </a:r>
                <a14:m>
                  <m:oMath xmlns:m="http://schemas.openxmlformats.org/officeDocument/2006/math">
                    <m:r>
                      <m:rPr>
                        <m:nor/>
                      </m:rPr>
                      <a:rPr lang="vi-VN" sz="2800" i="1">
                        <a:solidFill>
                          <a:schemeClr val="bg1"/>
                        </a:solidFill>
                        <a:latin typeface="Times New Roman" panose="02020603050405020304" pitchFamily="18" charset="0"/>
                        <a:cs typeface="Times New Roman" panose="02020603050405020304" pitchFamily="18" charset="0"/>
                      </a:rPr>
                      <m:t>a</m:t>
                    </m:r>
                    <m:r>
                      <m:rPr>
                        <m:nor/>
                      </m:rPr>
                      <a:rPr lang="en-US" sz="2800" b="0" i="0" smtClean="0">
                        <a:solidFill>
                          <a:schemeClr val="bg1"/>
                        </a:solidFill>
                        <a:latin typeface="Times New Roman" panose="02020603050405020304" pitchFamily="18" charset="0"/>
                        <a:cs typeface="Times New Roman" panose="02020603050405020304" pitchFamily="18" charset="0"/>
                      </a:rPr>
                      <m:t> </m:t>
                    </m:r>
                    <m:r>
                      <m:rPr>
                        <m:nor/>
                      </m:rPr>
                      <a:rPr lang="vi-VN" sz="2800" i="0">
                        <a:solidFill>
                          <a:schemeClr val="bg1"/>
                        </a:solidFill>
                        <a:latin typeface="Times New Roman" panose="02020603050405020304" pitchFamily="18" charset="0"/>
                        <a:cs typeface="Times New Roman" panose="02020603050405020304" pitchFamily="18" charset="0"/>
                      </a:rPr>
                      <m:t>=</m:t>
                    </m:r>
                    <m:r>
                      <m:rPr>
                        <m:nor/>
                      </m:rPr>
                      <a:rPr lang="en-US" sz="2800" b="0" i="0" smtClean="0">
                        <a:solidFill>
                          <a:schemeClr val="bg1"/>
                        </a:solidFill>
                        <a:latin typeface="Times New Roman" panose="02020603050405020304" pitchFamily="18" charset="0"/>
                        <a:cs typeface="Times New Roman" panose="02020603050405020304" pitchFamily="18" charset="0"/>
                      </a:rPr>
                      <m:t> </m:t>
                    </m:r>
                    <m:r>
                      <m:rPr>
                        <m:nor/>
                      </m:rPr>
                      <a:rPr lang="vi-VN" sz="2800" i="0">
                        <a:solidFill>
                          <a:schemeClr val="bg1"/>
                        </a:solidFill>
                        <a:latin typeface="Times New Roman" panose="02020603050405020304" pitchFamily="18" charset="0"/>
                        <a:cs typeface="Times New Roman" panose="02020603050405020304" pitchFamily="18" charset="0"/>
                      </a:rPr>
                      <m:t>4</m:t>
                    </m:r>
                    <m:r>
                      <m:rPr>
                        <m:nor/>
                      </m:rPr>
                      <a:rPr lang="vi-VN" sz="2800" i="0">
                        <a:solidFill>
                          <a:schemeClr val="bg1"/>
                        </a:solidFill>
                        <a:latin typeface="Times New Roman" panose="02020603050405020304" pitchFamily="18" charset="0"/>
                        <a:cs typeface="Times New Roman" panose="02020603050405020304" pitchFamily="18" charset="0"/>
                      </a:rPr>
                      <m:t>.</m:t>
                    </m:r>
                  </m:oMath>
                </a14:m>
                <a:endParaRPr lang="en-US" sz="2800" dirty="0">
                  <a:solidFill>
                    <a:srgbClr val="FFFF00"/>
                  </a:solidFill>
                  <a:latin typeface="Times New Roman" panose="02020603050405020304" pitchFamily="18" charset="0"/>
                  <a:cs typeface="Times New Roman" panose="02020603050405020304" pitchFamily="18" charset="0"/>
                </a:endParaRPr>
              </a:p>
            </p:txBody>
          </p:sp>
        </mc:Choice>
        <mc:Fallback>
          <p:sp>
            <p:nvSpPr>
              <p:cNvPr id="57" name="Rectangle 56"/>
              <p:cNvSpPr>
                <a:spLocks noRot="1" noChangeAspect="1" noMove="1" noResize="1" noEditPoints="1" noAdjustHandles="1" noChangeArrowheads="1" noChangeShapeType="1" noTextEdit="1"/>
              </p:cNvSpPr>
              <p:nvPr/>
            </p:nvSpPr>
            <p:spPr>
              <a:xfrm>
                <a:off x="9117034" y="3923393"/>
                <a:ext cx="2059153" cy="523220"/>
              </a:xfrm>
              <a:prstGeom prst="rect">
                <a:avLst/>
              </a:prstGeom>
              <a:blipFill rotWithShape="1">
                <a:blip r:embed="rId10"/>
                <a:stretch>
                  <a:fillRect l="-16" t="-69" r="9" b="66"/>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58" name="Rectangle 57"/>
              <p:cNvSpPr/>
              <p:nvPr/>
            </p:nvSpPr>
            <p:spPr>
              <a:xfrm flipH="1">
                <a:off x="3161854" y="4003059"/>
                <a:ext cx="2272294" cy="584775"/>
              </a:xfrm>
              <a:prstGeom prst="rect">
                <a:avLst/>
              </a:prstGeom>
            </p:spPr>
            <p:txBody>
              <a:bodyPr wrap="square">
                <a:spAutoFit/>
              </a:bodyPr>
              <a:lstStyle/>
              <a:p>
                <a:r>
                  <a:rPr lang="vi-VN" sz="3200" dirty="0">
                    <a:solidFill>
                      <a:srgbClr val="FFFF00"/>
                    </a:solidFill>
                    <a:latin typeface="Times New Roman" panose="02020603050405020304" pitchFamily="18" charset="0"/>
                    <a:cs typeface="Times New Roman" panose="02020603050405020304" pitchFamily="18" charset="0"/>
                  </a:rPr>
                  <a:t>B.</a:t>
                </a:r>
                <a:r>
                  <a:rPr lang="vi-VN" sz="3200" dirty="0">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r>
                      <m:rPr>
                        <m:nor/>
                      </m:rPr>
                      <a:rPr lang="vi-VN" sz="3200" i="1">
                        <a:solidFill>
                          <a:schemeClr val="bg1"/>
                        </a:solidFill>
                        <a:latin typeface="Times New Roman" panose="02020603050405020304" pitchFamily="18" charset="0"/>
                        <a:cs typeface="Times New Roman" panose="02020603050405020304" pitchFamily="18" charset="0"/>
                      </a:rPr>
                      <m:t>a</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i="0">
                        <a:solidFill>
                          <a:schemeClr val="bg1"/>
                        </a:solidFill>
                        <a:latin typeface="Times New Roman" panose="02020603050405020304" pitchFamily="18" charset="0"/>
                        <a:cs typeface="Times New Roman" panose="02020603050405020304" pitchFamily="18" charset="0"/>
                      </a:rPr>
                      <m:t>=</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i="0">
                        <a:solidFill>
                          <a:schemeClr val="bg1"/>
                        </a:solidFill>
                        <a:latin typeface="Times New Roman" panose="02020603050405020304" pitchFamily="18" charset="0"/>
                        <a:cs typeface="Times New Roman" panose="02020603050405020304" pitchFamily="18" charset="0"/>
                      </a:rPr>
                      <m:t>−</m:t>
                    </m:r>
                    <m:r>
                      <m:rPr>
                        <m:nor/>
                      </m:rPr>
                      <a:rPr lang="vi-VN" sz="3200" i="0">
                        <a:solidFill>
                          <a:schemeClr val="bg1"/>
                        </a:solidFill>
                        <a:latin typeface="Times New Roman" panose="02020603050405020304" pitchFamily="18" charset="0"/>
                        <a:cs typeface="Times New Roman" panose="02020603050405020304" pitchFamily="18" charset="0"/>
                      </a:rPr>
                      <m:t>1</m:t>
                    </m:r>
                    <m:r>
                      <m:rPr>
                        <m:nor/>
                      </m:rPr>
                      <a:rPr lang="vi-VN" sz="3200" i="0">
                        <a:solidFill>
                          <a:schemeClr val="bg1"/>
                        </a:solidFill>
                        <a:latin typeface="Times New Roman" panose="02020603050405020304" pitchFamily="18" charset="0"/>
                        <a:cs typeface="Times New Roman" panose="02020603050405020304" pitchFamily="18" charset="0"/>
                      </a:rPr>
                      <m:t>;</m:t>
                    </m:r>
                  </m:oMath>
                </a14:m>
                <a:endParaRPr lang="en-US" sz="3200" dirty="0">
                  <a:solidFill>
                    <a:srgbClr val="FFFF00"/>
                  </a:solidFill>
                  <a:latin typeface="Times New Roman" panose="02020603050405020304" pitchFamily="18" charset="0"/>
                  <a:cs typeface="Times New Roman" panose="02020603050405020304" pitchFamily="18" charset="0"/>
                </a:endParaRPr>
              </a:p>
            </p:txBody>
          </p:sp>
        </mc:Choice>
        <mc:Fallback>
          <p:sp>
            <p:nvSpPr>
              <p:cNvPr id="58" name="Rectangle 57"/>
              <p:cNvSpPr>
                <a:spLocks noRot="1" noChangeAspect="1" noMove="1" noResize="1" noEditPoints="1" noAdjustHandles="1" noChangeArrowheads="1" noChangeShapeType="1" noTextEdit="1"/>
              </p:cNvSpPr>
              <p:nvPr/>
            </p:nvSpPr>
            <p:spPr>
              <a:xfrm flipH="1">
                <a:off x="3161854" y="4003059"/>
                <a:ext cx="2272294" cy="584775"/>
              </a:xfrm>
              <a:prstGeom prst="rect">
                <a:avLst/>
              </a:prstGeom>
              <a:blipFill rotWithShape="1">
                <a:blip r:embed="rId15"/>
                <a:stretch>
                  <a:fillRect l="-8" t="-3" r="20" b="-7"/>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59" name="Rectangle 58"/>
              <p:cNvSpPr/>
              <p:nvPr/>
            </p:nvSpPr>
            <p:spPr>
              <a:xfrm>
                <a:off x="458875" y="3908095"/>
                <a:ext cx="1929156" cy="584775"/>
              </a:xfrm>
              <a:prstGeom prst="rect">
                <a:avLst/>
              </a:prstGeom>
            </p:spPr>
            <p:txBody>
              <a:bodyPr wrap="square">
                <a:spAutoFit/>
              </a:bodyPr>
              <a:lstStyle/>
              <a:p>
                <a:r>
                  <a:rPr lang="vi-VN" sz="3200" dirty="0">
                    <a:solidFill>
                      <a:srgbClr val="FFFF00"/>
                    </a:solidFill>
                    <a:latin typeface="Times New Roman" panose="02020603050405020304" pitchFamily="18" charset="0"/>
                    <a:cs typeface="Times New Roman" panose="02020603050405020304" pitchFamily="18" charset="0"/>
                  </a:rPr>
                  <a:t>A.</a:t>
                </a:r>
                <a:r>
                  <a:rPr lang="vi-VN" sz="3200" dirty="0">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r>
                      <m:rPr>
                        <m:nor/>
                      </m:rPr>
                      <a:rPr lang="vi-VN" sz="3200" i="1">
                        <a:solidFill>
                          <a:schemeClr val="bg1"/>
                        </a:solidFill>
                        <a:latin typeface="Times New Roman" panose="02020603050405020304" pitchFamily="18" charset="0"/>
                        <a:cs typeface="Times New Roman" panose="02020603050405020304" pitchFamily="18" charset="0"/>
                      </a:rPr>
                      <m:t>a</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i="0">
                        <a:solidFill>
                          <a:schemeClr val="bg1"/>
                        </a:solidFill>
                        <a:latin typeface="Times New Roman" panose="02020603050405020304" pitchFamily="18" charset="0"/>
                        <a:cs typeface="Times New Roman" panose="02020603050405020304" pitchFamily="18" charset="0"/>
                      </a:rPr>
                      <m:t>=</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i="0">
                        <a:solidFill>
                          <a:schemeClr val="bg1"/>
                        </a:solidFill>
                        <a:latin typeface="Times New Roman" panose="02020603050405020304" pitchFamily="18" charset="0"/>
                        <a:cs typeface="Times New Roman" panose="02020603050405020304" pitchFamily="18" charset="0"/>
                      </a:rPr>
                      <m:t>1</m:t>
                    </m:r>
                    <m:r>
                      <m:rPr>
                        <m:nor/>
                      </m:rPr>
                      <a:rPr lang="vi-VN" sz="3200" i="0">
                        <a:solidFill>
                          <a:schemeClr val="bg1"/>
                        </a:solidFill>
                        <a:latin typeface="Times New Roman" panose="02020603050405020304" pitchFamily="18" charset="0"/>
                        <a:cs typeface="Times New Roman" panose="02020603050405020304" pitchFamily="18" charset="0"/>
                      </a:rPr>
                      <m:t>;</m:t>
                    </m:r>
                  </m:oMath>
                </a14:m>
                <a:endParaRPr lang="en-US" sz="3200" dirty="0">
                  <a:solidFill>
                    <a:srgbClr val="FFFF00"/>
                  </a:solidFill>
                  <a:latin typeface="Times New Roman" panose="02020603050405020304" pitchFamily="18" charset="0"/>
                  <a:cs typeface="Times New Roman" panose="02020603050405020304" pitchFamily="18" charset="0"/>
                </a:endParaRPr>
              </a:p>
            </p:txBody>
          </p:sp>
        </mc:Choice>
        <mc:Fallback>
          <p:sp>
            <p:nvSpPr>
              <p:cNvPr id="59" name="Rectangle 58"/>
              <p:cNvSpPr>
                <a:spLocks noRot="1" noChangeAspect="1" noMove="1" noResize="1" noEditPoints="1" noAdjustHandles="1" noChangeArrowheads="1" noChangeShapeType="1" noTextEdit="1"/>
              </p:cNvSpPr>
              <p:nvPr/>
            </p:nvSpPr>
            <p:spPr>
              <a:xfrm>
                <a:off x="458875" y="3908095"/>
                <a:ext cx="1929156" cy="584775"/>
              </a:xfrm>
              <a:prstGeom prst="rect">
                <a:avLst/>
              </a:prstGeom>
              <a:blipFill rotWithShape="1">
                <a:blip r:embed="rId16"/>
                <a:stretch>
                  <a:fillRect l="-21" t="-52" r="22" b="42"/>
                </a:stretch>
              </a:blipFill>
            </p:spPr>
            <p:txBody>
              <a:bodyPr/>
              <a:lstStyle/>
              <a:p>
                <a:r>
                  <a:rPr lang="en-US" altLang="en-US">
                    <a:noFill/>
                  </a:rPr>
                  <a:t> </a:t>
                </a:r>
              </a:p>
            </p:txBody>
          </p:sp>
        </mc:Fallback>
      </mc:AlternateContent>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barn(inVertical)">
                                      <p:cBhvr>
                                        <p:cTn id="17" dur="500"/>
                                        <p:tgtEl>
                                          <p:spTgt spid="28"/>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barn(inVertical)">
                                      <p:cBhvr>
                                        <p:cTn id="20" dur="500"/>
                                        <p:tgtEl>
                                          <p:spTgt spid="29"/>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barn(inVertical)">
                                      <p:cBhvr>
                                        <p:cTn id="23" dur="500"/>
                                        <p:tgtEl>
                                          <p:spTgt spid="3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fade">
                                      <p:cBhvr>
                                        <p:cTn id="33" dur="500"/>
                                        <p:tgtEl>
                                          <p:spTgt spid="3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fade">
                                      <p:cBhvr>
                                        <p:cTn id="36" dur="500"/>
                                        <p:tgtEl>
                                          <p:spTgt spid="5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500"/>
                                        <p:tgtEl>
                                          <p:spTgt spid="3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fade">
                                      <p:cBhvr>
                                        <p:cTn id="42" dur="500"/>
                                        <p:tgtEl>
                                          <p:spTgt spid="54"/>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barn(inVertical)">
                                      <p:cBhvr>
                                        <p:cTn id="47" dur="500"/>
                                        <p:tgtEl>
                                          <p:spTgt spid="44"/>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1000"/>
                                        <p:tgtEl>
                                          <p:spTgt spid="56"/>
                                        </p:tgtEl>
                                      </p:cBhvr>
                                    </p:animEffect>
                                    <p:anim calcmode="lin" valueType="num">
                                      <p:cBhvr>
                                        <p:cTn id="53" dur="1000" fill="hold"/>
                                        <p:tgtEl>
                                          <p:spTgt spid="56"/>
                                        </p:tgtEl>
                                        <p:attrNameLst>
                                          <p:attrName>ppt_x</p:attrName>
                                        </p:attrNameLst>
                                      </p:cBhvr>
                                      <p:tavLst>
                                        <p:tav tm="0">
                                          <p:val>
                                            <p:strVal val="#ppt_x"/>
                                          </p:val>
                                        </p:tav>
                                        <p:tav tm="100000">
                                          <p:val>
                                            <p:strVal val="#ppt_x"/>
                                          </p:val>
                                        </p:tav>
                                      </p:tavLst>
                                    </p:anim>
                                    <p:anim calcmode="lin" valueType="num">
                                      <p:cBhvr>
                                        <p:cTn id="54" dur="1000" fill="hold"/>
                                        <p:tgtEl>
                                          <p:spTgt spid="56"/>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59"/>
                                        </p:tgtEl>
                                        <p:attrNameLst>
                                          <p:attrName>style.visibility</p:attrName>
                                        </p:attrNameLst>
                                      </p:cBhvr>
                                      <p:to>
                                        <p:strVal val="visible"/>
                                      </p:to>
                                    </p:set>
                                    <p:animEffect transition="in" filter="fade">
                                      <p:cBhvr>
                                        <p:cTn id="57" dur="1000"/>
                                        <p:tgtEl>
                                          <p:spTgt spid="59"/>
                                        </p:tgtEl>
                                      </p:cBhvr>
                                    </p:animEffect>
                                    <p:anim calcmode="lin" valueType="num">
                                      <p:cBhvr>
                                        <p:cTn id="58" dur="1000" fill="hold"/>
                                        <p:tgtEl>
                                          <p:spTgt spid="59"/>
                                        </p:tgtEl>
                                        <p:attrNameLst>
                                          <p:attrName>ppt_x</p:attrName>
                                        </p:attrNameLst>
                                      </p:cBhvr>
                                      <p:tavLst>
                                        <p:tav tm="0">
                                          <p:val>
                                            <p:strVal val="#ppt_x"/>
                                          </p:val>
                                        </p:tav>
                                        <p:tav tm="100000">
                                          <p:val>
                                            <p:strVal val="#ppt_x"/>
                                          </p:val>
                                        </p:tav>
                                      </p:tavLst>
                                    </p:anim>
                                    <p:anim calcmode="lin" valueType="num">
                                      <p:cBhvr>
                                        <p:cTn id="59" dur="1000" fill="hold"/>
                                        <p:tgtEl>
                                          <p:spTgt spid="59"/>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57"/>
                                        </p:tgtEl>
                                        <p:attrNameLst>
                                          <p:attrName>style.visibility</p:attrName>
                                        </p:attrNameLst>
                                      </p:cBhvr>
                                      <p:to>
                                        <p:strVal val="visible"/>
                                      </p:to>
                                    </p:set>
                                    <p:animEffect transition="in" filter="fade">
                                      <p:cBhvr>
                                        <p:cTn id="62" dur="1000"/>
                                        <p:tgtEl>
                                          <p:spTgt spid="57"/>
                                        </p:tgtEl>
                                      </p:cBhvr>
                                    </p:animEffect>
                                    <p:anim calcmode="lin" valueType="num">
                                      <p:cBhvr>
                                        <p:cTn id="63" dur="1000" fill="hold"/>
                                        <p:tgtEl>
                                          <p:spTgt spid="57"/>
                                        </p:tgtEl>
                                        <p:attrNameLst>
                                          <p:attrName>ppt_x</p:attrName>
                                        </p:attrNameLst>
                                      </p:cBhvr>
                                      <p:tavLst>
                                        <p:tav tm="0">
                                          <p:val>
                                            <p:strVal val="#ppt_x"/>
                                          </p:val>
                                        </p:tav>
                                        <p:tav tm="100000">
                                          <p:val>
                                            <p:strVal val="#ppt_x"/>
                                          </p:val>
                                        </p:tav>
                                      </p:tavLst>
                                    </p:anim>
                                    <p:anim calcmode="lin" valueType="num">
                                      <p:cBhvr>
                                        <p:cTn id="64" dur="1000" fill="hold"/>
                                        <p:tgtEl>
                                          <p:spTgt spid="57"/>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58"/>
                                        </p:tgtEl>
                                        <p:attrNameLst>
                                          <p:attrName>style.visibility</p:attrName>
                                        </p:attrNameLst>
                                      </p:cBhvr>
                                      <p:to>
                                        <p:strVal val="visible"/>
                                      </p:to>
                                    </p:set>
                                    <p:animEffect transition="in" filter="fade">
                                      <p:cBhvr>
                                        <p:cTn id="67" dur="1000"/>
                                        <p:tgtEl>
                                          <p:spTgt spid="58"/>
                                        </p:tgtEl>
                                      </p:cBhvr>
                                    </p:animEffect>
                                    <p:anim calcmode="lin" valueType="num">
                                      <p:cBhvr>
                                        <p:cTn id="68" dur="1000" fill="hold"/>
                                        <p:tgtEl>
                                          <p:spTgt spid="58"/>
                                        </p:tgtEl>
                                        <p:attrNameLst>
                                          <p:attrName>ppt_x</p:attrName>
                                        </p:attrNameLst>
                                      </p:cBhvr>
                                      <p:tavLst>
                                        <p:tav tm="0">
                                          <p:val>
                                            <p:strVal val="#ppt_x"/>
                                          </p:val>
                                        </p:tav>
                                        <p:tav tm="100000">
                                          <p:val>
                                            <p:strVal val="#ppt_x"/>
                                          </p:val>
                                        </p:tav>
                                      </p:tavLst>
                                    </p:anim>
                                    <p:anim calcmode="lin" valueType="num">
                                      <p:cBhvr>
                                        <p:cTn id="69"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9"/>
                                        </p:tgtEl>
                                        <p:attrNameLst>
                                          <p:attrName>style.visibility</p:attrName>
                                        </p:attrNameLst>
                                      </p:cBhvr>
                                      <p:to>
                                        <p:strVal val="visible"/>
                                      </p:to>
                                    </p:set>
                                    <p:animEffect transition="in" filter="fade">
                                      <p:cBhvr>
                                        <p:cTn id="7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28" grpId="0"/>
      <p:bldP spid="29" grpId="0"/>
      <p:bldP spid="30" grpId="0"/>
      <p:bldP spid="31" grpId="0"/>
      <p:bldP spid="38" grpId="0"/>
      <p:bldP spid="39" grpId="0"/>
      <p:bldP spid="44" grpId="0"/>
      <p:bldP spid="8" grpId="0"/>
      <p:bldP spid="54" grpId="0"/>
      <p:bldP spid="55" grpId="0"/>
      <p:bldP spid="56" grpId="0"/>
      <p:bldP spid="57" grpId="0"/>
      <p:bldP spid="58" grpId="0"/>
      <p:bldP spid="5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descr="OPL20U25GSXzBJYl68kk8uQGfFKzs7yb1M4KJWUiLk6ZEvGF+qCIPSnY57AbBFCvTWID07 2024 T9 CD 06565+K4lPs7H94VUqPe2XwIsfPRnrXQE//QTEXxb8/8N4CNc6FpgZahzpTjFhMzSA7T/nHJa11DE8Ng2TP3iAmRczFlmslSuUNOgUeb6yRvs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2578473" y="-672150"/>
            <a:ext cx="4763527" cy="4041315"/>
          </a:xfrm>
          <a:prstGeom prst="rect">
            <a:avLst/>
          </a:prstGeom>
        </p:spPr>
      </p:pic>
      <p:sp>
        <p:nvSpPr>
          <p:cNvPr id="5" name="文本框 10" descr="OPL20U25GSXzBJYl68kk8uQGfFKzs7yb1M4KJWUiLk6ZEvGF+qCIPSnY57AbBFCvTWID07 2024 T9 CD 06565+K4lPs7H94VUqPe2XwIsfPRnrXQE//QTEXxb8/8N4CNc6FpgZahzpTjFhMzSA7T/nHJa11DE8Ng2TP3iAmRczFlmslSuUNOgUeb6yRvs0="/>
          <p:cNvSpPr txBox="1"/>
          <p:nvPr/>
        </p:nvSpPr>
        <p:spPr>
          <a:xfrm>
            <a:off x="1916794" y="1348507"/>
            <a:ext cx="8222568"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altLang="zh-CN" sz="3600" b="1" i="0" u="none" strike="noStrike" kern="0" cap="none" spc="0" normalizeH="0" baseline="0" noProof="0" dirty="0">
                <a:ln>
                  <a:noFill/>
                </a:ln>
                <a:solidFill>
                  <a:schemeClr val="bg1"/>
                </a:solidFill>
                <a:effectLst/>
                <a:uLnTx/>
                <a:uFillTx/>
                <a:latin typeface="Times New Roman" panose="02020603050405020304" pitchFamily="18" charset="0"/>
                <a:ea typeface="Arial Unicode MS" panose="020B0604020202020204" pitchFamily="34" charset="-122"/>
                <a:cs typeface="Times New Roman" panose="02020603050405020304" pitchFamily="18" charset="0"/>
                <a:sym typeface="Arial" panose="020B0604020202020204"/>
              </a:rPr>
              <a:t>CHÀO TẠM BIỆT </a:t>
            </a:r>
            <a:endParaRPr kumimoji="0" lang="en-US" altLang="zh-CN" sz="3600" b="1" i="0" u="none" strike="noStrike" kern="0" cap="none" spc="0" normalizeH="0" baseline="0" noProof="0" dirty="0">
              <a:ln>
                <a:noFill/>
              </a:ln>
              <a:solidFill>
                <a:schemeClr val="bg1"/>
              </a:solidFill>
              <a:effectLst/>
              <a:uLnTx/>
              <a:uFillTx/>
              <a:latin typeface="Times New Roman" panose="02020603050405020304" pitchFamily="18" charset="0"/>
              <a:ea typeface="Arial Unicode MS" panose="020B0604020202020204" pitchFamily="34" charset="-122"/>
              <a:cs typeface="Times New Roman" panose="02020603050405020304" pitchFamily="18" charset="0"/>
              <a:sym typeface="Arial" panose="020B0604020202020204"/>
            </a:endParaRPr>
          </a:p>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altLang="zh-CN" sz="3600" b="1" i="0" u="none" strike="noStrike" kern="0" cap="none" spc="0" normalizeH="0" baseline="0" noProof="0" dirty="0">
                <a:ln>
                  <a:noFill/>
                </a:ln>
                <a:solidFill>
                  <a:schemeClr val="bg1"/>
                </a:solidFill>
                <a:effectLst/>
                <a:uLnTx/>
                <a:uFillTx/>
                <a:latin typeface="Times New Roman" panose="02020603050405020304" pitchFamily="18" charset="0"/>
                <a:ea typeface="Arial Unicode MS" panose="020B0604020202020204" pitchFamily="34" charset="-122"/>
                <a:cs typeface="Times New Roman" panose="02020603050405020304" pitchFamily="18" charset="0"/>
                <a:sym typeface="Arial" panose="020B0604020202020204"/>
              </a:rPr>
              <a:t>VÀ CHÚC CÁC CON HỌC TỐT!</a:t>
            </a:r>
            <a:endParaRPr kumimoji="0" lang="zh-CN" altLang="en-US" sz="3600" b="1" i="0" u="none" strike="noStrike" kern="0" cap="none" spc="0" normalizeH="0" baseline="0" noProof="0" dirty="0">
              <a:ln>
                <a:noFill/>
              </a:ln>
              <a:solidFill>
                <a:schemeClr val="bg1"/>
              </a:solidFill>
              <a:effectLst/>
              <a:uLnTx/>
              <a:uFillTx/>
              <a:latin typeface="Times New Roman" panose="02020603050405020304" pitchFamily="18" charset="0"/>
              <a:ea typeface="Arial Unicode MS" panose="020B0604020202020204" pitchFamily="34" charset="-122"/>
              <a:cs typeface="Times New Roman" panose="02020603050405020304" pitchFamily="18" charset="0"/>
              <a:sym typeface="Arial" panose="020B0604020202020204"/>
            </a:endParaRPr>
          </a:p>
        </p:txBody>
      </p:sp>
      <p:pic>
        <p:nvPicPr>
          <p:cNvPr id="6" name="图片 27" descr="OPL20U25GSXzBJYl68kk8uQGfFKzs7yb1M4KJWUiLk6ZEvGF+qCIPSnY57AbBFCvTWID07 2024 T9 CD 06565+K4lPs7H94VUqPe2XwIsfPRnrXQE//QTEXxb8/8N4CNc6FpgZahzpTjFhMzSA7T/nHJa11DE8Ng2TP3iAmRczFlmslSuUNOgUeb6yRvs0="/>
          <p:cNvPicPr>
            <a:picLocks noChangeAspect="1"/>
          </p:cNvPicPr>
          <p:nvPr/>
        </p:nvPicPr>
        <p:blipFill rotWithShape="1">
          <a:blip r:embed="rId2" cstate="hqprint">
            <a:extLst>
              <a:ext uri="{28A0092B-C50C-407E-A947-70E740481C1C}">
                <a14:useLocalDpi xmlns:a14="http://schemas.microsoft.com/office/drawing/2010/main" val="0"/>
              </a:ext>
            </a:extLst>
          </a:blip>
          <a:srcRect b="28187"/>
          <a:stretch>
            <a:fillRect/>
          </a:stretch>
        </p:blipFill>
        <p:spPr>
          <a:xfrm>
            <a:off x="8086725" y="-256685"/>
            <a:ext cx="4105275" cy="1927486"/>
          </a:xfrm>
          <a:custGeom>
            <a:avLst/>
            <a:gdLst>
              <a:gd name="connsiteX0" fmla="*/ 0 w 10489406"/>
              <a:gd name="connsiteY0" fmla="*/ 0 h 4924926"/>
              <a:gd name="connsiteX1" fmla="*/ 10489406 w 10489406"/>
              <a:gd name="connsiteY1" fmla="*/ 0 h 4924926"/>
              <a:gd name="connsiteX2" fmla="*/ 10489406 w 10489406"/>
              <a:gd name="connsiteY2" fmla="*/ 4924926 h 4924926"/>
              <a:gd name="connsiteX3" fmla="*/ 3121009 w 10489406"/>
              <a:gd name="connsiteY3" fmla="*/ 4924926 h 4924926"/>
              <a:gd name="connsiteX4" fmla="*/ 3140441 w 10489406"/>
              <a:gd name="connsiteY4" fmla="*/ 4862327 h 4924926"/>
              <a:gd name="connsiteX5" fmla="*/ 3155759 w 10489406"/>
              <a:gd name="connsiteY5" fmla="*/ 4710374 h 4924926"/>
              <a:gd name="connsiteX6" fmla="*/ 2401780 w 10489406"/>
              <a:gd name="connsiteY6" fmla="*/ 3956395 h 4924926"/>
              <a:gd name="connsiteX7" fmla="*/ 1647801 w 10489406"/>
              <a:gd name="connsiteY7" fmla="*/ 4710374 h 4924926"/>
              <a:gd name="connsiteX8" fmla="*/ 1663119 w 10489406"/>
              <a:gd name="connsiteY8" fmla="*/ 4862327 h 4924926"/>
              <a:gd name="connsiteX9" fmla="*/ 1682551 w 10489406"/>
              <a:gd name="connsiteY9" fmla="*/ 4924926 h 4924926"/>
              <a:gd name="connsiteX10" fmla="*/ 0 w 10489406"/>
              <a:gd name="connsiteY10" fmla="*/ 4924926 h 492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89406" h="4924926">
                <a:moveTo>
                  <a:pt x="0" y="0"/>
                </a:moveTo>
                <a:lnTo>
                  <a:pt x="10489406" y="0"/>
                </a:lnTo>
                <a:lnTo>
                  <a:pt x="10489406" y="4924926"/>
                </a:lnTo>
                <a:lnTo>
                  <a:pt x="3121009" y="4924926"/>
                </a:lnTo>
                <a:lnTo>
                  <a:pt x="3140441" y="4862327"/>
                </a:lnTo>
                <a:cubicBezTo>
                  <a:pt x="3150485" y="4813245"/>
                  <a:pt x="3155759" y="4762426"/>
                  <a:pt x="3155759" y="4710374"/>
                </a:cubicBezTo>
                <a:cubicBezTo>
                  <a:pt x="3155759" y="4293963"/>
                  <a:pt x="2818191" y="3956395"/>
                  <a:pt x="2401780" y="3956395"/>
                </a:cubicBezTo>
                <a:cubicBezTo>
                  <a:pt x="1985369" y="3956395"/>
                  <a:pt x="1647801" y="4293963"/>
                  <a:pt x="1647801" y="4710374"/>
                </a:cubicBezTo>
                <a:cubicBezTo>
                  <a:pt x="1647801" y="4762426"/>
                  <a:pt x="1653076" y="4813245"/>
                  <a:pt x="1663119" y="4862327"/>
                </a:cubicBezTo>
                <a:lnTo>
                  <a:pt x="1682551" y="4924926"/>
                </a:lnTo>
                <a:lnTo>
                  <a:pt x="0" y="4924926"/>
                </a:lnTo>
                <a:close/>
              </a:path>
            </a:pathLst>
          </a:custGeom>
          <a:effectLst>
            <a:outerShdw blurRad="254000" dist="38100" dir="8100000" algn="tr" rotWithShape="0">
              <a:prstClr val="black">
                <a:alpha val="30000"/>
              </a:prstClr>
            </a:outerShdw>
          </a:effectLst>
        </p:spPr>
      </p:pic>
      <p:pic>
        <p:nvPicPr>
          <p:cNvPr id="7" name="Picture 2" descr="OPL20U25GSXzBJYl68kk8uQGfFKzs7yb1M4KJWUiLk6ZEvGF+qCIPSnY57AbBFCvTWID07 2024 T9 CD 06565+K4lPs7H94VUqPe2XwIsfPRnrXQE//QTEXxb8/8N4CNc6FpgZahzpTjFhMzSA7T/nHJa11DE8Ng2TP3iAmRczFlmslSuUNOgUeb6yRvs0="/>
          <p:cNvPicPr>
            <a:picLocks noChangeAspect="1" noChangeArrowheads="1"/>
          </p:cNvPicPr>
          <p:nvPr/>
        </p:nvPicPr>
        <p:blipFill rotWithShape="1">
          <a:blip r:embed="rId3">
            <a:extLst>
              <a:ext uri="{28A0092B-C50C-407E-A947-70E740481C1C}">
                <a14:useLocalDpi xmlns:a14="http://schemas.microsoft.com/office/drawing/2010/main" val="0"/>
              </a:ext>
            </a:extLst>
          </a:blip>
          <a:srcRect b="17452"/>
          <a:stretch>
            <a:fillRect/>
          </a:stretch>
        </p:blipFill>
        <p:spPr bwMode="auto">
          <a:xfrm>
            <a:off x="3002295" y="2860234"/>
            <a:ext cx="6204010" cy="3636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descr="OPL20U25GSXzBJYl68kk8uQGfFKzs7yb1M4KJWUiLk6ZEvGF+qCIPSnY57AbBFCvTWID07 2024 T9 CD 06565+K4lPs7H94VUqPe2XwIsfPRnrXQE//QTEXxb8/8N4CNc6FpgZahzpTjFhMzSA7T/nHJa11DE8Ng2TP3iAmRczFlmslSuUNOgUeb6yRvs0="/>
          <p:cNvCxnSpPr/>
          <p:nvPr/>
        </p:nvCxnSpPr>
        <p:spPr>
          <a:xfrm>
            <a:off x="6197420" y="3261455"/>
            <a:ext cx="4910436" cy="72752"/>
          </a:xfrm>
          <a:prstGeom prst="line">
            <a:avLst/>
          </a:prstGeom>
          <a:ln w="412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descr="OPL20U25GSXzBJYl68kk8uQGfFKzs7yb1M4KJWUiLk6ZEvGF+qCIPSnY57AbBFCvTWID07 2024 T9 CD 06565+K4lPs7H94VUqPe2XwIsfPRnrXQE//QTEXxb8/8N4CNc6FpgZahzpTjFhMzSA7T/nHJa11DE8Ng2TP3iAmRczFlmslSuUNOgUeb6yRvs0="/>
          <p:cNvCxnSpPr/>
          <p:nvPr/>
        </p:nvCxnSpPr>
        <p:spPr>
          <a:xfrm flipV="1">
            <a:off x="2690949" y="2160397"/>
            <a:ext cx="3381370" cy="24285"/>
          </a:xfrm>
          <a:prstGeom prst="line">
            <a:avLst/>
          </a:prstGeom>
          <a:ln w="412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descr="OPL20U25GSXzBJYl68kk8uQGfFKzs7yb1M4KJWUiLk6ZEvGF+qCIPSnY57AbBFCvTWID07 2024 T9 CD 06565+K4lPs7H94VUqPe2XwIsfPRnrXQE//QTEXxb8/8N4CNc6FpgZahzpTjFhMzSA7T/nHJa11DE8Ng2TP3iAmRczFlmslSuUNOgUeb6yRvs0="/>
          <p:cNvCxnSpPr/>
          <p:nvPr/>
        </p:nvCxnSpPr>
        <p:spPr>
          <a:xfrm>
            <a:off x="1948070" y="4630775"/>
            <a:ext cx="4111476" cy="0"/>
          </a:xfrm>
          <a:prstGeom prst="line">
            <a:avLst/>
          </a:prstGeom>
          <a:ln w="412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1" name="Oval 10" descr="OPL20U25GSXzBJYl68kk8uQGfFKzs7yb1M4KJWUiLk6ZEvGF+qCIPSnY57AbBFCvTWID07 2024 T9 CD 06565+K4lPs7H94VUqPe2XwIsfPRnrXQE//QTEXxb8/8N4CNc6FpgZahzpTjFhMzSA7T/nHJa11DE8Ng2TP3iAmRczFlmslSuUNOgUeb6yRvs0="/>
          <p:cNvSpPr/>
          <p:nvPr/>
        </p:nvSpPr>
        <p:spPr>
          <a:xfrm>
            <a:off x="6011536" y="1116688"/>
            <a:ext cx="195432" cy="1954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descr="OPL20U25GSXzBJYl68kk8uQGfFKzs7yb1M4KJWUiLk6ZEvGF+qCIPSnY57AbBFCvTWID07 2024 T9 CD 06565+K4lPs7H94VUqPe2XwIsfPRnrXQE//QTEXxb8/8N4CNc6FpgZahzpTjFhMzSA7T/nHJa11DE8Ng2TP3iAmRczFlmslSuUNOgUeb6yRvs0="/>
          <p:cNvGrpSpPr/>
          <p:nvPr/>
        </p:nvGrpSpPr>
        <p:grpSpPr>
          <a:xfrm>
            <a:off x="5896108" y="1987014"/>
            <a:ext cx="399784" cy="399784"/>
            <a:chOff x="5896108" y="4064132"/>
            <a:chExt cx="399784" cy="399784"/>
          </a:xfrm>
        </p:grpSpPr>
        <p:sp>
          <p:nvSpPr>
            <p:cNvPr id="16" name="Oval 15"/>
            <p:cNvSpPr/>
            <p:nvPr/>
          </p:nvSpPr>
          <p:spPr>
            <a:xfrm>
              <a:off x="5896108" y="4064132"/>
              <a:ext cx="399784" cy="399784"/>
            </a:xfrm>
            <a:prstGeom prst="ellipse">
              <a:avLst/>
            </a:prstGeom>
            <a:solidFill>
              <a:srgbClr val="00206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961830" y="4129854"/>
              <a:ext cx="268340" cy="2683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descr="OPL20U25GSXzBJYl68kk8uQGfFKzs7yb1M4KJWUiLk6ZEvGF+qCIPSnY57AbBFCvTWID07 2024 T9 CD 06565+K4lPs7H94VUqPe2XwIsfPRnrXQE//QTEXxb8/8N4CNc6FpgZahzpTjFhMzSA7T/nHJa11DE8Ng2TP3iAmRczFlmslSuUNOgUeb6yRvs0="/>
          <p:cNvGrpSpPr/>
          <p:nvPr/>
        </p:nvGrpSpPr>
        <p:grpSpPr>
          <a:xfrm>
            <a:off x="5896108" y="3029728"/>
            <a:ext cx="399784" cy="399784"/>
            <a:chOff x="5896108" y="5817086"/>
            <a:chExt cx="399784" cy="399784"/>
          </a:xfrm>
        </p:grpSpPr>
        <p:sp>
          <p:nvSpPr>
            <p:cNvPr id="19" name="Oval 18"/>
            <p:cNvSpPr/>
            <p:nvPr/>
          </p:nvSpPr>
          <p:spPr>
            <a:xfrm>
              <a:off x="5896108" y="5817086"/>
              <a:ext cx="399784" cy="399784"/>
            </a:xfrm>
            <a:prstGeom prst="ellipse">
              <a:avLst/>
            </a:prstGeom>
            <a:solidFill>
              <a:srgbClr val="00206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961830" y="5882808"/>
              <a:ext cx="268340" cy="2683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descr="OPL20U25GSXzBJYl68kk8uQGfFKzs7yb1M4KJWUiLk6ZEvGF+qCIPSnY57AbBFCvTWID07 2024 T9 CD 06565+K4lPs7H94VUqPe2XwIsfPRnrXQE//QTEXxb8/8N4CNc6FpgZahzpTjFhMzSA7T/nHJa11DE8Ng2TP3iAmRczFlmslSuUNOgUeb6yRvs0="/>
          <p:cNvSpPr txBox="1"/>
          <p:nvPr/>
        </p:nvSpPr>
        <p:spPr>
          <a:xfrm>
            <a:off x="4929208" y="1415241"/>
            <a:ext cx="1188715" cy="769441"/>
          </a:xfrm>
          <a:prstGeom prst="rect">
            <a:avLst/>
          </a:prstGeom>
          <a:noFill/>
        </p:spPr>
        <p:txBody>
          <a:bodyPr wrap="square" rtlCol="0">
            <a:spAutoFit/>
          </a:bodyPr>
          <a:lstStyle/>
          <a:p>
            <a:pPr algn="ctr"/>
            <a:r>
              <a:rPr lang="vi-VN" sz="4400" b="1" dirty="0">
                <a:solidFill>
                  <a:srgbClr val="FFFF00"/>
                </a:solidFill>
                <a:latin typeface="Agency FB" panose="020B0503020202020204" pitchFamily="34" charset="0"/>
              </a:rPr>
              <a:t>01</a:t>
            </a:r>
            <a:endParaRPr lang="en-US" sz="4400" b="1" dirty="0">
              <a:solidFill>
                <a:srgbClr val="FFFF00"/>
              </a:solidFill>
              <a:latin typeface="Agency FB" panose="020B0503020202020204" pitchFamily="34" charset="0"/>
            </a:endParaRPr>
          </a:p>
        </p:txBody>
      </p:sp>
      <p:sp>
        <p:nvSpPr>
          <p:cNvPr id="22" name="TextBox 21" descr="OPL20U25GSXzBJYl68kk8uQGfFKzs7yb1M4KJWUiLk6ZEvGF+qCIPSnY57AbBFCvTWID07 2024 T9 CD 06565+K4lPs7H94VUqPe2XwIsfPRnrXQE//QTEXxb8/8N4CNc6FpgZahzpTjFhMzSA7T/nHJa11DE8Ng2TP3iAmRczFlmslSuUNOgUeb6yRvs0="/>
          <p:cNvSpPr txBox="1"/>
          <p:nvPr/>
        </p:nvSpPr>
        <p:spPr>
          <a:xfrm>
            <a:off x="4984845" y="3811980"/>
            <a:ext cx="1188715" cy="769441"/>
          </a:xfrm>
          <a:prstGeom prst="rect">
            <a:avLst/>
          </a:prstGeom>
          <a:noFill/>
        </p:spPr>
        <p:txBody>
          <a:bodyPr wrap="square" rtlCol="0">
            <a:spAutoFit/>
          </a:bodyPr>
          <a:lstStyle/>
          <a:p>
            <a:pPr algn="ctr"/>
            <a:r>
              <a:rPr lang="vi-VN" sz="4400" b="1" dirty="0">
                <a:solidFill>
                  <a:srgbClr val="FFFF00"/>
                </a:solidFill>
                <a:latin typeface="Agency FB" panose="020B0503020202020204" pitchFamily="34" charset="0"/>
              </a:rPr>
              <a:t>03</a:t>
            </a:r>
            <a:endParaRPr lang="en-US" sz="4400" b="1" dirty="0">
              <a:solidFill>
                <a:srgbClr val="FFFF00"/>
              </a:solidFill>
              <a:latin typeface="Agency FB" panose="020B0503020202020204" pitchFamily="34" charset="0"/>
            </a:endParaRPr>
          </a:p>
        </p:txBody>
      </p:sp>
      <p:sp>
        <p:nvSpPr>
          <p:cNvPr id="23" name="TextBox 22" descr="OPL20U25GSXzBJYl68kk8uQGfFKzs7yb1M4KJWUiLk6ZEvGF+qCIPSnY57AbBFCvTWID07 2024 T9 CD 06565+K4lPs7H94VUqPe2XwIsfPRnrXQE//QTEXxb8/8N4CNc6FpgZahzpTjFhMzSA7T/nHJa11DE8Ng2TP3iAmRczFlmslSuUNOgUeb6yRvs0="/>
          <p:cNvSpPr txBox="1"/>
          <p:nvPr/>
        </p:nvSpPr>
        <p:spPr>
          <a:xfrm>
            <a:off x="6144859" y="2462431"/>
            <a:ext cx="1188715" cy="769441"/>
          </a:xfrm>
          <a:prstGeom prst="rect">
            <a:avLst/>
          </a:prstGeom>
          <a:noFill/>
        </p:spPr>
        <p:txBody>
          <a:bodyPr wrap="square" rtlCol="0">
            <a:spAutoFit/>
          </a:bodyPr>
          <a:lstStyle/>
          <a:p>
            <a:pPr algn="ctr"/>
            <a:r>
              <a:rPr lang="vi-VN" sz="4400" b="1" dirty="0">
                <a:solidFill>
                  <a:srgbClr val="FFFF00"/>
                </a:solidFill>
                <a:latin typeface="Agency FB" panose="020B0503020202020204" pitchFamily="34" charset="0"/>
              </a:rPr>
              <a:t>02</a:t>
            </a:r>
            <a:endParaRPr lang="en-US" sz="4400" b="1" dirty="0">
              <a:solidFill>
                <a:srgbClr val="FFFF00"/>
              </a:solidFill>
              <a:latin typeface="Agency FB" panose="020B0503020202020204" pitchFamily="34" charset="0"/>
            </a:endParaRPr>
          </a:p>
        </p:txBody>
      </p:sp>
      <p:sp>
        <p:nvSpPr>
          <p:cNvPr id="24" name="TextBox 23" descr="OPL20U25GSXzBJYl68kk8uQGfFKzs7yb1M4KJWUiLk6ZEvGF+qCIPSnY57AbBFCvTWID07 2024 T9 CD 06565+K4lPs7H94VUqPe2XwIsfPRnrXQE//QTEXxb8/8N4CNc6FpgZahzpTjFhMzSA7T/nHJa11DE8Ng2TP3iAmRczFlmslSuUNOgUeb6yRvs0="/>
          <p:cNvSpPr txBox="1"/>
          <p:nvPr/>
        </p:nvSpPr>
        <p:spPr>
          <a:xfrm>
            <a:off x="2388706" y="1453065"/>
            <a:ext cx="3629735" cy="657978"/>
          </a:xfrm>
          <a:prstGeom prst="rect">
            <a:avLst/>
          </a:prstGeom>
          <a:noFill/>
        </p:spPr>
        <p:txBody>
          <a:bodyPr wrap="square" rtlCol="0">
            <a:spAutoFit/>
          </a:bodyPr>
          <a:lstStyle/>
          <a:p>
            <a:pPr algn="just"/>
            <a:r>
              <a:rPr lang="vi-VN" sz="3600" dirty="0">
                <a:solidFill>
                  <a:schemeClr val="bg1"/>
                </a:solidFill>
                <a:latin typeface="Times New Roman" panose="02020603050405020304" pitchFamily="18" charset="0"/>
                <a:cs typeface="Times New Roman" panose="02020603050405020304" pitchFamily="18" charset="0"/>
              </a:rPr>
              <a:t>Khởi động</a:t>
            </a:r>
            <a:r>
              <a:rPr lang="pt-BR" sz="3600" dirty="0">
                <a:solidFill>
                  <a:schemeClr val="bg1"/>
                </a:solidFill>
                <a:latin typeface="Times New Roman" panose="02020603050405020304" pitchFamily="18" charset="0"/>
                <a:cs typeface="Times New Roman" panose="02020603050405020304" pitchFamily="18" charset="0"/>
              </a:rPr>
              <a:t>:</a:t>
            </a:r>
            <a:endParaRPr lang="en-US" sz="3600" dirty="0">
              <a:solidFill>
                <a:schemeClr val="bg1"/>
              </a:solidFill>
              <a:latin typeface="Times New Roman" panose="02020603050405020304" pitchFamily="18" charset="0"/>
              <a:cs typeface="Times New Roman" panose="02020603050405020304" pitchFamily="18" charset="0"/>
            </a:endParaRPr>
          </a:p>
        </p:txBody>
      </p:sp>
      <p:sp>
        <p:nvSpPr>
          <p:cNvPr id="25" name="TextBox 24"/>
          <p:cNvSpPr txBox="1"/>
          <p:nvPr/>
        </p:nvSpPr>
        <p:spPr>
          <a:xfrm>
            <a:off x="2690949" y="3895612"/>
            <a:ext cx="2642969" cy="646331"/>
          </a:xfrm>
          <a:prstGeom prst="rect">
            <a:avLst/>
          </a:prstGeom>
          <a:noFill/>
        </p:spPr>
        <p:txBody>
          <a:bodyPr wrap="square" rtlCol="0">
            <a:spAutoFit/>
          </a:bodyPr>
          <a:lstStyle/>
          <a:p>
            <a:pPr lvl="0"/>
            <a:r>
              <a:rPr lang="en-US" sz="3600" dirty="0" err="1">
                <a:solidFill>
                  <a:schemeClr val="bg1"/>
                </a:solidFill>
                <a:latin typeface="Times New Roman" panose="02020603050405020304" pitchFamily="18" charset="0"/>
                <a:cs typeface="Times New Roman" panose="02020603050405020304" pitchFamily="18" charset="0"/>
              </a:rPr>
              <a:t>Luyện</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tập</a:t>
            </a:r>
            <a:endParaRPr lang="en-US" sz="3600" dirty="0">
              <a:solidFill>
                <a:schemeClr val="bg1"/>
              </a:solidFill>
              <a:latin typeface="Times New Roman" panose="02020603050405020304" pitchFamily="18" charset="0"/>
              <a:cs typeface="Times New Roman" panose="02020603050405020304" pitchFamily="18" charset="0"/>
            </a:endParaRPr>
          </a:p>
        </p:txBody>
      </p:sp>
      <p:grpSp>
        <p:nvGrpSpPr>
          <p:cNvPr id="26" name="Group 25"/>
          <p:cNvGrpSpPr/>
          <p:nvPr/>
        </p:nvGrpSpPr>
        <p:grpSpPr>
          <a:xfrm>
            <a:off x="5896587" y="4430883"/>
            <a:ext cx="399784" cy="399784"/>
            <a:chOff x="5896108" y="4064132"/>
            <a:chExt cx="399784" cy="399784"/>
          </a:xfrm>
        </p:grpSpPr>
        <p:sp>
          <p:nvSpPr>
            <p:cNvPr id="27" name="Oval 26"/>
            <p:cNvSpPr/>
            <p:nvPr/>
          </p:nvSpPr>
          <p:spPr>
            <a:xfrm>
              <a:off x="5896108" y="4064132"/>
              <a:ext cx="399784" cy="399784"/>
            </a:xfrm>
            <a:prstGeom prst="ellipse">
              <a:avLst/>
            </a:prstGeom>
            <a:solidFill>
              <a:srgbClr val="00206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5961830" y="4129854"/>
              <a:ext cx="268340" cy="2683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ectangle 28"/>
          <p:cNvSpPr/>
          <p:nvPr/>
        </p:nvSpPr>
        <p:spPr>
          <a:xfrm>
            <a:off x="6992253" y="2637649"/>
            <a:ext cx="4359370" cy="646331"/>
          </a:xfrm>
          <a:prstGeom prst="rect">
            <a:avLst/>
          </a:prstGeom>
        </p:spPr>
        <p:txBody>
          <a:bodyPr wrap="square">
            <a:spAutoFit/>
          </a:bodyPr>
          <a:lstStyle/>
          <a:p>
            <a:pPr lvl="0"/>
            <a:r>
              <a:rPr lang="vi-VN" sz="3600" dirty="0">
                <a:solidFill>
                  <a:schemeClr val="bg1"/>
                </a:solidFill>
                <a:latin typeface="Times New Roman" panose="02020603050405020304" pitchFamily="18" charset="0"/>
                <a:cs typeface="Times New Roman" panose="02020603050405020304" pitchFamily="18" charset="0"/>
              </a:rPr>
              <a:t>Hình thành kiến thức</a:t>
            </a:r>
            <a:endParaRPr lang="en-US" sz="3600" dirty="0">
              <a:solidFill>
                <a:schemeClr val="bg1"/>
              </a:solidFill>
              <a:latin typeface="Times New Roman" panose="02020603050405020304" pitchFamily="18" charset="0"/>
              <a:cs typeface="Times New Roman" panose="02020603050405020304" pitchFamily="18" charset="0"/>
            </a:endParaRPr>
          </a:p>
        </p:txBody>
      </p:sp>
      <p:cxnSp>
        <p:nvCxnSpPr>
          <p:cNvPr id="30" name="Straight Connector 29"/>
          <p:cNvCxnSpPr/>
          <p:nvPr/>
        </p:nvCxnSpPr>
        <p:spPr>
          <a:xfrm>
            <a:off x="6096000" y="1206641"/>
            <a:ext cx="0" cy="5611602"/>
          </a:xfrm>
          <a:prstGeom prst="line">
            <a:avLst/>
          </a:prstGeom>
          <a:ln w="444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6089376" y="5910352"/>
            <a:ext cx="4114799" cy="29342"/>
          </a:xfrm>
          <a:prstGeom prst="line">
            <a:avLst/>
          </a:prstGeom>
          <a:ln w="412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36" name="Group 35"/>
          <p:cNvGrpSpPr/>
          <p:nvPr/>
        </p:nvGrpSpPr>
        <p:grpSpPr>
          <a:xfrm>
            <a:off x="5889484" y="5739802"/>
            <a:ext cx="399784" cy="399784"/>
            <a:chOff x="5896108" y="5817086"/>
            <a:chExt cx="399784" cy="399784"/>
          </a:xfrm>
        </p:grpSpPr>
        <p:sp>
          <p:nvSpPr>
            <p:cNvPr id="37" name="Oval 36"/>
            <p:cNvSpPr/>
            <p:nvPr/>
          </p:nvSpPr>
          <p:spPr>
            <a:xfrm>
              <a:off x="5896108" y="5817086"/>
              <a:ext cx="399784" cy="399784"/>
            </a:xfrm>
            <a:prstGeom prst="ellipse">
              <a:avLst/>
            </a:prstGeom>
            <a:solidFill>
              <a:srgbClr val="00206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5961830" y="5882808"/>
              <a:ext cx="268340" cy="2683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p:cNvSpPr txBox="1"/>
          <p:nvPr/>
        </p:nvSpPr>
        <p:spPr>
          <a:xfrm>
            <a:off x="6138235" y="5172505"/>
            <a:ext cx="1188715" cy="769441"/>
          </a:xfrm>
          <a:prstGeom prst="rect">
            <a:avLst/>
          </a:prstGeom>
          <a:noFill/>
        </p:spPr>
        <p:txBody>
          <a:bodyPr wrap="square" rtlCol="0">
            <a:spAutoFit/>
          </a:bodyPr>
          <a:lstStyle/>
          <a:p>
            <a:pPr algn="ctr"/>
            <a:r>
              <a:rPr lang="vi-VN" sz="4400" b="1">
                <a:solidFill>
                  <a:srgbClr val="FFFF00"/>
                </a:solidFill>
                <a:latin typeface="Agency FB" panose="020B0503020202020204" pitchFamily="34" charset="0"/>
              </a:rPr>
              <a:t>0</a:t>
            </a:r>
            <a:r>
              <a:rPr lang="en-US" sz="4400" b="1">
                <a:solidFill>
                  <a:srgbClr val="FFFF00"/>
                </a:solidFill>
                <a:latin typeface="Agency FB" panose="020B0503020202020204" pitchFamily="34" charset="0"/>
              </a:rPr>
              <a:t>4</a:t>
            </a:r>
            <a:endParaRPr lang="en-US" sz="4400" b="1" dirty="0">
              <a:solidFill>
                <a:srgbClr val="FFFF00"/>
              </a:solidFill>
              <a:latin typeface="Agency FB" panose="020B0503020202020204" pitchFamily="34" charset="0"/>
            </a:endParaRPr>
          </a:p>
        </p:txBody>
      </p:sp>
      <p:sp>
        <p:nvSpPr>
          <p:cNvPr id="40" name="Rectangle 39"/>
          <p:cNvSpPr/>
          <p:nvPr/>
        </p:nvSpPr>
        <p:spPr>
          <a:xfrm>
            <a:off x="7052074" y="5325577"/>
            <a:ext cx="2052166" cy="646331"/>
          </a:xfrm>
          <a:prstGeom prst="rect">
            <a:avLst/>
          </a:prstGeom>
        </p:spPr>
        <p:txBody>
          <a:bodyPr wrap="square">
            <a:spAutoFit/>
          </a:bodyPr>
          <a:lstStyle/>
          <a:p>
            <a:pPr lvl="0"/>
            <a:r>
              <a:rPr lang="en-US" sz="3600" dirty="0" err="1">
                <a:solidFill>
                  <a:schemeClr val="bg1"/>
                </a:solidFill>
                <a:latin typeface="Times New Roman" panose="02020603050405020304" pitchFamily="18" charset="0"/>
                <a:cs typeface="Times New Roman" panose="02020603050405020304" pitchFamily="18" charset="0"/>
              </a:rPr>
              <a:t>Vận</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dụng</a:t>
            </a:r>
            <a:endParaRPr lang="en-US" sz="3600" dirty="0">
              <a:solidFill>
                <a:schemeClr val="bg1"/>
              </a:solidFill>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a:xfrm>
            <a:off x="0" y="26643"/>
            <a:ext cx="12192000" cy="563225"/>
          </a:xfrm>
        </p:spPr>
        <p:txBody>
          <a:bodyPr>
            <a:noAutofit/>
          </a:bodyPr>
          <a:lstStyle/>
          <a:p>
            <a:pPr algn="ctr">
              <a:lnSpc>
                <a:spcPct val="150000"/>
              </a:lnSpc>
              <a:spcBef>
                <a:spcPts val="1200"/>
              </a:spcBef>
              <a:spcAft>
                <a:spcPts val="1800"/>
              </a:spcAft>
            </a:pPr>
            <a:r>
              <a:rPr lang="en-US" sz="2800" b="1" dirty="0">
                <a:solidFill>
                  <a:srgbClr val="FFFF00"/>
                </a:solidFill>
                <a:latin typeface="Times New Roman" panose="02020603050405020304" pitchFamily="18" charset="0"/>
                <a:cs typeface="Times New Roman" panose="02020603050405020304" pitchFamily="18" charset="0"/>
              </a:rPr>
              <a:t>BÀI 1. HÀM SỐ</a:t>
            </a:r>
            <a:r>
              <a:rPr lang="vi-VN" sz="2800" b="1" dirty="0">
                <a:solidFill>
                  <a:srgbClr val="FFFF00"/>
                </a:solidFill>
                <a:latin typeface="Times New Roman" panose="02020603050405020304" pitchFamily="18" charset="0"/>
                <a:cs typeface="Times New Roman" panose="02020603050405020304" pitchFamily="18" charset="0"/>
              </a:rPr>
              <a:t>    </a:t>
            </a:r>
            <a:endParaRPr lang="en-US" sz="2800" dirty="0">
              <a:solidFill>
                <a:srgbClr val="FFFF00"/>
              </a:solidFill>
            </a:endParaRPr>
          </a:p>
        </p:txBody>
      </p:sp>
      <p:graphicFrame>
        <p:nvGraphicFramePr>
          <p:cNvPr id="3" name="Object 2"/>
          <p:cNvGraphicFramePr>
            <a:graphicFrameLocks noChangeAspect="1"/>
          </p:cNvGraphicFramePr>
          <p:nvPr/>
        </p:nvGraphicFramePr>
        <p:xfrm>
          <a:off x="4394200" y="2362200"/>
          <a:ext cx="914400" cy="233363"/>
        </p:xfrm>
        <a:graphic>
          <a:graphicData uri="http://schemas.openxmlformats.org/presentationml/2006/ole">
            <mc:AlternateContent xmlns:mc="http://schemas.openxmlformats.org/markup-compatibility/2006">
              <mc:Choice xmlns:v="urn:schemas-microsoft-com:vml" Requires="v">
                <p:oleObj spid="_x0000_s2050" name="Equation" r:id="rId1" imgW="3352800" imgH="5181600" progId="Equation.DSMT4">
                  <p:embed/>
                </p:oleObj>
              </mc:Choice>
              <mc:Fallback>
                <p:oleObj name="Equation" r:id="rId1" imgW="3352800" imgH="5181600" progId="Equation.DSMT4">
                  <p:embed/>
                  <p:pic>
                    <p:nvPicPr>
                      <p:cNvPr id="0" name="Picture 2049"/>
                      <p:cNvPicPr/>
                      <p:nvPr/>
                    </p:nvPicPr>
                    <p:blipFill>
                      <a:blip r:embed="rId2"/>
                      <a:stretch>
                        <a:fillRect/>
                      </a:stretch>
                    </p:blipFill>
                    <p:spPr>
                      <a:xfrm>
                        <a:off x="4394200" y="2362200"/>
                        <a:ext cx="914400" cy="233363"/>
                      </a:xfrm>
                      <a:prstGeom prst="rect">
                        <a:avLst/>
                      </a:prstGeom>
                    </p:spPr>
                  </p:pic>
                </p:oleObj>
              </mc:Fallback>
            </mc:AlternateContent>
          </a:graphicData>
        </a:graphic>
      </p:graphicFrame>
      <p:graphicFrame>
        <p:nvGraphicFramePr>
          <p:cNvPr id="4" name="Object 3"/>
          <p:cNvGraphicFramePr>
            <a:graphicFrameLocks noChangeAspect="1"/>
          </p:cNvGraphicFramePr>
          <p:nvPr/>
        </p:nvGraphicFramePr>
        <p:xfrm>
          <a:off x="7480227" y="-32553"/>
          <a:ext cx="3248025" cy="838200"/>
        </p:xfrm>
        <a:graphic>
          <a:graphicData uri="http://schemas.openxmlformats.org/presentationml/2006/ole">
            <mc:AlternateContent xmlns:mc="http://schemas.openxmlformats.org/markup-compatibility/2006">
              <mc:Choice xmlns:v="urn:schemas-microsoft-com:vml" Requires="v">
                <p:oleObj spid="_x0000_s2051" name="Equation" r:id="rId3" imgW="2501900" imgH="650875" progId="Equation.DSMT4">
                  <p:embed/>
                </p:oleObj>
              </mc:Choice>
              <mc:Fallback>
                <p:oleObj name="Equation" r:id="rId3" imgW="2501900" imgH="650875" progId="Equation.DSMT4">
                  <p:embed/>
                  <p:pic>
                    <p:nvPicPr>
                      <p:cNvPr id="0" name="Picture 2050"/>
                      <p:cNvPicPr/>
                      <p:nvPr/>
                    </p:nvPicPr>
                    <p:blipFill>
                      <a:blip r:embed="rId4"/>
                      <a:stretch>
                        <a:fillRect/>
                      </a:stretch>
                    </p:blipFill>
                    <p:spPr>
                      <a:xfrm>
                        <a:off x="7480227" y="-32553"/>
                        <a:ext cx="3248025" cy="838200"/>
                      </a:xfrm>
                      <a:prstGeom prst="rect">
                        <a:avLst/>
                      </a:prstGeom>
                    </p:spPr>
                  </p:pic>
                </p:oleObj>
              </mc:Fallback>
            </mc:AlternateContent>
          </a:graphicData>
        </a:graphic>
      </p:graphicFrame>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right)">
                                      <p:cBhvr>
                                        <p:cTn id="10" dur="500"/>
                                        <p:tgtEl>
                                          <p:spTgt spid="24"/>
                                        </p:tgtEl>
                                      </p:cBhvr>
                                    </p:animEffect>
                                  </p:childTnLst>
                                </p:cTn>
                              </p:par>
                              <p:par>
                                <p:cTn id="11" presetID="22" presetClass="entr" presetSubtype="2"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right)">
                                      <p:cBhvr>
                                        <p:cTn id="13" dur="500"/>
                                        <p:tgtEl>
                                          <p:spTgt spid="15"/>
                                        </p:tgtEl>
                                      </p:cBhvr>
                                    </p:animEffect>
                                  </p:childTnLst>
                                </p:cTn>
                              </p:par>
                              <p:par>
                                <p:cTn id="14" presetID="22" presetClass="entr" presetSubtype="2"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wipe(left)">
                                      <p:cBhvr>
                                        <p:cTn id="24" dur="500"/>
                                        <p:tgtEl>
                                          <p:spTgt spid="29"/>
                                        </p:tgtEl>
                                      </p:cBhvr>
                                    </p:animEffect>
                                  </p:childTnLst>
                                </p:cTn>
                              </p:par>
                              <p:par>
                                <p:cTn id="25" presetID="22" presetClass="entr" presetSubtype="8"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par>
                                <p:cTn id="28" presetID="22" presetClass="entr" presetSubtype="8"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left)">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right)">
                                      <p:cBhvr>
                                        <p:cTn id="35" dur="500"/>
                                        <p:tgtEl>
                                          <p:spTgt spid="22"/>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right)">
                                      <p:cBhvr>
                                        <p:cTn id="38" dur="500"/>
                                        <p:tgtEl>
                                          <p:spTgt spid="25"/>
                                        </p:tgtEl>
                                      </p:cBhvr>
                                    </p:animEffect>
                                  </p:childTnLst>
                                </p:cTn>
                              </p:par>
                              <p:par>
                                <p:cTn id="39" presetID="22" presetClass="entr" presetSubtype="2"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right)">
                                      <p:cBhvr>
                                        <p:cTn id="41" dur="500"/>
                                        <p:tgtEl>
                                          <p:spTgt spid="10"/>
                                        </p:tgtEl>
                                      </p:cBhvr>
                                    </p:animEffect>
                                  </p:childTnLst>
                                </p:cTn>
                              </p:par>
                              <p:par>
                                <p:cTn id="42" presetID="22" presetClass="entr" presetSubtype="2" fill="hold" nodeType="with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right)">
                                      <p:cBhvr>
                                        <p:cTn id="44" dur="500"/>
                                        <p:tgtEl>
                                          <p:spTgt spid="2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wipe(left)">
                                      <p:cBhvr>
                                        <p:cTn id="49" dur="500"/>
                                        <p:tgtEl>
                                          <p:spTgt spid="39"/>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left)">
                                      <p:cBhvr>
                                        <p:cTn id="52" dur="500"/>
                                        <p:tgtEl>
                                          <p:spTgt spid="40"/>
                                        </p:tgtEl>
                                      </p:cBhvr>
                                    </p:animEffect>
                                  </p:childTnLst>
                                </p:cTn>
                              </p:par>
                              <p:par>
                                <p:cTn id="53" presetID="22" presetClass="entr" presetSubtype="8" fill="hold" nodeType="with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wipe(left)">
                                      <p:cBhvr>
                                        <p:cTn id="55" dur="500"/>
                                        <p:tgtEl>
                                          <p:spTgt spid="36"/>
                                        </p:tgtEl>
                                      </p:cBhvr>
                                    </p:animEffect>
                                  </p:childTnLst>
                                </p:cTn>
                              </p:par>
                              <p:par>
                                <p:cTn id="56" presetID="22" presetClass="entr" presetSubtype="8" fill="hold" nodeType="with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wipe(left)">
                                      <p:cBhvr>
                                        <p:cTn id="5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9" grpId="0"/>
      <p:bldP spid="39" grpId="0"/>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descr="OPL20U25GSXzBJYl68kk8uQGfFKzs7yb1M4KJWUiLk6ZEvGF+qCIPSnY57AbBFCvTWID07 2024 T9 CD 06565+K4lPs7H94VUqPe2XwIsfPRnrXQE//QTEXxb8/8N4CNc6FpgZahzpTjFhMzSA7T/nHJa11DE8Ng2TP3iAmRczFlmslSuUNOgUeb6yRvs0="/>
          <p:cNvSpPr/>
          <p:nvPr/>
        </p:nvSpPr>
        <p:spPr>
          <a:xfrm>
            <a:off x="1905000" y="838200"/>
            <a:ext cx="4191000" cy="4114800"/>
          </a:xfrm>
          <a:prstGeom prst="sun">
            <a:avLst/>
          </a:prstGeom>
          <a:solidFill>
            <a:srgbClr val="FF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HOẠT ĐỘNG</a:t>
            </a:r>
            <a:endParaRPr kumimoji="0" lang="en-US" sz="3200" b="1"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endParaRPr>
          </a:p>
        </p:txBody>
      </p:sp>
      <p:sp>
        <p:nvSpPr>
          <p:cNvPr id="11" name="TextBox 10" descr="OPL20U25GSXzBJYl68kk8uQGfFKzs7yb1M4KJWUiLk6ZEvGF+qCIPSnY57AbBFCvTWID07 2024 T9 CD 06565+K4lPs7H94VUqPe2XwIsfPRnrXQE//QTEXxb8/8N4CNc6FpgZahzpTjFhMzSA7T/nHJa11DE8Ng2TP3iAmRczFlmslSuUNOgUeb6yRvs0="/>
          <p:cNvSpPr txBox="1"/>
          <p:nvPr/>
        </p:nvSpPr>
        <p:spPr>
          <a:xfrm>
            <a:off x="6124354" y="2484509"/>
            <a:ext cx="2308447" cy="830997"/>
          </a:xfrm>
          <a:prstGeom prst="rect">
            <a:avLst/>
          </a:prstGeom>
          <a:solidFill>
            <a:srgbClr val="0000CC"/>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800" b="1" i="0" u="none" strike="noStrike" kern="1200" cap="none" spc="0" normalizeH="0" baseline="0" noProof="0" dirty="0" err="1">
                <a:ln>
                  <a:noFill/>
                </a:ln>
                <a:solidFill>
                  <a:schemeClr val="bg1"/>
                </a:solidFill>
                <a:effectLst/>
                <a:uLnTx/>
                <a:uFillTx/>
                <a:latin typeface="Times New Roman" panose="02020603050405020304" pitchFamily="18" charset="0"/>
                <a:ea typeface="+mn-ea"/>
                <a:cs typeface="+mn-cs"/>
              </a:rPr>
              <a:t>Mở</a:t>
            </a:r>
            <a:r>
              <a:rPr kumimoji="0" lang="en-US" sz="4800" b="1" i="0" u="none" strike="noStrike" kern="1200" cap="none" spc="0" normalizeH="0" baseline="0" noProof="0" dirty="0">
                <a:ln>
                  <a:noFill/>
                </a:ln>
                <a:solidFill>
                  <a:schemeClr val="bg1"/>
                </a:solidFill>
                <a:effectLst/>
                <a:uLnTx/>
                <a:uFillTx/>
                <a:latin typeface="Times New Roman" panose="02020603050405020304" pitchFamily="18" charset="0"/>
                <a:ea typeface="+mn-ea"/>
                <a:cs typeface="+mn-cs"/>
              </a:rPr>
              <a:t> </a:t>
            </a:r>
            <a:r>
              <a:rPr kumimoji="0" lang="en-US" sz="4800" b="1" i="0" u="none" strike="noStrike" kern="1200" cap="none" spc="0" normalizeH="0" baseline="0" noProof="0" dirty="0" err="1">
                <a:ln>
                  <a:noFill/>
                </a:ln>
                <a:solidFill>
                  <a:schemeClr val="bg1"/>
                </a:solidFill>
                <a:effectLst/>
                <a:uLnTx/>
                <a:uFillTx/>
                <a:latin typeface="Times New Roman" panose="02020603050405020304" pitchFamily="18" charset="0"/>
                <a:ea typeface="+mn-ea"/>
                <a:cs typeface="+mn-cs"/>
              </a:rPr>
              <a:t>đầu</a:t>
            </a:r>
            <a:endParaRPr kumimoji="0" lang="en-US" sz="48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pic>
        <p:nvPicPr>
          <p:cNvPr id="6" name="Hình ảnh 5" descr="OPL20U25GSXzBJYl68kk8uQGfFKzs7yb1M4KJWUiLk6ZEvGF+qCIPSnY57AbBFCvTWID07 2024 T9 CD 06565+K4lPs7H94VUqPe2XwIsfPRnrXQE//QTEXxb8/8N4CNc6FpgZahzpTjFhMzSA7T/nHJa11DE8Ng2TP3iAmRczFlmslSuUNOgUeb6yRvs0="/>
          <p:cNvPicPr>
            <a:picLocks noChangeAspect="1"/>
          </p:cNvPicPr>
          <p:nvPr/>
        </p:nvPicPr>
        <p:blipFill rotWithShape="1">
          <a:blip r:embed="rId1" cstate="print">
            <a:extLst>
              <a:ext uri="{28A0092B-C50C-407E-A947-70E740481C1C}">
                <a14:useLocalDpi xmlns:a14="http://schemas.microsoft.com/office/drawing/2010/main" val="0"/>
              </a:ext>
            </a:extLst>
          </a:blip>
          <a:srcRect l="18711" t="12222" r="20015" b="20370"/>
          <a:stretch>
            <a:fillRect/>
          </a:stretch>
        </p:blipFill>
        <p:spPr>
          <a:xfrm>
            <a:off x="7035801" y="3511716"/>
            <a:ext cx="3073399" cy="2975312"/>
          </a:xfrm>
          <a:prstGeom prst="ellipse">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prestig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descr="OPL20U25GSXzBJYl68kk8uQGfFKzs7yb1M4KJWUiLk6ZEvGF+qCIPSnY57AbBFCvTWID07 2024 T9 CD 06565+K4lPs7H94VUqPe2XwIsfPRnrXQE//QTEXxb8/8N4CNc6FpgZahzpTjFhMzSA7T/nHJa11DE8Ng2TP3iAmRczFlmslSuUNOgUeb6yRvs0="/>
          <p:cNvGrpSpPr/>
          <p:nvPr/>
        </p:nvGrpSpPr>
        <p:grpSpPr bwMode="auto">
          <a:xfrm>
            <a:off x="2283910" y="1306513"/>
            <a:ext cx="3657600" cy="5322644"/>
            <a:chOff x="288" y="144"/>
            <a:chExt cx="2304" cy="3790"/>
          </a:xfrm>
        </p:grpSpPr>
        <p:sp>
          <p:nvSpPr>
            <p:cNvPr id="6213" name="Rectangle 5"/>
            <p:cNvSpPr>
              <a:spLocks noChangeArrowheads="1"/>
            </p:cNvSpPr>
            <p:nvPr/>
          </p:nvSpPr>
          <p:spPr bwMode="auto">
            <a:xfrm>
              <a:off x="288" y="144"/>
              <a:ext cx="2256" cy="3744"/>
            </a:xfrm>
            <a:prstGeom prst="rect">
              <a:avLst/>
            </a:prstGeom>
            <a:solidFill>
              <a:schemeClr val="accent1"/>
            </a:solidFill>
            <a:ln w="9525" algn="ctr">
              <a:solidFill>
                <a:schemeClr val="tx1"/>
              </a:solidFill>
              <a:miter lim="800000"/>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grpSp>
          <p:nvGrpSpPr>
            <p:cNvPr id="6214" name="Group 6"/>
            <p:cNvGrpSpPr/>
            <p:nvPr/>
          </p:nvGrpSpPr>
          <p:grpSpPr bwMode="auto">
            <a:xfrm>
              <a:off x="336" y="192"/>
              <a:ext cx="2256" cy="3742"/>
              <a:chOff x="336" y="192"/>
              <a:chExt cx="2256" cy="3742"/>
            </a:xfrm>
          </p:grpSpPr>
          <p:pic>
            <p:nvPicPr>
              <p:cNvPr id="6215" name="Picture 7" descr="Galil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36" y="192"/>
                <a:ext cx="2151" cy="2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16" name="Text Box 8"/>
              <p:cNvSpPr txBox="1">
                <a:spLocks noChangeArrowheads="1"/>
              </p:cNvSpPr>
              <p:nvPr/>
            </p:nvSpPr>
            <p:spPr bwMode="auto">
              <a:xfrm>
                <a:off x="384" y="2784"/>
                <a:ext cx="2016" cy="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400">
                    <a:latin typeface="AvantGarde" pitchFamily="2" charset="0"/>
                  </a:rPr>
                  <a:t>Galileo-Galilei</a:t>
                </a:r>
                <a:endParaRPr lang="en-US" altLang="en-US" sz="2400">
                  <a:latin typeface="AvantGarde" pitchFamily="2" charset="0"/>
                </a:endParaRPr>
              </a:p>
              <a:p>
                <a:pPr algn="ctr" eaLnBrk="1" hangingPunct="1">
                  <a:spcBef>
                    <a:spcPct val="50000"/>
                  </a:spcBef>
                  <a:buFontTx/>
                  <a:buNone/>
                </a:pPr>
                <a:endParaRPr lang="en-US" altLang="en-US" sz="2400">
                  <a:latin typeface="AvantGarde" pitchFamily="2" charset="0"/>
                </a:endParaRPr>
              </a:p>
            </p:txBody>
          </p:sp>
          <p:sp>
            <p:nvSpPr>
              <p:cNvPr id="6217" name="Text Box 9"/>
              <p:cNvSpPr txBox="1">
                <a:spLocks noChangeArrowheads="1"/>
              </p:cNvSpPr>
              <p:nvPr/>
            </p:nvSpPr>
            <p:spPr bwMode="auto">
              <a:xfrm>
                <a:off x="336" y="3025"/>
                <a:ext cx="2256" cy="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400" b="1">
                    <a:latin typeface="VNI-Times" pitchFamily="2" charset="0"/>
                  </a:rPr>
                  <a:t>Sinh ngaøy: 15-2-1564</a:t>
                </a:r>
                <a:endParaRPr lang="en-US" altLang="en-US" sz="1400" b="1">
                  <a:latin typeface="VNI-Times" pitchFamily="2" charset="0"/>
                </a:endParaRPr>
              </a:p>
              <a:p>
                <a:pPr eaLnBrk="1" hangingPunct="1">
                  <a:spcBef>
                    <a:spcPct val="50000"/>
                  </a:spcBef>
                  <a:buFontTx/>
                  <a:buNone/>
                </a:pPr>
                <a:r>
                  <a:rPr lang="en-US" altLang="en-US" sz="1400" b="1">
                    <a:latin typeface="VNI-Times" pitchFamily="2" charset="0"/>
                  </a:rPr>
                  <a:t>Maát ngaøy : 8-1-1642</a:t>
                </a:r>
                <a:endParaRPr lang="en-US" altLang="en-US" sz="1400" b="1">
                  <a:latin typeface="VNI-Times" pitchFamily="2" charset="0"/>
                </a:endParaRPr>
              </a:p>
              <a:p>
                <a:pPr eaLnBrk="1" hangingPunct="1">
                  <a:spcBef>
                    <a:spcPct val="50000"/>
                  </a:spcBef>
                  <a:buFontTx/>
                  <a:buNone/>
                </a:pPr>
                <a:r>
                  <a:rPr lang="en-US" altLang="en-US" sz="1400" b="1">
                    <a:latin typeface="VNI-Times" pitchFamily="2" charset="0"/>
                  </a:rPr>
                  <a:t>Ngaønh: Toaùn hoïc-Vaät Lyù-Thieân vaên.</a:t>
                </a:r>
                <a:endParaRPr lang="en-US" altLang="en-US" sz="1400" b="1">
                  <a:latin typeface="VNI-Times" pitchFamily="2" charset="0"/>
                </a:endParaRPr>
              </a:p>
              <a:p>
                <a:pPr eaLnBrk="1" hangingPunct="1">
                  <a:spcBef>
                    <a:spcPct val="50000"/>
                  </a:spcBef>
                  <a:buFontTx/>
                  <a:buNone/>
                </a:pPr>
                <a:r>
                  <a:rPr lang="en-US" altLang="en-US" sz="1400" b="1">
                    <a:latin typeface="VNI-Times" pitchFamily="2" charset="0"/>
                  </a:rPr>
                  <a:t>Hoïc tröôøng: Ñaïi hoïc PISA</a:t>
                </a:r>
                <a:endParaRPr lang="en-US" altLang="en-US" sz="1400" b="1">
                  <a:latin typeface="VNI-Times" pitchFamily="2" charset="0"/>
                </a:endParaRPr>
              </a:p>
            </p:txBody>
          </p:sp>
        </p:grpSp>
      </p:grpSp>
      <p:grpSp>
        <p:nvGrpSpPr>
          <p:cNvPr id="4" name="Group 11" descr="OPL20U25GSXzBJYl68kk8uQGfFKzs7yb1M4KJWUiLk6ZEvGF+qCIPSnY57AbBFCvTWID07 2024 T9 CD 06565+K4lPs7H94VUqPe2XwIsfPRnrXQE//QTEXxb8/8N4CNc6FpgZahzpTjFhMzSA7T/nHJa11DE8Ng2TP3iAmRczFlmslSuUNOgUeb6yRvs0="/>
          <p:cNvGrpSpPr/>
          <p:nvPr/>
        </p:nvGrpSpPr>
        <p:grpSpPr bwMode="auto">
          <a:xfrm>
            <a:off x="8125968" y="200760"/>
            <a:ext cx="3927557" cy="6691478"/>
            <a:chOff x="3182" y="1601"/>
            <a:chExt cx="2259" cy="3346"/>
          </a:xfrm>
          <a:solidFill>
            <a:srgbClr val="333300"/>
          </a:solidFill>
        </p:grpSpPr>
        <p:pic>
          <p:nvPicPr>
            <p:cNvPr id="6211" name="Picture 12"/>
            <p:cNvPicPr>
              <a:picLocks noChangeAspect="1" noChangeArrowheads="1"/>
            </p:cNvPicPr>
            <p:nvPr/>
          </p:nvPicPr>
          <p:blipFill>
            <a:blip r:embed="rId2">
              <a:extLst>
                <a:ext uri="{28A0092B-C50C-407E-A947-70E740481C1C}">
                  <a14:useLocalDpi xmlns:a14="http://schemas.microsoft.com/office/drawing/2010/main" val="0"/>
                </a:ext>
              </a:extLst>
            </a:blip>
            <a:srcRect l="56631" t="26244" r="18837" b="19682"/>
            <a:stretch>
              <a:fillRect/>
            </a:stretch>
          </p:blipFill>
          <p:spPr bwMode="auto">
            <a:xfrm>
              <a:off x="3182" y="1601"/>
              <a:ext cx="2259" cy="334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6212" name="Rectangle 13"/>
            <p:cNvSpPr>
              <a:spLocks noChangeArrowheads="1"/>
            </p:cNvSpPr>
            <p:nvPr/>
          </p:nvSpPr>
          <p:spPr bwMode="auto">
            <a:xfrm>
              <a:off x="3182" y="3915"/>
              <a:ext cx="2259" cy="100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vi-VN" altLang="en-US" sz="2400">
                <a:solidFill>
                  <a:schemeClr val="bg1"/>
                </a:solidFill>
                <a:latin typeface="Times New Roman" panose="02020603050405020304" pitchFamily="18" charset="0"/>
              </a:endParaRPr>
            </a:p>
          </p:txBody>
        </p:sp>
      </p:grpSp>
      <p:grpSp>
        <p:nvGrpSpPr>
          <p:cNvPr id="5" name="Group 14" descr="OPL20U25GSXzBJYl68kk8uQGfFKzs7yb1M4KJWUiLk6ZEvGF+qCIPSnY57AbBFCvTWID07 2024 T9 CD 06565+K4lPs7H94VUqPe2XwIsfPRnrXQE//QTEXxb8/8N4CNc6FpgZahzpTjFhMzSA7T/nHJa11DE8Ng2TP3iAmRczFlmslSuUNOgUeb6yRvs0="/>
          <p:cNvGrpSpPr/>
          <p:nvPr/>
        </p:nvGrpSpPr>
        <p:grpSpPr bwMode="auto">
          <a:xfrm flipH="1">
            <a:off x="9149208" y="142279"/>
            <a:ext cx="838200" cy="1066800"/>
            <a:chOff x="1920" y="2448"/>
            <a:chExt cx="1804" cy="1303"/>
          </a:xfrm>
        </p:grpSpPr>
        <p:sp>
          <p:nvSpPr>
            <p:cNvPr id="6167" name="AutoShape 15"/>
            <p:cNvSpPr>
              <a:spLocks noChangeAspect="1" noChangeArrowheads="1" noTextEdit="1"/>
            </p:cNvSpPr>
            <p:nvPr/>
          </p:nvSpPr>
          <p:spPr bwMode="auto">
            <a:xfrm>
              <a:off x="1920" y="2448"/>
              <a:ext cx="1536" cy="1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168" name="Freeform 16"/>
            <p:cNvSpPr/>
            <p:nvPr/>
          </p:nvSpPr>
          <p:spPr bwMode="auto">
            <a:xfrm>
              <a:off x="2301" y="3064"/>
              <a:ext cx="318" cy="258"/>
            </a:xfrm>
            <a:custGeom>
              <a:avLst/>
              <a:gdLst>
                <a:gd name="T0" fmla="*/ 257 w 318"/>
                <a:gd name="T1" fmla="*/ 0 h 517"/>
                <a:gd name="T2" fmla="*/ 250 w 318"/>
                <a:gd name="T3" fmla="*/ 0 h 517"/>
                <a:gd name="T4" fmla="*/ 232 w 318"/>
                <a:gd name="T5" fmla="*/ 0 h 517"/>
                <a:gd name="T6" fmla="*/ 206 w 318"/>
                <a:gd name="T7" fmla="*/ 0 h 517"/>
                <a:gd name="T8" fmla="*/ 177 w 318"/>
                <a:gd name="T9" fmla="*/ 0 h 517"/>
                <a:gd name="T10" fmla="*/ 147 w 318"/>
                <a:gd name="T11" fmla="*/ 0 h 517"/>
                <a:gd name="T12" fmla="*/ 117 w 318"/>
                <a:gd name="T13" fmla="*/ 0 h 517"/>
                <a:gd name="T14" fmla="*/ 95 w 318"/>
                <a:gd name="T15" fmla="*/ 0 h 517"/>
                <a:gd name="T16" fmla="*/ 82 w 318"/>
                <a:gd name="T17" fmla="*/ 0 h 517"/>
                <a:gd name="T18" fmla="*/ 74 w 318"/>
                <a:gd name="T19" fmla="*/ 0 h 517"/>
                <a:gd name="T20" fmla="*/ 64 w 318"/>
                <a:gd name="T21" fmla="*/ 0 h 517"/>
                <a:gd name="T22" fmla="*/ 55 w 318"/>
                <a:gd name="T23" fmla="*/ 0 h 517"/>
                <a:gd name="T24" fmla="*/ 45 w 318"/>
                <a:gd name="T25" fmla="*/ 0 h 517"/>
                <a:gd name="T26" fmla="*/ 37 w 318"/>
                <a:gd name="T27" fmla="*/ 0 h 517"/>
                <a:gd name="T28" fmla="*/ 29 w 318"/>
                <a:gd name="T29" fmla="*/ 0 h 517"/>
                <a:gd name="T30" fmla="*/ 23 w 318"/>
                <a:gd name="T31" fmla="*/ 0 h 517"/>
                <a:gd name="T32" fmla="*/ 20 w 318"/>
                <a:gd name="T33" fmla="*/ 0 h 517"/>
                <a:gd name="T34" fmla="*/ 7 w 318"/>
                <a:gd name="T35" fmla="*/ 0 h 517"/>
                <a:gd name="T36" fmla="*/ 1 w 318"/>
                <a:gd name="T37" fmla="*/ 0 h 517"/>
                <a:gd name="T38" fmla="*/ 0 w 318"/>
                <a:gd name="T39" fmla="*/ 0 h 517"/>
                <a:gd name="T40" fmla="*/ 0 w 318"/>
                <a:gd name="T41" fmla="*/ 0 h 517"/>
                <a:gd name="T42" fmla="*/ 281 w 318"/>
                <a:gd name="T43" fmla="*/ 0 h 517"/>
                <a:gd name="T44" fmla="*/ 318 w 318"/>
                <a:gd name="T45" fmla="*/ 0 h 517"/>
                <a:gd name="T46" fmla="*/ 257 w 318"/>
                <a:gd name="T47" fmla="*/ 0 h 5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18"/>
                <a:gd name="T73" fmla="*/ 0 h 517"/>
                <a:gd name="T74" fmla="*/ 318 w 318"/>
                <a:gd name="T75" fmla="*/ 517 h 51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18" h="517">
                  <a:moveTo>
                    <a:pt x="257" y="0"/>
                  </a:moveTo>
                  <a:lnTo>
                    <a:pt x="250" y="3"/>
                  </a:lnTo>
                  <a:lnTo>
                    <a:pt x="232" y="10"/>
                  </a:lnTo>
                  <a:lnTo>
                    <a:pt x="206" y="19"/>
                  </a:lnTo>
                  <a:lnTo>
                    <a:pt x="177" y="29"/>
                  </a:lnTo>
                  <a:lnTo>
                    <a:pt x="147" y="41"/>
                  </a:lnTo>
                  <a:lnTo>
                    <a:pt x="117" y="52"/>
                  </a:lnTo>
                  <a:lnTo>
                    <a:pt x="95" y="62"/>
                  </a:lnTo>
                  <a:lnTo>
                    <a:pt x="82" y="68"/>
                  </a:lnTo>
                  <a:lnTo>
                    <a:pt x="74" y="74"/>
                  </a:lnTo>
                  <a:lnTo>
                    <a:pt x="64" y="81"/>
                  </a:lnTo>
                  <a:lnTo>
                    <a:pt x="55" y="90"/>
                  </a:lnTo>
                  <a:lnTo>
                    <a:pt x="45" y="98"/>
                  </a:lnTo>
                  <a:lnTo>
                    <a:pt x="37" y="108"/>
                  </a:lnTo>
                  <a:lnTo>
                    <a:pt x="29" y="117"/>
                  </a:lnTo>
                  <a:lnTo>
                    <a:pt x="23" y="126"/>
                  </a:lnTo>
                  <a:lnTo>
                    <a:pt x="20" y="134"/>
                  </a:lnTo>
                  <a:lnTo>
                    <a:pt x="7" y="227"/>
                  </a:lnTo>
                  <a:lnTo>
                    <a:pt x="1" y="354"/>
                  </a:lnTo>
                  <a:lnTo>
                    <a:pt x="0" y="468"/>
                  </a:lnTo>
                  <a:lnTo>
                    <a:pt x="0" y="517"/>
                  </a:lnTo>
                  <a:lnTo>
                    <a:pt x="281" y="241"/>
                  </a:lnTo>
                  <a:lnTo>
                    <a:pt x="318" y="27"/>
                  </a:lnTo>
                  <a:lnTo>
                    <a:pt x="257" y="0"/>
                  </a:lnTo>
                  <a:close/>
                </a:path>
              </a:pathLst>
            </a:custGeom>
            <a:solidFill>
              <a:srgbClr val="C66B2B"/>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6169" name="Freeform 17"/>
            <p:cNvSpPr/>
            <p:nvPr/>
          </p:nvSpPr>
          <p:spPr bwMode="auto">
            <a:xfrm>
              <a:off x="2603" y="3088"/>
              <a:ext cx="202" cy="120"/>
            </a:xfrm>
            <a:custGeom>
              <a:avLst/>
              <a:gdLst>
                <a:gd name="T0" fmla="*/ 91 w 202"/>
                <a:gd name="T1" fmla="*/ 0 h 241"/>
                <a:gd name="T2" fmla="*/ 0 w 202"/>
                <a:gd name="T3" fmla="*/ 0 h 241"/>
                <a:gd name="T4" fmla="*/ 102 w 202"/>
                <a:gd name="T5" fmla="*/ 0 h 241"/>
                <a:gd name="T6" fmla="*/ 202 w 202"/>
                <a:gd name="T7" fmla="*/ 0 h 241"/>
                <a:gd name="T8" fmla="*/ 91 w 202"/>
                <a:gd name="T9" fmla="*/ 0 h 241"/>
                <a:gd name="T10" fmla="*/ 0 60000 65536"/>
                <a:gd name="T11" fmla="*/ 0 60000 65536"/>
                <a:gd name="T12" fmla="*/ 0 60000 65536"/>
                <a:gd name="T13" fmla="*/ 0 60000 65536"/>
                <a:gd name="T14" fmla="*/ 0 60000 65536"/>
                <a:gd name="T15" fmla="*/ 0 w 202"/>
                <a:gd name="T16" fmla="*/ 0 h 241"/>
                <a:gd name="T17" fmla="*/ 202 w 202"/>
                <a:gd name="T18" fmla="*/ 241 h 241"/>
              </a:gdLst>
              <a:ahLst/>
              <a:cxnLst>
                <a:cxn ang="T10">
                  <a:pos x="T0" y="T1"/>
                </a:cxn>
                <a:cxn ang="T11">
                  <a:pos x="T2" y="T3"/>
                </a:cxn>
                <a:cxn ang="T12">
                  <a:pos x="T4" y="T5"/>
                </a:cxn>
                <a:cxn ang="T13">
                  <a:pos x="T6" y="T7"/>
                </a:cxn>
                <a:cxn ang="T14">
                  <a:pos x="T8" y="T9"/>
                </a:cxn>
              </a:cxnLst>
              <a:rect l="T15" t="T16" r="T17" b="T18"/>
              <a:pathLst>
                <a:path w="202" h="241">
                  <a:moveTo>
                    <a:pt x="91" y="0"/>
                  </a:moveTo>
                  <a:lnTo>
                    <a:pt x="0" y="37"/>
                  </a:lnTo>
                  <a:lnTo>
                    <a:pt x="102" y="241"/>
                  </a:lnTo>
                  <a:lnTo>
                    <a:pt x="202" y="116"/>
                  </a:lnTo>
                  <a:lnTo>
                    <a:pt x="91" y="0"/>
                  </a:lnTo>
                  <a:close/>
                </a:path>
              </a:pathLst>
            </a:custGeom>
            <a:solidFill>
              <a:srgbClr val="FFFFEA"/>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6170" name="Freeform 18"/>
            <p:cNvSpPr/>
            <p:nvPr/>
          </p:nvSpPr>
          <p:spPr bwMode="auto">
            <a:xfrm>
              <a:off x="2925" y="3051"/>
              <a:ext cx="599" cy="585"/>
            </a:xfrm>
            <a:custGeom>
              <a:avLst/>
              <a:gdLst>
                <a:gd name="T0" fmla="*/ 88 w 599"/>
                <a:gd name="T1" fmla="*/ 0 h 1171"/>
                <a:gd name="T2" fmla="*/ 100 w 599"/>
                <a:gd name="T3" fmla="*/ 0 h 1171"/>
                <a:gd name="T4" fmla="*/ 85 w 599"/>
                <a:gd name="T5" fmla="*/ 0 h 1171"/>
                <a:gd name="T6" fmla="*/ 62 w 599"/>
                <a:gd name="T7" fmla="*/ 0 h 1171"/>
                <a:gd name="T8" fmla="*/ 54 w 599"/>
                <a:gd name="T9" fmla="*/ 0 h 1171"/>
                <a:gd name="T10" fmla="*/ 41 w 599"/>
                <a:gd name="T11" fmla="*/ 0 h 1171"/>
                <a:gd name="T12" fmla="*/ 53 w 599"/>
                <a:gd name="T13" fmla="*/ 0 h 1171"/>
                <a:gd name="T14" fmla="*/ 20 w 599"/>
                <a:gd name="T15" fmla="*/ 0 h 1171"/>
                <a:gd name="T16" fmla="*/ 68 w 599"/>
                <a:gd name="T17" fmla="*/ 0 h 1171"/>
                <a:gd name="T18" fmla="*/ 130 w 599"/>
                <a:gd name="T19" fmla="*/ 0 h 1171"/>
                <a:gd name="T20" fmla="*/ 177 w 599"/>
                <a:gd name="T21" fmla="*/ 0 h 1171"/>
                <a:gd name="T22" fmla="*/ 212 w 599"/>
                <a:gd name="T23" fmla="*/ 0 h 1171"/>
                <a:gd name="T24" fmla="*/ 232 w 599"/>
                <a:gd name="T25" fmla="*/ 0 h 1171"/>
                <a:gd name="T26" fmla="*/ 227 w 599"/>
                <a:gd name="T27" fmla="*/ 0 h 1171"/>
                <a:gd name="T28" fmla="*/ 235 w 599"/>
                <a:gd name="T29" fmla="*/ 0 h 1171"/>
                <a:gd name="T30" fmla="*/ 278 w 599"/>
                <a:gd name="T31" fmla="*/ 0 h 1171"/>
                <a:gd name="T32" fmla="*/ 318 w 599"/>
                <a:gd name="T33" fmla="*/ 0 h 1171"/>
                <a:gd name="T34" fmla="*/ 350 w 599"/>
                <a:gd name="T35" fmla="*/ 0 h 1171"/>
                <a:gd name="T36" fmla="*/ 385 w 599"/>
                <a:gd name="T37" fmla="*/ 0 h 1171"/>
                <a:gd name="T38" fmla="*/ 449 w 599"/>
                <a:gd name="T39" fmla="*/ 0 h 1171"/>
                <a:gd name="T40" fmla="*/ 530 w 599"/>
                <a:gd name="T41" fmla="*/ 0 h 1171"/>
                <a:gd name="T42" fmla="*/ 566 w 599"/>
                <a:gd name="T43" fmla="*/ 0 h 1171"/>
                <a:gd name="T44" fmla="*/ 584 w 599"/>
                <a:gd name="T45" fmla="*/ 0 h 1171"/>
                <a:gd name="T46" fmla="*/ 594 w 599"/>
                <a:gd name="T47" fmla="*/ 0 h 1171"/>
                <a:gd name="T48" fmla="*/ 566 w 599"/>
                <a:gd name="T49" fmla="*/ 0 h 1171"/>
                <a:gd name="T50" fmla="*/ 480 w 599"/>
                <a:gd name="T51" fmla="*/ 0 h 1171"/>
                <a:gd name="T52" fmla="*/ 458 w 599"/>
                <a:gd name="T53" fmla="*/ 0 h 1171"/>
                <a:gd name="T54" fmla="*/ 431 w 599"/>
                <a:gd name="T55" fmla="*/ 0 h 1171"/>
                <a:gd name="T56" fmla="*/ 410 w 599"/>
                <a:gd name="T57" fmla="*/ 0 h 1171"/>
                <a:gd name="T58" fmla="*/ 386 w 599"/>
                <a:gd name="T59" fmla="*/ 0 h 1171"/>
                <a:gd name="T60" fmla="*/ 377 w 599"/>
                <a:gd name="T61" fmla="*/ 0 h 1171"/>
                <a:gd name="T62" fmla="*/ 338 w 599"/>
                <a:gd name="T63" fmla="*/ 0 h 1171"/>
                <a:gd name="T64" fmla="*/ 296 w 599"/>
                <a:gd name="T65" fmla="*/ 0 h 1171"/>
                <a:gd name="T66" fmla="*/ 272 w 599"/>
                <a:gd name="T67" fmla="*/ 0 h 1171"/>
                <a:gd name="T68" fmla="*/ 251 w 599"/>
                <a:gd name="T69" fmla="*/ 0 h 1171"/>
                <a:gd name="T70" fmla="*/ 222 w 599"/>
                <a:gd name="T71" fmla="*/ 0 h 1171"/>
                <a:gd name="T72" fmla="*/ 197 w 599"/>
                <a:gd name="T73" fmla="*/ 0 h 1171"/>
                <a:gd name="T74" fmla="*/ 187 w 599"/>
                <a:gd name="T75" fmla="*/ 0 h 1171"/>
                <a:gd name="T76" fmla="*/ 167 w 599"/>
                <a:gd name="T77" fmla="*/ 0 h 1171"/>
                <a:gd name="T78" fmla="*/ 141 w 599"/>
                <a:gd name="T79" fmla="*/ 0 h 1171"/>
                <a:gd name="T80" fmla="*/ 111 w 599"/>
                <a:gd name="T81" fmla="*/ 0 h 1171"/>
                <a:gd name="T82" fmla="*/ 91 w 599"/>
                <a:gd name="T83" fmla="*/ 0 h 1171"/>
                <a:gd name="T84" fmla="*/ 75 w 599"/>
                <a:gd name="T85" fmla="*/ 0 h 1171"/>
                <a:gd name="T86" fmla="*/ 68 w 599"/>
                <a:gd name="T87" fmla="*/ 0 h 117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99"/>
                <a:gd name="T133" fmla="*/ 0 h 1171"/>
                <a:gd name="T134" fmla="*/ 599 w 599"/>
                <a:gd name="T135" fmla="*/ 1171 h 117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99" h="1171">
                  <a:moveTo>
                    <a:pt x="0" y="81"/>
                  </a:moveTo>
                  <a:lnTo>
                    <a:pt x="85" y="224"/>
                  </a:lnTo>
                  <a:lnTo>
                    <a:pt x="88" y="238"/>
                  </a:lnTo>
                  <a:lnTo>
                    <a:pt x="93" y="272"/>
                  </a:lnTo>
                  <a:lnTo>
                    <a:pt x="97" y="309"/>
                  </a:lnTo>
                  <a:lnTo>
                    <a:pt x="100" y="331"/>
                  </a:lnTo>
                  <a:lnTo>
                    <a:pt x="97" y="340"/>
                  </a:lnTo>
                  <a:lnTo>
                    <a:pt x="93" y="356"/>
                  </a:lnTo>
                  <a:lnTo>
                    <a:pt x="85" y="376"/>
                  </a:lnTo>
                  <a:lnTo>
                    <a:pt x="77" y="396"/>
                  </a:lnTo>
                  <a:lnTo>
                    <a:pt x="69" y="418"/>
                  </a:lnTo>
                  <a:lnTo>
                    <a:pt x="62" y="436"/>
                  </a:lnTo>
                  <a:lnTo>
                    <a:pt x="57" y="448"/>
                  </a:lnTo>
                  <a:lnTo>
                    <a:pt x="55" y="453"/>
                  </a:lnTo>
                  <a:lnTo>
                    <a:pt x="54" y="471"/>
                  </a:lnTo>
                  <a:lnTo>
                    <a:pt x="49" y="510"/>
                  </a:lnTo>
                  <a:lnTo>
                    <a:pt x="44" y="553"/>
                  </a:lnTo>
                  <a:lnTo>
                    <a:pt x="41" y="576"/>
                  </a:lnTo>
                  <a:lnTo>
                    <a:pt x="42" y="608"/>
                  </a:lnTo>
                  <a:lnTo>
                    <a:pt x="47" y="671"/>
                  </a:lnTo>
                  <a:lnTo>
                    <a:pt x="53" y="732"/>
                  </a:lnTo>
                  <a:lnTo>
                    <a:pt x="55" y="758"/>
                  </a:lnTo>
                  <a:lnTo>
                    <a:pt x="15" y="1157"/>
                  </a:lnTo>
                  <a:lnTo>
                    <a:pt x="20" y="1157"/>
                  </a:lnTo>
                  <a:lnTo>
                    <a:pt x="30" y="1158"/>
                  </a:lnTo>
                  <a:lnTo>
                    <a:pt x="48" y="1159"/>
                  </a:lnTo>
                  <a:lnTo>
                    <a:pt x="68" y="1160"/>
                  </a:lnTo>
                  <a:lnTo>
                    <a:pt x="89" y="1162"/>
                  </a:lnTo>
                  <a:lnTo>
                    <a:pt x="110" y="1164"/>
                  </a:lnTo>
                  <a:lnTo>
                    <a:pt x="130" y="1166"/>
                  </a:lnTo>
                  <a:lnTo>
                    <a:pt x="144" y="1169"/>
                  </a:lnTo>
                  <a:lnTo>
                    <a:pt x="162" y="1171"/>
                  </a:lnTo>
                  <a:lnTo>
                    <a:pt x="177" y="1170"/>
                  </a:lnTo>
                  <a:lnTo>
                    <a:pt x="190" y="1166"/>
                  </a:lnTo>
                  <a:lnTo>
                    <a:pt x="202" y="1162"/>
                  </a:lnTo>
                  <a:lnTo>
                    <a:pt x="212" y="1156"/>
                  </a:lnTo>
                  <a:lnTo>
                    <a:pt x="221" y="1151"/>
                  </a:lnTo>
                  <a:lnTo>
                    <a:pt x="227" y="1147"/>
                  </a:lnTo>
                  <a:lnTo>
                    <a:pt x="232" y="1144"/>
                  </a:lnTo>
                  <a:lnTo>
                    <a:pt x="237" y="1068"/>
                  </a:lnTo>
                  <a:lnTo>
                    <a:pt x="234" y="905"/>
                  </a:lnTo>
                  <a:lnTo>
                    <a:pt x="227" y="741"/>
                  </a:lnTo>
                  <a:lnTo>
                    <a:pt x="223" y="667"/>
                  </a:lnTo>
                  <a:lnTo>
                    <a:pt x="227" y="670"/>
                  </a:lnTo>
                  <a:lnTo>
                    <a:pt x="235" y="676"/>
                  </a:lnTo>
                  <a:lnTo>
                    <a:pt x="246" y="687"/>
                  </a:lnTo>
                  <a:lnTo>
                    <a:pt x="262" y="698"/>
                  </a:lnTo>
                  <a:lnTo>
                    <a:pt x="278" y="711"/>
                  </a:lnTo>
                  <a:lnTo>
                    <a:pt x="293" y="721"/>
                  </a:lnTo>
                  <a:lnTo>
                    <a:pt x="308" y="731"/>
                  </a:lnTo>
                  <a:lnTo>
                    <a:pt x="318" y="735"/>
                  </a:lnTo>
                  <a:lnTo>
                    <a:pt x="328" y="738"/>
                  </a:lnTo>
                  <a:lnTo>
                    <a:pt x="338" y="740"/>
                  </a:lnTo>
                  <a:lnTo>
                    <a:pt x="350" y="743"/>
                  </a:lnTo>
                  <a:lnTo>
                    <a:pt x="362" y="746"/>
                  </a:lnTo>
                  <a:lnTo>
                    <a:pt x="373" y="748"/>
                  </a:lnTo>
                  <a:lnTo>
                    <a:pt x="385" y="750"/>
                  </a:lnTo>
                  <a:lnTo>
                    <a:pt x="398" y="751"/>
                  </a:lnTo>
                  <a:lnTo>
                    <a:pt x="411" y="751"/>
                  </a:lnTo>
                  <a:lnTo>
                    <a:pt x="449" y="748"/>
                  </a:lnTo>
                  <a:lnTo>
                    <a:pt x="480" y="740"/>
                  </a:lnTo>
                  <a:lnTo>
                    <a:pt x="507" y="727"/>
                  </a:lnTo>
                  <a:lnTo>
                    <a:pt x="530" y="714"/>
                  </a:lnTo>
                  <a:lnTo>
                    <a:pt x="547" y="701"/>
                  </a:lnTo>
                  <a:lnTo>
                    <a:pt x="559" y="689"/>
                  </a:lnTo>
                  <a:lnTo>
                    <a:pt x="566" y="681"/>
                  </a:lnTo>
                  <a:lnTo>
                    <a:pt x="568" y="678"/>
                  </a:lnTo>
                  <a:lnTo>
                    <a:pt x="573" y="672"/>
                  </a:lnTo>
                  <a:lnTo>
                    <a:pt x="584" y="655"/>
                  </a:lnTo>
                  <a:lnTo>
                    <a:pt x="594" y="628"/>
                  </a:lnTo>
                  <a:lnTo>
                    <a:pt x="599" y="595"/>
                  </a:lnTo>
                  <a:lnTo>
                    <a:pt x="594" y="577"/>
                  </a:lnTo>
                  <a:lnTo>
                    <a:pt x="583" y="558"/>
                  </a:lnTo>
                  <a:lnTo>
                    <a:pt x="571" y="540"/>
                  </a:lnTo>
                  <a:lnTo>
                    <a:pt x="566" y="534"/>
                  </a:lnTo>
                  <a:lnTo>
                    <a:pt x="486" y="399"/>
                  </a:lnTo>
                  <a:lnTo>
                    <a:pt x="485" y="399"/>
                  </a:lnTo>
                  <a:lnTo>
                    <a:pt x="480" y="398"/>
                  </a:lnTo>
                  <a:lnTo>
                    <a:pt x="474" y="396"/>
                  </a:lnTo>
                  <a:lnTo>
                    <a:pt x="466" y="395"/>
                  </a:lnTo>
                  <a:lnTo>
                    <a:pt x="458" y="394"/>
                  </a:lnTo>
                  <a:lnTo>
                    <a:pt x="449" y="393"/>
                  </a:lnTo>
                  <a:lnTo>
                    <a:pt x="439" y="393"/>
                  </a:lnTo>
                  <a:lnTo>
                    <a:pt x="431" y="393"/>
                  </a:lnTo>
                  <a:lnTo>
                    <a:pt x="425" y="394"/>
                  </a:lnTo>
                  <a:lnTo>
                    <a:pt x="418" y="395"/>
                  </a:lnTo>
                  <a:lnTo>
                    <a:pt x="410" y="398"/>
                  </a:lnTo>
                  <a:lnTo>
                    <a:pt x="402" y="400"/>
                  </a:lnTo>
                  <a:lnTo>
                    <a:pt x="393" y="402"/>
                  </a:lnTo>
                  <a:lnTo>
                    <a:pt x="386" y="404"/>
                  </a:lnTo>
                  <a:lnTo>
                    <a:pt x="382" y="406"/>
                  </a:lnTo>
                  <a:lnTo>
                    <a:pt x="380" y="407"/>
                  </a:lnTo>
                  <a:lnTo>
                    <a:pt x="377" y="401"/>
                  </a:lnTo>
                  <a:lnTo>
                    <a:pt x="368" y="384"/>
                  </a:lnTo>
                  <a:lnTo>
                    <a:pt x="355" y="361"/>
                  </a:lnTo>
                  <a:lnTo>
                    <a:pt x="338" y="333"/>
                  </a:lnTo>
                  <a:lnTo>
                    <a:pt x="323" y="305"/>
                  </a:lnTo>
                  <a:lnTo>
                    <a:pt x="308" y="281"/>
                  </a:lnTo>
                  <a:lnTo>
                    <a:pt x="296" y="262"/>
                  </a:lnTo>
                  <a:lnTo>
                    <a:pt x="289" y="252"/>
                  </a:lnTo>
                  <a:lnTo>
                    <a:pt x="281" y="244"/>
                  </a:lnTo>
                  <a:lnTo>
                    <a:pt x="272" y="234"/>
                  </a:lnTo>
                  <a:lnTo>
                    <a:pt x="264" y="220"/>
                  </a:lnTo>
                  <a:lnTo>
                    <a:pt x="257" y="200"/>
                  </a:lnTo>
                  <a:lnTo>
                    <a:pt x="251" y="189"/>
                  </a:lnTo>
                  <a:lnTo>
                    <a:pt x="243" y="179"/>
                  </a:lnTo>
                  <a:lnTo>
                    <a:pt x="232" y="168"/>
                  </a:lnTo>
                  <a:lnTo>
                    <a:pt x="222" y="160"/>
                  </a:lnTo>
                  <a:lnTo>
                    <a:pt x="211" y="153"/>
                  </a:lnTo>
                  <a:lnTo>
                    <a:pt x="203" y="147"/>
                  </a:lnTo>
                  <a:lnTo>
                    <a:pt x="197" y="144"/>
                  </a:lnTo>
                  <a:lnTo>
                    <a:pt x="195" y="143"/>
                  </a:lnTo>
                  <a:lnTo>
                    <a:pt x="192" y="137"/>
                  </a:lnTo>
                  <a:lnTo>
                    <a:pt x="187" y="122"/>
                  </a:lnTo>
                  <a:lnTo>
                    <a:pt x="180" y="103"/>
                  </a:lnTo>
                  <a:lnTo>
                    <a:pt x="171" y="84"/>
                  </a:lnTo>
                  <a:lnTo>
                    <a:pt x="167" y="76"/>
                  </a:lnTo>
                  <a:lnTo>
                    <a:pt x="158" y="68"/>
                  </a:lnTo>
                  <a:lnTo>
                    <a:pt x="150" y="62"/>
                  </a:lnTo>
                  <a:lnTo>
                    <a:pt x="141" y="58"/>
                  </a:lnTo>
                  <a:lnTo>
                    <a:pt x="130" y="54"/>
                  </a:lnTo>
                  <a:lnTo>
                    <a:pt x="121" y="52"/>
                  </a:lnTo>
                  <a:lnTo>
                    <a:pt x="111" y="49"/>
                  </a:lnTo>
                  <a:lnTo>
                    <a:pt x="104" y="49"/>
                  </a:lnTo>
                  <a:lnTo>
                    <a:pt x="98" y="48"/>
                  </a:lnTo>
                  <a:lnTo>
                    <a:pt x="91" y="46"/>
                  </a:lnTo>
                  <a:lnTo>
                    <a:pt x="85" y="43"/>
                  </a:lnTo>
                  <a:lnTo>
                    <a:pt x="80" y="38"/>
                  </a:lnTo>
                  <a:lnTo>
                    <a:pt x="75" y="33"/>
                  </a:lnTo>
                  <a:lnTo>
                    <a:pt x="71" y="30"/>
                  </a:lnTo>
                  <a:lnTo>
                    <a:pt x="69" y="28"/>
                  </a:lnTo>
                  <a:lnTo>
                    <a:pt x="68" y="26"/>
                  </a:lnTo>
                  <a:lnTo>
                    <a:pt x="20" y="0"/>
                  </a:lnTo>
                  <a:lnTo>
                    <a:pt x="0" y="81"/>
                  </a:lnTo>
                  <a:close/>
                </a:path>
              </a:pathLst>
            </a:custGeom>
            <a:solidFill>
              <a:srgbClr val="AABF68"/>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6171" name="Freeform 19"/>
            <p:cNvSpPr/>
            <p:nvPr/>
          </p:nvSpPr>
          <p:spPr bwMode="auto">
            <a:xfrm>
              <a:off x="2258" y="3088"/>
              <a:ext cx="577" cy="562"/>
            </a:xfrm>
            <a:custGeom>
              <a:avLst/>
              <a:gdLst>
                <a:gd name="T0" fmla="*/ 322 w 577"/>
                <a:gd name="T1" fmla="*/ 1 h 1124"/>
                <a:gd name="T2" fmla="*/ 286 w 577"/>
                <a:gd name="T3" fmla="*/ 1 h 1124"/>
                <a:gd name="T4" fmla="*/ 239 w 577"/>
                <a:gd name="T5" fmla="*/ 1 h 1124"/>
                <a:gd name="T6" fmla="*/ 200 w 577"/>
                <a:gd name="T7" fmla="*/ 1 h 1124"/>
                <a:gd name="T8" fmla="*/ 183 w 577"/>
                <a:gd name="T9" fmla="*/ 1 h 1124"/>
                <a:gd name="T10" fmla="*/ 164 w 577"/>
                <a:gd name="T11" fmla="*/ 1 h 1124"/>
                <a:gd name="T12" fmla="*/ 144 w 577"/>
                <a:gd name="T13" fmla="*/ 1 h 1124"/>
                <a:gd name="T14" fmla="*/ 130 w 577"/>
                <a:gd name="T15" fmla="*/ 1 h 1124"/>
                <a:gd name="T16" fmla="*/ 120 w 577"/>
                <a:gd name="T17" fmla="*/ 1 h 1124"/>
                <a:gd name="T18" fmla="*/ 121 w 577"/>
                <a:gd name="T19" fmla="*/ 1 h 1124"/>
                <a:gd name="T20" fmla="*/ 135 w 577"/>
                <a:gd name="T21" fmla="*/ 1 h 1124"/>
                <a:gd name="T22" fmla="*/ 139 w 577"/>
                <a:gd name="T23" fmla="*/ 1 h 1124"/>
                <a:gd name="T24" fmla="*/ 133 w 577"/>
                <a:gd name="T25" fmla="*/ 1 h 1124"/>
                <a:gd name="T26" fmla="*/ 97 w 577"/>
                <a:gd name="T27" fmla="*/ 1 h 1124"/>
                <a:gd name="T28" fmla="*/ 47 w 577"/>
                <a:gd name="T29" fmla="*/ 1 h 1124"/>
                <a:gd name="T30" fmla="*/ 11 w 577"/>
                <a:gd name="T31" fmla="*/ 1 h 1124"/>
                <a:gd name="T32" fmla="*/ 4 w 577"/>
                <a:gd name="T33" fmla="*/ 1 h 1124"/>
                <a:gd name="T34" fmla="*/ 0 w 577"/>
                <a:gd name="T35" fmla="*/ 1 h 1124"/>
                <a:gd name="T36" fmla="*/ 6 w 577"/>
                <a:gd name="T37" fmla="*/ 1 h 1124"/>
                <a:gd name="T38" fmla="*/ 33 w 577"/>
                <a:gd name="T39" fmla="*/ 1 h 1124"/>
                <a:gd name="T40" fmla="*/ 69 w 577"/>
                <a:gd name="T41" fmla="*/ 1 h 1124"/>
                <a:gd name="T42" fmla="*/ 94 w 577"/>
                <a:gd name="T43" fmla="*/ 1 h 1124"/>
                <a:gd name="T44" fmla="*/ 56 w 577"/>
                <a:gd name="T45" fmla="*/ 1 h 1124"/>
                <a:gd name="T46" fmla="*/ 577 w 577"/>
                <a:gd name="T47" fmla="*/ 1 h 1124"/>
                <a:gd name="T48" fmla="*/ 552 w 577"/>
                <a:gd name="T49" fmla="*/ 1 h 1124"/>
                <a:gd name="T50" fmla="*/ 559 w 577"/>
                <a:gd name="T51" fmla="*/ 1 h 1124"/>
                <a:gd name="T52" fmla="*/ 557 w 577"/>
                <a:gd name="T53" fmla="*/ 1 h 1124"/>
                <a:gd name="T54" fmla="*/ 547 w 577"/>
                <a:gd name="T55" fmla="*/ 1 h 1124"/>
                <a:gd name="T56" fmla="*/ 532 w 577"/>
                <a:gd name="T57" fmla="*/ 1 h 1124"/>
                <a:gd name="T58" fmla="*/ 519 w 577"/>
                <a:gd name="T59" fmla="*/ 1 h 1124"/>
                <a:gd name="T60" fmla="*/ 507 w 577"/>
                <a:gd name="T61" fmla="*/ 1 h 1124"/>
                <a:gd name="T62" fmla="*/ 456 w 577"/>
                <a:gd name="T63" fmla="*/ 1 h 1124"/>
                <a:gd name="T64" fmla="*/ 388 w 577"/>
                <a:gd name="T65" fmla="*/ 1 h 1124"/>
                <a:gd name="T66" fmla="*/ 339 w 577"/>
                <a:gd name="T67" fmla="*/ 1 h 11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77"/>
                <a:gd name="T103" fmla="*/ 0 h 1124"/>
                <a:gd name="T104" fmla="*/ 577 w 577"/>
                <a:gd name="T105" fmla="*/ 1124 h 11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77" h="1124">
                  <a:moveTo>
                    <a:pt x="331" y="0"/>
                  </a:moveTo>
                  <a:lnTo>
                    <a:pt x="322" y="2"/>
                  </a:lnTo>
                  <a:lnTo>
                    <a:pt x="307" y="7"/>
                  </a:lnTo>
                  <a:lnTo>
                    <a:pt x="286" y="14"/>
                  </a:lnTo>
                  <a:lnTo>
                    <a:pt x="262" y="22"/>
                  </a:lnTo>
                  <a:lnTo>
                    <a:pt x="239" y="31"/>
                  </a:lnTo>
                  <a:lnTo>
                    <a:pt x="218" y="40"/>
                  </a:lnTo>
                  <a:lnTo>
                    <a:pt x="200" y="48"/>
                  </a:lnTo>
                  <a:lnTo>
                    <a:pt x="190" y="54"/>
                  </a:lnTo>
                  <a:lnTo>
                    <a:pt x="183" y="60"/>
                  </a:lnTo>
                  <a:lnTo>
                    <a:pt x="173" y="67"/>
                  </a:lnTo>
                  <a:lnTo>
                    <a:pt x="164" y="75"/>
                  </a:lnTo>
                  <a:lnTo>
                    <a:pt x="154" y="84"/>
                  </a:lnTo>
                  <a:lnTo>
                    <a:pt x="144" y="93"/>
                  </a:lnTo>
                  <a:lnTo>
                    <a:pt x="135" y="103"/>
                  </a:lnTo>
                  <a:lnTo>
                    <a:pt x="130" y="114"/>
                  </a:lnTo>
                  <a:lnTo>
                    <a:pt x="125" y="123"/>
                  </a:lnTo>
                  <a:lnTo>
                    <a:pt x="120" y="144"/>
                  </a:lnTo>
                  <a:lnTo>
                    <a:pt x="119" y="167"/>
                  </a:lnTo>
                  <a:lnTo>
                    <a:pt x="121" y="188"/>
                  </a:lnTo>
                  <a:lnTo>
                    <a:pt x="128" y="200"/>
                  </a:lnTo>
                  <a:lnTo>
                    <a:pt x="135" y="207"/>
                  </a:lnTo>
                  <a:lnTo>
                    <a:pt x="139" y="214"/>
                  </a:lnTo>
                  <a:lnTo>
                    <a:pt x="139" y="219"/>
                  </a:lnTo>
                  <a:lnTo>
                    <a:pt x="139" y="220"/>
                  </a:lnTo>
                  <a:lnTo>
                    <a:pt x="133" y="231"/>
                  </a:lnTo>
                  <a:lnTo>
                    <a:pt x="118" y="264"/>
                  </a:lnTo>
                  <a:lnTo>
                    <a:pt x="97" y="309"/>
                  </a:lnTo>
                  <a:lnTo>
                    <a:pt x="72" y="362"/>
                  </a:lnTo>
                  <a:lnTo>
                    <a:pt x="47" y="415"/>
                  </a:lnTo>
                  <a:lnTo>
                    <a:pt x="26" y="462"/>
                  </a:lnTo>
                  <a:lnTo>
                    <a:pt x="11" y="496"/>
                  </a:lnTo>
                  <a:lnTo>
                    <a:pt x="5" y="513"/>
                  </a:lnTo>
                  <a:lnTo>
                    <a:pt x="4" y="528"/>
                  </a:lnTo>
                  <a:lnTo>
                    <a:pt x="2" y="549"/>
                  </a:lnTo>
                  <a:lnTo>
                    <a:pt x="0" y="576"/>
                  </a:lnTo>
                  <a:lnTo>
                    <a:pt x="2" y="604"/>
                  </a:lnTo>
                  <a:lnTo>
                    <a:pt x="6" y="621"/>
                  </a:lnTo>
                  <a:lnTo>
                    <a:pt x="18" y="644"/>
                  </a:lnTo>
                  <a:lnTo>
                    <a:pt x="33" y="670"/>
                  </a:lnTo>
                  <a:lnTo>
                    <a:pt x="51" y="698"/>
                  </a:lnTo>
                  <a:lnTo>
                    <a:pt x="69" y="723"/>
                  </a:lnTo>
                  <a:lnTo>
                    <a:pt x="84" y="745"/>
                  </a:lnTo>
                  <a:lnTo>
                    <a:pt x="94" y="759"/>
                  </a:lnTo>
                  <a:lnTo>
                    <a:pt x="98" y="765"/>
                  </a:lnTo>
                  <a:lnTo>
                    <a:pt x="56" y="1084"/>
                  </a:lnTo>
                  <a:lnTo>
                    <a:pt x="468" y="1124"/>
                  </a:lnTo>
                  <a:lnTo>
                    <a:pt x="577" y="806"/>
                  </a:lnTo>
                  <a:lnTo>
                    <a:pt x="550" y="581"/>
                  </a:lnTo>
                  <a:lnTo>
                    <a:pt x="552" y="555"/>
                  </a:lnTo>
                  <a:lnTo>
                    <a:pt x="555" y="499"/>
                  </a:lnTo>
                  <a:lnTo>
                    <a:pt x="559" y="440"/>
                  </a:lnTo>
                  <a:lnTo>
                    <a:pt x="560" y="409"/>
                  </a:lnTo>
                  <a:lnTo>
                    <a:pt x="557" y="402"/>
                  </a:lnTo>
                  <a:lnTo>
                    <a:pt x="554" y="390"/>
                  </a:lnTo>
                  <a:lnTo>
                    <a:pt x="547" y="375"/>
                  </a:lnTo>
                  <a:lnTo>
                    <a:pt x="539" y="359"/>
                  </a:lnTo>
                  <a:lnTo>
                    <a:pt x="532" y="342"/>
                  </a:lnTo>
                  <a:lnTo>
                    <a:pt x="524" y="326"/>
                  </a:lnTo>
                  <a:lnTo>
                    <a:pt x="519" y="313"/>
                  </a:lnTo>
                  <a:lnTo>
                    <a:pt x="516" y="304"/>
                  </a:lnTo>
                  <a:lnTo>
                    <a:pt x="507" y="287"/>
                  </a:lnTo>
                  <a:lnTo>
                    <a:pt x="486" y="250"/>
                  </a:lnTo>
                  <a:lnTo>
                    <a:pt x="456" y="200"/>
                  </a:lnTo>
                  <a:lnTo>
                    <a:pt x="422" y="146"/>
                  </a:lnTo>
                  <a:lnTo>
                    <a:pt x="388" y="92"/>
                  </a:lnTo>
                  <a:lnTo>
                    <a:pt x="359" y="45"/>
                  </a:lnTo>
                  <a:lnTo>
                    <a:pt x="339" y="12"/>
                  </a:lnTo>
                  <a:lnTo>
                    <a:pt x="331" y="0"/>
                  </a:lnTo>
                  <a:close/>
                </a:path>
              </a:pathLst>
            </a:custGeom>
            <a:solidFill>
              <a:srgbClr val="AABF68"/>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6172" name="Freeform 20"/>
            <p:cNvSpPr/>
            <p:nvPr/>
          </p:nvSpPr>
          <p:spPr bwMode="auto">
            <a:xfrm>
              <a:off x="2780" y="3086"/>
              <a:ext cx="250" cy="373"/>
            </a:xfrm>
            <a:custGeom>
              <a:avLst/>
              <a:gdLst>
                <a:gd name="T0" fmla="*/ 131 w 250"/>
                <a:gd name="T1" fmla="*/ 1 h 746"/>
                <a:gd name="T2" fmla="*/ 0 w 250"/>
                <a:gd name="T3" fmla="*/ 1 h 746"/>
                <a:gd name="T4" fmla="*/ 1 w 250"/>
                <a:gd name="T5" fmla="*/ 1 h 746"/>
                <a:gd name="T6" fmla="*/ 6 w 250"/>
                <a:gd name="T7" fmla="*/ 1 h 746"/>
                <a:gd name="T8" fmla="*/ 11 w 250"/>
                <a:gd name="T9" fmla="*/ 1 h 746"/>
                <a:gd name="T10" fmla="*/ 18 w 250"/>
                <a:gd name="T11" fmla="*/ 1 h 746"/>
                <a:gd name="T12" fmla="*/ 25 w 250"/>
                <a:gd name="T13" fmla="*/ 1 h 746"/>
                <a:gd name="T14" fmla="*/ 30 w 250"/>
                <a:gd name="T15" fmla="*/ 1 h 746"/>
                <a:gd name="T16" fmla="*/ 34 w 250"/>
                <a:gd name="T17" fmla="*/ 1 h 746"/>
                <a:gd name="T18" fmla="*/ 35 w 250"/>
                <a:gd name="T19" fmla="*/ 1 h 746"/>
                <a:gd name="T20" fmla="*/ 35 w 250"/>
                <a:gd name="T21" fmla="*/ 1 h 746"/>
                <a:gd name="T22" fmla="*/ 34 w 250"/>
                <a:gd name="T23" fmla="*/ 1 h 746"/>
                <a:gd name="T24" fmla="*/ 32 w 250"/>
                <a:gd name="T25" fmla="*/ 1 h 746"/>
                <a:gd name="T26" fmla="*/ 32 w 250"/>
                <a:gd name="T27" fmla="*/ 1 h 746"/>
                <a:gd name="T28" fmla="*/ 203 w 250"/>
                <a:gd name="T29" fmla="*/ 1 h 746"/>
                <a:gd name="T30" fmla="*/ 196 w 250"/>
                <a:gd name="T31" fmla="*/ 1 h 746"/>
                <a:gd name="T32" fmla="*/ 213 w 250"/>
                <a:gd name="T33" fmla="*/ 1 h 746"/>
                <a:gd name="T34" fmla="*/ 209 w 250"/>
                <a:gd name="T35" fmla="*/ 1 h 746"/>
                <a:gd name="T36" fmla="*/ 250 w 250"/>
                <a:gd name="T37" fmla="*/ 1 h 746"/>
                <a:gd name="T38" fmla="*/ 209 w 250"/>
                <a:gd name="T39" fmla="*/ 1 h 746"/>
                <a:gd name="T40" fmla="*/ 151 w 250"/>
                <a:gd name="T41" fmla="*/ 0 h 746"/>
                <a:gd name="T42" fmla="*/ 131 w 250"/>
                <a:gd name="T43" fmla="*/ 1 h 7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50"/>
                <a:gd name="T67" fmla="*/ 0 h 746"/>
                <a:gd name="T68" fmla="*/ 250 w 250"/>
                <a:gd name="T69" fmla="*/ 746 h 74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50" h="746">
                  <a:moveTo>
                    <a:pt x="131" y="14"/>
                  </a:moveTo>
                  <a:lnTo>
                    <a:pt x="0" y="336"/>
                  </a:lnTo>
                  <a:lnTo>
                    <a:pt x="1" y="339"/>
                  </a:lnTo>
                  <a:lnTo>
                    <a:pt x="6" y="349"/>
                  </a:lnTo>
                  <a:lnTo>
                    <a:pt x="11" y="363"/>
                  </a:lnTo>
                  <a:lnTo>
                    <a:pt x="18" y="381"/>
                  </a:lnTo>
                  <a:lnTo>
                    <a:pt x="25" y="398"/>
                  </a:lnTo>
                  <a:lnTo>
                    <a:pt x="30" y="413"/>
                  </a:lnTo>
                  <a:lnTo>
                    <a:pt x="34" y="425"/>
                  </a:lnTo>
                  <a:lnTo>
                    <a:pt x="35" y="432"/>
                  </a:lnTo>
                  <a:lnTo>
                    <a:pt x="35" y="485"/>
                  </a:lnTo>
                  <a:lnTo>
                    <a:pt x="34" y="593"/>
                  </a:lnTo>
                  <a:lnTo>
                    <a:pt x="32" y="699"/>
                  </a:lnTo>
                  <a:lnTo>
                    <a:pt x="32" y="746"/>
                  </a:lnTo>
                  <a:lnTo>
                    <a:pt x="203" y="732"/>
                  </a:lnTo>
                  <a:lnTo>
                    <a:pt x="196" y="513"/>
                  </a:lnTo>
                  <a:lnTo>
                    <a:pt x="213" y="453"/>
                  </a:lnTo>
                  <a:lnTo>
                    <a:pt x="209" y="379"/>
                  </a:lnTo>
                  <a:lnTo>
                    <a:pt x="250" y="218"/>
                  </a:lnTo>
                  <a:lnTo>
                    <a:pt x="209" y="106"/>
                  </a:lnTo>
                  <a:lnTo>
                    <a:pt x="151" y="0"/>
                  </a:lnTo>
                  <a:lnTo>
                    <a:pt x="131" y="14"/>
                  </a:lnTo>
                  <a:close/>
                </a:path>
              </a:pathLst>
            </a:custGeom>
            <a:solidFill>
              <a:srgbClr val="FFFFEA"/>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6173" name="Freeform 21"/>
            <p:cNvSpPr/>
            <p:nvPr/>
          </p:nvSpPr>
          <p:spPr bwMode="auto">
            <a:xfrm>
              <a:off x="2496" y="2833"/>
              <a:ext cx="638" cy="193"/>
            </a:xfrm>
            <a:custGeom>
              <a:avLst/>
              <a:gdLst>
                <a:gd name="T0" fmla="*/ 506 w 638"/>
                <a:gd name="T1" fmla="*/ 1 h 386"/>
                <a:gd name="T2" fmla="*/ 495 w 638"/>
                <a:gd name="T3" fmla="*/ 1 h 386"/>
                <a:gd name="T4" fmla="*/ 476 w 638"/>
                <a:gd name="T5" fmla="*/ 1 h 386"/>
                <a:gd name="T6" fmla="*/ 455 w 638"/>
                <a:gd name="T7" fmla="*/ 1 h 386"/>
                <a:gd name="T8" fmla="*/ 432 w 638"/>
                <a:gd name="T9" fmla="*/ 1 h 386"/>
                <a:gd name="T10" fmla="*/ 404 w 638"/>
                <a:gd name="T11" fmla="*/ 1 h 386"/>
                <a:gd name="T12" fmla="*/ 370 w 638"/>
                <a:gd name="T13" fmla="*/ 1 h 386"/>
                <a:gd name="T14" fmla="*/ 329 w 638"/>
                <a:gd name="T15" fmla="*/ 1 h 386"/>
                <a:gd name="T16" fmla="*/ 295 w 638"/>
                <a:gd name="T17" fmla="*/ 1 h 386"/>
                <a:gd name="T18" fmla="*/ 269 w 638"/>
                <a:gd name="T19" fmla="*/ 1 h 386"/>
                <a:gd name="T20" fmla="*/ 239 w 638"/>
                <a:gd name="T21" fmla="*/ 1 h 386"/>
                <a:gd name="T22" fmla="*/ 211 w 638"/>
                <a:gd name="T23" fmla="*/ 1 h 386"/>
                <a:gd name="T24" fmla="*/ 185 w 638"/>
                <a:gd name="T25" fmla="*/ 1 h 386"/>
                <a:gd name="T26" fmla="*/ 164 w 638"/>
                <a:gd name="T27" fmla="*/ 1 h 386"/>
                <a:gd name="T28" fmla="*/ 149 w 638"/>
                <a:gd name="T29" fmla="*/ 1 h 386"/>
                <a:gd name="T30" fmla="*/ 137 w 638"/>
                <a:gd name="T31" fmla="*/ 1 h 386"/>
                <a:gd name="T32" fmla="*/ 123 w 638"/>
                <a:gd name="T33" fmla="*/ 1 h 386"/>
                <a:gd name="T34" fmla="*/ 107 w 638"/>
                <a:gd name="T35" fmla="*/ 1 h 386"/>
                <a:gd name="T36" fmla="*/ 96 w 638"/>
                <a:gd name="T37" fmla="*/ 1 h 386"/>
                <a:gd name="T38" fmla="*/ 90 w 638"/>
                <a:gd name="T39" fmla="*/ 1 h 386"/>
                <a:gd name="T40" fmla="*/ 88 w 638"/>
                <a:gd name="T41" fmla="*/ 1 h 386"/>
                <a:gd name="T42" fmla="*/ 71 w 638"/>
                <a:gd name="T43" fmla="*/ 1 h 386"/>
                <a:gd name="T44" fmla="*/ 47 w 638"/>
                <a:gd name="T45" fmla="*/ 1 h 386"/>
                <a:gd name="T46" fmla="*/ 29 w 638"/>
                <a:gd name="T47" fmla="*/ 1 h 386"/>
                <a:gd name="T48" fmla="*/ 13 w 638"/>
                <a:gd name="T49" fmla="*/ 1 h 386"/>
                <a:gd name="T50" fmla="*/ 1 w 638"/>
                <a:gd name="T51" fmla="*/ 1 h 386"/>
                <a:gd name="T52" fmla="*/ 1 w 638"/>
                <a:gd name="T53" fmla="*/ 1 h 386"/>
                <a:gd name="T54" fmla="*/ 14 w 638"/>
                <a:gd name="T55" fmla="*/ 1 h 386"/>
                <a:gd name="T56" fmla="*/ 44 w 638"/>
                <a:gd name="T57" fmla="*/ 1 h 386"/>
                <a:gd name="T58" fmla="*/ 80 w 638"/>
                <a:gd name="T59" fmla="*/ 1 h 386"/>
                <a:gd name="T60" fmla="*/ 114 w 638"/>
                <a:gd name="T61" fmla="*/ 1 h 386"/>
                <a:gd name="T62" fmla="*/ 136 w 638"/>
                <a:gd name="T63" fmla="*/ 1 h 386"/>
                <a:gd name="T64" fmla="*/ 487 w 638"/>
                <a:gd name="T65" fmla="*/ 1 h 386"/>
                <a:gd name="T66" fmla="*/ 497 w 638"/>
                <a:gd name="T67" fmla="*/ 1 h 386"/>
                <a:gd name="T68" fmla="*/ 517 w 638"/>
                <a:gd name="T69" fmla="*/ 1 h 386"/>
                <a:gd name="T70" fmla="*/ 540 w 638"/>
                <a:gd name="T71" fmla="*/ 1 h 386"/>
                <a:gd name="T72" fmla="*/ 556 w 638"/>
                <a:gd name="T73" fmla="*/ 1 h 386"/>
                <a:gd name="T74" fmla="*/ 596 w 638"/>
                <a:gd name="T75" fmla="*/ 1 h 386"/>
                <a:gd name="T76" fmla="*/ 620 w 638"/>
                <a:gd name="T77" fmla="*/ 1 h 386"/>
                <a:gd name="T78" fmla="*/ 632 w 638"/>
                <a:gd name="T79" fmla="*/ 1 h 386"/>
                <a:gd name="T80" fmla="*/ 636 w 638"/>
                <a:gd name="T81" fmla="*/ 1 h 386"/>
                <a:gd name="T82" fmla="*/ 638 w 638"/>
                <a:gd name="T83" fmla="*/ 1 h 386"/>
                <a:gd name="T84" fmla="*/ 633 w 638"/>
                <a:gd name="T85" fmla="*/ 1 h 386"/>
                <a:gd name="T86" fmla="*/ 610 w 638"/>
                <a:gd name="T87" fmla="*/ 1 h 386"/>
                <a:gd name="T88" fmla="*/ 567 w 638"/>
                <a:gd name="T89" fmla="*/ 1 h 386"/>
                <a:gd name="T90" fmla="*/ 526 w 638"/>
                <a:gd name="T91" fmla="*/ 1 h 386"/>
                <a:gd name="T92" fmla="*/ 507 w 638"/>
                <a:gd name="T93" fmla="*/ 1 h 38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38"/>
                <a:gd name="T142" fmla="*/ 0 h 386"/>
                <a:gd name="T143" fmla="*/ 638 w 638"/>
                <a:gd name="T144" fmla="*/ 386 h 38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38" h="386">
                  <a:moveTo>
                    <a:pt x="507" y="144"/>
                  </a:moveTo>
                  <a:lnTo>
                    <a:pt x="506" y="138"/>
                  </a:lnTo>
                  <a:lnTo>
                    <a:pt x="502" y="128"/>
                  </a:lnTo>
                  <a:lnTo>
                    <a:pt x="495" y="114"/>
                  </a:lnTo>
                  <a:lnTo>
                    <a:pt x="486" y="98"/>
                  </a:lnTo>
                  <a:lnTo>
                    <a:pt x="476" y="82"/>
                  </a:lnTo>
                  <a:lnTo>
                    <a:pt x="465" y="66"/>
                  </a:lnTo>
                  <a:lnTo>
                    <a:pt x="455" y="53"/>
                  </a:lnTo>
                  <a:lnTo>
                    <a:pt x="444" y="43"/>
                  </a:lnTo>
                  <a:lnTo>
                    <a:pt x="432" y="35"/>
                  </a:lnTo>
                  <a:lnTo>
                    <a:pt x="419" y="28"/>
                  </a:lnTo>
                  <a:lnTo>
                    <a:pt x="404" y="21"/>
                  </a:lnTo>
                  <a:lnTo>
                    <a:pt x="388" y="14"/>
                  </a:lnTo>
                  <a:lnTo>
                    <a:pt x="370" y="8"/>
                  </a:lnTo>
                  <a:lnTo>
                    <a:pt x="350" y="4"/>
                  </a:lnTo>
                  <a:lnTo>
                    <a:pt x="329" y="1"/>
                  </a:lnTo>
                  <a:lnTo>
                    <a:pt x="305" y="0"/>
                  </a:lnTo>
                  <a:lnTo>
                    <a:pt x="295" y="1"/>
                  </a:lnTo>
                  <a:lnTo>
                    <a:pt x="283" y="2"/>
                  </a:lnTo>
                  <a:lnTo>
                    <a:pt x="269" y="6"/>
                  </a:lnTo>
                  <a:lnTo>
                    <a:pt x="254" y="9"/>
                  </a:lnTo>
                  <a:lnTo>
                    <a:pt x="239" y="14"/>
                  </a:lnTo>
                  <a:lnTo>
                    <a:pt x="224" y="19"/>
                  </a:lnTo>
                  <a:lnTo>
                    <a:pt x="211" y="24"/>
                  </a:lnTo>
                  <a:lnTo>
                    <a:pt x="201" y="30"/>
                  </a:lnTo>
                  <a:lnTo>
                    <a:pt x="185" y="40"/>
                  </a:lnTo>
                  <a:lnTo>
                    <a:pt x="174" y="50"/>
                  </a:lnTo>
                  <a:lnTo>
                    <a:pt x="164" y="59"/>
                  </a:lnTo>
                  <a:lnTo>
                    <a:pt x="156" y="67"/>
                  </a:lnTo>
                  <a:lnTo>
                    <a:pt x="149" y="76"/>
                  </a:lnTo>
                  <a:lnTo>
                    <a:pt x="143" y="83"/>
                  </a:lnTo>
                  <a:lnTo>
                    <a:pt x="137" y="90"/>
                  </a:lnTo>
                  <a:lnTo>
                    <a:pt x="133" y="97"/>
                  </a:lnTo>
                  <a:lnTo>
                    <a:pt x="123" y="113"/>
                  </a:lnTo>
                  <a:lnTo>
                    <a:pt x="115" y="134"/>
                  </a:lnTo>
                  <a:lnTo>
                    <a:pt x="107" y="159"/>
                  </a:lnTo>
                  <a:lnTo>
                    <a:pt x="101" y="186"/>
                  </a:lnTo>
                  <a:lnTo>
                    <a:pt x="96" y="211"/>
                  </a:lnTo>
                  <a:lnTo>
                    <a:pt x="93" y="232"/>
                  </a:lnTo>
                  <a:lnTo>
                    <a:pt x="90" y="246"/>
                  </a:lnTo>
                  <a:lnTo>
                    <a:pt x="89" y="251"/>
                  </a:lnTo>
                  <a:lnTo>
                    <a:pt x="88" y="255"/>
                  </a:lnTo>
                  <a:lnTo>
                    <a:pt x="82" y="264"/>
                  </a:lnTo>
                  <a:lnTo>
                    <a:pt x="71" y="279"/>
                  </a:lnTo>
                  <a:lnTo>
                    <a:pt x="55" y="299"/>
                  </a:lnTo>
                  <a:lnTo>
                    <a:pt x="47" y="307"/>
                  </a:lnTo>
                  <a:lnTo>
                    <a:pt x="39" y="316"/>
                  </a:lnTo>
                  <a:lnTo>
                    <a:pt x="29" y="326"/>
                  </a:lnTo>
                  <a:lnTo>
                    <a:pt x="21" y="336"/>
                  </a:lnTo>
                  <a:lnTo>
                    <a:pt x="13" y="345"/>
                  </a:lnTo>
                  <a:lnTo>
                    <a:pt x="6" y="353"/>
                  </a:lnTo>
                  <a:lnTo>
                    <a:pt x="1" y="359"/>
                  </a:lnTo>
                  <a:lnTo>
                    <a:pt x="0" y="363"/>
                  </a:lnTo>
                  <a:lnTo>
                    <a:pt x="1" y="370"/>
                  </a:lnTo>
                  <a:lnTo>
                    <a:pt x="4" y="377"/>
                  </a:lnTo>
                  <a:lnTo>
                    <a:pt x="14" y="383"/>
                  </a:lnTo>
                  <a:lnTo>
                    <a:pt x="31" y="386"/>
                  </a:lnTo>
                  <a:lnTo>
                    <a:pt x="44" y="386"/>
                  </a:lnTo>
                  <a:lnTo>
                    <a:pt x="61" y="384"/>
                  </a:lnTo>
                  <a:lnTo>
                    <a:pt x="80" y="380"/>
                  </a:lnTo>
                  <a:lnTo>
                    <a:pt x="97" y="376"/>
                  </a:lnTo>
                  <a:lnTo>
                    <a:pt x="114" y="371"/>
                  </a:lnTo>
                  <a:lnTo>
                    <a:pt x="127" y="367"/>
                  </a:lnTo>
                  <a:lnTo>
                    <a:pt x="136" y="364"/>
                  </a:lnTo>
                  <a:lnTo>
                    <a:pt x="140" y="363"/>
                  </a:lnTo>
                  <a:lnTo>
                    <a:pt x="487" y="239"/>
                  </a:lnTo>
                  <a:lnTo>
                    <a:pt x="490" y="238"/>
                  </a:lnTo>
                  <a:lnTo>
                    <a:pt x="497" y="236"/>
                  </a:lnTo>
                  <a:lnTo>
                    <a:pt x="506" y="233"/>
                  </a:lnTo>
                  <a:lnTo>
                    <a:pt x="517" y="231"/>
                  </a:lnTo>
                  <a:lnTo>
                    <a:pt x="529" y="227"/>
                  </a:lnTo>
                  <a:lnTo>
                    <a:pt x="540" y="224"/>
                  </a:lnTo>
                  <a:lnTo>
                    <a:pt x="550" y="221"/>
                  </a:lnTo>
                  <a:lnTo>
                    <a:pt x="556" y="220"/>
                  </a:lnTo>
                  <a:lnTo>
                    <a:pt x="578" y="213"/>
                  </a:lnTo>
                  <a:lnTo>
                    <a:pt x="596" y="205"/>
                  </a:lnTo>
                  <a:lnTo>
                    <a:pt x="610" y="197"/>
                  </a:lnTo>
                  <a:lnTo>
                    <a:pt x="620" y="189"/>
                  </a:lnTo>
                  <a:lnTo>
                    <a:pt x="627" y="182"/>
                  </a:lnTo>
                  <a:lnTo>
                    <a:pt x="632" y="176"/>
                  </a:lnTo>
                  <a:lnTo>
                    <a:pt x="634" y="172"/>
                  </a:lnTo>
                  <a:lnTo>
                    <a:pt x="636" y="171"/>
                  </a:lnTo>
                  <a:lnTo>
                    <a:pt x="637" y="170"/>
                  </a:lnTo>
                  <a:lnTo>
                    <a:pt x="638" y="166"/>
                  </a:lnTo>
                  <a:lnTo>
                    <a:pt x="638" y="163"/>
                  </a:lnTo>
                  <a:lnTo>
                    <a:pt x="633" y="159"/>
                  </a:lnTo>
                  <a:lnTo>
                    <a:pt x="625" y="158"/>
                  </a:lnTo>
                  <a:lnTo>
                    <a:pt x="610" y="156"/>
                  </a:lnTo>
                  <a:lnTo>
                    <a:pt x="590" y="153"/>
                  </a:lnTo>
                  <a:lnTo>
                    <a:pt x="567" y="150"/>
                  </a:lnTo>
                  <a:lnTo>
                    <a:pt x="545" y="148"/>
                  </a:lnTo>
                  <a:lnTo>
                    <a:pt x="526" y="147"/>
                  </a:lnTo>
                  <a:lnTo>
                    <a:pt x="512" y="144"/>
                  </a:lnTo>
                  <a:lnTo>
                    <a:pt x="507" y="144"/>
                  </a:lnTo>
                  <a:close/>
                </a:path>
              </a:pathLst>
            </a:custGeom>
            <a:solidFill>
              <a:srgbClr val="BFDD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6174" name="Freeform 22"/>
            <p:cNvSpPr/>
            <p:nvPr/>
          </p:nvSpPr>
          <p:spPr bwMode="auto">
            <a:xfrm>
              <a:off x="2550" y="3011"/>
              <a:ext cx="166" cy="102"/>
            </a:xfrm>
            <a:custGeom>
              <a:avLst/>
              <a:gdLst>
                <a:gd name="T0" fmla="*/ 95 w 166"/>
                <a:gd name="T1" fmla="*/ 0 h 204"/>
                <a:gd name="T2" fmla="*/ 94 w 166"/>
                <a:gd name="T3" fmla="*/ 0 h 204"/>
                <a:gd name="T4" fmla="*/ 89 w 166"/>
                <a:gd name="T5" fmla="*/ 1 h 204"/>
                <a:gd name="T6" fmla="*/ 83 w 166"/>
                <a:gd name="T7" fmla="*/ 1 h 204"/>
                <a:gd name="T8" fmla="*/ 76 w 166"/>
                <a:gd name="T9" fmla="*/ 1 h 204"/>
                <a:gd name="T10" fmla="*/ 68 w 166"/>
                <a:gd name="T11" fmla="*/ 1 h 204"/>
                <a:gd name="T12" fmla="*/ 61 w 166"/>
                <a:gd name="T13" fmla="*/ 1 h 204"/>
                <a:gd name="T14" fmla="*/ 55 w 166"/>
                <a:gd name="T15" fmla="*/ 1 h 204"/>
                <a:gd name="T16" fmla="*/ 52 w 166"/>
                <a:gd name="T17" fmla="*/ 1 h 204"/>
                <a:gd name="T18" fmla="*/ 48 w 166"/>
                <a:gd name="T19" fmla="*/ 1 h 204"/>
                <a:gd name="T20" fmla="*/ 48 w 166"/>
                <a:gd name="T21" fmla="*/ 1 h 204"/>
                <a:gd name="T22" fmla="*/ 48 w 166"/>
                <a:gd name="T23" fmla="*/ 1 h 204"/>
                <a:gd name="T24" fmla="*/ 49 w 166"/>
                <a:gd name="T25" fmla="*/ 1 h 204"/>
                <a:gd name="T26" fmla="*/ 47 w 166"/>
                <a:gd name="T27" fmla="*/ 1 h 204"/>
                <a:gd name="T28" fmla="*/ 42 w 166"/>
                <a:gd name="T29" fmla="*/ 1 h 204"/>
                <a:gd name="T30" fmla="*/ 35 w 166"/>
                <a:gd name="T31" fmla="*/ 1 h 204"/>
                <a:gd name="T32" fmla="*/ 28 w 166"/>
                <a:gd name="T33" fmla="*/ 1 h 204"/>
                <a:gd name="T34" fmla="*/ 20 w 166"/>
                <a:gd name="T35" fmla="*/ 1 h 204"/>
                <a:gd name="T36" fmla="*/ 12 w 166"/>
                <a:gd name="T37" fmla="*/ 1 h 204"/>
                <a:gd name="T38" fmla="*/ 5 w 166"/>
                <a:gd name="T39" fmla="*/ 1 h 204"/>
                <a:gd name="T40" fmla="*/ 1 w 166"/>
                <a:gd name="T41" fmla="*/ 1 h 204"/>
                <a:gd name="T42" fmla="*/ 0 w 166"/>
                <a:gd name="T43" fmla="*/ 1 h 204"/>
                <a:gd name="T44" fmla="*/ 0 w 166"/>
                <a:gd name="T45" fmla="*/ 1 h 204"/>
                <a:gd name="T46" fmla="*/ 2 w 166"/>
                <a:gd name="T47" fmla="*/ 1 h 204"/>
                <a:gd name="T48" fmla="*/ 8 w 166"/>
                <a:gd name="T49" fmla="*/ 1 h 204"/>
                <a:gd name="T50" fmla="*/ 16 w 166"/>
                <a:gd name="T51" fmla="*/ 1 h 204"/>
                <a:gd name="T52" fmla="*/ 24 w 166"/>
                <a:gd name="T53" fmla="*/ 1 h 204"/>
                <a:gd name="T54" fmla="*/ 30 w 166"/>
                <a:gd name="T55" fmla="*/ 1 h 204"/>
                <a:gd name="T56" fmla="*/ 33 w 166"/>
                <a:gd name="T57" fmla="*/ 1 h 204"/>
                <a:gd name="T58" fmla="*/ 32 w 166"/>
                <a:gd name="T59" fmla="*/ 1 h 204"/>
                <a:gd name="T60" fmla="*/ 30 w 166"/>
                <a:gd name="T61" fmla="*/ 1 h 204"/>
                <a:gd name="T62" fmla="*/ 29 w 166"/>
                <a:gd name="T63" fmla="*/ 1 h 204"/>
                <a:gd name="T64" fmla="*/ 33 w 166"/>
                <a:gd name="T65" fmla="*/ 1 h 204"/>
                <a:gd name="T66" fmla="*/ 39 w 166"/>
                <a:gd name="T67" fmla="*/ 1 h 204"/>
                <a:gd name="T68" fmla="*/ 44 w 166"/>
                <a:gd name="T69" fmla="*/ 1 h 204"/>
                <a:gd name="T70" fmla="*/ 52 w 166"/>
                <a:gd name="T71" fmla="*/ 1 h 204"/>
                <a:gd name="T72" fmla="*/ 60 w 166"/>
                <a:gd name="T73" fmla="*/ 1 h 204"/>
                <a:gd name="T74" fmla="*/ 69 w 166"/>
                <a:gd name="T75" fmla="*/ 1 h 204"/>
                <a:gd name="T76" fmla="*/ 75 w 166"/>
                <a:gd name="T77" fmla="*/ 1 h 204"/>
                <a:gd name="T78" fmla="*/ 77 w 166"/>
                <a:gd name="T79" fmla="*/ 1 h 204"/>
                <a:gd name="T80" fmla="*/ 79 w 166"/>
                <a:gd name="T81" fmla="*/ 1 h 204"/>
                <a:gd name="T82" fmla="*/ 81 w 166"/>
                <a:gd name="T83" fmla="*/ 1 h 204"/>
                <a:gd name="T84" fmla="*/ 86 w 166"/>
                <a:gd name="T85" fmla="*/ 1 h 204"/>
                <a:gd name="T86" fmla="*/ 94 w 166"/>
                <a:gd name="T87" fmla="*/ 1 h 204"/>
                <a:gd name="T88" fmla="*/ 103 w 166"/>
                <a:gd name="T89" fmla="*/ 1 h 204"/>
                <a:gd name="T90" fmla="*/ 109 w 166"/>
                <a:gd name="T91" fmla="*/ 1 h 204"/>
                <a:gd name="T92" fmla="*/ 115 w 166"/>
                <a:gd name="T93" fmla="*/ 1 h 204"/>
                <a:gd name="T94" fmla="*/ 122 w 166"/>
                <a:gd name="T95" fmla="*/ 1 h 204"/>
                <a:gd name="T96" fmla="*/ 129 w 166"/>
                <a:gd name="T97" fmla="*/ 1 h 204"/>
                <a:gd name="T98" fmla="*/ 134 w 166"/>
                <a:gd name="T99" fmla="*/ 1 h 204"/>
                <a:gd name="T100" fmla="*/ 138 w 166"/>
                <a:gd name="T101" fmla="*/ 1 h 204"/>
                <a:gd name="T102" fmla="*/ 142 w 166"/>
                <a:gd name="T103" fmla="*/ 1 h 204"/>
                <a:gd name="T104" fmla="*/ 143 w 166"/>
                <a:gd name="T105" fmla="*/ 1 h 204"/>
                <a:gd name="T106" fmla="*/ 166 w 166"/>
                <a:gd name="T107" fmla="*/ 1 h 204"/>
                <a:gd name="T108" fmla="*/ 161 w 166"/>
                <a:gd name="T109" fmla="*/ 1 h 204"/>
                <a:gd name="T110" fmla="*/ 95 w 166"/>
                <a:gd name="T111" fmla="*/ 0 h 20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66"/>
                <a:gd name="T169" fmla="*/ 0 h 204"/>
                <a:gd name="T170" fmla="*/ 166 w 166"/>
                <a:gd name="T171" fmla="*/ 204 h 20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66" h="204">
                  <a:moveTo>
                    <a:pt x="95" y="0"/>
                  </a:moveTo>
                  <a:lnTo>
                    <a:pt x="94" y="0"/>
                  </a:lnTo>
                  <a:lnTo>
                    <a:pt x="89" y="2"/>
                  </a:lnTo>
                  <a:lnTo>
                    <a:pt x="83" y="4"/>
                  </a:lnTo>
                  <a:lnTo>
                    <a:pt x="76" y="6"/>
                  </a:lnTo>
                  <a:lnTo>
                    <a:pt x="68" y="10"/>
                  </a:lnTo>
                  <a:lnTo>
                    <a:pt x="61" y="12"/>
                  </a:lnTo>
                  <a:lnTo>
                    <a:pt x="55" y="15"/>
                  </a:lnTo>
                  <a:lnTo>
                    <a:pt x="52" y="18"/>
                  </a:lnTo>
                  <a:lnTo>
                    <a:pt x="48" y="25"/>
                  </a:lnTo>
                  <a:lnTo>
                    <a:pt x="48" y="34"/>
                  </a:lnTo>
                  <a:lnTo>
                    <a:pt x="48" y="41"/>
                  </a:lnTo>
                  <a:lnTo>
                    <a:pt x="49" y="44"/>
                  </a:lnTo>
                  <a:lnTo>
                    <a:pt x="47" y="45"/>
                  </a:lnTo>
                  <a:lnTo>
                    <a:pt x="42" y="48"/>
                  </a:lnTo>
                  <a:lnTo>
                    <a:pt x="35" y="52"/>
                  </a:lnTo>
                  <a:lnTo>
                    <a:pt x="28" y="58"/>
                  </a:lnTo>
                  <a:lnTo>
                    <a:pt x="20" y="66"/>
                  </a:lnTo>
                  <a:lnTo>
                    <a:pt x="12" y="75"/>
                  </a:lnTo>
                  <a:lnTo>
                    <a:pt x="5" y="85"/>
                  </a:lnTo>
                  <a:lnTo>
                    <a:pt x="1" y="91"/>
                  </a:lnTo>
                  <a:lnTo>
                    <a:pt x="0" y="101"/>
                  </a:lnTo>
                  <a:lnTo>
                    <a:pt x="0" y="111"/>
                  </a:lnTo>
                  <a:lnTo>
                    <a:pt x="2" y="124"/>
                  </a:lnTo>
                  <a:lnTo>
                    <a:pt x="8" y="134"/>
                  </a:lnTo>
                  <a:lnTo>
                    <a:pt x="16" y="142"/>
                  </a:lnTo>
                  <a:lnTo>
                    <a:pt x="24" y="144"/>
                  </a:lnTo>
                  <a:lnTo>
                    <a:pt x="30" y="146"/>
                  </a:lnTo>
                  <a:lnTo>
                    <a:pt x="33" y="146"/>
                  </a:lnTo>
                  <a:lnTo>
                    <a:pt x="32" y="149"/>
                  </a:lnTo>
                  <a:lnTo>
                    <a:pt x="30" y="157"/>
                  </a:lnTo>
                  <a:lnTo>
                    <a:pt x="29" y="168"/>
                  </a:lnTo>
                  <a:lnTo>
                    <a:pt x="33" y="177"/>
                  </a:lnTo>
                  <a:lnTo>
                    <a:pt x="39" y="184"/>
                  </a:lnTo>
                  <a:lnTo>
                    <a:pt x="44" y="188"/>
                  </a:lnTo>
                  <a:lnTo>
                    <a:pt x="52" y="191"/>
                  </a:lnTo>
                  <a:lnTo>
                    <a:pt x="60" y="191"/>
                  </a:lnTo>
                  <a:lnTo>
                    <a:pt x="69" y="188"/>
                  </a:lnTo>
                  <a:lnTo>
                    <a:pt x="75" y="185"/>
                  </a:lnTo>
                  <a:lnTo>
                    <a:pt x="77" y="183"/>
                  </a:lnTo>
                  <a:lnTo>
                    <a:pt x="79" y="181"/>
                  </a:lnTo>
                  <a:lnTo>
                    <a:pt x="81" y="185"/>
                  </a:lnTo>
                  <a:lnTo>
                    <a:pt x="86" y="193"/>
                  </a:lnTo>
                  <a:lnTo>
                    <a:pt x="94" y="201"/>
                  </a:lnTo>
                  <a:lnTo>
                    <a:pt x="103" y="204"/>
                  </a:lnTo>
                  <a:lnTo>
                    <a:pt x="109" y="203"/>
                  </a:lnTo>
                  <a:lnTo>
                    <a:pt x="115" y="201"/>
                  </a:lnTo>
                  <a:lnTo>
                    <a:pt x="122" y="196"/>
                  </a:lnTo>
                  <a:lnTo>
                    <a:pt x="129" y="192"/>
                  </a:lnTo>
                  <a:lnTo>
                    <a:pt x="134" y="187"/>
                  </a:lnTo>
                  <a:lnTo>
                    <a:pt x="138" y="183"/>
                  </a:lnTo>
                  <a:lnTo>
                    <a:pt x="142" y="180"/>
                  </a:lnTo>
                  <a:lnTo>
                    <a:pt x="143" y="179"/>
                  </a:lnTo>
                  <a:lnTo>
                    <a:pt x="166" y="141"/>
                  </a:lnTo>
                  <a:lnTo>
                    <a:pt x="161" y="36"/>
                  </a:lnTo>
                  <a:lnTo>
                    <a:pt x="95" y="0"/>
                  </a:lnTo>
                  <a:close/>
                </a:path>
              </a:pathLst>
            </a:custGeom>
            <a:solidFill>
              <a:srgbClr val="4C4C4C"/>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6175" name="Freeform 23"/>
            <p:cNvSpPr/>
            <p:nvPr/>
          </p:nvSpPr>
          <p:spPr bwMode="auto">
            <a:xfrm>
              <a:off x="2664" y="3439"/>
              <a:ext cx="468" cy="99"/>
            </a:xfrm>
            <a:custGeom>
              <a:avLst/>
              <a:gdLst>
                <a:gd name="T0" fmla="*/ 0 w 468"/>
                <a:gd name="T1" fmla="*/ 1 h 198"/>
                <a:gd name="T2" fmla="*/ 10 w 468"/>
                <a:gd name="T3" fmla="*/ 1 h 198"/>
                <a:gd name="T4" fmla="*/ 36 w 468"/>
                <a:gd name="T5" fmla="*/ 1 h 198"/>
                <a:gd name="T6" fmla="*/ 62 w 468"/>
                <a:gd name="T7" fmla="*/ 1 h 198"/>
                <a:gd name="T8" fmla="*/ 77 w 468"/>
                <a:gd name="T9" fmla="*/ 1 h 198"/>
                <a:gd name="T10" fmla="*/ 96 w 468"/>
                <a:gd name="T11" fmla="*/ 1 h 198"/>
                <a:gd name="T12" fmla="*/ 110 w 468"/>
                <a:gd name="T13" fmla="*/ 1 h 198"/>
                <a:gd name="T14" fmla="*/ 117 w 468"/>
                <a:gd name="T15" fmla="*/ 1 h 198"/>
                <a:gd name="T16" fmla="*/ 134 w 468"/>
                <a:gd name="T17" fmla="*/ 1 h 198"/>
                <a:gd name="T18" fmla="*/ 151 w 468"/>
                <a:gd name="T19" fmla="*/ 1 h 198"/>
                <a:gd name="T20" fmla="*/ 161 w 468"/>
                <a:gd name="T21" fmla="*/ 1 h 198"/>
                <a:gd name="T22" fmla="*/ 171 w 468"/>
                <a:gd name="T23" fmla="*/ 1 h 198"/>
                <a:gd name="T24" fmla="*/ 185 w 468"/>
                <a:gd name="T25" fmla="*/ 1 h 198"/>
                <a:gd name="T26" fmla="*/ 200 w 468"/>
                <a:gd name="T27" fmla="*/ 1 h 198"/>
                <a:gd name="T28" fmla="*/ 204 w 468"/>
                <a:gd name="T29" fmla="*/ 1 h 198"/>
                <a:gd name="T30" fmla="*/ 213 w 468"/>
                <a:gd name="T31" fmla="*/ 1 h 198"/>
                <a:gd name="T32" fmla="*/ 236 w 468"/>
                <a:gd name="T33" fmla="*/ 1 h 198"/>
                <a:gd name="T34" fmla="*/ 261 w 468"/>
                <a:gd name="T35" fmla="*/ 1 h 198"/>
                <a:gd name="T36" fmla="*/ 296 w 468"/>
                <a:gd name="T37" fmla="*/ 1 h 198"/>
                <a:gd name="T38" fmla="*/ 328 w 468"/>
                <a:gd name="T39" fmla="*/ 1 h 198"/>
                <a:gd name="T40" fmla="*/ 348 w 468"/>
                <a:gd name="T41" fmla="*/ 1 h 198"/>
                <a:gd name="T42" fmla="*/ 358 w 468"/>
                <a:gd name="T43" fmla="*/ 1 h 198"/>
                <a:gd name="T44" fmla="*/ 371 w 468"/>
                <a:gd name="T45" fmla="*/ 1 h 198"/>
                <a:gd name="T46" fmla="*/ 385 w 468"/>
                <a:gd name="T47" fmla="*/ 1 h 198"/>
                <a:gd name="T48" fmla="*/ 401 w 468"/>
                <a:gd name="T49" fmla="*/ 1 h 198"/>
                <a:gd name="T50" fmla="*/ 421 w 468"/>
                <a:gd name="T51" fmla="*/ 1 h 198"/>
                <a:gd name="T52" fmla="*/ 425 w 468"/>
                <a:gd name="T53" fmla="*/ 1 h 198"/>
                <a:gd name="T54" fmla="*/ 425 w 468"/>
                <a:gd name="T55" fmla="*/ 1 h 198"/>
                <a:gd name="T56" fmla="*/ 425 w 468"/>
                <a:gd name="T57" fmla="*/ 1 h 198"/>
                <a:gd name="T58" fmla="*/ 425 w 468"/>
                <a:gd name="T59" fmla="*/ 1 h 198"/>
                <a:gd name="T60" fmla="*/ 425 w 468"/>
                <a:gd name="T61" fmla="*/ 1 h 198"/>
                <a:gd name="T62" fmla="*/ 466 w 468"/>
                <a:gd name="T63" fmla="*/ 1 h 198"/>
                <a:gd name="T64" fmla="*/ 466 w 468"/>
                <a:gd name="T65" fmla="*/ 1 h 198"/>
                <a:gd name="T66" fmla="*/ 453 w 468"/>
                <a:gd name="T67" fmla="*/ 1 h 198"/>
                <a:gd name="T68" fmla="*/ 410 w 468"/>
                <a:gd name="T69" fmla="*/ 1 h 198"/>
                <a:gd name="T70" fmla="*/ 354 w 468"/>
                <a:gd name="T71" fmla="*/ 1 h 198"/>
                <a:gd name="T72" fmla="*/ 311 w 468"/>
                <a:gd name="T73" fmla="*/ 1 h 198"/>
                <a:gd name="T74" fmla="*/ 332 w 468"/>
                <a:gd name="T75" fmla="*/ 1 h 198"/>
                <a:gd name="T76" fmla="*/ 328 w 468"/>
                <a:gd name="T77" fmla="*/ 1 h 198"/>
                <a:gd name="T78" fmla="*/ 317 w 468"/>
                <a:gd name="T79" fmla="*/ 1 h 198"/>
                <a:gd name="T80" fmla="*/ 304 w 468"/>
                <a:gd name="T81" fmla="*/ 1 h 198"/>
                <a:gd name="T82" fmla="*/ 295 w 468"/>
                <a:gd name="T83" fmla="*/ 1 h 198"/>
                <a:gd name="T84" fmla="*/ 281 w 468"/>
                <a:gd name="T85" fmla="*/ 1 h 198"/>
                <a:gd name="T86" fmla="*/ 257 w 468"/>
                <a:gd name="T87" fmla="*/ 1 h 198"/>
                <a:gd name="T88" fmla="*/ 231 w 468"/>
                <a:gd name="T89" fmla="*/ 1 h 198"/>
                <a:gd name="T90" fmla="*/ 213 w 468"/>
                <a:gd name="T91" fmla="*/ 1 h 198"/>
                <a:gd name="T92" fmla="*/ 178 w 468"/>
                <a:gd name="T93" fmla="*/ 1 h 198"/>
                <a:gd name="T94" fmla="*/ 121 w 468"/>
                <a:gd name="T95" fmla="*/ 1 h 198"/>
                <a:gd name="T96" fmla="*/ 67 w 468"/>
                <a:gd name="T97" fmla="*/ 1 h 198"/>
                <a:gd name="T98" fmla="*/ 43 w 468"/>
                <a:gd name="T99" fmla="*/ 0 h 19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68"/>
                <a:gd name="T151" fmla="*/ 0 h 198"/>
                <a:gd name="T152" fmla="*/ 468 w 468"/>
                <a:gd name="T153" fmla="*/ 198 h 19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68" h="198">
                  <a:moveTo>
                    <a:pt x="43" y="0"/>
                  </a:moveTo>
                  <a:lnTo>
                    <a:pt x="0" y="47"/>
                  </a:lnTo>
                  <a:lnTo>
                    <a:pt x="3" y="48"/>
                  </a:lnTo>
                  <a:lnTo>
                    <a:pt x="10" y="53"/>
                  </a:lnTo>
                  <a:lnTo>
                    <a:pt x="22" y="58"/>
                  </a:lnTo>
                  <a:lnTo>
                    <a:pt x="36" y="65"/>
                  </a:lnTo>
                  <a:lnTo>
                    <a:pt x="49" y="72"/>
                  </a:lnTo>
                  <a:lnTo>
                    <a:pt x="62" y="79"/>
                  </a:lnTo>
                  <a:lnTo>
                    <a:pt x="71" y="86"/>
                  </a:lnTo>
                  <a:lnTo>
                    <a:pt x="77" y="91"/>
                  </a:lnTo>
                  <a:lnTo>
                    <a:pt x="86" y="98"/>
                  </a:lnTo>
                  <a:lnTo>
                    <a:pt x="96" y="102"/>
                  </a:lnTo>
                  <a:lnTo>
                    <a:pt x="106" y="105"/>
                  </a:lnTo>
                  <a:lnTo>
                    <a:pt x="110" y="106"/>
                  </a:lnTo>
                  <a:lnTo>
                    <a:pt x="113" y="105"/>
                  </a:lnTo>
                  <a:lnTo>
                    <a:pt x="117" y="103"/>
                  </a:lnTo>
                  <a:lnTo>
                    <a:pt x="126" y="101"/>
                  </a:lnTo>
                  <a:lnTo>
                    <a:pt x="134" y="99"/>
                  </a:lnTo>
                  <a:lnTo>
                    <a:pt x="143" y="95"/>
                  </a:lnTo>
                  <a:lnTo>
                    <a:pt x="151" y="93"/>
                  </a:lnTo>
                  <a:lnTo>
                    <a:pt x="157" y="92"/>
                  </a:lnTo>
                  <a:lnTo>
                    <a:pt x="161" y="92"/>
                  </a:lnTo>
                  <a:lnTo>
                    <a:pt x="166" y="93"/>
                  </a:lnTo>
                  <a:lnTo>
                    <a:pt x="171" y="93"/>
                  </a:lnTo>
                  <a:lnTo>
                    <a:pt x="177" y="95"/>
                  </a:lnTo>
                  <a:lnTo>
                    <a:pt x="185" y="103"/>
                  </a:lnTo>
                  <a:lnTo>
                    <a:pt x="194" y="120"/>
                  </a:lnTo>
                  <a:lnTo>
                    <a:pt x="200" y="140"/>
                  </a:lnTo>
                  <a:lnTo>
                    <a:pt x="203" y="160"/>
                  </a:lnTo>
                  <a:lnTo>
                    <a:pt x="204" y="175"/>
                  </a:lnTo>
                  <a:lnTo>
                    <a:pt x="207" y="183"/>
                  </a:lnTo>
                  <a:lnTo>
                    <a:pt x="213" y="189"/>
                  </a:lnTo>
                  <a:lnTo>
                    <a:pt x="223" y="193"/>
                  </a:lnTo>
                  <a:lnTo>
                    <a:pt x="236" y="197"/>
                  </a:lnTo>
                  <a:lnTo>
                    <a:pt x="247" y="198"/>
                  </a:lnTo>
                  <a:lnTo>
                    <a:pt x="261" y="198"/>
                  </a:lnTo>
                  <a:lnTo>
                    <a:pt x="277" y="197"/>
                  </a:lnTo>
                  <a:lnTo>
                    <a:pt x="296" y="196"/>
                  </a:lnTo>
                  <a:lnTo>
                    <a:pt x="312" y="194"/>
                  </a:lnTo>
                  <a:lnTo>
                    <a:pt x="328" y="193"/>
                  </a:lnTo>
                  <a:lnTo>
                    <a:pt x="341" y="192"/>
                  </a:lnTo>
                  <a:lnTo>
                    <a:pt x="348" y="191"/>
                  </a:lnTo>
                  <a:lnTo>
                    <a:pt x="352" y="191"/>
                  </a:lnTo>
                  <a:lnTo>
                    <a:pt x="358" y="191"/>
                  </a:lnTo>
                  <a:lnTo>
                    <a:pt x="365" y="190"/>
                  </a:lnTo>
                  <a:lnTo>
                    <a:pt x="371" y="190"/>
                  </a:lnTo>
                  <a:lnTo>
                    <a:pt x="378" y="188"/>
                  </a:lnTo>
                  <a:lnTo>
                    <a:pt x="385" y="185"/>
                  </a:lnTo>
                  <a:lnTo>
                    <a:pt x="393" y="181"/>
                  </a:lnTo>
                  <a:lnTo>
                    <a:pt x="401" y="175"/>
                  </a:lnTo>
                  <a:lnTo>
                    <a:pt x="413" y="162"/>
                  </a:lnTo>
                  <a:lnTo>
                    <a:pt x="421" y="153"/>
                  </a:lnTo>
                  <a:lnTo>
                    <a:pt x="424" y="145"/>
                  </a:lnTo>
                  <a:lnTo>
                    <a:pt x="425" y="139"/>
                  </a:lnTo>
                  <a:lnTo>
                    <a:pt x="425" y="133"/>
                  </a:lnTo>
                  <a:lnTo>
                    <a:pt x="425" y="128"/>
                  </a:lnTo>
                  <a:lnTo>
                    <a:pt x="425" y="122"/>
                  </a:lnTo>
                  <a:lnTo>
                    <a:pt x="425" y="116"/>
                  </a:lnTo>
                  <a:lnTo>
                    <a:pt x="425" y="109"/>
                  </a:lnTo>
                  <a:lnTo>
                    <a:pt x="425" y="101"/>
                  </a:lnTo>
                  <a:lnTo>
                    <a:pt x="425" y="94"/>
                  </a:lnTo>
                  <a:lnTo>
                    <a:pt x="425" y="91"/>
                  </a:lnTo>
                  <a:lnTo>
                    <a:pt x="465" y="65"/>
                  </a:lnTo>
                  <a:lnTo>
                    <a:pt x="466" y="63"/>
                  </a:lnTo>
                  <a:lnTo>
                    <a:pt x="468" y="56"/>
                  </a:lnTo>
                  <a:lnTo>
                    <a:pt x="466" y="50"/>
                  </a:lnTo>
                  <a:lnTo>
                    <a:pt x="463" y="48"/>
                  </a:lnTo>
                  <a:lnTo>
                    <a:pt x="453" y="49"/>
                  </a:lnTo>
                  <a:lnTo>
                    <a:pt x="435" y="53"/>
                  </a:lnTo>
                  <a:lnTo>
                    <a:pt x="410" y="57"/>
                  </a:lnTo>
                  <a:lnTo>
                    <a:pt x="381" y="62"/>
                  </a:lnTo>
                  <a:lnTo>
                    <a:pt x="354" y="68"/>
                  </a:lnTo>
                  <a:lnTo>
                    <a:pt x="329" y="72"/>
                  </a:lnTo>
                  <a:lnTo>
                    <a:pt x="311" y="76"/>
                  </a:lnTo>
                  <a:lnTo>
                    <a:pt x="305" y="77"/>
                  </a:lnTo>
                  <a:lnTo>
                    <a:pt x="332" y="22"/>
                  </a:lnTo>
                  <a:lnTo>
                    <a:pt x="331" y="22"/>
                  </a:lnTo>
                  <a:lnTo>
                    <a:pt x="328" y="22"/>
                  </a:lnTo>
                  <a:lnTo>
                    <a:pt x="323" y="22"/>
                  </a:lnTo>
                  <a:lnTo>
                    <a:pt x="317" y="23"/>
                  </a:lnTo>
                  <a:lnTo>
                    <a:pt x="310" y="23"/>
                  </a:lnTo>
                  <a:lnTo>
                    <a:pt x="304" y="24"/>
                  </a:lnTo>
                  <a:lnTo>
                    <a:pt x="298" y="24"/>
                  </a:lnTo>
                  <a:lnTo>
                    <a:pt x="295" y="25"/>
                  </a:lnTo>
                  <a:lnTo>
                    <a:pt x="290" y="26"/>
                  </a:lnTo>
                  <a:lnTo>
                    <a:pt x="281" y="29"/>
                  </a:lnTo>
                  <a:lnTo>
                    <a:pt x="270" y="32"/>
                  </a:lnTo>
                  <a:lnTo>
                    <a:pt x="257" y="37"/>
                  </a:lnTo>
                  <a:lnTo>
                    <a:pt x="244" y="40"/>
                  </a:lnTo>
                  <a:lnTo>
                    <a:pt x="231" y="43"/>
                  </a:lnTo>
                  <a:lnTo>
                    <a:pt x="221" y="46"/>
                  </a:lnTo>
                  <a:lnTo>
                    <a:pt x="213" y="47"/>
                  </a:lnTo>
                  <a:lnTo>
                    <a:pt x="201" y="45"/>
                  </a:lnTo>
                  <a:lnTo>
                    <a:pt x="178" y="40"/>
                  </a:lnTo>
                  <a:lnTo>
                    <a:pt x="151" y="32"/>
                  </a:lnTo>
                  <a:lnTo>
                    <a:pt x="121" y="23"/>
                  </a:lnTo>
                  <a:lnTo>
                    <a:pt x="93" y="15"/>
                  </a:lnTo>
                  <a:lnTo>
                    <a:pt x="67" y="7"/>
                  </a:lnTo>
                  <a:lnTo>
                    <a:pt x="50" y="2"/>
                  </a:lnTo>
                  <a:lnTo>
                    <a:pt x="43" y="0"/>
                  </a:lnTo>
                  <a:close/>
                </a:path>
              </a:pathLst>
            </a:custGeom>
            <a:solidFill>
              <a:srgbClr val="B25B2B"/>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6176" name="Freeform 24"/>
            <p:cNvSpPr/>
            <p:nvPr/>
          </p:nvSpPr>
          <p:spPr bwMode="auto">
            <a:xfrm>
              <a:off x="3370" y="3093"/>
              <a:ext cx="354" cy="246"/>
            </a:xfrm>
            <a:custGeom>
              <a:avLst/>
              <a:gdLst>
                <a:gd name="T0" fmla="*/ 145 w 354"/>
                <a:gd name="T1" fmla="*/ 1 h 491"/>
                <a:gd name="T2" fmla="*/ 123 w 354"/>
                <a:gd name="T3" fmla="*/ 1 h 491"/>
                <a:gd name="T4" fmla="*/ 102 w 354"/>
                <a:gd name="T5" fmla="*/ 1 h 491"/>
                <a:gd name="T6" fmla="*/ 86 w 354"/>
                <a:gd name="T7" fmla="*/ 1 h 491"/>
                <a:gd name="T8" fmla="*/ 78 w 354"/>
                <a:gd name="T9" fmla="*/ 1 h 491"/>
                <a:gd name="T10" fmla="*/ 65 w 354"/>
                <a:gd name="T11" fmla="*/ 1 h 491"/>
                <a:gd name="T12" fmla="*/ 49 w 354"/>
                <a:gd name="T13" fmla="*/ 1 h 491"/>
                <a:gd name="T14" fmla="*/ 41 w 354"/>
                <a:gd name="T15" fmla="*/ 1 h 491"/>
                <a:gd name="T16" fmla="*/ 39 w 354"/>
                <a:gd name="T17" fmla="*/ 1 h 491"/>
                <a:gd name="T18" fmla="*/ 37 w 354"/>
                <a:gd name="T19" fmla="*/ 1 h 491"/>
                <a:gd name="T20" fmla="*/ 34 w 354"/>
                <a:gd name="T21" fmla="*/ 1 h 491"/>
                <a:gd name="T22" fmla="*/ 25 w 354"/>
                <a:gd name="T23" fmla="*/ 1 h 491"/>
                <a:gd name="T24" fmla="*/ 11 w 354"/>
                <a:gd name="T25" fmla="*/ 1 h 491"/>
                <a:gd name="T26" fmla="*/ 1 w 354"/>
                <a:gd name="T27" fmla="*/ 1 h 491"/>
                <a:gd name="T28" fmla="*/ 1 w 354"/>
                <a:gd name="T29" fmla="*/ 1 h 491"/>
                <a:gd name="T30" fmla="*/ 8 w 354"/>
                <a:gd name="T31" fmla="*/ 1 h 491"/>
                <a:gd name="T32" fmla="*/ 21 w 354"/>
                <a:gd name="T33" fmla="*/ 1 h 491"/>
                <a:gd name="T34" fmla="*/ 34 w 354"/>
                <a:gd name="T35" fmla="*/ 1 h 491"/>
                <a:gd name="T36" fmla="*/ 49 w 354"/>
                <a:gd name="T37" fmla="*/ 1 h 491"/>
                <a:gd name="T38" fmla="*/ 61 w 354"/>
                <a:gd name="T39" fmla="*/ 1 h 491"/>
                <a:gd name="T40" fmla="*/ 71 w 354"/>
                <a:gd name="T41" fmla="*/ 1 h 491"/>
                <a:gd name="T42" fmla="*/ 88 w 354"/>
                <a:gd name="T43" fmla="*/ 1 h 491"/>
                <a:gd name="T44" fmla="*/ 107 w 354"/>
                <a:gd name="T45" fmla="*/ 1 h 491"/>
                <a:gd name="T46" fmla="*/ 121 w 354"/>
                <a:gd name="T47" fmla="*/ 1 h 491"/>
                <a:gd name="T48" fmla="*/ 126 w 354"/>
                <a:gd name="T49" fmla="*/ 1 h 491"/>
                <a:gd name="T50" fmla="*/ 136 w 354"/>
                <a:gd name="T51" fmla="*/ 1 h 491"/>
                <a:gd name="T52" fmla="*/ 153 w 354"/>
                <a:gd name="T53" fmla="*/ 1 h 491"/>
                <a:gd name="T54" fmla="*/ 168 w 354"/>
                <a:gd name="T55" fmla="*/ 1 h 491"/>
                <a:gd name="T56" fmla="*/ 176 w 354"/>
                <a:gd name="T57" fmla="*/ 1 h 491"/>
                <a:gd name="T58" fmla="*/ 187 w 354"/>
                <a:gd name="T59" fmla="*/ 1 h 491"/>
                <a:gd name="T60" fmla="*/ 201 w 354"/>
                <a:gd name="T61" fmla="*/ 1 h 491"/>
                <a:gd name="T62" fmla="*/ 216 w 354"/>
                <a:gd name="T63" fmla="*/ 1 h 491"/>
                <a:gd name="T64" fmla="*/ 234 w 354"/>
                <a:gd name="T65" fmla="*/ 1 h 491"/>
                <a:gd name="T66" fmla="*/ 252 w 354"/>
                <a:gd name="T67" fmla="*/ 1 h 491"/>
                <a:gd name="T68" fmla="*/ 266 w 354"/>
                <a:gd name="T69" fmla="*/ 1 h 491"/>
                <a:gd name="T70" fmla="*/ 277 w 354"/>
                <a:gd name="T71" fmla="*/ 1 h 491"/>
                <a:gd name="T72" fmla="*/ 287 w 354"/>
                <a:gd name="T73" fmla="*/ 1 h 491"/>
                <a:gd name="T74" fmla="*/ 294 w 354"/>
                <a:gd name="T75" fmla="*/ 1 h 491"/>
                <a:gd name="T76" fmla="*/ 301 w 354"/>
                <a:gd name="T77" fmla="*/ 1 h 491"/>
                <a:gd name="T78" fmla="*/ 300 w 354"/>
                <a:gd name="T79" fmla="*/ 1 h 491"/>
                <a:gd name="T80" fmla="*/ 302 w 354"/>
                <a:gd name="T81" fmla="*/ 1 h 491"/>
                <a:gd name="T82" fmla="*/ 299 w 354"/>
                <a:gd name="T83" fmla="*/ 1 h 491"/>
                <a:gd name="T84" fmla="*/ 290 w 354"/>
                <a:gd name="T85" fmla="*/ 1 h 491"/>
                <a:gd name="T86" fmla="*/ 283 w 354"/>
                <a:gd name="T87" fmla="*/ 1 h 491"/>
                <a:gd name="T88" fmla="*/ 280 w 354"/>
                <a:gd name="T89" fmla="*/ 1 h 491"/>
                <a:gd name="T90" fmla="*/ 351 w 354"/>
                <a:gd name="T91" fmla="*/ 1 h 491"/>
                <a:gd name="T92" fmla="*/ 354 w 354"/>
                <a:gd name="T93" fmla="*/ 1 h 491"/>
                <a:gd name="T94" fmla="*/ 341 w 354"/>
                <a:gd name="T95" fmla="*/ 0 h 491"/>
                <a:gd name="T96" fmla="*/ 306 w 354"/>
                <a:gd name="T97" fmla="*/ 1 h 491"/>
                <a:gd name="T98" fmla="*/ 249 w 354"/>
                <a:gd name="T99" fmla="*/ 1 h 491"/>
                <a:gd name="T100" fmla="*/ 195 w 354"/>
                <a:gd name="T101" fmla="*/ 1 h 491"/>
                <a:gd name="T102" fmla="*/ 172 w 354"/>
                <a:gd name="T103" fmla="*/ 1 h 491"/>
                <a:gd name="T104" fmla="*/ 172 w 354"/>
                <a:gd name="T105" fmla="*/ 1 h 491"/>
                <a:gd name="T106" fmla="*/ 154 w 354"/>
                <a:gd name="T107" fmla="*/ 1 h 4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54"/>
                <a:gd name="T163" fmla="*/ 0 h 491"/>
                <a:gd name="T164" fmla="*/ 354 w 354"/>
                <a:gd name="T165" fmla="*/ 491 h 49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54" h="491">
                  <a:moveTo>
                    <a:pt x="154" y="15"/>
                  </a:moveTo>
                  <a:lnTo>
                    <a:pt x="145" y="20"/>
                  </a:lnTo>
                  <a:lnTo>
                    <a:pt x="135" y="27"/>
                  </a:lnTo>
                  <a:lnTo>
                    <a:pt x="123" y="38"/>
                  </a:lnTo>
                  <a:lnTo>
                    <a:pt x="113" y="50"/>
                  </a:lnTo>
                  <a:lnTo>
                    <a:pt x="102" y="61"/>
                  </a:lnTo>
                  <a:lnTo>
                    <a:pt x="93" y="72"/>
                  </a:lnTo>
                  <a:lnTo>
                    <a:pt x="86" y="80"/>
                  </a:lnTo>
                  <a:lnTo>
                    <a:pt x="82" y="84"/>
                  </a:lnTo>
                  <a:lnTo>
                    <a:pt x="78" y="91"/>
                  </a:lnTo>
                  <a:lnTo>
                    <a:pt x="72" y="103"/>
                  </a:lnTo>
                  <a:lnTo>
                    <a:pt x="65" y="115"/>
                  </a:lnTo>
                  <a:lnTo>
                    <a:pt x="57" y="126"/>
                  </a:lnTo>
                  <a:lnTo>
                    <a:pt x="49" y="137"/>
                  </a:lnTo>
                  <a:lnTo>
                    <a:pt x="45" y="151"/>
                  </a:lnTo>
                  <a:lnTo>
                    <a:pt x="41" y="165"/>
                  </a:lnTo>
                  <a:lnTo>
                    <a:pt x="40" y="175"/>
                  </a:lnTo>
                  <a:lnTo>
                    <a:pt x="39" y="194"/>
                  </a:lnTo>
                  <a:lnTo>
                    <a:pt x="38" y="224"/>
                  </a:lnTo>
                  <a:lnTo>
                    <a:pt x="37" y="254"/>
                  </a:lnTo>
                  <a:lnTo>
                    <a:pt x="35" y="269"/>
                  </a:lnTo>
                  <a:lnTo>
                    <a:pt x="34" y="274"/>
                  </a:lnTo>
                  <a:lnTo>
                    <a:pt x="29" y="286"/>
                  </a:lnTo>
                  <a:lnTo>
                    <a:pt x="25" y="302"/>
                  </a:lnTo>
                  <a:lnTo>
                    <a:pt x="18" y="319"/>
                  </a:lnTo>
                  <a:lnTo>
                    <a:pt x="11" y="337"/>
                  </a:lnTo>
                  <a:lnTo>
                    <a:pt x="6" y="352"/>
                  </a:lnTo>
                  <a:lnTo>
                    <a:pt x="1" y="363"/>
                  </a:lnTo>
                  <a:lnTo>
                    <a:pt x="0" y="370"/>
                  </a:lnTo>
                  <a:lnTo>
                    <a:pt x="1" y="387"/>
                  </a:lnTo>
                  <a:lnTo>
                    <a:pt x="4" y="417"/>
                  </a:lnTo>
                  <a:lnTo>
                    <a:pt x="8" y="448"/>
                  </a:lnTo>
                  <a:lnTo>
                    <a:pt x="15" y="470"/>
                  </a:lnTo>
                  <a:lnTo>
                    <a:pt x="21" y="476"/>
                  </a:lnTo>
                  <a:lnTo>
                    <a:pt x="27" y="481"/>
                  </a:lnTo>
                  <a:lnTo>
                    <a:pt x="34" y="484"/>
                  </a:lnTo>
                  <a:lnTo>
                    <a:pt x="42" y="488"/>
                  </a:lnTo>
                  <a:lnTo>
                    <a:pt x="49" y="489"/>
                  </a:lnTo>
                  <a:lnTo>
                    <a:pt x="55" y="490"/>
                  </a:lnTo>
                  <a:lnTo>
                    <a:pt x="61" y="491"/>
                  </a:lnTo>
                  <a:lnTo>
                    <a:pt x="66" y="491"/>
                  </a:lnTo>
                  <a:lnTo>
                    <a:pt x="71" y="490"/>
                  </a:lnTo>
                  <a:lnTo>
                    <a:pt x="79" y="488"/>
                  </a:lnTo>
                  <a:lnTo>
                    <a:pt x="88" y="484"/>
                  </a:lnTo>
                  <a:lnTo>
                    <a:pt x="98" y="481"/>
                  </a:lnTo>
                  <a:lnTo>
                    <a:pt x="107" y="477"/>
                  </a:lnTo>
                  <a:lnTo>
                    <a:pt x="115" y="474"/>
                  </a:lnTo>
                  <a:lnTo>
                    <a:pt x="121" y="471"/>
                  </a:lnTo>
                  <a:lnTo>
                    <a:pt x="123" y="470"/>
                  </a:lnTo>
                  <a:lnTo>
                    <a:pt x="126" y="462"/>
                  </a:lnTo>
                  <a:lnTo>
                    <a:pt x="131" y="440"/>
                  </a:lnTo>
                  <a:lnTo>
                    <a:pt x="136" y="410"/>
                  </a:lnTo>
                  <a:lnTo>
                    <a:pt x="145" y="375"/>
                  </a:lnTo>
                  <a:lnTo>
                    <a:pt x="153" y="339"/>
                  </a:lnTo>
                  <a:lnTo>
                    <a:pt x="161" y="308"/>
                  </a:lnTo>
                  <a:lnTo>
                    <a:pt x="168" y="285"/>
                  </a:lnTo>
                  <a:lnTo>
                    <a:pt x="172" y="274"/>
                  </a:lnTo>
                  <a:lnTo>
                    <a:pt x="176" y="270"/>
                  </a:lnTo>
                  <a:lnTo>
                    <a:pt x="181" y="264"/>
                  </a:lnTo>
                  <a:lnTo>
                    <a:pt x="187" y="261"/>
                  </a:lnTo>
                  <a:lnTo>
                    <a:pt x="195" y="257"/>
                  </a:lnTo>
                  <a:lnTo>
                    <a:pt x="201" y="256"/>
                  </a:lnTo>
                  <a:lnTo>
                    <a:pt x="208" y="254"/>
                  </a:lnTo>
                  <a:lnTo>
                    <a:pt x="216" y="251"/>
                  </a:lnTo>
                  <a:lnTo>
                    <a:pt x="226" y="249"/>
                  </a:lnTo>
                  <a:lnTo>
                    <a:pt x="234" y="248"/>
                  </a:lnTo>
                  <a:lnTo>
                    <a:pt x="243" y="246"/>
                  </a:lnTo>
                  <a:lnTo>
                    <a:pt x="252" y="243"/>
                  </a:lnTo>
                  <a:lnTo>
                    <a:pt x="259" y="242"/>
                  </a:lnTo>
                  <a:lnTo>
                    <a:pt x="266" y="240"/>
                  </a:lnTo>
                  <a:lnTo>
                    <a:pt x="272" y="236"/>
                  </a:lnTo>
                  <a:lnTo>
                    <a:pt x="277" y="233"/>
                  </a:lnTo>
                  <a:lnTo>
                    <a:pt x="282" y="227"/>
                  </a:lnTo>
                  <a:lnTo>
                    <a:pt x="287" y="222"/>
                  </a:lnTo>
                  <a:lnTo>
                    <a:pt x="290" y="217"/>
                  </a:lnTo>
                  <a:lnTo>
                    <a:pt x="294" y="211"/>
                  </a:lnTo>
                  <a:lnTo>
                    <a:pt x="297" y="205"/>
                  </a:lnTo>
                  <a:lnTo>
                    <a:pt x="301" y="193"/>
                  </a:lnTo>
                  <a:lnTo>
                    <a:pt x="301" y="178"/>
                  </a:lnTo>
                  <a:lnTo>
                    <a:pt x="300" y="165"/>
                  </a:lnTo>
                  <a:lnTo>
                    <a:pt x="299" y="160"/>
                  </a:lnTo>
                  <a:lnTo>
                    <a:pt x="302" y="128"/>
                  </a:lnTo>
                  <a:lnTo>
                    <a:pt x="301" y="126"/>
                  </a:lnTo>
                  <a:lnTo>
                    <a:pt x="299" y="122"/>
                  </a:lnTo>
                  <a:lnTo>
                    <a:pt x="294" y="118"/>
                  </a:lnTo>
                  <a:lnTo>
                    <a:pt x="290" y="114"/>
                  </a:lnTo>
                  <a:lnTo>
                    <a:pt x="286" y="110"/>
                  </a:lnTo>
                  <a:lnTo>
                    <a:pt x="283" y="100"/>
                  </a:lnTo>
                  <a:lnTo>
                    <a:pt x="281" y="91"/>
                  </a:lnTo>
                  <a:lnTo>
                    <a:pt x="280" y="88"/>
                  </a:lnTo>
                  <a:lnTo>
                    <a:pt x="259" y="73"/>
                  </a:lnTo>
                  <a:lnTo>
                    <a:pt x="351" y="23"/>
                  </a:lnTo>
                  <a:lnTo>
                    <a:pt x="353" y="20"/>
                  </a:lnTo>
                  <a:lnTo>
                    <a:pt x="354" y="13"/>
                  </a:lnTo>
                  <a:lnTo>
                    <a:pt x="351" y="6"/>
                  </a:lnTo>
                  <a:lnTo>
                    <a:pt x="341" y="0"/>
                  </a:lnTo>
                  <a:lnTo>
                    <a:pt x="328" y="1"/>
                  </a:lnTo>
                  <a:lnTo>
                    <a:pt x="306" y="6"/>
                  </a:lnTo>
                  <a:lnTo>
                    <a:pt x="279" y="15"/>
                  </a:lnTo>
                  <a:lnTo>
                    <a:pt x="249" y="25"/>
                  </a:lnTo>
                  <a:lnTo>
                    <a:pt x="220" y="36"/>
                  </a:lnTo>
                  <a:lnTo>
                    <a:pt x="195" y="46"/>
                  </a:lnTo>
                  <a:lnTo>
                    <a:pt x="178" y="53"/>
                  </a:lnTo>
                  <a:lnTo>
                    <a:pt x="172" y="55"/>
                  </a:lnTo>
                  <a:lnTo>
                    <a:pt x="172" y="48"/>
                  </a:lnTo>
                  <a:lnTo>
                    <a:pt x="172" y="33"/>
                  </a:lnTo>
                  <a:lnTo>
                    <a:pt x="166" y="19"/>
                  </a:lnTo>
                  <a:lnTo>
                    <a:pt x="154" y="15"/>
                  </a:lnTo>
                  <a:close/>
                </a:path>
              </a:pathLst>
            </a:custGeom>
            <a:solidFill>
              <a:srgbClr val="B25B2B"/>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6177" name="Freeform 25"/>
            <p:cNvSpPr/>
            <p:nvPr/>
          </p:nvSpPr>
          <p:spPr bwMode="auto">
            <a:xfrm>
              <a:off x="2641" y="2943"/>
              <a:ext cx="347" cy="200"/>
            </a:xfrm>
            <a:custGeom>
              <a:avLst/>
              <a:gdLst>
                <a:gd name="T0" fmla="*/ 4 w 347"/>
                <a:gd name="T1" fmla="*/ 1 h 399"/>
                <a:gd name="T2" fmla="*/ 17 w 347"/>
                <a:gd name="T3" fmla="*/ 1 h 399"/>
                <a:gd name="T4" fmla="*/ 24 w 347"/>
                <a:gd name="T5" fmla="*/ 1 h 399"/>
                <a:gd name="T6" fmla="*/ 35 w 347"/>
                <a:gd name="T7" fmla="*/ 1 h 399"/>
                <a:gd name="T8" fmla="*/ 47 w 347"/>
                <a:gd name="T9" fmla="*/ 1 h 399"/>
                <a:gd name="T10" fmla="*/ 58 w 347"/>
                <a:gd name="T11" fmla="*/ 1 h 399"/>
                <a:gd name="T12" fmla="*/ 59 w 347"/>
                <a:gd name="T13" fmla="*/ 1 h 399"/>
                <a:gd name="T14" fmla="*/ 59 w 347"/>
                <a:gd name="T15" fmla="*/ 1 h 399"/>
                <a:gd name="T16" fmla="*/ 62 w 347"/>
                <a:gd name="T17" fmla="*/ 1 h 399"/>
                <a:gd name="T18" fmla="*/ 78 w 347"/>
                <a:gd name="T19" fmla="*/ 1 h 399"/>
                <a:gd name="T20" fmla="*/ 97 w 347"/>
                <a:gd name="T21" fmla="*/ 1 h 399"/>
                <a:gd name="T22" fmla="*/ 118 w 347"/>
                <a:gd name="T23" fmla="*/ 1 h 399"/>
                <a:gd name="T24" fmla="*/ 140 w 347"/>
                <a:gd name="T25" fmla="*/ 1 h 399"/>
                <a:gd name="T26" fmla="*/ 156 w 347"/>
                <a:gd name="T27" fmla="*/ 1 h 399"/>
                <a:gd name="T28" fmla="*/ 206 w 347"/>
                <a:gd name="T29" fmla="*/ 1 h 399"/>
                <a:gd name="T30" fmla="*/ 266 w 347"/>
                <a:gd name="T31" fmla="*/ 1 h 399"/>
                <a:gd name="T32" fmla="*/ 272 w 347"/>
                <a:gd name="T33" fmla="*/ 1 h 399"/>
                <a:gd name="T34" fmla="*/ 286 w 347"/>
                <a:gd name="T35" fmla="*/ 1 h 399"/>
                <a:gd name="T36" fmla="*/ 304 w 347"/>
                <a:gd name="T37" fmla="*/ 1 h 399"/>
                <a:gd name="T38" fmla="*/ 318 w 347"/>
                <a:gd name="T39" fmla="*/ 1 h 399"/>
                <a:gd name="T40" fmla="*/ 334 w 347"/>
                <a:gd name="T41" fmla="*/ 1 h 399"/>
                <a:gd name="T42" fmla="*/ 342 w 347"/>
                <a:gd name="T43" fmla="*/ 1 h 399"/>
                <a:gd name="T44" fmla="*/ 345 w 347"/>
                <a:gd name="T45" fmla="*/ 1 h 399"/>
                <a:gd name="T46" fmla="*/ 339 w 347"/>
                <a:gd name="T47" fmla="*/ 0 h 399"/>
                <a:gd name="T48" fmla="*/ 330 w 347"/>
                <a:gd name="T49" fmla="*/ 1 h 399"/>
                <a:gd name="T50" fmla="*/ 306 w 347"/>
                <a:gd name="T51" fmla="*/ 1 h 399"/>
                <a:gd name="T52" fmla="*/ 281 w 347"/>
                <a:gd name="T53" fmla="*/ 1 h 399"/>
                <a:gd name="T54" fmla="*/ 266 w 347"/>
                <a:gd name="T55" fmla="*/ 1 h 399"/>
                <a:gd name="T56" fmla="*/ 255 w 347"/>
                <a:gd name="T57" fmla="*/ 1 h 399"/>
                <a:gd name="T58" fmla="*/ 237 w 347"/>
                <a:gd name="T59" fmla="*/ 1 h 399"/>
                <a:gd name="T60" fmla="*/ 213 w 347"/>
                <a:gd name="T61" fmla="*/ 1 h 399"/>
                <a:gd name="T62" fmla="*/ 184 w 347"/>
                <a:gd name="T63" fmla="*/ 1 h 399"/>
                <a:gd name="T64" fmla="*/ 156 w 347"/>
                <a:gd name="T65" fmla="*/ 1 h 399"/>
                <a:gd name="T66" fmla="*/ 133 w 347"/>
                <a:gd name="T67" fmla="*/ 1 h 399"/>
                <a:gd name="T68" fmla="*/ 112 w 347"/>
                <a:gd name="T69" fmla="*/ 1 h 399"/>
                <a:gd name="T70" fmla="*/ 93 w 347"/>
                <a:gd name="T71" fmla="*/ 1 h 399"/>
                <a:gd name="T72" fmla="*/ 67 w 347"/>
                <a:gd name="T73" fmla="*/ 1 h 399"/>
                <a:gd name="T74" fmla="*/ 37 w 347"/>
                <a:gd name="T75" fmla="*/ 1 h 399"/>
                <a:gd name="T76" fmla="*/ 11 w 347"/>
                <a:gd name="T77" fmla="*/ 1 h 399"/>
                <a:gd name="T78" fmla="*/ 0 w 347"/>
                <a:gd name="T79" fmla="*/ 1 h 39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47"/>
                <a:gd name="T121" fmla="*/ 0 h 399"/>
                <a:gd name="T122" fmla="*/ 347 w 347"/>
                <a:gd name="T123" fmla="*/ 399 h 39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47" h="399">
                  <a:moveTo>
                    <a:pt x="0" y="117"/>
                  </a:moveTo>
                  <a:lnTo>
                    <a:pt x="4" y="126"/>
                  </a:lnTo>
                  <a:lnTo>
                    <a:pt x="10" y="143"/>
                  </a:lnTo>
                  <a:lnTo>
                    <a:pt x="17" y="161"/>
                  </a:lnTo>
                  <a:lnTo>
                    <a:pt x="22" y="173"/>
                  </a:lnTo>
                  <a:lnTo>
                    <a:pt x="24" y="177"/>
                  </a:lnTo>
                  <a:lnTo>
                    <a:pt x="27" y="179"/>
                  </a:lnTo>
                  <a:lnTo>
                    <a:pt x="35" y="181"/>
                  </a:lnTo>
                  <a:lnTo>
                    <a:pt x="40" y="183"/>
                  </a:lnTo>
                  <a:lnTo>
                    <a:pt x="47" y="184"/>
                  </a:lnTo>
                  <a:lnTo>
                    <a:pt x="53" y="184"/>
                  </a:lnTo>
                  <a:lnTo>
                    <a:pt x="58" y="184"/>
                  </a:lnTo>
                  <a:lnTo>
                    <a:pt x="59" y="184"/>
                  </a:lnTo>
                  <a:lnTo>
                    <a:pt x="59" y="194"/>
                  </a:lnTo>
                  <a:lnTo>
                    <a:pt x="59" y="217"/>
                  </a:lnTo>
                  <a:lnTo>
                    <a:pt x="59" y="244"/>
                  </a:lnTo>
                  <a:lnTo>
                    <a:pt x="59" y="262"/>
                  </a:lnTo>
                  <a:lnTo>
                    <a:pt x="62" y="275"/>
                  </a:lnTo>
                  <a:lnTo>
                    <a:pt x="69" y="289"/>
                  </a:lnTo>
                  <a:lnTo>
                    <a:pt x="78" y="304"/>
                  </a:lnTo>
                  <a:lnTo>
                    <a:pt x="90" y="320"/>
                  </a:lnTo>
                  <a:lnTo>
                    <a:pt x="97" y="329"/>
                  </a:lnTo>
                  <a:lnTo>
                    <a:pt x="107" y="342"/>
                  </a:lnTo>
                  <a:lnTo>
                    <a:pt x="118" y="354"/>
                  </a:lnTo>
                  <a:lnTo>
                    <a:pt x="130" y="368"/>
                  </a:lnTo>
                  <a:lnTo>
                    <a:pt x="140" y="380"/>
                  </a:lnTo>
                  <a:lnTo>
                    <a:pt x="150" y="390"/>
                  </a:lnTo>
                  <a:lnTo>
                    <a:pt x="156" y="397"/>
                  </a:lnTo>
                  <a:lnTo>
                    <a:pt x="158" y="399"/>
                  </a:lnTo>
                  <a:lnTo>
                    <a:pt x="206" y="395"/>
                  </a:lnTo>
                  <a:lnTo>
                    <a:pt x="246" y="345"/>
                  </a:lnTo>
                  <a:lnTo>
                    <a:pt x="266" y="312"/>
                  </a:lnTo>
                  <a:lnTo>
                    <a:pt x="267" y="310"/>
                  </a:lnTo>
                  <a:lnTo>
                    <a:pt x="272" y="307"/>
                  </a:lnTo>
                  <a:lnTo>
                    <a:pt x="278" y="304"/>
                  </a:lnTo>
                  <a:lnTo>
                    <a:pt x="286" y="298"/>
                  </a:lnTo>
                  <a:lnTo>
                    <a:pt x="294" y="291"/>
                  </a:lnTo>
                  <a:lnTo>
                    <a:pt x="304" y="284"/>
                  </a:lnTo>
                  <a:lnTo>
                    <a:pt x="311" y="278"/>
                  </a:lnTo>
                  <a:lnTo>
                    <a:pt x="318" y="271"/>
                  </a:lnTo>
                  <a:lnTo>
                    <a:pt x="328" y="251"/>
                  </a:lnTo>
                  <a:lnTo>
                    <a:pt x="334" y="222"/>
                  </a:lnTo>
                  <a:lnTo>
                    <a:pt x="339" y="193"/>
                  </a:lnTo>
                  <a:lnTo>
                    <a:pt x="342" y="170"/>
                  </a:lnTo>
                  <a:lnTo>
                    <a:pt x="347" y="113"/>
                  </a:lnTo>
                  <a:lnTo>
                    <a:pt x="345" y="58"/>
                  </a:lnTo>
                  <a:lnTo>
                    <a:pt x="341" y="17"/>
                  </a:lnTo>
                  <a:lnTo>
                    <a:pt x="339" y="0"/>
                  </a:lnTo>
                  <a:lnTo>
                    <a:pt x="337" y="2"/>
                  </a:lnTo>
                  <a:lnTo>
                    <a:pt x="330" y="4"/>
                  </a:lnTo>
                  <a:lnTo>
                    <a:pt x="319" y="8"/>
                  </a:lnTo>
                  <a:lnTo>
                    <a:pt x="306" y="13"/>
                  </a:lnTo>
                  <a:lnTo>
                    <a:pt x="294" y="18"/>
                  </a:lnTo>
                  <a:lnTo>
                    <a:pt x="281" y="22"/>
                  </a:lnTo>
                  <a:lnTo>
                    <a:pt x="272" y="26"/>
                  </a:lnTo>
                  <a:lnTo>
                    <a:pt x="266" y="27"/>
                  </a:lnTo>
                  <a:lnTo>
                    <a:pt x="261" y="28"/>
                  </a:lnTo>
                  <a:lnTo>
                    <a:pt x="255" y="29"/>
                  </a:lnTo>
                  <a:lnTo>
                    <a:pt x="247" y="29"/>
                  </a:lnTo>
                  <a:lnTo>
                    <a:pt x="237" y="30"/>
                  </a:lnTo>
                  <a:lnTo>
                    <a:pt x="225" y="30"/>
                  </a:lnTo>
                  <a:lnTo>
                    <a:pt x="213" y="30"/>
                  </a:lnTo>
                  <a:lnTo>
                    <a:pt x="199" y="30"/>
                  </a:lnTo>
                  <a:lnTo>
                    <a:pt x="184" y="29"/>
                  </a:lnTo>
                  <a:lnTo>
                    <a:pt x="170" y="28"/>
                  </a:lnTo>
                  <a:lnTo>
                    <a:pt x="156" y="29"/>
                  </a:lnTo>
                  <a:lnTo>
                    <a:pt x="144" y="30"/>
                  </a:lnTo>
                  <a:lnTo>
                    <a:pt x="133" y="33"/>
                  </a:lnTo>
                  <a:lnTo>
                    <a:pt x="123" y="35"/>
                  </a:lnTo>
                  <a:lnTo>
                    <a:pt x="112" y="38"/>
                  </a:lnTo>
                  <a:lnTo>
                    <a:pt x="103" y="42"/>
                  </a:lnTo>
                  <a:lnTo>
                    <a:pt x="93" y="45"/>
                  </a:lnTo>
                  <a:lnTo>
                    <a:pt x="82" y="51"/>
                  </a:lnTo>
                  <a:lnTo>
                    <a:pt x="67" y="60"/>
                  </a:lnTo>
                  <a:lnTo>
                    <a:pt x="52" y="73"/>
                  </a:lnTo>
                  <a:lnTo>
                    <a:pt x="37" y="85"/>
                  </a:lnTo>
                  <a:lnTo>
                    <a:pt x="23" y="97"/>
                  </a:lnTo>
                  <a:lnTo>
                    <a:pt x="11" y="108"/>
                  </a:lnTo>
                  <a:lnTo>
                    <a:pt x="3" y="115"/>
                  </a:lnTo>
                  <a:lnTo>
                    <a:pt x="0" y="117"/>
                  </a:lnTo>
                  <a:close/>
                </a:path>
              </a:pathLst>
            </a:custGeom>
            <a:solidFill>
              <a:srgbClr val="B25B2B"/>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6178" name="Freeform 26"/>
            <p:cNvSpPr/>
            <p:nvPr/>
          </p:nvSpPr>
          <p:spPr bwMode="auto">
            <a:xfrm>
              <a:off x="2712" y="3141"/>
              <a:ext cx="288" cy="121"/>
            </a:xfrm>
            <a:custGeom>
              <a:avLst/>
              <a:gdLst>
                <a:gd name="T0" fmla="*/ 141 w 288"/>
                <a:gd name="T1" fmla="*/ 0 h 242"/>
                <a:gd name="T2" fmla="*/ 86 w 288"/>
                <a:gd name="T3" fmla="*/ 1 h 242"/>
                <a:gd name="T4" fmla="*/ 41 w 288"/>
                <a:gd name="T5" fmla="*/ 1 h 242"/>
                <a:gd name="T6" fmla="*/ 23 w 288"/>
                <a:gd name="T7" fmla="*/ 1 h 242"/>
                <a:gd name="T8" fmla="*/ 19 w 288"/>
                <a:gd name="T9" fmla="*/ 1 h 242"/>
                <a:gd name="T10" fmla="*/ 11 w 288"/>
                <a:gd name="T11" fmla="*/ 1 h 242"/>
                <a:gd name="T12" fmla="*/ 2 w 288"/>
                <a:gd name="T13" fmla="*/ 1 h 242"/>
                <a:gd name="T14" fmla="*/ 0 w 288"/>
                <a:gd name="T15" fmla="*/ 1 h 242"/>
                <a:gd name="T16" fmla="*/ 5 w 288"/>
                <a:gd name="T17" fmla="*/ 1 h 242"/>
                <a:gd name="T18" fmla="*/ 14 w 288"/>
                <a:gd name="T19" fmla="*/ 1 h 242"/>
                <a:gd name="T20" fmla="*/ 27 w 288"/>
                <a:gd name="T21" fmla="*/ 1 h 242"/>
                <a:gd name="T22" fmla="*/ 42 w 288"/>
                <a:gd name="T23" fmla="*/ 1 h 242"/>
                <a:gd name="T24" fmla="*/ 58 w 288"/>
                <a:gd name="T25" fmla="*/ 1 h 242"/>
                <a:gd name="T26" fmla="*/ 69 w 288"/>
                <a:gd name="T27" fmla="*/ 1 h 242"/>
                <a:gd name="T28" fmla="*/ 79 w 288"/>
                <a:gd name="T29" fmla="*/ 1 h 242"/>
                <a:gd name="T30" fmla="*/ 82 w 288"/>
                <a:gd name="T31" fmla="*/ 1 h 242"/>
                <a:gd name="T32" fmla="*/ 130 w 288"/>
                <a:gd name="T33" fmla="*/ 1 h 242"/>
                <a:gd name="T34" fmla="*/ 147 w 288"/>
                <a:gd name="T35" fmla="*/ 1 h 242"/>
                <a:gd name="T36" fmla="*/ 149 w 288"/>
                <a:gd name="T37" fmla="*/ 1 h 242"/>
                <a:gd name="T38" fmla="*/ 155 w 288"/>
                <a:gd name="T39" fmla="*/ 1 h 242"/>
                <a:gd name="T40" fmla="*/ 163 w 288"/>
                <a:gd name="T41" fmla="*/ 1 h 242"/>
                <a:gd name="T42" fmla="*/ 172 w 288"/>
                <a:gd name="T43" fmla="*/ 1 h 242"/>
                <a:gd name="T44" fmla="*/ 177 w 288"/>
                <a:gd name="T45" fmla="*/ 1 h 242"/>
                <a:gd name="T46" fmla="*/ 186 w 288"/>
                <a:gd name="T47" fmla="*/ 1 h 242"/>
                <a:gd name="T48" fmla="*/ 196 w 288"/>
                <a:gd name="T49" fmla="*/ 1 h 242"/>
                <a:gd name="T50" fmla="*/ 208 w 288"/>
                <a:gd name="T51" fmla="*/ 1 h 242"/>
                <a:gd name="T52" fmla="*/ 219 w 288"/>
                <a:gd name="T53" fmla="*/ 1 h 242"/>
                <a:gd name="T54" fmla="*/ 228 w 288"/>
                <a:gd name="T55" fmla="*/ 1 h 242"/>
                <a:gd name="T56" fmla="*/ 234 w 288"/>
                <a:gd name="T57" fmla="*/ 1 h 242"/>
                <a:gd name="T58" fmla="*/ 236 w 288"/>
                <a:gd name="T59" fmla="*/ 1 h 242"/>
                <a:gd name="T60" fmla="*/ 268 w 288"/>
                <a:gd name="T61" fmla="*/ 1 h 242"/>
                <a:gd name="T62" fmla="*/ 288 w 288"/>
                <a:gd name="T63" fmla="*/ 1 h 242"/>
                <a:gd name="T64" fmla="*/ 268 w 288"/>
                <a:gd name="T65" fmla="*/ 1 h 242"/>
                <a:gd name="T66" fmla="*/ 220 w 288"/>
                <a:gd name="T67" fmla="*/ 1 h 242"/>
                <a:gd name="T68" fmla="*/ 195 w 288"/>
                <a:gd name="T69" fmla="*/ 1 h 242"/>
                <a:gd name="T70" fmla="*/ 141 w 288"/>
                <a:gd name="T71" fmla="*/ 0 h 24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88"/>
                <a:gd name="T109" fmla="*/ 0 h 242"/>
                <a:gd name="T110" fmla="*/ 288 w 288"/>
                <a:gd name="T111" fmla="*/ 242 h 24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88" h="242">
                  <a:moveTo>
                    <a:pt x="141" y="0"/>
                  </a:moveTo>
                  <a:lnTo>
                    <a:pt x="86" y="7"/>
                  </a:lnTo>
                  <a:lnTo>
                    <a:pt x="41" y="68"/>
                  </a:lnTo>
                  <a:lnTo>
                    <a:pt x="23" y="64"/>
                  </a:lnTo>
                  <a:lnTo>
                    <a:pt x="19" y="71"/>
                  </a:lnTo>
                  <a:lnTo>
                    <a:pt x="11" y="85"/>
                  </a:lnTo>
                  <a:lnTo>
                    <a:pt x="2" y="102"/>
                  </a:lnTo>
                  <a:lnTo>
                    <a:pt x="0" y="114"/>
                  </a:lnTo>
                  <a:lnTo>
                    <a:pt x="5" y="122"/>
                  </a:lnTo>
                  <a:lnTo>
                    <a:pt x="14" y="138"/>
                  </a:lnTo>
                  <a:lnTo>
                    <a:pt x="27" y="159"/>
                  </a:lnTo>
                  <a:lnTo>
                    <a:pt x="42" y="182"/>
                  </a:lnTo>
                  <a:lnTo>
                    <a:pt x="58" y="204"/>
                  </a:lnTo>
                  <a:lnTo>
                    <a:pt x="69" y="223"/>
                  </a:lnTo>
                  <a:lnTo>
                    <a:pt x="79" y="237"/>
                  </a:lnTo>
                  <a:lnTo>
                    <a:pt x="82" y="242"/>
                  </a:lnTo>
                  <a:lnTo>
                    <a:pt x="130" y="191"/>
                  </a:lnTo>
                  <a:lnTo>
                    <a:pt x="147" y="124"/>
                  </a:lnTo>
                  <a:lnTo>
                    <a:pt x="149" y="129"/>
                  </a:lnTo>
                  <a:lnTo>
                    <a:pt x="155" y="138"/>
                  </a:lnTo>
                  <a:lnTo>
                    <a:pt x="163" y="148"/>
                  </a:lnTo>
                  <a:lnTo>
                    <a:pt x="172" y="154"/>
                  </a:lnTo>
                  <a:lnTo>
                    <a:pt x="177" y="156"/>
                  </a:lnTo>
                  <a:lnTo>
                    <a:pt x="186" y="160"/>
                  </a:lnTo>
                  <a:lnTo>
                    <a:pt x="196" y="165"/>
                  </a:lnTo>
                  <a:lnTo>
                    <a:pt x="208" y="169"/>
                  </a:lnTo>
                  <a:lnTo>
                    <a:pt x="219" y="174"/>
                  </a:lnTo>
                  <a:lnTo>
                    <a:pt x="228" y="178"/>
                  </a:lnTo>
                  <a:lnTo>
                    <a:pt x="234" y="181"/>
                  </a:lnTo>
                  <a:lnTo>
                    <a:pt x="236" y="182"/>
                  </a:lnTo>
                  <a:lnTo>
                    <a:pt x="268" y="212"/>
                  </a:lnTo>
                  <a:lnTo>
                    <a:pt x="288" y="121"/>
                  </a:lnTo>
                  <a:lnTo>
                    <a:pt x="268" y="61"/>
                  </a:lnTo>
                  <a:lnTo>
                    <a:pt x="220" y="24"/>
                  </a:lnTo>
                  <a:lnTo>
                    <a:pt x="195" y="30"/>
                  </a:lnTo>
                  <a:lnTo>
                    <a:pt x="141" y="0"/>
                  </a:lnTo>
                  <a:close/>
                </a:path>
              </a:pathLst>
            </a:custGeom>
            <a:solidFill>
              <a:srgbClr val="3F9E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6179" name="Freeform 27"/>
            <p:cNvSpPr/>
            <p:nvPr/>
          </p:nvSpPr>
          <p:spPr bwMode="auto">
            <a:xfrm>
              <a:off x="2492" y="3634"/>
              <a:ext cx="134" cy="116"/>
            </a:xfrm>
            <a:custGeom>
              <a:avLst/>
              <a:gdLst>
                <a:gd name="T0" fmla="*/ 26 w 134"/>
                <a:gd name="T1" fmla="*/ 0 h 233"/>
                <a:gd name="T2" fmla="*/ 11 w 134"/>
                <a:gd name="T3" fmla="*/ 0 h 233"/>
                <a:gd name="T4" fmla="*/ 21 w 134"/>
                <a:gd name="T5" fmla="*/ 0 h 233"/>
                <a:gd name="T6" fmla="*/ 20 w 134"/>
                <a:gd name="T7" fmla="*/ 0 h 233"/>
                <a:gd name="T8" fmla="*/ 18 w 134"/>
                <a:gd name="T9" fmla="*/ 0 h 233"/>
                <a:gd name="T10" fmla="*/ 15 w 134"/>
                <a:gd name="T11" fmla="*/ 0 h 233"/>
                <a:gd name="T12" fmla="*/ 13 w 134"/>
                <a:gd name="T13" fmla="*/ 0 h 233"/>
                <a:gd name="T14" fmla="*/ 14 w 134"/>
                <a:gd name="T15" fmla="*/ 0 h 233"/>
                <a:gd name="T16" fmla="*/ 18 w 134"/>
                <a:gd name="T17" fmla="*/ 0 h 233"/>
                <a:gd name="T18" fmla="*/ 23 w 134"/>
                <a:gd name="T19" fmla="*/ 0 h 233"/>
                <a:gd name="T20" fmla="*/ 25 w 134"/>
                <a:gd name="T21" fmla="*/ 0 h 233"/>
                <a:gd name="T22" fmla="*/ 21 w 134"/>
                <a:gd name="T23" fmla="*/ 0 h 233"/>
                <a:gd name="T24" fmla="*/ 14 w 134"/>
                <a:gd name="T25" fmla="*/ 0 h 233"/>
                <a:gd name="T26" fmla="*/ 7 w 134"/>
                <a:gd name="T27" fmla="*/ 0 h 233"/>
                <a:gd name="T28" fmla="*/ 4 w 134"/>
                <a:gd name="T29" fmla="*/ 0 h 233"/>
                <a:gd name="T30" fmla="*/ 3 w 134"/>
                <a:gd name="T31" fmla="*/ 0 h 233"/>
                <a:gd name="T32" fmla="*/ 0 w 134"/>
                <a:gd name="T33" fmla="*/ 0 h 233"/>
                <a:gd name="T34" fmla="*/ 0 w 134"/>
                <a:gd name="T35" fmla="*/ 0 h 233"/>
                <a:gd name="T36" fmla="*/ 4 w 134"/>
                <a:gd name="T37" fmla="*/ 0 h 233"/>
                <a:gd name="T38" fmla="*/ 12 w 134"/>
                <a:gd name="T39" fmla="*/ 0 h 233"/>
                <a:gd name="T40" fmla="*/ 20 w 134"/>
                <a:gd name="T41" fmla="*/ 0 h 233"/>
                <a:gd name="T42" fmla="*/ 26 w 134"/>
                <a:gd name="T43" fmla="*/ 0 h 233"/>
                <a:gd name="T44" fmla="*/ 28 w 134"/>
                <a:gd name="T45" fmla="*/ 0 h 233"/>
                <a:gd name="T46" fmla="*/ 12 w 134"/>
                <a:gd name="T47" fmla="*/ 0 h 233"/>
                <a:gd name="T48" fmla="*/ 14 w 134"/>
                <a:gd name="T49" fmla="*/ 0 h 233"/>
                <a:gd name="T50" fmla="*/ 20 w 134"/>
                <a:gd name="T51" fmla="*/ 0 h 233"/>
                <a:gd name="T52" fmla="*/ 28 w 134"/>
                <a:gd name="T53" fmla="*/ 0 h 233"/>
                <a:gd name="T54" fmla="*/ 40 w 134"/>
                <a:gd name="T55" fmla="*/ 0 h 233"/>
                <a:gd name="T56" fmla="*/ 52 w 134"/>
                <a:gd name="T57" fmla="*/ 0 h 233"/>
                <a:gd name="T58" fmla="*/ 64 w 134"/>
                <a:gd name="T59" fmla="*/ 0 h 233"/>
                <a:gd name="T60" fmla="*/ 75 w 134"/>
                <a:gd name="T61" fmla="*/ 0 h 233"/>
                <a:gd name="T62" fmla="*/ 86 w 134"/>
                <a:gd name="T63" fmla="*/ 0 h 233"/>
                <a:gd name="T64" fmla="*/ 100 w 134"/>
                <a:gd name="T65" fmla="*/ 0 h 233"/>
                <a:gd name="T66" fmla="*/ 106 w 134"/>
                <a:gd name="T67" fmla="*/ 0 h 233"/>
                <a:gd name="T68" fmla="*/ 110 w 134"/>
                <a:gd name="T69" fmla="*/ 0 h 233"/>
                <a:gd name="T70" fmla="*/ 114 w 134"/>
                <a:gd name="T71" fmla="*/ 0 h 233"/>
                <a:gd name="T72" fmla="*/ 119 w 134"/>
                <a:gd name="T73" fmla="*/ 0 h 233"/>
                <a:gd name="T74" fmla="*/ 122 w 134"/>
                <a:gd name="T75" fmla="*/ 0 h 233"/>
                <a:gd name="T76" fmla="*/ 122 w 134"/>
                <a:gd name="T77" fmla="*/ 0 h 233"/>
                <a:gd name="T78" fmla="*/ 122 w 134"/>
                <a:gd name="T79" fmla="*/ 0 h 233"/>
                <a:gd name="T80" fmla="*/ 115 w 134"/>
                <a:gd name="T81" fmla="*/ 0 h 233"/>
                <a:gd name="T82" fmla="*/ 117 w 134"/>
                <a:gd name="T83" fmla="*/ 0 h 233"/>
                <a:gd name="T84" fmla="*/ 118 w 134"/>
                <a:gd name="T85" fmla="*/ 0 h 233"/>
                <a:gd name="T86" fmla="*/ 121 w 134"/>
                <a:gd name="T87" fmla="*/ 0 h 233"/>
                <a:gd name="T88" fmla="*/ 127 w 134"/>
                <a:gd name="T89" fmla="*/ 0 h 233"/>
                <a:gd name="T90" fmla="*/ 131 w 134"/>
                <a:gd name="T91" fmla="*/ 0 h 233"/>
                <a:gd name="T92" fmla="*/ 128 w 134"/>
                <a:gd name="T93" fmla="*/ 0 h 233"/>
                <a:gd name="T94" fmla="*/ 125 w 134"/>
                <a:gd name="T95" fmla="*/ 0 h 233"/>
                <a:gd name="T96" fmla="*/ 122 w 134"/>
                <a:gd name="T97" fmla="*/ 0 h 233"/>
                <a:gd name="T98" fmla="*/ 134 w 134"/>
                <a:gd name="T99" fmla="*/ 0 h 233"/>
                <a:gd name="T100" fmla="*/ 127 w 134"/>
                <a:gd name="T101" fmla="*/ 0 h 233"/>
                <a:gd name="T102" fmla="*/ 26 w 134"/>
                <a:gd name="T103" fmla="*/ 0 h 23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4"/>
                <a:gd name="T157" fmla="*/ 0 h 233"/>
                <a:gd name="T158" fmla="*/ 134 w 134"/>
                <a:gd name="T159" fmla="*/ 233 h 23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4" h="233">
                  <a:moveTo>
                    <a:pt x="26" y="5"/>
                  </a:moveTo>
                  <a:lnTo>
                    <a:pt x="11" y="51"/>
                  </a:lnTo>
                  <a:lnTo>
                    <a:pt x="21" y="61"/>
                  </a:lnTo>
                  <a:lnTo>
                    <a:pt x="20" y="65"/>
                  </a:lnTo>
                  <a:lnTo>
                    <a:pt x="18" y="73"/>
                  </a:lnTo>
                  <a:lnTo>
                    <a:pt x="15" y="83"/>
                  </a:lnTo>
                  <a:lnTo>
                    <a:pt x="13" y="92"/>
                  </a:lnTo>
                  <a:lnTo>
                    <a:pt x="14" y="103"/>
                  </a:lnTo>
                  <a:lnTo>
                    <a:pt x="18" y="113"/>
                  </a:lnTo>
                  <a:lnTo>
                    <a:pt x="23" y="122"/>
                  </a:lnTo>
                  <a:lnTo>
                    <a:pt x="25" y="126"/>
                  </a:lnTo>
                  <a:lnTo>
                    <a:pt x="21" y="128"/>
                  </a:lnTo>
                  <a:lnTo>
                    <a:pt x="14" y="133"/>
                  </a:lnTo>
                  <a:lnTo>
                    <a:pt x="7" y="138"/>
                  </a:lnTo>
                  <a:lnTo>
                    <a:pt x="4" y="144"/>
                  </a:lnTo>
                  <a:lnTo>
                    <a:pt x="3" y="151"/>
                  </a:lnTo>
                  <a:lnTo>
                    <a:pt x="0" y="160"/>
                  </a:lnTo>
                  <a:lnTo>
                    <a:pt x="0" y="171"/>
                  </a:lnTo>
                  <a:lnTo>
                    <a:pt x="4" y="180"/>
                  </a:lnTo>
                  <a:lnTo>
                    <a:pt x="12" y="188"/>
                  </a:lnTo>
                  <a:lnTo>
                    <a:pt x="20" y="194"/>
                  </a:lnTo>
                  <a:lnTo>
                    <a:pt x="26" y="197"/>
                  </a:lnTo>
                  <a:lnTo>
                    <a:pt x="28" y="198"/>
                  </a:lnTo>
                  <a:lnTo>
                    <a:pt x="12" y="233"/>
                  </a:lnTo>
                  <a:lnTo>
                    <a:pt x="14" y="233"/>
                  </a:lnTo>
                  <a:lnTo>
                    <a:pt x="20" y="232"/>
                  </a:lnTo>
                  <a:lnTo>
                    <a:pt x="28" y="231"/>
                  </a:lnTo>
                  <a:lnTo>
                    <a:pt x="40" y="229"/>
                  </a:lnTo>
                  <a:lnTo>
                    <a:pt x="52" y="227"/>
                  </a:lnTo>
                  <a:lnTo>
                    <a:pt x="64" y="225"/>
                  </a:lnTo>
                  <a:lnTo>
                    <a:pt x="75" y="222"/>
                  </a:lnTo>
                  <a:lnTo>
                    <a:pt x="86" y="219"/>
                  </a:lnTo>
                  <a:lnTo>
                    <a:pt x="100" y="212"/>
                  </a:lnTo>
                  <a:lnTo>
                    <a:pt x="106" y="205"/>
                  </a:lnTo>
                  <a:lnTo>
                    <a:pt x="110" y="199"/>
                  </a:lnTo>
                  <a:lnTo>
                    <a:pt x="114" y="194"/>
                  </a:lnTo>
                  <a:lnTo>
                    <a:pt x="119" y="184"/>
                  </a:lnTo>
                  <a:lnTo>
                    <a:pt x="122" y="173"/>
                  </a:lnTo>
                  <a:lnTo>
                    <a:pt x="122" y="161"/>
                  </a:lnTo>
                  <a:lnTo>
                    <a:pt x="122" y="157"/>
                  </a:lnTo>
                  <a:lnTo>
                    <a:pt x="115" y="135"/>
                  </a:lnTo>
                  <a:lnTo>
                    <a:pt x="117" y="134"/>
                  </a:lnTo>
                  <a:lnTo>
                    <a:pt x="118" y="131"/>
                  </a:lnTo>
                  <a:lnTo>
                    <a:pt x="121" y="128"/>
                  </a:lnTo>
                  <a:lnTo>
                    <a:pt x="127" y="122"/>
                  </a:lnTo>
                  <a:lnTo>
                    <a:pt x="131" y="111"/>
                  </a:lnTo>
                  <a:lnTo>
                    <a:pt x="128" y="95"/>
                  </a:lnTo>
                  <a:lnTo>
                    <a:pt x="125" y="81"/>
                  </a:lnTo>
                  <a:lnTo>
                    <a:pt x="122" y="74"/>
                  </a:lnTo>
                  <a:lnTo>
                    <a:pt x="134" y="55"/>
                  </a:lnTo>
                  <a:lnTo>
                    <a:pt x="127" y="0"/>
                  </a:lnTo>
                  <a:lnTo>
                    <a:pt x="26" y="5"/>
                  </a:lnTo>
                  <a:close/>
                </a:path>
              </a:pathLst>
            </a:custGeom>
            <a:solidFill>
              <a:srgbClr val="C69E72"/>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6180" name="Freeform 28"/>
            <p:cNvSpPr/>
            <p:nvPr/>
          </p:nvSpPr>
          <p:spPr bwMode="auto">
            <a:xfrm>
              <a:off x="2391" y="3649"/>
              <a:ext cx="109" cy="101"/>
            </a:xfrm>
            <a:custGeom>
              <a:avLst/>
              <a:gdLst>
                <a:gd name="T0" fmla="*/ 87 w 109"/>
                <a:gd name="T1" fmla="*/ 0 h 202"/>
                <a:gd name="T2" fmla="*/ 80 w 109"/>
                <a:gd name="T3" fmla="*/ 1 h 202"/>
                <a:gd name="T4" fmla="*/ 72 w 109"/>
                <a:gd name="T5" fmla="*/ 1 h 202"/>
                <a:gd name="T6" fmla="*/ 62 w 109"/>
                <a:gd name="T7" fmla="*/ 1 h 202"/>
                <a:gd name="T8" fmla="*/ 55 w 109"/>
                <a:gd name="T9" fmla="*/ 1 h 202"/>
                <a:gd name="T10" fmla="*/ 47 w 109"/>
                <a:gd name="T11" fmla="*/ 1 h 202"/>
                <a:gd name="T12" fmla="*/ 41 w 109"/>
                <a:gd name="T13" fmla="*/ 1 h 202"/>
                <a:gd name="T14" fmla="*/ 38 w 109"/>
                <a:gd name="T15" fmla="*/ 1 h 202"/>
                <a:gd name="T16" fmla="*/ 37 w 109"/>
                <a:gd name="T17" fmla="*/ 1 h 202"/>
                <a:gd name="T18" fmla="*/ 0 w 109"/>
                <a:gd name="T19" fmla="*/ 1 h 202"/>
                <a:gd name="T20" fmla="*/ 57 w 109"/>
                <a:gd name="T21" fmla="*/ 1 h 202"/>
                <a:gd name="T22" fmla="*/ 109 w 109"/>
                <a:gd name="T23" fmla="*/ 1 h 202"/>
                <a:gd name="T24" fmla="*/ 87 w 109"/>
                <a:gd name="T25" fmla="*/ 0 h 2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9"/>
                <a:gd name="T40" fmla="*/ 0 h 202"/>
                <a:gd name="T41" fmla="*/ 109 w 109"/>
                <a:gd name="T42" fmla="*/ 202 h 2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9" h="202">
                  <a:moveTo>
                    <a:pt x="87" y="0"/>
                  </a:moveTo>
                  <a:lnTo>
                    <a:pt x="80" y="2"/>
                  </a:lnTo>
                  <a:lnTo>
                    <a:pt x="72" y="7"/>
                  </a:lnTo>
                  <a:lnTo>
                    <a:pt x="62" y="14"/>
                  </a:lnTo>
                  <a:lnTo>
                    <a:pt x="55" y="22"/>
                  </a:lnTo>
                  <a:lnTo>
                    <a:pt x="47" y="31"/>
                  </a:lnTo>
                  <a:lnTo>
                    <a:pt x="41" y="38"/>
                  </a:lnTo>
                  <a:lnTo>
                    <a:pt x="38" y="43"/>
                  </a:lnTo>
                  <a:lnTo>
                    <a:pt x="37" y="45"/>
                  </a:lnTo>
                  <a:lnTo>
                    <a:pt x="0" y="202"/>
                  </a:lnTo>
                  <a:lnTo>
                    <a:pt x="57" y="151"/>
                  </a:lnTo>
                  <a:lnTo>
                    <a:pt x="109" y="14"/>
                  </a:lnTo>
                  <a:lnTo>
                    <a:pt x="87" y="0"/>
                  </a:lnTo>
                  <a:close/>
                </a:path>
              </a:pathLst>
            </a:custGeom>
            <a:solidFill>
              <a:srgbClr val="727272"/>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6181" name="Freeform 29"/>
            <p:cNvSpPr/>
            <p:nvPr/>
          </p:nvSpPr>
          <p:spPr bwMode="auto">
            <a:xfrm>
              <a:off x="2697" y="3657"/>
              <a:ext cx="142" cy="94"/>
            </a:xfrm>
            <a:custGeom>
              <a:avLst/>
              <a:gdLst>
                <a:gd name="T0" fmla="*/ 91 w 142"/>
                <a:gd name="T1" fmla="*/ 0 h 188"/>
                <a:gd name="T2" fmla="*/ 33 w 142"/>
                <a:gd name="T3" fmla="*/ 1 h 188"/>
                <a:gd name="T4" fmla="*/ 0 w 142"/>
                <a:gd name="T5" fmla="*/ 1 h 188"/>
                <a:gd name="T6" fmla="*/ 74 w 142"/>
                <a:gd name="T7" fmla="*/ 1 h 188"/>
                <a:gd name="T8" fmla="*/ 75 w 142"/>
                <a:gd name="T9" fmla="*/ 1 h 188"/>
                <a:gd name="T10" fmla="*/ 77 w 142"/>
                <a:gd name="T11" fmla="*/ 1 h 188"/>
                <a:gd name="T12" fmla="*/ 83 w 142"/>
                <a:gd name="T13" fmla="*/ 1 h 188"/>
                <a:gd name="T14" fmla="*/ 91 w 142"/>
                <a:gd name="T15" fmla="*/ 1 h 188"/>
                <a:gd name="T16" fmla="*/ 97 w 142"/>
                <a:gd name="T17" fmla="*/ 1 h 188"/>
                <a:gd name="T18" fmla="*/ 105 w 142"/>
                <a:gd name="T19" fmla="*/ 1 h 188"/>
                <a:gd name="T20" fmla="*/ 114 w 142"/>
                <a:gd name="T21" fmla="*/ 1 h 188"/>
                <a:gd name="T22" fmla="*/ 122 w 142"/>
                <a:gd name="T23" fmla="*/ 1 h 188"/>
                <a:gd name="T24" fmla="*/ 130 w 142"/>
                <a:gd name="T25" fmla="*/ 1 h 188"/>
                <a:gd name="T26" fmla="*/ 136 w 142"/>
                <a:gd name="T27" fmla="*/ 1 h 188"/>
                <a:gd name="T28" fmla="*/ 141 w 142"/>
                <a:gd name="T29" fmla="*/ 1 h 188"/>
                <a:gd name="T30" fmla="*/ 142 w 142"/>
                <a:gd name="T31" fmla="*/ 1 h 188"/>
                <a:gd name="T32" fmla="*/ 91 w 142"/>
                <a:gd name="T33" fmla="*/ 0 h 1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2"/>
                <a:gd name="T52" fmla="*/ 0 h 188"/>
                <a:gd name="T53" fmla="*/ 142 w 142"/>
                <a:gd name="T54" fmla="*/ 188 h 1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2" h="188">
                  <a:moveTo>
                    <a:pt x="91" y="0"/>
                  </a:moveTo>
                  <a:lnTo>
                    <a:pt x="33" y="58"/>
                  </a:lnTo>
                  <a:lnTo>
                    <a:pt x="0" y="166"/>
                  </a:lnTo>
                  <a:lnTo>
                    <a:pt x="74" y="188"/>
                  </a:lnTo>
                  <a:lnTo>
                    <a:pt x="75" y="171"/>
                  </a:lnTo>
                  <a:lnTo>
                    <a:pt x="77" y="131"/>
                  </a:lnTo>
                  <a:lnTo>
                    <a:pt x="83" y="90"/>
                  </a:lnTo>
                  <a:lnTo>
                    <a:pt x="91" y="67"/>
                  </a:lnTo>
                  <a:lnTo>
                    <a:pt x="97" y="63"/>
                  </a:lnTo>
                  <a:lnTo>
                    <a:pt x="105" y="54"/>
                  </a:lnTo>
                  <a:lnTo>
                    <a:pt x="114" y="45"/>
                  </a:lnTo>
                  <a:lnTo>
                    <a:pt x="122" y="35"/>
                  </a:lnTo>
                  <a:lnTo>
                    <a:pt x="130" y="26"/>
                  </a:lnTo>
                  <a:lnTo>
                    <a:pt x="136" y="18"/>
                  </a:lnTo>
                  <a:lnTo>
                    <a:pt x="141" y="12"/>
                  </a:lnTo>
                  <a:lnTo>
                    <a:pt x="142" y="10"/>
                  </a:lnTo>
                  <a:lnTo>
                    <a:pt x="91" y="0"/>
                  </a:lnTo>
                  <a:close/>
                </a:path>
              </a:pathLst>
            </a:custGeom>
            <a:solidFill>
              <a:srgbClr val="727272"/>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6182" name="Freeform 30"/>
            <p:cNvSpPr/>
            <p:nvPr/>
          </p:nvSpPr>
          <p:spPr bwMode="auto">
            <a:xfrm>
              <a:off x="2943" y="3400"/>
              <a:ext cx="257" cy="83"/>
            </a:xfrm>
            <a:custGeom>
              <a:avLst/>
              <a:gdLst>
                <a:gd name="T0" fmla="*/ 77 w 257"/>
                <a:gd name="T1" fmla="*/ 0 h 167"/>
                <a:gd name="T2" fmla="*/ 0 w 257"/>
                <a:gd name="T3" fmla="*/ 0 h 167"/>
                <a:gd name="T4" fmla="*/ 51 w 257"/>
                <a:gd name="T5" fmla="*/ 0 h 167"/>
                <a:gd name="T6" fmla="*/ 179 w 257"/>
                <a:gd name="T7" fmla="*/ 0 h 167"/>
                <a:gd name="T8" fmla="*/ 257 w 257"/>
                <a:gd name="T9" fmla="*/ 0 h 167"/>
                <a:gd name="T10" fmla="*/ 225 w 257"/>
                <a:gd name="T11" fmla="*/ 0 h 167"/>
                <a:gd name="T12" fmla="*/ 77 w 257"/>
                <a:gd name="T13" fmla="*/ 0 h 167"/>
                <a:gd name="T14" fmla="*/ 0 60000 65536"/>
                <a:gd name="T15" fmla="*/ 0 60000 65536"/>
                <a:gd name="T16" fmla="*/ 0 60000 65536"/>
                <a:gd name="T17" fmla="*/ 0 60000 65536"/>
                <a:gd name="T18" fmla="*/ 0 60000 65536"/>
                <a:gd name="T19" fmla="*/ 0 60000 65536"/>
                <a:gd name="T20" fmla="*/ 0 60000 65536"/>
                <a:gd name="T21" fmla="*/ 0 w 257"/>
                <a:gd name="T22" fmla="*/ 0 h 167"/>
                <a:gd name="T23" fmla="*/ 257 w 257"/>
                <a:gd name="T24" fmla="*/ 167 h 1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7" h="167">
                  <a:moveTo>
                    <a:pt x="77" y="6"/>
                  </a:moveTo>
                  <a:lnTo>
                    <a:pt x="0" y="150"/>
                  </a:lnTo>
                  <a:lnTo>
                    <a:pt x="51" y="167"/>
                  </a:lnTo>
                  <a:lnTo>
                    <a:pt x="179" y="125"/>
                  </a:lnTo>
                  <a:lnTo>
                    <a:pt x="257" y="31"/>
                  </a:lnTo>
                  <a:lnTo>
                    <a:pt x="225" y="0"/>
                  </a:lnTo>
                  <a:lnTo>
                    <a:pt x="77" y="6"/>
                  </a:lnTo>
                  <a:close/>
                </a:path>
              </a:pathLst>
            </a:custGeom>
            <a:solidFill>
              <a:srgbClr val="EA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6183" name="Freeform 31"/>
            <p:cNvSpPr/>
            <p:nvPr/>
          </p:nvSpPr>
          <p:spPr bwMode="auto">
            <a:xfrm>
              <a:off x="3032" y="3428"/>
              <a:ext cx="90" cy="35"/>
            </a:xfrm>
            <a:custGeom>
              <a:avLst/>
              <a:gdLst>
                <a:gd name="T0" fmla="*/ 44 w 90"/>
                <a:gd name="T1" fmla="*/ 1 h 70"/>
                <a:gd name="T2" fmla="*/ 54 w 90"/>
                <a:gd name="T3" fmla="*/ 1 h 70"/>
                <a:gd name="T4" fmla="*/ 62 w 90"/>
                <a:gd name="T5" fmla="*/ 1 h 70"/>
                <a:gd name="T6" fmla="*/ 70 w 90"/>
                <a:gd name="T7" fmla="*/ 1 h 70"/>
                <a:gd name="T8" fmla="*/ 77 w 90"/>
                <a:gd name="T9" fmla="*/ 1 h 70"/>
                <a:gd name="T10" fmla="*/ 82 w 90"/>
                <a:gd name="T11" fmla="*/ 1 h 70"/>
                <a:gd name="T12" fmla="*/ 87 w 90"/>
                <a:gd name="T13" fmla="*/ 1 h 70"/>
                <a:gd name="T14" fmla="*/ 89 w 90"/>
                <a:gd name="T15" fmla="*/ 1 h 70"/>
                <a:gd name="T16" fmla="*/ 90 w 90"/>
                <a:gd name="T17" fmla="*/ 1 h 70"/>
                <a:gd name="T18" fmla="*/ 89 w 90"/>
                <a:gd name="T19" fmla="*/ 1 h 70"/>
                <a:gd name="T20" fmla="*/ 87 w 90"/>
                <a:gd name="T21" fmla="*/ 1 h 70"/>
                <a:gd name="T22" fmla="*/ 82 w 90"/>
                <a:gd name="T23" fmla="*/ 1 h 70"/>
                <a:gd name="T24" fmla="*/ 77 w 90"/>
                <a:gd name="T25" fmla="*/ 1 h 70"/>
                <a:gd name="T26" fmla="*/ 70 w 90"/>
                <a:gd name="T27" fmla="*/ 1 h 70"/>
                <a:gd name="T28" fmla="*/ 62 w 90"/>
                <a:gd name="T29" fmla="*/ 1 h 70"/>
                <a:gd name="T30" fmla="*/ 54 w 90"/>
                <a:gd name="T31" fmla="*/ 1 h 70"/>
                <a:gd name="T32" fmla="*/ 44 w 90"/>
                <a:gd name="T33" fmla="*/ 0 h 70"/>
                <a:gd name="T34" fmla="*/ 35 w 90"/>
                <a:gd name="T35" fmla="*/ 1 h 70"/>
                <a:gd name="T36" fmla="*/ 27 w 90"/>
                <a:gd name="T37" fmla="*/ 1 h 70"/>
                <a:gd name="T38" fmla="*/ 20 w 90"/>
                <a:gd name="T39" fmla="*/ 1 h 70"/>
                <a:gd name="T40" fmla="*/ 13 w 90"/>
                <a:gd name="T41" fmla="*/ 1 h 70"/>
                <a:gd name="T42" fmla="*/ 7 w 90"/>
                <a:gd name="T43" fmla="*/ 1 h 70"/>
                <a:gd name="T44" fmla="*/ 3 w 90"/>
                <a:gd name="T45" fmla="*/ 1 h 70"/>
                <a:gd name="T46" fmla="*/ 1 w 90"/>
                <a:gd name="T47" fmla="*/ 1 h 70"/>
                <a:gd name="T48" fmla="*/ 0 w 90"/>
                <a:gd name="T49" fmla="*/ 1 h 70"/>
                <a:gd name="T50" fmla="*/ 1 w 90"/>
                <a:gd name="T51" fmla="*/ 1 h 70"/>
                <a:gd name="T52" fmla="*/ 3 w 90"/>
                <a:gd name="T53" fmla="*/ 1 h 70"/>
                <a:gd name="T54" fmla="*/ 7 w 90"/>
                <a:gd name="T55" fmla="*/ 1 h 70"/>
                <a:gd name="T56" fmla="*/ 13 w 90"/>
                <a:gd name="T57" fmla="*/ 1 h 70"/>
                <a:gd name="T58" fmla="*/ 20 w 90"/>
                <a:gd name="T59" fmla="*/ 1 h 70"/>
                <a:gd name="T60" fmla="*/ 27 w 90"/>
                <a:gd name="T61" fmla="*/ 1 h 70"/>
                <a:gd name="T62" fmla="*/ 35 w 90"/>
                <a:gd name="T63" fmla="*/ 1 h 70"/>
                <a:gd name="T64" fmla="*/ 44 w 90"/>
                <a:gd name="T65" fmla="*/ 1 h 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0"/>
                <a:gd name="T100" fmla="*/ 0 h 70"/>
                <a:gd name="T101" fmla="*/ 90 w 90"/>
                <a:gd name="T102" fmla="*/ 70 h 7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0" h="70">
                  <a:moveTo>
                    <a:pt x="44" y="70"/>
                  </a:moveTo>
                  <a:lnTo>
                    <a:pt x="54" y="69"/>
                  </a:lnTo>
                  <a:lnTo>
                    <a:pt x="62" y="68"/>
                  </a:lnTo>
                  <a:lnTo>
                    <a:pt x="70" y="64"/>
                  </a:lnTo>
                  <a:lnTo>
                    <a:pt x="77" y="60"/>
                  </a:lnTo>
                  <a:lnTo>
                    <a:pt x="82" y="54"/>
                  </a:lnTo>
                  <a:lnTo>
                    <a:pt x="87" y="48"/>
                  </a:lnTo>
                  <a:lnTo>
                    <a:pt x="89" y="41"/>
                  </a:lnTo>
                  <a:lnTo>
                    <a:pt x="90" y="34"/>
                  </a:lnTo>
                  <a:lnTo>
                    <a:pt x="89" y="27"/>
                  </a:lnTo>
                  <a:lnTo>
                    <a:pt x="87" y="22"/>
                  </a:lnTo>
                  <a:lnTo>
                    <a:pt x="82" y="15"/>
                  </a:lnTo>
                  <a:lnTo>
                    <a:pt x="77" y="10"/>
                  </a:lnTo>
                  <a:lnTo>
                    <a:pt x="70" y="5"/>
                  </a:lnTo>
                  <a:lnTo>
                    <a:pt x="62" y="2"/>
                  </a:lnTo>
                  <a:lnTo>
                    <a:pt x="54" y="1"/>
                  </a:lnTo>
                  <a:lnTo>
                    <a:pt x="44" y="0"/>
                  </a:lnTo>
                  <a:lnTo>
                    <a:pt x="35" y="1"/>
                  </a:lnTo>
                  <a:lnTo>
                    <a:pt x="27" y="2"/>
                  </a:lnTo>
                  <a:lnTo>
                    <a:pt x="20" y="5"/>
                  </a:lnTo>
                  <a:lnTo>
                    <a:pt x="13" y="10"/>
                  </a:lnTo>
                  <a:lnTo>
                    <a:pt x="7" y="15"/>
                  </a:lnTo>
                  <a:lnTo>
                    <a:pt x="3" y="22"/>
                  </a:lnTo>
                  <a:lnTo>
                    <a:pt x="1" y="27"/>
                  </a:lnTo>
                  <a:lnTo>
                    <a:pt x="0" y="34"/>
                  </a:lnTo>
                  <a:lnTo>
                    <a:pt x="1" y="41"/>
                  </a:lnTo>
                  <a:lnTo>
                    <a:pt x="3" y="48"/>
                  </a:lnTo>
                  <a:lnTo>
                    <a:pt x="7" y="54"/>
                  </a:lnTo>
                  <a:lnTo>
                    <a:pt x="13" y="60"/>
                  </a:lnTo>
                  <a:lnTo>
                    <a:pt x="20" y="64"/>
                  </a:lnTo>
                  <a:lnTo>
                    <a:pt x="27" y="68"/>
                  </a:lnTo>
                  <a:lnTo>
                    <a:pt x="35" y="69"/>
                  </a:lnTo>
                  <a:lnTo>
                    <a:pt x="44" y="70"/>
                  </a:lnTo>
                  <a:close/>
                </a:path>
              </a:pathLst>
            </a:custGeom>
            <a:solidFill>
              <a:srgbClr val="A3F9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6184" name="Freeform 32"/>
            <p:cNvSpPr/>
            <p:nvPr/>
          </p:nvSpPr>
          <p:spPr bwMode="auto">
            <a:xfrm>
              <a:off x="2505" y="2837"/>
              <a:ext cx="617" cy="185"/>
            </a:xfrm>
            <a:custGeom>
              <a:avLst/>
              <a:gdLst>
                <a:gd name="T0" fmla="*/ 473 w 617"/>
                <a:gd name="T1" fmla="*/ 1 h 369"/>
                <a:gd name="T2" fmla="*/ 456 w 617"/>
                <a:gd name="T3" fmla="*/ 1 h 369"/>
                <a:gd name="T4" fmla="*/ 449 w 617"/>
                <a:gd name="T5" fmla="*/ 1 h 369"/>
                <a:gd name="T6" fmla="*/ 394 w 617"/>
                <a:gd name="T7" fmla="*/ 1 h 369"/>
                <a:gd name="T8" fmla="*/ 330 w 617"/>
                <a:gd name="T9" fmla="*/ 1 h 369"/>
                <a:gd name="T10" fmla="*/ 270 w 617"/>
                <a:gd name="T11" fmla="*/ 1 h 369"/>
                <a:gd name="T12" fmla="*/ 218 w 617"/>
                <a:gd name="T13" fmla="*/ 1 h 369"/>
                <a:gd name="T14" fmla="*/ 169 w 617"/>
                <a:gd name="T15" fmla="*/ 1 h 369"/>
                <a:gd name="T16" fmla="*/ 135 w 617"/>
                <a:gd name="T17" fmla="*/ 1 h 369"/>
                <a:gd name="T18" fmla="*/ 126 w 617"/>
                <a:gd name="T19" fmla="*/ 1 h 369"/>
                <a:gd name="T20" fmla="*/ 118 w 617"/>
                <a:gd name="T21" fmla="*/ 1 h 369"/>
                <a:gd name="T22" fmla="*/ 89 w 617"/>
                <a:gd name="T23" fmla="*/ 1 h 369"/>
                <a:gd name="T24" fmla="*/ 53 w 617"/>
                <a:gd name="T25" fmla="*/ 1 h 369"/>
                <a:gd name="T26" fmla="*/ 34 w 617"/>
                <a:gd name="T27" fmla="*/ 1 h 369"/>
                <a:gd name="T28" fmla="*/ 57 w 617"/>
                <a:gd name="T29" fmla="*/ 1 h 369"/>
                <a:gd name="T30" fmla="*/ 135 w 617"/>
                <a:gd name="T31" fmla="*/ 1 h 369"/>
                <a:gd name="T32" fmla="*/ 203 w 617"/>
                <a:gd name="T33" fmla="*/ 1 h 369"/>
                <a:gd name="T34" fmla="*/ 236 w 617"/>
                <a:gd name="T35" fmla="*/ 1 h 369"/>
                <a:gd name="T36" fmla="*/ 279 w 617"/>
                <a:gd name="T37" fmla="*/ 1 h 369"/>
                <a:gd name="T38" fmla="*/ 323 w 617"/>
                <a:gd name="T39" fmla="*/ 1 h 369"/>
                <a:gd name="T40" fmla="*/ 379 w 617"/>
                <a:gd name="T41" fmla="*/ 1 h 369"/>
                <a:gd name="T42" fmla="*/ 428 w 617"/>
                <a:gd name="T43" fmla="*/ 1 h 369"/>
                <a:gd name="T44" fmla="*/ 483 w 617"/>
                <a:gd name="T45" fmla="*/ 1 h 369"/>
                <a:gd name="T46" fmla="*/ 528 w 617"/>
                <a:gd name="T47" fmla="*/ 1 h 369"/>
                <a:gd name="T48" fmla="*/ 569 w 617"/>
                <a:gd name="T49" fmla="*/ 1 h 369"/>
                <a:gd name="T50" fmla="*/ 565 w 617"/>
                <a:gd name="T51" fmla="*/ 1 h 369"/>
                <a:gd name="T52" fmla="*/ 509 w 617"/>
                <a:gd name="T53" fmla="*/ 1 h 369"/>
                <a:gd name="T54" fmla="*/ 460 w 617"/>
                <a:gd name="T55" fmla="*/ 1 h 369"/>
                <a:gd name="T56" fmla="*/ 477 w 617"/>
                <a:gd name="T57" fmla="*/ 1 h 369"/>
                <a:gd name="T58" fmla="*/ 563 w 617"/>
                <a:gd name="T59" fmla="*/ 1 h 369"/>
                <a:gd name="T60" fmla="*/ 617 w 617"/>
                <a:gd name="T61" fmla="*/ 1 h 369"/>
                <a:gd name="T62" fmla="*/ 602 w 617"/>
                <a:gd name="T63" fmla="*/ 1 h 369"/>
                <a:gd name="T64" fmla="*/ 570 w 617"/>
                <a:gd name="T65" fmla="*/ 1 h 369"/>
                <a:gd name="T66" fmla="*/ 537 w 617"/>
                <a:gd name="T67" fmla="*/ 1 h 369"/>
                <a:gd name="T68" fmla="*/ 493 w 617"/>
                <a:gd name="T69" fmla="*/ 1 h 369"/>
                <a:gd name="T70" fmla="*/ 453 w 617"/>
                <a:gd name="T71" fmla="*/ 1 h 369"/>
                <a:gd name="T72" fmla="*/ 431 w 617"/>
                <a:gd name="T73" fmla="*/ 1 h 369"/>
                <a:gd name="T74" fmla="*/ 415 w 617"/>
                <a:gd name="T75" fmla="*/ 1 h 369"/>
                <a:gd name="T76" fmla="*/ 391 w 617"/>
                <a:gd name="T77" fmla="*/ 1 h 369"/>
                <a:gd name="T78" fmla="*/ 287 w 617"/>
                <a:gd name="T79" fmla="*/ 1 h 369"/>
                <a:gd name="T80" fmla="*/ 226 w 617"/>
                <a:gd name="T81" fmla="*/ 1 h 369"/>
                <a:gd name="T82" fmla="*/ 173 w 617"/>
                <a:gd name="T83" fmla="*/ 1 h 369"/>
                <a:gd name="T84" fmla="*/ 151 w 617"/>
                <a:gd name="T85" fmla="*/ 1 h 369"/>
                <a:gd name="T86" fmla="*/ 127 w 617"/>
                <a:gd name="T87" fmla="*/ 1 h 369"/>
                <a:gd name="T88" fmla="*/ 100 w 617"/>
                <a:gd name="T89" fmla="*/ 1 h 369"/>
                <a:gd name="T90" fmla="*/ 59 w 617"/>
                <a:gd name="T91" fmla="*/ 1 h 369"/>
                <a:gd name="T92" fmla="*/ 15 w 617"/>
                <a:gd name="T93" fmla="*/ 1 h 369"/>
                <a:gd name="T94" fmla="*/ 5 w 617"/>
                <a:gd name="T95" fmla="*/ 1 h 369"/>
                <a:gd name="T96" fmla="*/ 41 w 617"/>
                <a:gd name="T97" fmla="*/ 1 h 369"/>
                <a:gd name="T98" fmla="*/ 77 w 617"/>
                <a:gd name="T99" fmla="*/ 1 h 369"/>
                <a:gd name="T100" fmla="*/ 101 w 617"/>
                <a:gd name="T101" fmla="*/ 1 h 369"/>
                <a:gd name="T102" fmla="*/ 119 w 617"/>
                <a:gd name="T103" fmla="*/ 1 h 369"/>
                <a:gd name="T104" fmla="*/ 144 w 617"/>
                <a:gd name="T105" fmla="*/ 1 h 369"/>
                <a:gd name="T106" fmla="*/ 166 w 617"/>
                <a:gd name="T107" fmla="*/ 1 h 369"/>
                <a:gd name="T108" fmla="*/ 196 w 617"/>
                <a:gd name="T109" fmla="*/ 1 h 369"/>
                <a:gd name="T110" fmla="*/ 227 w 617"/>
                <a:gd name="T111" fmla="*/ 1 h 369"/>
                <a:gd name="T112" fmla="*/ 267 w 617"/>
                <a:gd name="T113" fmla="*/ 1 h 369"/>
                <a:gd name="T114" fmla="*/ 323 w 617"/>
                <a:gd name="T115" fmla="*/ 1 h 369"/>
                <a:gd name="T116" fmla="*/ 433 w 617"/>
                <a:gd name="T117" fmla="*/ 1 h 369"/>
                <a:gd name="T118" fmla="*/ 480 w 617"/>
                <a:gd name="T119" fmla="*/ 1 h 36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17"/>
                <a:gd name="T181" fmla="*/ 0 h 369"/>
                <a:gd name="T182" fmla="*/ 617 w 617"/>
                <a:gd name="T183" fmla="*/ 369 h 36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17" h="369">
                  <a:moveTo>
                    <a:pt x="483" y="131"/>
                  </a:moveTo>
                  <a:lnTo>
                    <a:pt x="477" y="132"/>
                  </a:lnTo>
                  <a:lnTo>
                    <a:pt x="473" y="131"/>
                  </a:lnTo>
                  <a:lnTo>
                    <a:pt x="467" y="128"/>
                  </a:lnTo>
                  <a:lnTo>
                    <a:pt x="461" y="128"/>
                  </a:lnTo>
                  <a:lnTo>
                    <a:pt x="456" y="121"/>
                  </a:lnTo>
                  <a:lnTo>
                    <a:pt x="454" y="113"/>
                  </a:lnTo>
                  <a:lnTo>
                    <a:pt x="453" y="105"/>
                  </a:lnTo>
                  <a:lnTo>
                    <a:pt x="449" y="98"/>
                  </a:lnTo>
                  <a:lnTo>
                    <a:pt x="431" y="76"/>
                  </a:lnTo>
                  <a:lnTo>
                    <a:pt x="413" y="59"/>
                  </a:lnTo>
                  <a:lnTo>
                    <a:pt x="394" y="44"/>
                  </a:lnTo>
                  <a:lnTo>
                    <a:pt x="373" y="34"/>
                  </a:lnTo>
                  <a:lnTo>
                    <a:pt x="352" y="26"/>
                  </a:lnTo>
                  <a:lnTo>
                    <a:pt x="330" y="20"/>
                  </a:lnTo>
                  <a:lnTo>
                    <a:pt x="308" y="17"/>
                  </a:lnTo>
                  <a:lnTo>
                    <a:pt x="287" y="15"/>
                  </a:lnTo>
                  <a:lnTo>
                    <a:pt x="270" y="17"/>
                  </a:lnTo>
                  <a:lnTo>
                    <a:pt x="254" y="21"/>
                  </a:lnTo>
                  <a:lnTo>
                    <a:pt x="235" y="28"/>
                  </a:lnTo>
                  <a:lnTo>
                    <a:pt x="218" y="37"/>
                  </a:lnTo>
                  <a:lnTo>
                    <a:pt x="200" y="49"/>
                  </a:lnTo>
                  <a:lnTo>
                    <a:pt x="183" y="61"/>
                  </a:lnTo>
                  <a:lnTo>
                    <a:pt x="169" y="76"/>
                  </a:lnTo>
                  <a:lnTo>
                    <a:pt x="159" y="93"/>
                  </a:lnTo>
                  <a:lnTo>
                    <a:pt x="145" y="112"/>
                  </a:lnTo>
                  <a:lnTo>
                    <a:pt x="135" y="135"/>
                  </a:lnTo>
                  <a:lnTo>
                    <a:pt x="129" y="158"/>
                  </a:lnTo>
                  <a:lnTo>
                    <a:pt x="126" y="182"/>
                  </a:lnTo>
                  <a:lnTo>
                    <a:pt x="126" y="193"/>
                  </a:lnTo>
                  <a:lnTo>
                    <a:pt x="126" y="215"/>
                  </a:lnTo>
                  <a:lnTo>
                    <a:pt x="122" y="239"/>
                  </a:lnTo>
                  <a:lnTo>
                    <a:pt x="118" y="252"/>
                  </a:lnTo>
                  <a:lnTo>
                    <a:pt x="109" y="267"/>
                  </a:lnTo>
                  <a:lnTo>
                    <a:pt x="100" y="280"/>
                  </a:lnTo>
                  <a:lnTo>
                    <a:pt x="89" y="293"/>
                  </a:lnTo>
                  <a:lnTo>
                    <a:pt x="79" y="306"/>
                  </a:lnTo>
                  <a:lnTo>
                    <a:pt x="66" y="318"/>
                  </a:lnTo>
                  <a:lnTo>
                    <a:pt x="53" y="329"/>
                  </a:lnTo>
                  <a:lnTo>
                    <a:pt x="41" y="340"/>
                  </a:lnTo>
                  <a:lnTo>
                    <a:pt x="28" y="352"/>
                  </a:lnTo>
                  <a:lnTo>
                    <a:pt x="34" y="356"/>
                  </a:lnTo>
                  <a:lnTo>
                    <a:pt x="41" y="358"/>
                  </a:lnTo>
                  <a:lnTo>
                    <a:pt x="50" y="356"/>
                  </a:lnTo>
                  <a:lnTo>
                    <a:pt x="57" y="356"/>
                  </a:lnTo>
                  <a:lnTo>
                    <a:pt x="81" y="348"/>
                  </a:lnTo>
                  <a:lnTo>
                    <a:pt x="108" y="336"/>
                  </a:lnTo>
                  <a:lnTo>
                    <a:pt x="135" y="320"/>
                  </a:lnTo>
                  <a:lnTo>
                    <a:pt x="161" y="301"/>
                  </a:lnTo>
                  <a:lnTo>
                    <a:pt x="185" y="284"/>
                  </a:lnTo>
                  <a:lnTo>
                    <a:pt x="203" y="268"/>
                  </a:lnTo>
                  <a:lnTo>
                    <a:pt x="216" y="257"/>
                  </a:lnTo>
                  <a:lnTo>
                    <a:pt x="222" y="253"/>
                  </a:lnTo>
                  <a:lnTo>
                    <a:pt x="236" y="248"/>
                  </a:lnTo>
                  <a:lnTo>
                    <a:pt x="250" y="244"/>
                  </a:lnTo>
                  <a:lnTo>
                    <a:pt x="265" y="240"/>
                  </a:lnTo>
                  <a:lnTo>
                    <a:pt x="279" y="238"/>
                  </a:lnTo>
                  <a:lnTo>
                    <a:pt x="293" y="235"/>
                  </a:lnTo>
                  <a:lnTo>
                    <a:pt x="308" y="234"/>
                  </a:lnTo>
                  <a:lnTo>
                    <a:pt x="323" y="233"/>
                  </a:lnTo>
                  <a:lnTo>
                    <a:pt x="339" y="233"/>
                  </a:lnTo>
                  <a:lnTo>
                    <a:pt x="360" y="235"/>
                  </a:lnTo>
                  <a:lnTo>
                    <a:pt x="379" y="232"/>
                  </a:lnTo>
                  <a:lnTo>
                    <a:pt x="395" y="226"/>
                  </a:lnTo>
                  <a:lnTo>
                    <a:pt x="411" y="217"/>
                  </a:lnTo>
                  <a:lnTo>
                    <a:pt x="428" y="208"/>
                  </a:lnTo>
                  <a:lnTo>
                    <a:pt x="446" y="200"/>
                  </a:lnTo>
                  <a:lnTo>
                    <a:pt x="463" y="195"/>
                  </a:lnTo>
                  <a:lnTo>
                    <a:pt x="483" y="194"/>
                  </a:lnTo>
                  <a:lnTo>
                    <a:pt x="497" y="193"/>
                  </a:lnTo>
                  <a:lnTo>
                    <a:pt x="513" y="191"/>
                  </a:lnTo>
                  <a:lnTo>
                    <a:pt x="528" y="187"/>
                  </a:lnTo>
                  <a:lnTo>
                    <a:pt x="544" y="184"/>
                  </a:lnTo>
                  <a:lnTo>
                    <a:pt x="557" y="181"/>
                  </a:lnTo>
                  <a:lnTo>
                    <a:pt x="569" y="178"/>
                  </a:lnTo>
                  <a:lnTo>
                    <a:pt x="577" y="177"/>
                  </a:lnTo>
                  <a:lnTo>
                    <a:pt x="580" y="176"/>
                  </a:lnTo>
                  <a:lnTo>
                    <a:pt x="565" y="176"/>
                  </a:lnTo>
                  <a:lnTo>
                    <a:pt x="549" y="173"/>
                  </a:lnTo>
                  <a:lnTo>
                    <a:pt x="529" y="170"/>
                  </a:lnTo>
                  <a:lnTo>
                    <a:pt x="509" y="165"/>
                  </a:lnTo>
                  <a:lnTo>
                    <a:pt x="490" y="161"/>
                  </a:lnTo>
                  <a:lnTo>
                    <a:pt x="473" y="156"/>
                  </a:lnTo>
                  <a:lnTo>
                    <a:pt x="460" y="151"/>
                  </a:lnTo>
                  <a:lnTo>
                    <a:pt x="453" y="148"/>
                  </a:lnTo>
                  <a:lnTo>
                    <a:pt x="460" y="147"/>
                  </a:lnTo>
                  <a:lnTo>
                    <a:pt x="477" y="147"/>
                  </a:lnTo>
                  <a:lnTo>
                    <a:pt x="503" y="149"/>
                  </a:lnTo>
                  <a:lnTo>
                    <a:pt x="533" y="150"/>
                  </a:lnTo>
                  <a:lnTo>
                    <a:pt x="563" y="152"/>
                  </a:lnTo>
                  <a:lnTo>
                    <a:pt x="589" y="155"/>
                  </a:lnTo>
                  <a:lnTo>
                    <a:pt x="609" y="157"/>
                  </a:lnTo>
                  <a:lnTo>
                    <a:pt x="617" y="158"/>
                  </a:lnTo>
                  <a:lnTo>
                    <a:pt x="616" y="163"/>
                  </a:lnTo>
                  <a:lnTo>
                    <a:pt x="610" y="169"/>
                  </a:lnTo>
                  <a:lnTo>
                    <a:pt x="602" y="176"/>
                  </a:lnTo>
                  <a:lnTo>
                    <a:pt x="592" y="182"/>
                  </a:lnTo>
                  <a:lnTo>
                    <a:pt x="581" y="188"/>
                  </a:lnTo>
                  <a:lnTo>
                    <a:pt x="570" y="194"/>
                  </a:lnTo>
                  <a:lnTo>
                    <a:pt x="560" y="200"/>
                  </a:lnTo>
                  <a:lnTo>
                    <a:pt x="552" y="203"/>
                  </a:lnTo>
                  <a:lnTo>
                    <a:pt x="537" y="204"/>
                  </a:lnTo>
                  <a:lnTo>
                    <a:pt x="522" y="207"/>
                  </a:lnTo>
                  <a:lnTo>
                    <a:pt x="508" y="210"/>
                  </a:lnTo>
                  <a:lnTo>
                    <a:pt x="493" y="214"/>
                  </a:lnTo>
                  <a:lnTo>
                    <a:pt x="478" y="219"/>
                  </a:lnTo>
                  <a:lnTo>
                    <a:pt x="466" y="225"/>
                  </a:lnTo>
                  <a:lnTo>
                    <a:pt x="453" y="232"/>
                  </a:lnTo>
                  <a:lnTo>
                    <a:pt x="440" y="239"/>
                  </a:lnTo>
                  <a:lnTo>
                    <a:pt x="436" y="242"/>
                  </a:lnTo>
                  <a:lnTo>
                    <a:pt x="431" y="245"/>
                  </a:lnTo>
                  <a:lnTo>
                    <a:pt x="427" y="247"/>
                  </a:lnTo>
                  <a:lnTo>
                    <a:pt x="421" y="249"/>
                  </a:lnTo>
                  <a:lnTo>
                    <a:pt x="415" y="252"/>
                  </a:lnTo>
                  <a:lnTo>
                    <a:pt x="408" y="253"/>
                  </a:lnTo>
                  <a:lnTo>
                    <a:pt x="401" y="254"/>
                  </a:lnTo>
                  <a:lnTo>
                    <a:pt x="391" y="254"/>
                  </a:lnTo>
                  <a:lnTo>
                    <a:pt x="333" y="250"/>
                  </a:lnTo>
                  <a:lnTo>
                    <a:pt x="309" y="250"/>
                  </a:lnTo>
                  <a:lnTo>
                    <a:pt x="287" y="254"/>
                  </a:lnTo>
                  <a:lnTo>
                    <a:pt x="266" y="260"/>
                  </a:lnTo>
                  <a:lnTo>
                    <a:pt x="246" y="268"/>
                  </a:lnTo>
                  <a:lnTo>
                    <a:pt x="226" y="278"/>
                  </a:lnTo>
                  <a:lnTo>
                    <a:pt x="207" y="290"/>
                  </a:lnTo>
                  <a:lnTo>
                    <a:pt x="189" y="302"/>
                  </a:lnTo>
                  <a:lnTo>
                    <a:pt x="173" y="315"/>
                  </a:lnTo>
                  <a:lnTo>
                    <a:pt x="166" y="320"/>
                  </a:lnTo>
                  <a:lnTo>
                    <a:pt x="158" y="324"/>
                  </a:lnTo>
                  <a:lnTo>
                    <a:pt x="151" y="328"/>
                  </a:lnTo>
                  <a:lnTo>
                    <a:pt x="142" y="332"/>
                  </a:lnTo>
                  <a:lnTo>
                    <a:pt x="135" y="336"/>
                  </a:lnTo>
                  <a:lnTo>
                    <a:pt x="127" y="340"/>
                  </a:lnTo>
                  <a:lnTo>
                    <a:pt x="120" y="344"/>
                  </a:lnTo>
                  <a:lnTo>
                    <a:pt x="112" y="348"/>
                  </a:lnTo>
                  <a:lnTo>
                    <a:pt x="100" y="355"/>
                  </a:lnTo>
                  <a:lnTo>
                    <a:pt x="87" y="360"/>
                  </a:lnTo>
                  <a:lnTo>
                    <a:pt x="73" y="365"/>
                  </a:lnTo>
                  <a:lnTo>
                    <a:pt x="59" y="368"/>
                  </a:lnTo>
                  <a:lnTo>
                    <a:pt x="45" y="369"/>
                  </a:lnTo>
                  <a:lnTo>
                    <a:pt x="30" y="369"/>
                  </a:lnTo>
                  <a:lnTo>
                    <a:pt x="15" y="367"/>
                  </a:lnTo>
                  <a:lnTo>
                    <a:pt x="1" y="362"/>
                  </a:lnTo>
                  <a:lnTo>
                    <a:pt x="0" y="354"/>
                  </a:lnTo>
                  <a:lnTo>
                    <a:pt x="5" y="345"/>
                  </a:lnTo>
                  <a:lnTo>
                    <a:pt x="14" y="335"/>
                  </a:lnTo>
                  <a:lnTo>
                    <a:pt x="27" y="323"/>
                  </a:lnTo>
                  <a:lnTo>
                    <a:pt x="41" y="312"/>
                  </a:lnTo>
                  <a:lnTo>
                    <a:pt x="55" y="299"/>
                  </a:lnTo>
                  <a:lnTo>
                    <a:pt x="67" y="285"/>
                  </a:lnTo>
                  <a:lnTo>
                    <a:pt x="77" y="272"/>
                  </a:lnTo>
                  <a:lnTo>
                    <a:pt x="88" y="245"/>
                  </a:lnTo>
                  <a:lnTo>
                    <a:pt x="97" y="218"/>
                  </a:lnTo>
                  <a:lnTo>
                    <a:pt x="101" y="191"/>
                  </a:lnTo>
                  <a:lnTo>
                    <a:pt x="107" y="159"/>
                  </a:lnTo>
                  <a:lnTo>
                    <a:pt x="112" y="140"/>
                  </a:lnTo>
                  <a:lnTo>
                    <a:pt x="119" y="123"/>
                  </a:lnTo>
                  <a:lnTo>
                    <a:pt x="127" y="106"/>
                  </a:lnTo>
                  <a:lnTo>
                    <a:pt x="135" y="91"/>
                  </a:lnTo>
                  <a:lnTo>
                    <a:pt x="144" y="80"/>
                  </a:lnTo>
                  <a:lnTo>
                    <a:pt x="151" y="71"/>
                  </a:lnTo>
                  <a:lnTo>
                    <a:pt x="158" y="63"/>
                  </a:lnTo>
                  <a:lnTo>
                    <a:pt x="166" y="55"/>
                  </a:lnTo>
                  <a:lnTo>
                    <a:pt x="175" y="48"/>
                  </a:lnTo>
                  <a:lnTo>
                    <a:pt x="185" y="41"/>
                  </a:lnTo>
                  <a:lnTo>
                    <a:pt x="196" y="34"/>
                  </a:lnTo>
                  <a:lnTo>
                    <a:pt x="209" y="27"/>
                  </a:lnTo>
                  <a:lnTo>
                    <a:pt x="218" y="22"/>
                  </a:lnTo>
                  <a:lnTo>
                    <a:pt x="227" y="18"/>
                  </a:lnTo>
                  <a:lnTo>
                    <a:pt x="239" y="12"/>
                  </a:lnTo>
                  <a:lnTo>
                    <a:pt x="252" y="7"/>
                  </a:lnTo>
                  <a:lnTo>
                    <a:pt x="267" y="4"/>
                  </a:lnTo>
                  <a:lnTo>
                    <a:pt x="283" y="2"/>
                  </a:lnTo>
                  <a:lnTo>
                    <a:pt x="302" y="0"/>
                  </a:lnTo>
                  <a:lnTo>
                    <a:pt x="323" y="3"/>
                  </a:lnTo>
                  <a:lnTo>
                    <a:pt x="368" y="15"/>
                  </a:lnTo>
                  <a:lnTo>
                    <a:pt x="404" y="33"/>
                  </a:lnTo>
                  <a:lnTo>
                    <a:pt x="433" y="53"/>
                  </a:lnTo>
                  <a:lnTo>
                    <a:pt x="455" y="74"/>
                  </a:lnTo>
                  <a:lnTo>
                    <a:pt x="470" y="94"/>
                  </a:lnTo>
                  <a:lnTo>
                    <a:pt x="480" y="111"/>
                  </a:lnTo>
                  <a:lnTo>
                    <a:pt x="483" y="124"/>
                  </a:lnTo>
                  <a:lnTo>
                    <a:pt x="483" y="13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6185" name="Freeform 33"/>
            <p:cNvSpPr/>
            <p:nvPr/>
          </p:nvSpPr>
          <p:spPr bwMode="auto">
            <a:xfrm>
              <a:off x="2714" y="2852"/>
              <a:ext cx="71" cy="72"/>
            </a:xfrm>
            <a:custGeom>
              <a:avLst/>
              <a:gdLst>
                <a:gd name="T0" fmla="*/ 39 w 71"/>
                <a:gd name="T1" fmla="*/ 0 h 145"/>
                <a:gd name="T2" fmla="*/ 29 w 71"/>
                <a:gd name="T3" fmla="*/ 0 h 145"/>
                <a:gd name="T4" fmla="*/ 23 w 71"/>
                <a:gd name="T5" fmla="*/ 0 h 145"/>
                <a:gd name="T6" fmla="*/ 19 w 71"/>
                <a:gd name="T7" fmla="*/ 0 h 145"/>
                <a:gd name="T8" fmla="*/ 19 w 71"/>
                <a:gd name="T9" fmla="*/ 0 h 145"/>
                <a:gd name="T10" fmla="*/ 14 w 71"/>
                <a:gd name="T11" fmla="*/ 0 h 145"/>
                <a:gd name="T12" fmla="*/ 11 w 71"/>
                <a:gd name="T13" fmla="*/ 0 h 145"/>
                <a:gd name="T14" fmla="*/ 6 w 71"/>
                <a:gd name="T15" fmla="*/ 0 h 145"/>
                <a:gd name="T16" fmla="*/ 3 w 71"/>
                <a:gd name="T17" fmla="*/ 0 h 145"/>
                <a:gd name="T18" fmla="*/ 0 w 71"/>
                <a:gd name="T19" fmla="*/ 0 h 145"/>
                <a:gd name="T20" fmla="*/ 3 w 71"/>
                <a:gd name="T21" fmla="*/ 0 h 145"/>
                <a:gd name="T22" fmla="*/ 10 w 71"/>
                <a:gd name="T23" fmla="*/ 0 h 145"/>
                <a:gd name="T24" fmla="*/ 19 w 71"/>
                <a:gd name="T25" fmla="*/ 0 h 145"/>
                <a:gd name="T26" fmla="*/ 24 w 71"/>
                <a:gd name="T27" fmla="*/ 0 h 145"/>
                <a:gd name="T28" fmla="*/ 30 w 71"/>
                <a:gd name="T29" fmla="*/ 0 h 145"/>
                <a:gd name="T30" fmla="*/ 36 w 71"/>
                <a:gd name="T31" fmla="*/ 0 h 145"/>
                <a:gd name="T32" fmla="*/ 41 w 71"/>
                <a:gd name="T33" fmla="*/ 0 h 145"/>
                <a:gd name="T34" fmla="*/ 49 w 71"/>
                <a:gd name="T35" fmla="*/ 0 h 145"/>
                <a:gd name="T36" fmla="*/ 56 w 71"/>
                <a:gd name="T37" fmla="*/ 0 h 145"/>
                <a:gd name="T38" fmla="*/ 63 w 71"/>
                <a:gd name="T39" fmla="*/ 0 h 145"/>
                <a:gd name="T40" fmla="*/ 71 w 71"/>
                <a:gd name="T41" fmla="*/ 0 h 145"/>
                <a:gd name="T42" fmla="*/ 67 w 71"/>
                <a:gd name="T43" fmla="*/ 0 h 145"/>
                <a:gd name="T44" fmla="*/ 59 w 71"/>
                <a:gd name="T45" fmla="*/ 0 h 145"/>
                <a:gd name="T46" fmla="*/ 49 w 71"/>
                <a:gd name="T47" fmla="*/ 0 h 145"/>
                <a:gd name="T48" fmla="*/ 39 w 71"/>
                <a:gd name="T49" fmla="*/ 0 h 14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1"/>
                <a:gd name="T76" fmla="*/ 0 h 145"/>
                <a:gd name="T77" fmla="*/ 71 w 71"/>
                <a:gd name="T78" fmla="*/ 145 h 14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1" h="145">
                  <a:moveTo>
                    <a:pt x="39" y="44"/>
                  </a:moveTo>
                  <a:lnTo>
                    <a:pt x="29" y="67"/>
                  </a:lnTo>
                  <a:lnTo>
                    <a:pt x="23" y="90"/>
                  </a:lnTo>
                  <a:lnTo>
                    <a:pt x="19" y="114"/>
                  </a:lnTo>
                  <a:lnTo>
                    <a:pt x="19" y="138"/>
                  </a:lnTo>
                  <a:lnTo>
                    <a:pt x="14" y="141"/>
                  </a:lnTo>
                  <a:lnTo>
                    <a:pt x="11" y="142"/>
                  </a:lnTo>
                  <a:lnTo>
                    <a:pt x="6" y="143"/>
                  </a:lnTo>
                  <a:lnTo>
                    <a:pt x="3" y="145"/>
                  </a:lnTo>
                  <a:lnTo>
                    <a:pt x="0" y="122"/>
                  </a:lnTo>
                  <a:lnTo>
                    <a:pt x="3" y="98"/>
                  </a:lnTo>
                  <a:lnTo>
                    <a:pt x="10" y="74"/>
                  </a:lnTo>
                  <a:lnTo>
                    <a:pt x="19" y="52"/>
                  </a:lnTo>
                  <a:lnTo>
                    <a:pt x="24" y="44"/>
                  </a:lnTo>
                  <a:lnTo>
                    <a:pt x="30" y="37"/>
                  </a:lnTo>
                  <a:lnTo>
                    <a:pt x="36" y="29"/>
                  </a:lnTo>
                  <a:lnTo>
                    <a:pt x="41" y="22"/>
                  </a:lnTo>
                  <a:lnTo>
                    <a:pt x="49" y="15"/>
                  </a:lnTo>
                  <a:lnTo>
                    <a:pt x="56" y="9"/>
                  </a:lnTo>
                  <a:lnTo>
                    <a:pt x="63" y="4"/>
                  </a:lnTo>
                  <a:lnTo>
                    <a:pt x="71" y="0"/>
                  </a:lnTo>
                  <a:lnTo>
                    <a:pt x="67" y="5"/>
                  </a:lnTo>
                  <a:lnTo>
                    <a:pt x="59" y="16"/>
                  </a:lnTo>
                  <a:lnTo>
                    <a:pt x="49" y="30"/>
                  </a:lnTo>
                  <a:lnTo>
                    <a:pt x="39" y="4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6186" name="Freeform 34"/>
            <p:cNvSpPr/>
            <p:nvPr/>
          </p:nvSpPr>
          <p:spPr bwMode="auto">
            <a:xfrm>
              <a:off x="2650" y="2901"/>
              <a:ext cx="285" cy="51"/>
            </a:xfrm>
            <a:custGeom>
              <a:avLst/>
              <a:gdLst>
                <a:gd name="T0" fmla="*/ 283 w 285"/>
                <a:gd name="T1" fmla="*/ 0 h 103"/>
                <a:gd name="T2" fmla="*/ 285 w 285"/>
                <a:gd name="T3" fmla="*/ 0 h 103"/>
                <a:gd name="T4" fmla="*/ 285 w 285"/>
                <a:gd name="T5" fmla="*/ 0 h 103"/>
                <a:gd name="T6" fmla="*/ 284 w 285"/>
                <a:gd name="T7" fmla="*/ 0 h 103"/>
                <a:gd name="T8" fmla="*/ 282 w 285"/>
                <a:gd name="T9" fmla="*/ 0 h 103"/>
                <a:gd name="T10" fmla="*/ 250 w 285"/>
                <a:gd name="T11" fmla="*/ 0 h 103"/>
                <a:gd name="T12" fmla="*/ 222 w 285"/>
                <a:gd name="T13" fmla="*/ 0 h 103"/>
                <a:gd name="T14" fmla="*/ 196 w 285"/>
                <a:gd name="T15" fmla="*/ 0 h 103"/>
                <a:gd name="T16" fmla="*/ 172 w 285"/>
                <a:gd name="T17" fmla="*/ 0 h 103"/>
                <a:gd name="T18" fmla="*/ 151 w 285"/>
                <a:gd name="T19" fmla="*/ 0 h 103"/>
                <a:gd name="T20" fmla="*/ 131 w 285"/>
                <a:gd name="T21" fmla="*/ 0 h 103"/>
                <a:gd name="T22" fmla="*/ 113 w 285"/>
                <a:gd name="T23" fmla="*/ 0 h 103"/>
                <a:gd name="T24" fmla="*/ 96 w 285"/>
                <a:gd name="T25" fmla="*/ 0 h 103"/>
                <a:gd name="T26" fmla="*/ 84 w 285"/>
                <a:gd name="T27" fmla="*/ 0 h 103"/>
                <a:gd name="T28" fmla="*/ 71 w 285"/>
                <a:gd name="T29" fmla="*/ 0 h 103"/>
                <a:gd name="T30" fmla="*/ 56 w 285"/>
                <a:gd name="T31" fmla="*/ 0 h 103"/>
                <a:gd name="T32" fmla="*/ 42 w 285"/>
                <a:gd name="T33" fmla="*/ 0 h 103"/>
                <a:gd name="T34" fmla="*/ 29 w 285"/>
                <a:gd name="T35" fmla="*/ 0 h 103"/>
                <a:gd name="T36" fmla="*/ 17 w 285"/>
                <a:gd name="T37" fmla="*/ 0 h 103"/>
                <a:gd name="T38" fmla="*/ 7 w 285"/>
                <a:gd name="T39" fmla="*/ 0 h 103"/>
                <a:gd name="T40" fmla="*/ 1 w 285"/>
                <a:gd name="T41" fmla="*/ 0 h 103"/>
                <a:gd name="T42" fmla="*/ 0 w 285"/>
                <a:gd name="T43" fmla="*/ 0 h 103"/>
                <a:gd name="T44" fmla="*/ 0 w 285"/>
                <a:gd name="T45" fmla="*/ 0 h 103"/>
                <a:gd name="T46" fmla="*/ 0 w 285"/>
                <a:gd name="T47" fmla="*/ 0 h 103"/>
                <a:gd name="T48" fmla="*/ 1 w 285"/>
                <a:gd name="T49" fmla="*/ 0 h 103"/>
                <a:gd name="T50" fmla="*/ 7 w 285"/>
                <a:gd name="T51" fmla="*/ 0 h 103"/>
                <a:gd name="T52" fmla="*/ 18 w 285"/>
                <a:gd name="T53" fmla="*/ 0 h 103"/>
                <a:gd name="T54" fmla="*/ 34 w 285"/>
                <a:gd name="T55" fmla="*/ 0 h 103"/>
                <a:gd name="T56" fmla="*/ 53 w 285"/>
                <a:gd name="T57" fmla="*/ 0 h 103"/>
                <a:gd name="T58" fmla="*/ 70 w 285"/>
                <a:gd name="T59" fmla="*/ 0 h 103"/>
                <a:gd name="T60" fmla="*/ 85 w 285"/>
                <a:gd name="T61" fmla="*/ 0 h 103"/>
                <a:gd name="T62" fmla="*/ 96 w 285"/>
                <a:gd name="T63" fmla="*/ 0 h 103"/>
                <a:gd name="T64" fmla="*/ 101 w 285"/>
                <a:gd name="T65" fmla="*/ 0 h 103"/>
                <a:gd name="T66" fmla="*/ 116 w 285"/>
                <a:gd name="T67" fmla="*/ 0 h 103"/>
                <a:gd name="T68" fmla="*/ 130 w 285"/>
                <a:gd name="T69" fmla="*/ 0 h 103"/>
                <a:gd name="T70" fmla="*/ 145 w 285"/>
                <a:gd name="T71" fmla="*/ 0 h 103"/>
                <a:gd name="T72" fmla="*/ 160 w 285"/>
                <a:gd name="T73" fmla="*/ 0 h 103"/>
                <a:gd name="T74" fmla="*/ 175 w 285"/>
                <a:gd name="T75" fmla="*/ 0 h 103"/>
                <a:gd name="T76" fmla="*/ 190 w 285"/>
                <a:gd name="T77" fmla="*/ 0 h 103"/>
                <a:gd name="T78" fmla="*/ 205 w 285"/>
                <a:gd name="T79" fmla="*/ 0 h 103"/>
                <a:gd name="T80" fmla="*/ 222 w 285"/>
                <a:gd name="T81" fmla="*/ 0 h 103"/>
                <a:gd name="T82" fmla="*/ 230 w 285"/>
                <a:gd name="T83" fmla="*/ 0 h 103"/>
                <a:gd name="T84" fmla="*/ 238 w 285"/>
                <a:gd name="T85" fmla="*/ 0 h 103"/>
                <a:gd name="T86" fmla="*/ 246 w 285"/>
                <a:gd name="T87" fmla="*/ 0 h 103"/>
                <a:gd name="T88" fmla="*/ 255 w 285"/>
                <a:gd name="T89" fmla="*/ 0 h 103"/>
                <a:gd name="T90" fmla="*/ 263 w 285"/>
                <a:gd name="T91" fmla="*/ 0 h 103"/>
                <a:gd name="T92" fmla="*/ 270 w 285"/>
                <a:gd name="T93" fmla="*/ 0 h 103"/>
                <a:gd name="T94" fmla="*/ 277 w 285"/>
                <a:gd name="T95" fmla="*/ 0 h 103"/>
                <a:gd name="T96" fmla="*/ 283 w 285"/>
                <a:gd name="T97" fmla="*/ 0 h 10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5"/>
                <a:gd name="T148" fmla="*/ 0 h 103"/>
                <a:gd name="T149" fmla="*/ 285 w 285"/>
                <a:gd name="T150" fmla="*/ 103 h 10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5" h="103">
                  <a:moveTo>
                    <a:pt x="283" y="11"/>
                  </a:moveTo>
                  <a:lnTo>
                    <a:pt x="285" y="13"/>
                  </a:lnTo>
                  <a:lnTo>
                    <a:pt x="285" y="16"/>
                  </a:lnTo>
                  <a:lnTo>
                    <a:pt x="284" y="20"/>
                  </a:lnTo>
                  <a:lnTo>
                    <a:pt x="282" y="22"/>
                  </a:lnTo>
                  <a:lnTo>
                    <a:pt x="250" y="23"/>
                  </a:lnTo>
                  <a:lnTo>
                    <a:pt x="222" y="26"/>
                  </a:lnTo>
                  <a:lnTo>
                    <a:pt x="196" y="30"/>
                  </a:lnTo>
                  <a:lnTo>
                    <a:pt x="172" y="35"/>
                  </a:lnTo>
                  <a:lnTo>
                    <a:pt x="151" y="42"/>
                  </a:lnTo>
                  <a:lnTo>
                    <a:pt x="131" y="49"/>
                  </a:lnTo>
                  <a:lnTo>
                    <a:pt x="113" y="56"/>
                  </a:lnTo>
                  <a:lnTo>
                    <a:pt x="96" y="63"/>
                  </a:lnTo>
                  <a:lnTo>
                    <a:pt x="84" y="68"/>
                  </a:lnTo>
                  <a:lnTo>
                    <a:pt x="71" y="74"/>
                  </a:lnTo>
                  <a:lnTo>
                    <a:pt x="56" y="81"/>
                  </a:lnTo>
                  <a:lnTo>
                    <a:pt x="42" y="88"/>
                  </a:lnTo>
                  <a:lnTo>
                    <a:pt x="29" y="94"/>
                  </a:lnTo>
                  <a:lnTo>
                    <a:pt x="17" y="98"/>
                  </a:lnTo>
                  <a:lnTo>
                    <a:pt x="7" y="102"/>
                  </a:lnTo>
                  <a:lnTo>
                    <a:pt x="1" y="103"/>
                  </a:lnTo>
                  <a:lnTo>
                    <a:pt x="0" y="101"/>
                  </a:lnTo>
                  <a:lnTo>
                    <a:pt x="0" y="98"/>
                  </a:lnTo>
                  <a:lnTo>
                    <a:pt x="0" y="95"/>
                  </a:lnTo>
                  <a:lnTo>
                    <a:pt x="1" y="92"/>
                  </a:lnTo>
                  <a:lnTo>
                    <a:pt x="7" y="90"/>
                  </a:lnTo>
                  <a:lnTo>
                    <a:pt x="18" y="83"/>
                  </a:lnTo>
                  <a:lnTo>
                    <a:pt x="34" y="75"/>
                  </a:lnTo>
                  <a:lnTo>
                    <a:pt x="53" y="66"/>
                  </a:lnTo>
                  <a:lnTo>
                    <a:pt x="70" y="57"/>
                  </a:lnTo>
                  <a:lnTo>
                    <a:pt x="85" y="50"/>
                  </a:lnTo>
                  <a:lnTo>
                    <a:pt x="96" y="44"/>
                  </a:lnTo>
                  <a:lnTo>
                    <a:pt x="101" y="42"/>
                  </a:lnTo>
                  <a:lnTo>
                    <a:pt x="116" y="36"/>
                  </a:lnTo>
                  <a:lnTo>
                    <a:pt x="130" y="29"/>
                  </a:lnTo>
                  <a:lnTo>
                    <a:pt x="145" y="24"/>
                  </a:lnTo>
                  <a:lnTo>
                    <a:pt x="160" y="19"/>
                  </a:lnTo>
                  <a:lnTo>
                    <a:pt x="175" y="15"/>
                  </a:lnTo>
                  <a:lnTo>
                    <a:pt x="190" y="11"/>
                  </a:lnTo>
                  <a:lnTo>
                    <a:pt x="205" y="7"/>
                  </a:lnTo>
                  <a:lnTo>
                    <a:pt x="222" y="4"/>
                  </a:lnTo>
                  <a:lnTo>
                    <a:pt x="230" y="3"/>
                  </a:lnTo>
                  <a:lnTo>
                    <a:pt x="238" y="0"/>
                  </a:lnTo>
                  <a:lnTo>
                    <a:pt x="246" y="0"/>
                  </a:lnTo>
                  <a:lnTo>
                    <a:pt x="255" y="0"/>
                  </a:lnTo>
                  <a:lnTo>
                    <a:pt x="263" y="0"/>
                  </a:lnTo>
                  <a:lnTo>
                    <a:pt x="270" y="3"/>
                  </a:lnTo>
                  <a:lnTo>
                    <a:pt x="277" y="6"/>
                  </a:lnTo>
                  <a:lnTo>
                    <a:pt x="283" y="1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6187" name="Freeform 35"/>
            <p:cNvSpPr/>
            <p:nvPr/>
          </p:nvSpPr>
          <p:spPr bwMode="auto">
            <a:xfrm>
              <a:off x="2659" y="2907"/>
              <a:ext cx="33" cy="20"/>
            </a:xfrm>
            <a:custGeom>
              <a:avLst/>
              <a:gdLst>
                <a:gd name="T0" fmla="*/ 14 w 33"/>
                <a:gd name="T1" fmla="*/ 1 h 38"/>
                <a:gd name="T2" fmla="*/ 14 w 33"/>
                <a:gd name="T3" fmla="*/ 1 h 38"/>
                <a:gd name="T4" fmla="*/ 15 w 33"/>
                <a:gd name="T5" fmla="*/ 1 h 38"/>
                <a:gd name="T6" fmla="*/ 15 w 33"/>
                <a:gd name="T7" fmla="*/ 1 h 38"/>
                <a:gd name="T8" fmla="*/ 17 w 33"/>
                <a:gd name="T9" fmla="*/ 1 h 38"/>
                <a:gd name="T10" fmla="*/ 22 w 33"/>
                <a:gd name="T11" fmla="*/ 1 h 38"/>
                <a:gd name="T12" fmla="*/ 27 w 33"/>
                <a:gd name="T13" fmla="*/ 1 h 38"/>
                <a:gd name="T14" fmla="*/ 32 w 33"/>
                <a:gd name="T15" fmla="*/ 1 h 38"/>
                <a:gd name="T16" fmla="*/ 33 w 33"/>
                <a:gd name="T17" fmla="*/ 1 h 38"/>
                <a:gd name="T18" fmla="*/ 28 w 33"/>
                <a:gd name="T19" fmla="*/ 1 h 38"/>
                <a:gd name="T20" fmla="*/ 24 w 33"/>
                <a:gd name="T21" fmla="*/ 1 h 38"/>
                <a:gd name="T22" fmla="*/ 18 w 33"/>
                <a:gd name="T23" fmla="*/ 1 h 38"/>
                <a:gd name="T24" fmla="*/ 12 w 33"/>
                <a:gd name="T25" fmla="*/ 1 h 38"/>
                <a:gd name="T26" fmla="*/ 6 w 33"/>
                <a:gd name="T27" fmla="*/ 1 h 38"/>
                <a:gd name="T28" fmla="*/ 4 w 33"/>
                <a:gd name="T29" fmla="*/ 1 h 38"/>
                <a:gd name="T30" fmla="*/ 1 w 33"/>
                <a:gd name="T31" fmla="*/ 1 h 38"/>
                <a:gd name="T32" fmla="*/ 0 w 33"/>
                <a:gd name="T33" fmla="*/ 1 h 38"/>
                <a:gd name="T34" fmla="*/ 2 w 33"/>
                <a:gd name="T35" fmla="*/ 1 h 38"/>
                <a:gd name="T36" fmla="*/ 5 w 33"/>
                <a:gd name="T37" fmla="*/ 1 h 38"/>
                <a:gd name="T38" fmla="*/ 8 w 33"/>
                <a:gd name="T39" fmla="*/ 1 h 38"/>
                <a:gd name="T40" fmla="*/ 15 w 33"/>
                <a:gd name="T41" fmla="*/ 0 h 38"/>
                <a:gd name="T42" fmla="*/ 18 w 33"/>
                <a:gd name="T43" fmla="*/ 1 h 38"/>
                <a:gd name="T44" fmla="*/ 18 w 33"/>
                <a:gd name="T45" fmla="*/ 1 h 38"/>
                <a:gd name="T46" fmla="*/ 17 w 33"/>
                <a:gd name="T47" fmla="*/ 1 h 38"/>
                <a:gd name="T48" fmla="*/ 14 w 33"/>
                <a:gd name="T49" fmla="*/ 1 h 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
                <a:gd name="T76" fmla="*/ 0 h 38"/>
                <a:gd name="T77" fmla="*/ 33 w 33"/>
                <a:gd name="T78" fmla="*/ 38 h 3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 h="38">
                  <a:moveTo>
                    <a:pt x="14" y="16"/>
                  </a:moveTo>
                  <a:lnTo>
                    <a:pt x="14" y="20"/>
                  </a:lnTo>
                  <a:lnTo>
                    <a:pt x="15" y="22"/>
                  </a:lnTo>
                  <a:lnTo>
                    <a:pt x="15" y="25"/>
                  </a:lnTo>
                  <a:lnTo>
                    <a:pt x="17" y="28"/>
                  </a:lnTo>
                  <a:lnTo>
                    <a:pt x="22" y="30"/>
                  </a:lnTo>
                  <a:lnTo>
                    <a:pt x="27" y="30"/>
                  </a:lnTo>
                  <a:lnTo>
                    <a:pt x="32" y="30"/>
                  </a:lnTo>
                  <a:lnTo>
                    <a:pt x="33" y="32"/>
                  </a:lnTo>
                  <a:lnTo>
                    <a:pt x="28" y="35"/>
                  </a:lnTo>
                  <a:lnTo>
                    <a:pt x="24" y="37"/>
                  </a:lnTo>
                  <a:lnTo>
                    <a:pt x="18" y="38"/>
                  </a:lnTo>
                  <a:lnTo>
                    <a:pt x="12" y="38"/>
                  </a:lnTo>
                  <a:lnTo>
                    <a:pt x="6" y="36"/>
                  </a:lnTo>
                  <a:lnTo>
                    <a:pt x="4" y="31"/>
                  </a:lnTo>
                  <a:lnTo>
                    <a:pt x="1" y="26"/>
                  </a:lnTo>
                  <a:lnTo>
                    <a:pt x="0" y="21"/>
                  </a:lnTo>
                  <a:lnTo>
                    <a:pt x="2" y="14"/>
                  </a:lnTo>
                  <a:lnTo>
                    <a:pt x="5" y="7"/>
                  </a:lnTo>
                  <a:lnTo>
                    <a:pt x="8" y="2"/>
                  </a:lnTo>
                  <a:lnTo>
                    <a:pt x="15" y="0"/>
                  </a:lnTo>
                  <a:lnTo>
                    <a:pt x="18" y="1"/>
                  </a:lnTo>
                  <a:lnTo>
                    <a:pt x="18" y="5"/>
                  </a:lnTo>
                  <a:lnTo>
                    <a:pt x="17" y="10"/>
                  </a:lnTo>
                  <a:lnTo>
                    <a:pt x="14" y="1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6188" name="Freeform 36"/>
            <p:cNvSpPr/>
            <p:nvPr/>
          </p:nvSpPr>
          <p:spPr bwMode="auto">
            <a:xfrm>
              <a:off x="2738" y="2956"/>
              <a:ext cx="559" cy="437"/>
            </a:xfrm>
            <a:custGeom>
              <a:avLst/>
              <a:gdLst>
                <a:gd name="T0" fmla="*/ 480 w 559"/>
                <a:gd name="T1" fmla="*/ 1 h 873"/>
                <a:gd name="T2" fmla="*/ 410 w 559"/>
                <a:gd name="T3" fmla="*/ 1 h 873"/>
                <a:gd name="T4" fmla="*/ 369 w 559"/>
                <a:gd name="T5" fmla="*/ 1 h 873"/>
                <a:gd name="T6" fmla="*/ 338 w 559"/>
                <a:gd name="T7" fmla="*/ 1 h 873"/>
                <a:gd name="T8" fmla="*/ 358 w 559"/>
                <a:gd name="T9" fmla="*/ 1 h 873"/>
                <a:gd name="T10" fmla="*/ 402 w 559"/>
                <a:gd name="T11" fmla="*/ 1 h 873"/>
                <a:gd name="T12" fmla="*/ 431 w 559"/>
                <a:gd name="T13" fmla="*/ 1 h 873"/>
                <a:gd name="T14" fmla="*/ 438 w 559"/>
                <a:gd name="T15" fmla="*/ 1 h 873"/>
                <a:gd name="T16" fmla="*/ 430 w 559"/>
                <a:gd name="T17" fmla="*/ 1 h 873"/>
                <a:gd name="T18" fmla="*/ 396 w 559"/>
                <a:gd name="T19" fmla="*/ 1 h 873"/>
                <a:gd name="T20" fmla="*/ 423 w 559"/>
                <a:gd name="T21" fmla="*/ 1 h 873"/>
                <a:gd name="T22" fmla="*/ 436 w 559"/>
                <a:gd name="T23" fmla="*/ 1 h 873"/>
                <a:gd name="T24" fmla="*/ 401 w 559"/>
                <a:gd name="T25" fmla="*/ 1 h 873"/>
                <a:gd name="T26" fmla="*/ 395 w 559"/>
                <a:gd name="T27" fmla="*/ 1 h 873"/>
                <a:gd name="T28" fmla="*/ 378 w 559"/>
                <a:gd name="T29" fmla="*/ 1 h 873"/>
                <a:gd name="T30" fmla="*/ 362 w 559"/>
                <a:gd name="T31" fmla="*/ 1 h 873"/>
                <a:gd name="T32" fmla="*/ 327 w 559"/>
                <a:gd name="T33" fmla="*/ 1 h 873"/>
                <a:gd name="T34" fmla="*/ 307 w 559"/>
                <a:gd name="T35" fmla="*/ 1 h 873"/>
                <a:gd name="T36" fmla="*/ 349 w 559"/>
                <a:gd name="T37" fmla="*/ 1 h 873"/>
                <a:gd name="T38" fmla="*/ 386 w 559"/>
                <a:gd name="T39" fmla="*/ 1 h 873"/>
                <a:gd name="T40" fmla="*/ 382 w 559"/>
                <a:gd name="T41" fmla="*/ 1 h 873"/>
                <a:gd name="T42" fmla="*/ 396 w 559"/>
                <a:gd name="T43" fmla="*/ 1 h 873"/>
                <a:gd name="T44" fmla="*/ 363 w 559"/>
                <a:gd name="T45" fmla="*/ 1 h 873"/>
                <a:gd name="T46" fmla="*/ 355 w 559"/>
                <a:gd name="T47" fmla="*/ 1 h 873"/>
                <a:gd name="T48" fmla="*/ 328 w 559"/>
                <a:gd name="T49" fmla="*/ 1 h 873"/>
                <a:gd name="T50" fmla="*/ 304 w 559"/>
                <a:gd name="T51" fmla="*/ 1 h 873"/>
                <a:gd name="T52" fmla="*/ 294 w 559"/>
                <a:gd name="T53" fmla="*/ 1 h 873"/>
                <a:gd name="T54" fmla="*/ 317 w 559"/>
                <a:gd name="T55" fmla="*/ 1 h 873"/>
                <a:gd name="T56" fmla="*/ 342 w 559"/>
                <a:gd name="T57" fmla="*/ 1 h 873"/>
                <a:gd name="T58" fmla="*/ 321 w 559"/>
                <a:gd name="T59" fmla="*/ 1 h 873"/>
                <a:gd name="T60" fmla="*/ 290 w 559"/>
                <a:gd name="T61" fmla="*/ 1 h 873"/>
                <a:gd name="T62" fmla="*/ 269 w 559"/>
                <a:gd name="T63" fmla="*/ 1 h 873"/>
                <a:gd name="T64" fmla="*/ 243 w 559"/>
                <a:gd name="T65" fmla="*/ 1 h 873"/>
                <a:gd name="T66" fmla="*/ 213 w 559"/>
                <a:gd name="T67" fmla="*/ 1 h 873"/>
                <a:gd name="T68" fmla="*/ 167 w 559"/>
                <a:gd name="T69" fmla="*/ 1 h 873"/>
                <a:gd name="T70" fmla="*/ 82 w 559"/>
                <a:gd name="T71" fmla="*/ 1 h 873"/>
                <a:gd name="T72" fmla="*/ 3 w 559"/>
                <a:gd name="T73" fmla="*/ 1 h 873"/>
                <a:gd name="T74" fmla="*/ 80 w 559"/>
                <a:gd name="T75" fmla="*/ 1 h 873"/>
                <a:gd name="T76" fmla="*/ 157 w 559"/>
                <a:gd name="T77" fmla="*/ 1 h 873"/>
                <a:gd name="T78" fmla="*/ 200 w 559"/>
                <a:gd name="T79" fmla="*/ 1 h 873"/>
                <a:gd name="T80" fmla="*/ 227 w 559"/>
                <a:gd name="T81" fmla="*/ 1 h 873"/>
                <a:gd name="T82" fmla="*/ 175 w 559"/>
                <a:gd name="T83" fmla="*/ 1 h 873"/>
                <a:gd name="T84" fmla="*/ 154 w 559"/>
                <a:gd name="T85" fmla="*/ 1 h 873"/>
                <a:gd name="T86" fmla="*/ 167 w 559"/>
                <a:gd name="T87" fmla="*/ 1 h 873"/>
                <a:gd name="T88" fmla="*/ 240 w 559"/>
                <a:gd name="T89" fmla="*/ 1 h 873"/>
                <a:gd name="T90" fmla="*/ 260 w 559"/>
                <a:gd name="T91" fmla="*/ 1 h 873"/>
                <a:gd name="T92" fmla="*/ 242 w 559"/>
                <a:gd name="T93" fmla="*/ 1 h 873"/>
                <a:gd name="T94" fmla="*/ 234 w 559"/>
                <a:gd name="T95" fmla="*/ 1 h 873"/>
                <a:gd name="T96" fmla="*/ 248 w 559"/>
                <a:gd name="T97" fmla="*/ 1 h 873"/>
                <a:gd name="T98" fmla="*/ 280 w 559"/>
                <a:gd name="T99" fmla="*/ 1 h 873"/>
                <a:gd name="T100" fmla="*/ 319 w 559"/>
                <a:gd name="T101" fmla="*/ 1 h 873"/>
                <a:gd name="T102" fmla="*/ 359 w 559"/>
                <a:gd name="T103" fmla="*/ 1 h 873"/>
                <a:gd name="T104" fmla="*/ 410 w 559"/>
                <a:gd name="T105" fmla="*/ 1 h 873"/>
                <a:gd name="T106" fmla="*/ 452 w 559"/>
                <a:gd name="T107" fmla="*/ 1 h 873"/>
                <a:gd name="T108" fmla="*/ 523 w 559"/>
                <a:gd name="T109" fmla="*/ 1 h 87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59"/>
                <a:gd name="T166" fmla="*/ 0 h 873"/>
                <a:gd name="T167" fmla="*/ 559 w 559"/>
                <a:gd name="T168" fmla="*/ 873 h 87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59" h="873">
                  <a:moveTo>
                    <a:pt x="544" y="617"/>
                  </a:moveTo>
                  <a:lnTo>
                    <a:pt x="536" y="600"/>
                  </a:lnTo>
                  <a:lnTo>
                    <a:pt x="522" y="575"/>
                  </a:lnTo>
                  <a:lnTo>
                    <a:pt x="503" y="545"/>
                  </a:lnTo>
                  <a:lnTo>
                    <a:pt x="480" y="513"/>
                  </a:lnTo>
                  <a:lnTo>
                    <a:pt x="459" y="480"/>
                  </a:lnTo>
                  <a:lnTo>
                    <a:pt x="441" y="452"/>
                  </a:lnTo>
                  <a:lnTo>
                    <a:pt x="425" y="428"/>
                  </a:lnTo>
                  <a:lnTo>
                    <a:pt x="417" y="415"/>
                  </a:lnTo>
                  <a:lnTo>
                    <a:pt x="410" y="407"/>
                  </a:lnTo>
                  <a:lnTo>
                    <a:pt x="402" y="397"/>
                  </a:lnTo>
                  <a:lnTo>
                    <a:pt x="392" y="387"/>
                  </a:lnTo>
                  <a:lnTo>
                    <a:pt x="384" y="378"/>
                  </a:lnTo>
                  <a:lnTo>
                    <a:pt x="376" y="370"/>
                  </a:lnTo>
                  <a:lnTo>
                    <a:pt x="369" y="363"/>
                  </a:lnTo>
                  <a:lnTo>
                    <a:pt x="364" y="358"/>
                  </a:lnTo>
                  <a:lnTo>
                    <a:pt x="363" y="357"/>
                  </a:lnTo>
                  <a:lnTo>
                    <a:pt x="356" y="389"/>
                  </a:lnTo>
                  <a:lnTo>
                    <a:pt x="347" y="420"/>
                  </a:lnTo>
                  <a:lnTo>
                    <a:pt x="338" y="452"/>
                  </a:lnTo>
                  <a:lnTo>
                    <a:pt x="332" y="484"/>
                  </a:lnTo>
                  <a:lnTo>
                    <a:pt x="337" y="502"/>
                  </a:lnTo>
                  <a:lnTo>
                    <a:pt x="344" y="518"/>
                  </a:lnTo>
                  <a:lnTo>
                    <a:pt x="351" y="535"/>
                  </a:lnTo>
                  <a:lnTo>
                    <a:pt x="358" y="551"/>
                  </a:lnTo>
                  <a:lnTo>
                    <a:pt x="371" y="568"/>
                  </a:lnTo>
                  <a:lnTo>
                    <a:pt x="376" y="545"/>
                  </a:lnTo>
                  <a:lnTo>
                    <a:pt x="382" y="522"/>
                  </a:lnTo>
                  <a:lnTo>
                    <a:pt x="389" y="500"/>
                  </a:lnTo>
                  <a:lnTo>
                    <a:pt x="402" y="480"/>
                  </a:lnTo>
                  <a:lnTo>
                    <a:pt x="408" y="478"/>
                  </a:lnTo>
                  <a:lnTo>
                    <a:pt x="412" y="476"/>
                  </a:lnTo>
                  <a:lnTo>
                    <a:pt x="418" y="475"/>
                  </a:lnTo>
                  <a:lnTo>
                    <a:pt x="425" y="476"/>
                  </a:lnTo>
                  <a:lnTo>
                    <a:pt x="431" y="480"/>
                  </a:lnTo>
                  <a:lnTo>
                    <a:pt x="437" y="485"/>
                  </a:lnTo>
                  <a:lnTo>
                    <a:pt x="441" y="491"/>
                  </a:lnTo>
                  <a:lnTo>
                    <a:pt x="442" y="499"/>
                  </a:lnTo>
                  <a:lnTo>
                    <a:pt x="441" y="503"/>
                  </a:lnTo>
                  <a:lnTo>
                    <a:pt x="438" y="510"/>
                  </a:lnTo>
                  <a:lnTo>
                    <a:pt x="437" y="516"/>
                  </a:lnTo>
                  <a:lnTo>
                    <a:pt x="435" y="520"/>
                  </a:lnTo>
                  <a:lnTo>
                    <a:pt x="430" y="514"/>
                  </a:lnTo>
                  <a:lnTo>
                    <a:pt x="430" y="506"/>
                  </a:lnTo>
                  <a:lnTo>
                    <a:pt x="430" y="499"/>
                  </a:lnTo>
                  <a:lnTo>
                    <a:pt x="426" y="493"/>
                  </a:lnTo>
                  <a:lnTo>
                    <a:pt x="419" y="503"/>
                  </a:lnTo>
                  <a:lnTo>
                    <a:pt x="409" y="525"/>
                  </a:lnTo>
                  <a:lnTo>
                    <a:pt x="399" y="551"/>
                  </a:lnTo>
                  <a:lnTo>
                    <a:pt x="396" y="567"/>
                  </a:lnTo>
                  <a:lnTo>
                    <a:pt x="401" y="563"/>
                  </a:lnTo>
                  <a:lnTo>
                    <a:pt x="405" y="561"/>
                  </a:lnTo>
                  <a:lnTo>
                    <a:pt x="411" y="559"/>
                  </a:lnTo>
                  <a:lnTo>
                    <a:pt x="417" y="558"/>
                  </a:lnTo>
                  <a:lnTo>
                    <a:pt x="423" y="558"/>
                  </a:lnTo>
                  <a:lnTo>
                    <a:pt x="429" y="556"/>
                  </a:lnTo>
                  <a:lnTo>
                    <a:pt x="435" y="556"/>
                  </a:lnTo>
                  <a:lnTo>
                    <a:pt x="441" y="556"/>
                  </a:lnTo>
                  <a:lnTo>
                    <a:pt x="439" y="559"/>
                  </a:lnTo>
                  <a:lnTo>
                    <a:pt x="436" y="562"/>
                  </a:lnTo>
                  <a:lnTo>
                    <a:pt x="430" y="568"/>
                  </a:lnTo>
                  <a:lnTo>
                    <a:pt x="423" y="574"/>
                  </a:lnTo>
                  <a:lnTo>
                    <a:pt x="416" y="581"/>
                  </a:lnTo>
                  <a:lnTo>
                    <a:pt x="408" y="589"/>
                  </a:lnTo>
                  <a:lnTo>
                    <a:pt x="401" y="596"/>
                  </a:lnTo>
                  <a:lnTo>
                    <a:pt x="395" y="603"/>
                  </a:lnTo>
                  <a:lnTo>
                    <a:pt x="397" y="621"/>
                  </a:lnTo>
                  <a:lnTo>
                    <a:pt x="398" y="649"/>
                  </a:lnTo>
                  <a:lnTo>
                    <a:pt x="398" y="675"/>
                  </a:lnTo>
                  <a:lnTo>
                    <a:pt x="395" y="691"/>
                  </a:lnTo>
                  <a:lnTo>
                    <a:pt x="391" y="691"/>
                  </a:lnTo>
                  <a:lnTo>
                    <a:pt x="389" y="690"/>
                  </a:lnTo>
                  <a:lnTo>
                    <a:pt x="386" y="688"/>
                  </a:lnTo>
                  <a:lnTo>
                    <a:pt x="383" y="688"/>
                  </a:lnTo>
                  <a:lnTo>
                    <a:pt x="378" y="671"/>
                  </a:lnTo>
                  <a:lnTo>
                    <a:pt x="375" y="644"/>
                  </a:lnTo>
                  <a:lnTo>
                    <a:pt x="372" y="619"/>
                  </a:lnTo>
                  <a:lnTo>
                    <a:pt x="371" y="607"/>
                  </a:lnTo>
                  <a:lnTo>
                    <a:pt x="368" y="593"/>
                  </a:lnTo>
                  <a:lnTo>
                    <a:pt x="362" y="578"/>
                  </a:lnTo>
                  <a:lnTo>
                    <a:pt x="354" y="562"/>
                  </a:lnTo>
                  <a:lnTo>
                    <a:pt x="347" y="547"/>
                  </a:lnTo>
                  <a:lnTo>
                    <a:pt x="338" y="535"/>
                  </a:lnTo>
                  <a:lnTo>
                    <a:pt x="331" y="523"/>
                  </a:lnTo>
                  <a:lnTo>
                    <a:pt x="327" y="516"/>
                  </a:lnTo>
                  <a:lnTo>
                    <a:pt x="324" y="514"/>
                  </a:lnTo>
                  <a:lnTo>
                    <a:pt x="319" y="531"/>
                  </a:lnTo>
                  <a:lnTo>
                    <a:pt x="314" y="551"/>
                  </a:lnTo>
                  <a:lnTo>
                    <a:pt x="309" y="569"/>
                  </a:lnTo>
                  <a:lnTo>
                    <a:pt x="307" y="578"/>
                  </a:lnTo>
                  <a:lnTo>
                    <a:pt x="315" y="592"/>
                  </a:lnTo>
                  <a:lnTo>
                    <a:pt x="322" y="609"/>
                  </a:lnTo>
                  <a:lnTo>
                    <a:pt x="331" y="630"/>
                  </a:lnTo>
                  <a:lnTo>
                    <a:pt x="339" y="652"/>
                  </a:lnTo>
                  <a:lnTo>
                    <a:pt x="349" y="673"/>
                  </a:lnTo>
                  <a:lnTo>
                    <a:pt x="358" y="690"/>
                  </a:lnTo>
                  <a:lnTo>
                    <a:pt x="368" y="702"/>
                  </a:lnTo>
                  <a:lnTo>
                    <a:pt x="378" y="706"/>
                  </a:lnTo>
                  <a:lnTo>
                    <a:pt x="381" y="712"/>
                  </a:lnTo>
                  <a:lnTo>
                    <a:pt x="386" y="720"/>
                  </a:lnTo>
                  <a:lnTo>
                    <a:pt x="391" y="729"/>
                  </a:lnTo>
                  <a:lnTo>
                    <a:pt x="392" y="736"/>
                  </a:lnTo>
                  <a:lnTo>
                    <a:pt x="390" y="742"/>
                  </a:lnTo>
                  <a:lnTo>
                    <a:pt x="385" y="745"/>
                  </a:lnTo>
                  <a:lnTo>
                    <a:pt x="382" y="751"/>
                  </a:lnTo>
                  <a:lnTo>
                    <a:pt x="383" y="758"/>
                  </a:lnTo>
                  <a:lnTo>
                    <a:pt x="386" y="781"/>
                  </a:lnTo>
                  <a:lnTo>
                    <a:pt x="392" y="815"/>
                  </a:lnTo>
                  <a:lnTo>
                    <a:pt x="396" y="849"/>
                  </a:lnTo>
                  <a:lnTo>
                    <a:pt x="396" y="873"/>
                  </a:lnTo>
                  <a:lnTo>
                    <a:pt x="390" y="873"/>
                  </a:lnTo>
                  <a:lnTo>
                    <a:pt x="378" y="870"/>
                  </a:lnTo>
                  <a:lnTo>
                    <a:pt x="368" y="863"/>
                  </a:lnTo>
                  <a:lnTo>
                    <a:pt x="363" y="856"/>
                  </a:lnTo>
                  <a:lnTo>
                    <a:pt x="363" y="840"/>
                  </a:lnTo>
                  <a:lnTo>
                    <a:pt x="364" y="805"/>
                  </a:lnTo>
                  <a:lnTo>
                    <a:pt x="364" y="768"/>
                  </a:lnTo>
                  <a:lnTo>
                    <a:pt x="362" y="748"/>
                  </a:lnTo>
                  <a:lnTo>
                    <a:pt x="361" y="736"/>
                  </a:lnTo>
                  <a:lnTo>
                    <a:pt x="355" y="726"/>
                  </a:lnTo>
                  <a:lnTo>
                    <a:pt x="348" y="717"/>
                  </a:lnTo>
                  <a:lnTo>
                    <a:pt x="343" y="706"/>
                  </a:lnTo>
                  <a:lnTo>
                    <a:pt x="337" y="694"/>
                  </a:lnTo>
                  <a:lnTo>
                    <a:pt x="332" y="680"/>
                  </a:lnTo>
                  <a:lnTo>
                    <a:pt x="328" y="667"/>
                  </a:lnTo>
                  <a:lnTo>
                    <a:pt x="323" y="653"/>
                  </a:lnTo>
                  <a:lnTo>
                    <a:pt x="318" y="641"/>
                  </a:lnTo>
                  <a:lnTo>
                    <a:pt x="314" y="627"/>
                  </a:lnTo>
                  <a:lnTo>
                    <a:pt x="309" y="614"/>
                  </a:lnTo>
                  <a:lnTo>
                    <a:pt x="304" y="600"/>
                  </a:lnTo>
                  <a:lnTo>
                    <a:pt x="302" y="604"/>
                  </a:lnTo>
                  <a:lnTo>
                    <a:pt x="301" y="608"/>
                  </a:lnTo>
                  <a:lnTo>
                    <a:pt x="298" y="612"/>
                  </a:lnTo>
                  <a:lnTo>
                    <a:pt x="294" y="612"/>
                  </a:lnTo>
                  <a:lnTo>
                    <a:pt x="294" y="603"/>
                  </a:lnTo>
                  <a:lnTo>
                    <a:pt x="296" y="582"/>
                  </a:lnTo>
                  <a:lnTo>
                    <a:pt x="300" y="552"/>
                  </a:lnTo>
                  <a:lnTo>
                    <a:pt x="305" y="518"/>
                  </a:lnTo>
                  <a:lnTo>
                    <a:pt x="311" y="485"/>
                  </a:lnTo>
                  <a:lnTo>
                    <a:pt x="317" y="455"/>
                  </a:lnTo>
                  <a:lnTo>
                    <a:pt x="322" y="432"/>
                  </a:lnTo>
                  <a:lnTo>
                    <a:pt x="325" y="419"/>
                  </a:lnTo>
                  <a:lnTo>
                    <a:pt x="330" y="392"/>
                  </a:lnTo>
                  <a:lnTo>
                    <a:pt x="338" y="365"/>
                  </a:lnTo>
                  <a:lnTo>
                    <a:pt x="342" y="339"/>
                  </a:lnTo>
                  <a:lnTo>
                    <a:pt x="336" y="312"/>
                  </a:lnTo>
                  <a:lnTo>
                    <a:pt x="334" y="305"/>
                  </a:lnTo>
                  <a:lnTo>
                    <a:pt x="330" y="298"/>
                  </a:lnTo>
                  <a:lnTo>
                    <a:pt x="325" y="293"/>
                  </a:lnTo>
                  <a:lnTo>
                    <a:pt x="321" y="288"/>
                  </a:lnTo>
                  <a:lnTo>
                    <a:pt x="315" y="284"/>
                  </a:lnTo>
                  <a:lnTo>
                    <a:pt x="308" y="280"/>
                  </a:lnTo>
                  <a:lnTo>
                    <a:pt x="302" y="276"/>
                  </a:lnTo>
                  <a:lnTo>
                    <a:pt x="295" y="273"/>
                  </a:lnTo>
                  <a:lnTo>
                    <a:pt x="290" y="274"/>
                  </a:lnTo>
                  <a:lnTo>
                    <a:pt x="287" y="273"/>
                  </a:lnTo>
                  <a:lnTo>
                    <a:pt x="282" y="273"/>
                  </a:lnTo>
                  <a:lnTo>
                    <a:pt x="277" y="271"/>
                  </a:lnTo>
                  <a:lnTo>
                    <a:pt x="272" y="268"/>
                  </a:lnTo>
                  <a:lnTo>
                    <a:pt x="269" y="267"/>
                  </a:lnTo>
                  <a:lnTo>
                    <a:pt x="264" y="265"/>
                  </a:lnTo>
                  <a:lnTo>
                    <a:pt x="260" y="263"/>
                  </a:lnTo>
                  <a:lnTo>
                    <a:pt x="254" y="260"/>
                  </a:lnTo>
                  <a:lnTo>
                    <a:pt x="249" y="257"/>
                  </a:lnTo>
                  <a:lnTo>
                    <a:pt x="243" y="253"/>
                  </a:lnTo>
                  <a:lnTo>
                    <a:pt x="238" y="249"/>
                  </a:lnTo>
                  <a:lnTo>
                    <a:pt x="233" y="245"/>
                  </a:lnTo>
                  <a:lnTo>
                    <a:pt x="227" y="243"/>
                  </a:lnTo>
                  <a:lnTo>
                    <a:pt x="221" y="241"/>
                  </a:lnTo>
                  <a:lnTo>
                    <a:pt x="213" y="241"/>
                  </a:lnTo>
                  <a:lnTo>
                    <a:pt x="204" y="248"/>
                  </a:lnTo>
                  <a:lnTo>
                    <a:pt x="195" y="256"/>
                  </a:lnTo>
                  <a:lnTo>
                    <a:pt x="187" y="263"/>
                  </a:lnTo>
                  <a:lnTo>
                    <a:pt x="177" y="269"/>
                  </a:lnTo>
                  <a:lnTo>
                    <a:pt x="167" y="275"/>
                  </a:lnTo>
                  <a:lnTo>
                    <a:pt x="156" y="279"/>
                  </a:lnTo>
                  <a:lnTo>
                    <a:pt x="146" y="281"/>
                  </a:lnTo>
                  <a:lnTo>
                    <a:pt x="133" y="282"/>
                  </a:lnTo>
                  <a:lnTo>
                    <a:pt x="107" y="280"/>
                  </a:lnTo>
                  <a:lnTo>
                    <a:pt x="82" y="272"/>
                  </a:lnTo>
                  <a:lnTo>
                    <a:pt x="60" y="261"/>
                  </a:lnTo>
                  <a:lnTo>
                    <a:pt x="40" y="248"/>
                  </a:lnTo>
                  <a:lnTo>
                    <a:pt x="23" y="234"/>
                  </a:lnTo>
                  <a:lnTo>
                    <a:pt x="12" y="221"/>
                  </a:lnTo>
                  <a:lnTo>
                    <a:pt x="3" y="210"/>
                  </a:lnTo>
                  <a:lnTo>
                    <a:pt x="0" y="200"/>
                  </a:lnTo>
                  <a:lnTo>
                    <a:pt x="20" y="216"/>
                  </a:lnTo>
                  <a:lnTo>
                    <a:pt x="41" y="229"/>
                  </a:lnTo>
                  <a:lnTo>
                    <a:pt x="60" y="241"/>
                  </a:lnTo>
                  <a:lnTo>
                    <a:pt x="80" y="249"/>
                  </a:lnTo>
                  <a:lnTo>
                    <a:pt x="97" y="256"/>
                  </a:lnTo>
                  <a:lnTo>
                    <a:pt x="115" y="259"/>
                  </a:lnTo>
                  <a:lnTo>
                    <a:pt x="130" y="261"/>
                  </a:lnTo>
                  <a:lnTo>
                    <a:pt x="144" y="260"/>
                  </a:lnTo>
                  <a:lnTo>
                    <a:pt x="157" y="258"/>
                  </a:lnTo>
                  <a:lnTo>
                    <a:pt x="168" y="253"/>
                  </a:lnTo>
                  <a:lnTo>
                    <a:pt x="178" y="246"/>
                  </a:lnTo>
                  <a:lnTo>
                    <a:pt x="187" y="237"/>
                  </a:lnTo>
                  <a:lnTo>
                    <a:pt x="194" y="228"/>
                  </a:lnTo>
                  <a:lnTo>
                    <a:pt x="200" y="216"/>
                  </a:lnTo>
                  <a:lnTo>
                    <a:pt x="205" y="206"/>
                  </a:lnTo>
                  <a:lnTo>
                    <a:pt x="210" y="195"/>
                  </a:lnTo>
                  <a:lnTo>
                    <a:pt x="218" y="157"/>
                  </a:lnTo>
                  <a:lnTo>
                    <a:pt x="224" y="103"/>
                  </a:lnTo>
                  <a:lnTo>
                    <a:pt x="227" y="56"/>
                  </a:lnTo>
                  <a:lnTo>
                    <a:pt x="228" y="36"/>
                  </a:lnTo>
                  <a:lnTo>
                    <a:pt x="210" y="44"/>
                  </a:lnTo>
                  <a:lnTo>
                    <a:pt x="196" y="57"/>
                  </a:lnTo>
                  <a:lnTo>
                    <a:pt x="184" y="76"/>
                  </a:lnTo>
                  <a:lnTo>
                    <a:pt x="175" y="95"/>
                  </a:lnTo>
                  <a:lnTo>
                    <a:pt x="168" y="116"/>
                  </a:lnTo>
                  <a:lnTo>
                    <a:pt x="163" y="133"/>
                  </a:lnTo>
                  <a:lnTo>
                    <a:pt x="160" y="145"/>
                  </a:lnTo>
                  <a:lnTo>
                    <a:pt x="158" y="150"/>
                  </a:lnTo>
                  <a:lnTo>
                    <a:pt x="154" y="136"/>
                  </a:lnTo>
                  <a:lnTo>
                    <a:pt x="154" y="121"/>
                  </a:lnTo>
                  <a:lnTo>
                    <a:pt x="155" y="105"/>
                  </a:lnTo>
                  <a:lnTo>
                    <a:pt x="157" y="90"/>
                  </a:lnTo>
                  <a:lnTo>
                    <a:pt x="160" y="78"/>
                  </a:lnTo>
                  <a:lnTo>
                    <a:pt x="167" y="64"/>
                  </a:lnTo>
                  <a:lnTo>
                    <a:pt x="176" y="48"/>
                  </a:lnTo>
                  <a:lnTo>
                    <a:pt x="189" y="32"/>
                  </a:lnTo>
                  <a:lnTo>
                    <a:pt x="204" y="18"/>
                  </a:lnTo>
                  <a:lnTo>
                    <a:pt x="221" y="8"/>
                  </a:lnTo>
                  <a:lnTo>
                    <a:pt x="240" y="1"/>
                  </a:lnTo>
                  <a:lnTo>
                    <a:pt x="260" y="0"/>
                  </a:lnTo>
                  <a:lnTo>
                    <a:pt x="258" y="7"/>
                  </a:lnTo>
                  <a:lnTo>
                    <a:pt x="260" y="14"/>
                  </a:lnTo>
                  <a:lnTo>
                    <a:pt x="260" y="21"/>
                  </a:lnTo>
                  <a:lnTo>
                    <a:pt x="260" y="26"/>
                  </a:lnTo>
                  <a:lnTo>
                    <a:pt x="255" y="27"/>
                  </a:lnTo>
                  <a:lnTo>
                    <a:pt x="250" y="29"/>
                  </a:lnTo>
                  <a:lnTo>
                    <a:pt x="245" y="30"/>
                  </a:lnTo>
                  <a:lnTo>
                    <a:pt x="241" y="32"/>
                  </a:lnTo>
                  <a:lnTo>
                    <a:pt x="242" y="59"/>
                  </a:lnTo>
                  <a:lnTo>
                    <a:pt x="242" y="97"/>
                  </a:lnTo>
                  <a:lnTo>
                    <a:pt x="240" y="130"/>
                  </a:lnTo>
                  <a:lnTo>
                    <a:pt x="238" y="145"/>
                  </a:lnTo>
                  <a:lnTo>
                    <a:pt x="236" y="162"/>
                  </a:lnTo>
                  <a:lnTo>
                    <a:pt x="234" y="178"/>
                  </a:lnTo>
                  <a:lnTo>
                    <a:pt x="230" y="195"/>
                  </a:lnTo>
                  <a:lnTo>
                    <a:pt x="225" y="212"/>
                  </a:lnTo>
                  <a:lnTo>
                    <a:pt x="234" y="216"/>
                  </a:lnTo>
                  <a:lnTo>
                    <a:pt x="241" y="222"/>
                  </a:lnTo>
                  <a:lnTo>
                    <a:pt x="248" y="227"/>
                  </a:lnTo>
                  <a:lnTo>
                    <a:pt x="254" y="233"/>
                  </a:lnTo>
                  <a:lnTo>
                    <a:pt x="260" y="238"/>
                  </a:lnTo>
                  <a:lnTo>
                    <a:pt x="267" y="244"/>
                  </a:lnTo>
                  <a:lnTo>
                    <a:pt x="272" y="250"/>
                  </a:lnTo>
                  <a:lnTo>
                    <a:pt x="280" y="256"/>
                  </a:lnTo>
                  <a:lnTo>
                    <a:pt x="288" y="254"/>
                  </a:lnTo>
                  <a:lnTo>
                    <a:pt x="295" y="254"/>
                  </a:lnTo>
                  <a:lnTo>
                    <a:pt x="303" y="256"/>
                  </a:lnTo>
                  <a:lnTo>
                    <a:pt x="311" y="257"/>
                  </a:lnTo>
                  <a:lnTo>
                    <a:pt x="319" y="259"/>
                  </a:lnTo>
                  <a:lnTo>
                    <a:pt x="327" y="263"/>
                  </a:lnTo>
                  <a:lnTo>
                    <a:pt x="332" y="267"/>
                  </a:lnTo>
                  <a:lnTo>
                    <a:pt x="338" y="273"/>
                  </a:lnTo>
                  <a:lnTo>
                    <a:pt x="349" y="290"/>
                  </a:lnTo>
                  <a:lnTo>
                    <a:pt x="359" y="307"/>
                  </a:lnTo>
                  <a:lnTo>
                    <a:pt x="367" y="326"/>
                  </a:lnTo>
                  <a:lnTo>
                    <a:pt x="372" y="340"/>
                  </a:lnTo>
                  <a:lnTo>
                    <a:pt x="386" y="348"/>
                  </a:lnTo>
                  <a:lnTo>
                    <a:pt x="398" y="357"/>
                  </a:lnTo>
                  <a:lnTo>
                    <a:pt x="410" y="367"/>
                  </a:lnTo>
                  <a:lnTo>
                    <a:pt x="422" y="380"/>
                  </a:lnTo>
                  <a:lnTo>
                    <a:pt x="431" y="393"/>
                  </a:lnTo>
                  <a:lnTo>
                    <a:pt x="439" y="407"/>
                  </a:lnTo>
                  <a:lnTo>
                    <a:pt x="446" y="420"/>
                  </a:lnTo>
                  <a:lnTo>
                    <a:pt x="452" y="434"/>
                  </a:lnTo>
                  <a:lnTo>
                    <a:pt x="459" y="446"/>
                  </a:lnTo>
                  <a:lnTo>
                    <a:pt x="471" y="462"/>
                  </a:lnTo>
                  <a:lnTo>
                    <a:pt x="488" y="483"/>
                  </a:lnTo>
                  <a:lnTo>
                    <a:pt x="505" y="507"/>
                  </a:lnTo>
                  <a:lnTo>
                    <a:pt x="523" y="532"/>
                  </a:lnTo>
                  <a:lnTo>
                    <a:pt x="539" y="556"/>
                  </a:lnTo>
                  <a:lnTo>
                    <a:pt x="552" y="581"/>
                  </a:lnTo>
                  <a:lnTo>
                    <a:pt x="559" y="603"/>
                  </a:lnTo>
                  <a:lnTo>
                    <a:pt x="544" y="61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6189" name="Freeform 37"/>
            <p:cNvSpPr/>
            <p:nvPr/>
          </p:nvSpPr>
          <p:spPr bwMode="auto">
            <a:xfrm>
              <a:off x="2788" y="2974"/>
              <a:ext cx="73" cy="28"/>
            </a:xfrm>
            <a:custGeom>
              <a:avLst/>
              <a:gdLst>
                <a:gd name="T0" fmla="*/ 73 w 73"/>
                <a:gd name="T1" fmla="*/ 1 h 55"/>
                <a:gd name="T2" fmla="*/ 72 w 73"/>
                <a:gd name="T3" fmla="*/ 1 h 55"/>
                <a:gd name="T4" fmla="*/ 71 w 73"/>
                <a:gd name="T5" fmla="*/ 1 h 55"/>
                <a:gd name="T6" fmla="*/ 69 w 73"/>
                <a:gd name="T7" fmla="*/ 1 h 55"/>
                <a:gd name="T8" fmla="*/ 65 w 73"/>
                <a:gd name="T9" fmla="*/ 1 h 55"/>
                <a:gd name="T10" fmla="*/ 60 w 73"/>
                <a:gd name="T11" fmla="*/ 1 h 55"/>
                <a:gd name="T12" fmla="*/ 54 w 73"/>
                <a:gd name="T13" fmla="*/ 1 h 55"/>
                <a:gd name="T14" fmla="*/ 46 w 73"/>
                <a:gd name="T15" fmla="*/ 1 h 55"/>
                <a:gd name="T16" fmla="*/ 36 w 73"/>
                <a:gd name="T17" fmla="*/ 1 h 55"/>
                <a:gd name="T18" fmla="*/ 27 w 73"/>
                <a:gd name="T19" fmla="*/ 1 h 55"/>
                <a:gd name="T20" fmla="*/ 19 w 73"/>
                <a:gd name="T21" fmla="*/ 1 h 55"/>
                <a:gd name="T22" fmla="*/ 13 w 73"/>
                <a:gd name="T23" fmla="*/ 1 h 55"/>
                <a:gd name="T24" fmla="*/ 9 w 73"/>
                <a:gd name="T25" fmla="*/ 1 h 55"/>
                <a:gd name="T26" fmla="*/ 5 w 73"/>
                <a:gd name="T27" fmla="*/ 1 h 55"/>
                <a:gd name="T28" fmla="*/ 3 w 73"/>
                <a:gd name="T29" fmla="*/ 1 h 55"/>
                <a:gd name="T30" fmla="*/ 0 w 73"/>
                <a:gd name="T31" fmla="*/ 1 h 55"/>
                <a:gd name="T32" fmla="*/ 0 w 73"/>
                <a:gd name="T33" fmla="*/ 0 h 55"/>
                <a:gd name="T34" fmla="*/ 4 w 73"/>
                <a:gd name="T35" fmla="*/ 1 h 55"/>
                <a:gd name="T36" fmla="*/ 6 w 73"/>
                <a:gd name="T37" fmla="*/ 1 h 55"/>
                <a:gd name="T38" fmla="*/ 10 w 73"/>
                <a:gd name="T39" fmla="*/ 1 h 55"/>
                <a:gd name="T40" fmla="*/ 14 w 73"/>
                <a:gd name="T41" fmla="*/ 1 h 55"/>
                <a:gd name="T42" fmla="*/ 19 w 73"/>
                <a:gd name="T43" fmla="*/ 1 h 55"/>
                <a:gd name="T44" fmla="*/ 24 w 73"/>
                <a:gd name="T45" fmla="*/ 1 h 55"/>
                <a:gd name="T46" fmla="*/ 31 w 73"/>
                <a:gd name="T47" fmla="*/ 1 h 55"/>
                <a:gd name="T48" fmla="*/ 39 w 73"/>
                <a:gd name="T49" fmla="*/ 1 h 55"/>
                <a:gd name="T50" fmla="*/ 53 w 73"/>
                <a:gd name="T51" fmla="*/ 1 h 55"/>
                <a:gd name="T52" fmla="*/ 63 w 73"/>
                <a:gd name="T53" fmla="*/ 1 h 55"/>
                <a:gd name="T54" fmla="*/ 69 w 73"/>
                <a:gd name="T55" fmla="*/ 1 h 55"/>
                <a:gd name="T56" fmla="*/ 73 w 73"/>
                <a:gd name="T57" fmla="*/ 1 h 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3"/>
                <a:gd name="T88" fmla="*/ 0 h 55"/>
                <a:gd name="T89" fmla="*/ 73 w 73"/>
                <a:gd name="T90" fmla="*/ 55 h 5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3" h="55">
                  <a:moveTo>
                    <a:pt x="73" y="10"/>
                  </a:moveTo>
                  <a:lnTo>
                    <a:pt x="72" y="17"/>
                  </a:lnTo>
                  <a:lnTo>
                    <a:pt x="71" y="25"/>
                  </a:lnTo>
                  <a:lnTo>
                    <a:pt x="69" y="32"/>
                  </a:lnTo>
                  <a:lnTo>
                    <a:pt x="65" y="39"/>
                  </a:lnTo>
                  <a:lnTo>
                    <a:pt x="60" y="45"/>
                  </a:lnTo>
                  <a:lnTo>
                    <a:pt x="54" y="49"/>
                  </a:lnTo>
                  <a:lnTo>
                    <a:pt x="46" y="53"/>
                  </a:lnTo>
                  <a:lnTo>
                    <a:pt x="36" y="55"/>
                  </a:lnTo>
                  <a:lnTo>
                    <a:pt x="27" y="53"/>
                  </a:lnTo>
                  <a:lnTo>
                    <a:pt x="19" y="46"/>
                  </a:lnTo>
                  <a:lnTo>
                    <a:pt x="13" y="37"/>
                  </a:lnTo>
                  <a:lnTo>
                    <a:pt x="9" y="27"/>
                  </a:lnTo>
                  <a:lnTo>
                    <a:pt x="5" y="17"/>
                  </a:lnTo>
                  <a:lnTo>
                    <a:pt x="3" y="8"/>
                  </a:lnTo>
                  <a:lnTo>
                    <a:pt x="0" y="2"/>
                  </a:lnTo>
                  <a:lnTo>
                    <a:pt x="0" y="0"/>
                  </a:lnTo>
                  <a:lnTo>
                    <a:pt x="4" y="1"/>
                  </a:lnTo>
                  <a:lnTo>
                    <a:pt x="6" y="4"/>
                  </a:lnTo>
                  <a:lnTo>
                    <a:pt x="10" y="10"/>
                  </a:lnTo>
                  <a:lnTo>
                    <a:pt x="14" y="16"/>
                  </a:lnTo>
                  <a:lnTo>
                    <a:pt x="19" y="23"/>
                  </a:lnTo>
                  <a:lnTo>
                    <a:pt x="24" y="28"/>
                  </a:lnTo>
                  <a:lnTo>
                    <a:pt x="31" y="33"/>
                  </a:lnTo>
                  <a:lnTo>
                    <a:pt x="39" y="37"/>
                  </a:lnTo>
                  <a:lnTo>
                    <a:pt x="53" y="33"/>
                  </a:lnTo>
                  <a:lnTo>
                    <a:pt x="63" y="23"/>
                  </a:lnTo>
                  <a:lnTo>
                    <a:pt x="69" y="12"/>
                  </a:lnTo>
                  <a:lnTo>
                    <a:pt x="73" y="1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6190" name="Freeform 38"/>
            <p:cNvSpPr/>
            <p:nvPr/>
          </p:nvSpPr>
          <p:spPr bwMode="auto">
            <a:xfrm>
              <a:off x="2311" y="3008"/>
              <a:ext cx="399" cy="267"/>
            </a:xfrm>
            <a:custGeom>
              <a:avLst/>
              <a:gdLst>
                <a:gd name="T0" fmla="*/ 6 w 399"/>
                <a:gd name="T1" fmla="*/ 0 h 535"/>
                <a:gd name="T2" fmla="*/ 27 w 399"/>
                <a:gd name="T3" fmla="*/ 0 h 535"/>
                <a:gd name="T4" fmla="*/ 43 w 399"/>
                <a:gd name="T5" fmla="*/ 0 h 535"/>
                <a:gd name="T6" fmla="*/ 60 w 399"/>
                <a:gd name="T7" fmla="*/ 0 h 535"/>
                <a:gd name="T8" fmla="*/ 105 w 399"/>
                <a:gd name="T9" fmla="*/ 0 h 535"/>
                <a:gd name="T10" fmla="*/ 195 w 399"/>
                <a:gd name="T11" fmla="*/ 0 h 535"/>
                <a:gd name="T12" fmla="*/ 251 w 399"/>
                <a:gd name="T13" fmla="*/ 0 h 535"/>
                <a:gd name="T14" fmla="*/ 251 w 399"/>
                <a:gd name="T15" fmla="*/ 0 h 535"/>
                <a:gd name="T16" fmla="*/ 266 w 399"/>
                <a:gd name="T17" fmla="*/ 0 h 535"/>
                <a:gd name="T18" fmla="*/ 280 w 399"/>
                <a:gd name="T19" fmla="*/ 0 h 535"/>
                <a:gd name="T20" fmla="*/ 296 w 399"/>
                <a:gd name="T21" fmla="*/ 0 h 535"/>
                <a:gd name="T22" fmla="*/ 293 w 399"/>
                <a:gd name="T23" fmla="*/ 0 h 535"/>
                <a:gd name="T24" fmla="*/ 302 w 399"/>
                <a:gd name="T25" fmla="*/ 0 h 535"/>
                <a:gd name="T26" fmla="*/ 316 w 399"/>
                <a:gd name="T27" fmla="*/ 0 h 535"/>
                <a:gd name="T28" fmla="*/ 334 w 399"/>
                <a:gd name="T29" fmla="*/ 0 h 535"/>
                <a:gd name="T30" fmla="*/ 336 w 399"/>
                <a:gd name="T31" fmla="*/ 0 h 535"/>
                <a:gd name="T32" fmla="*/ 346 w 399"/>
                <a:gd name="T33" fmla="*/ 0 h 535"/>
                <a:gd name="T34" fmla="*/ 375 w 399"/>
                <a:gd name="T35" fmla="*/ 0 h 535"/>
                <a:gd name="T36" fmla="*/ 387 w 399"/>
                <a:gd name="T37" fmla="*/ 0 h 535"/>
                <a:gd name="T38" fmla="*/ 397 w 399"/>
                <a:gd name="T39" fmla="*/ 0 h 535"/>
                <a:gd name="T40" fmla="*/ 383 w 399"/>
                <a:gd name="T41" fmla="*/ 0 h 535"/>
                <a:gd name="T42" fmla="*/ 361 w 399"/>
                <a:gd name="T43" fmla="*/ 0 h 535"/>
                <a:gd name="T44" fmla="*/ 342 w 399"/>
                <a:gd name="T45" fmla="*/ 0 h 535"/>
                <a:gd name="T46" fmla="*/ 332 w 399"/>
                <a:gd name="T47" fmla="*/ 0 h 535"/>
                <a:gd name="T48" fmla="*/ 320 w 399"/>
                <a:gd name="T49" fmla="*/ 0 h 535"/>
                <a:gd name="T50" fmla="*/ 320 w 399"/>
                <a:gd name="T51" fmla="*/ 0 h 535"/>
                <a:gd name="T52" fmla="*/ 291 w 399"/>
                <a:gd name="T53" fmla="*/ 0 h 535"/>
                <a:gd name="T54" fmla="*/ 272 w 399"/>
                <a:gd name="T55" fmla="*/ 0 h 535"/>
                <a:gd name="T56" fmla="*/ 285 w 399"/>
                <a:gd name="T57" fmla="*/ 0 h 535"/>
                <a:gd name="T58" fmla="*/ 291 w 399"/>
                <a:gd name="T59" fmla="*/ 0 h 535"/>
                <a:gd name="T60" fmla="*/ 303 w 399"/>
                <a:gd name="T61" fmla="*/ 0 h 535"/>
                <a:gd name="T62" fmla="*/ 325 w 399"/>
                <a:gd name="T63" fmla="*/ 0 h 535"/>
                <a:gd name="T64" fmla="*/ 330 w 399"/>
                <a:gd name="T65" fmla="*/ 0 h 535"/>
                <a:gd name="T66" fmla="*/ 336 w 399"/>
                <a:gd name="T67" fmla="*/ 0 h 535"/>
                <a:gd name="T68" fmla="*/ 348 w 399"/>
                <a:gd name="T69" fmla="*/ 0 h 535"/>
                <a:gd name="T70" fmla="*/ 360 w 399"/>
                <a:gd name="T71" fmla="*/ 0 h 535"/>
                <a:gd name="T72" fmla="*/ 365 w 399"/>
                <a:gd name="T73" fmla="*/ 0 h 535"/>
                <a:gd name="T74" fmla="*/ 352 w 399"/>
                <a:gd name="T75" fmla="*/ 0 h 535"/>
                <a:gd name="T76" fmla="*/ 335 w 399"/>
                <a:gd name="T77" fmla="*/ 0 h 535"/>
                <a:gd name="T78" fmla="*/ 321 w 399"/>
                <a:gd name="T79" fmla="*/ 0 h 535"/>
                <a:gd name="T80" fmla="*/ 309 w 399"/>
                <a:gd name="T81" fmla="*/ 0 h 535"/>
                <a:gd name="T82" fmla="*/ 286 w 399"/>
                <a:gd name="T83" fmla="*/ 0 h 535"/>
                <a:gd name="T84" fmla="*/ 279 w 399"/>
                <a:gd name="T85" fmla="*/ 0 h 535"/>
                <a:gd name="T86" fmla="*/ 262 w 399"/>
                <a:gd name="T87" fmla="*/ 0 h 535"/>
                <a:gd name="T88" fmla="*/ 226 w 399"/>
                <a:gd name="T89" fmla="*/ 0 h 535"/>
                <a:gd name="T90" fmla="*/ 137 w 399"/>
                <a:gd name="T91" fmla="*/ 0 h 535"/>
                <a:gd name="T92" fmla="*/ 79 w 399"/>
                <a:gd name="T93" fmla="*/ 0 h 535"/>
                <a:gd name="T94" fmla="*/ 100 w 399"/>
                <a:gd name="T95" fmla="*/ 0 h 535"/>
                <a:gd name="T96" fmla="*/ 87 w 399"/>
                <a:gd name="T97" fmla="*/ 0 h 535"/>
                <a:gd name="T98" fmla="*/ 67 w 399"/>
                <a:gd name="T99" fmla="*/ 0 h 535"/>
                <a:gd name="T100" fmla="*/ 55 w 399"/>
                <a:gd name="T101" fmla="*/ 0 h 535"/>
                <a:gd name="T102" fmla="*/ 40 w 399"/>
                <a:gd name="T103" fmla="*/ 0 h 535"/>
                <a:gd name="T104" fmla="*/ 23 w 399"/>
                <a:gd name="T105" fmla="*/ 0 h 535"/>
                <a:gd name="T106" fmla="*/ 0 w 399"/>
                <a:gd name="T107" fmla="*/ 0 h 53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99"/>
                <a:gd name="T163" fmla="*/ 0 h 535"/>
                <a:gd name="T164" fmla="*/ 399 w 399"/>
                <a:gd name="T165" fmla="*/ 535 h 53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99" h="535">
                  <a:moveTo>
                    <a:pt x="0" y="535"/>
                  </a:moveTo>
                  <a:lnTo>
                    <a:pt x="0" y="493"/>
                  </a:lnTo>
                  <a:lnTo>
                    <a:pt x="6" y="407"/>
                  </a:lnTo>
                  <a:lnTo>
                    <a:pt x="14" y="320"/>
                  </a:lnTo>
                  <a:lnTo>
                    <a:pt x="24" y="267"/>
                  </a:lnTo>
                  <a:lnTo>
                    <a:pt x="27" y="257"/>
                  </a:lnTo>
                  <a:lnTo>
                    <a:pt x="32" y="249"/>
                  </a:lnTo>
                  <a:lnTo>
                    <a:pt x="37" y="240"/>
                  </a:lnTo>
                  <a:lnTo>
                    <a:pt x="43" y="233"/>
                  </a:lnTo>
                  <a:lnTo>
                    <a:pt x="47" y="225"/>
                  </a:lnTo>
                  <a:lnTo>
                    <a:pt x="54" y="218"/>
                  </a:lnTo>
                  <a:lnTo>
                    <a:pt x="60" y="210"/>
                  </a:lnTo>
                  <a:lnTo>
                    <a:pt x="67" y="203"/>
                  </a:lnTo>
                  <a:lnTo>
                    <a:pt x="81" y="194"/>
                  </a:lnTo>
                  <a:lnTo>
                    <a:pt x="105" y="184"/>
                  </a:lnTo>
                  <a:lnTo>
                    <a:pt x="133" y="171"/>
                  </a:lnTo>
                  <a:lnTo>
                    <a:pt x="165" y="160"/>
                  </a:lnTo>
                  <a:lnTo>
                    <a:pt x="195" y="148"/>
                  </a:lnTo>
                  <a:lnTo>
                    <a:pt x="222" y="138"/>
                  </a:lnTo>
                  <a:lnTo>
                    <a:pt x="241" y="131"/>
                  </a:lnTo>
                  <a:lnTo>
                    <a:pt x="251" y="126"/>
                  </a:lnTo>
                  <a:lnTo>
                    <a:pt x="249" y="115"/>
                  </a:lnTo>
                  <a:lnTo>
                    <a:pt x="248" y="102"/>
                  </a:lnTo>
                  <a:lnTo>
                    <a:pt x="251" y="90"/>
                  </a:lnTo>
                  <a:lnTo>
                    <a:pt x="258" y="81"/>
                  </a:lnTo>
                  <a:lnTo>
                    <a:pt x="262" y="79"/>
                  </a:lnTo>
                  <a:lnTo>
                    <a:pt x="266" y="75"/>
                  </a:lnTo>
                  <a:lnTo>
                    <a:pt x="271" y="72"/>
                  </a:lnTo>
                  <a:lnTo>
                    <a:pt x="275" y="68"/>
                  </a:lnTo>
                  <a:lnTo>
                    <a:pt x="280" y="65"/>
                  </a:lnTo>
                  <a:lnTo>
                    <a:pt x="285" y="63"/>
                  </a:lnTo>
                  <a:lnTo>
                    <a:pt x="291" y="62"/>
                  </a:lnTo>
                  <a:lnTo>
                    <a:pt x="296" y="62"/>
                  </a:lnTo>
                  <a:lnTo>
                    <a:pt x="296" y="55"/>
                  </a:lnTo>
                  <a:lnTo>
                    <a:pt x="294" y="48"/>
                  </a:lnTo>
                  <a:lnTo>
                    <a:pt x="293" y="41"/>
                  </a:lnTo>
                  <a:lnTo>
                    <a:pt x="294" y="33"/>
                  </a:lnTo>
                  <a:lnTo>
                    <a:pt x="298" y="29"/>
                  </a:lnTo>
                  <a:lnTo>
                    <a:pt x="302" y="25"/>
                  </a:lnTo>
                  <a:lnTo>
                    <a:pt x="306" y="21"/>
                  </a:lnTo>
                  <a:lnTo>
                    <a:pt x="310" y="18"/>
                  </a:lnTo>
                  <a:lnTo>
                    <a:pt x="316" y="15"/>
                  </a:lnTo>
                  <a:lnTo>
                    <a:pt x="321" y="14"/>
                  </a:lnTo>
                  <a:lnTo>
                    <a:pt x="328" y="14"/>
                  </a:lnTo>
                  <a:lnTo>
                    <a:pt x="334" y="15"/>
                  </a:lnTo>
                  <a:lnTo>
                    <a:pt x="335" y="12"/>
                  </a:lnTo>
                  <a:lnTo>
                    <a:pt x="336" y="7"/>
                  </a:lnTo>
                  <a:lnTo>
                    <a:pt x="336" y="4"/>
                  </a:lnTo>
                  <a:lnTo>
                    <a:pt x="339" y="0"/>
                  </a:lnTo>
                  <a:lnTo>
                    <a:pt x="342" y="7"/>
                  </a:lnTo>
                  <a:lnTo>
                    <a:pt x="346" y="22"/>
                  </a:lnTo>
                  <a:lnTo>
                    <a:pt x="354" y="37"/>
                  </a:lnTo>
                  <a:lnTo>
                    <a:pt x="372" y="44"/>
                  </a:lnTo>
                  <a:lnTo>
                    <a:pt x="375" y="44"/>
                  </a:lnTo>
                  <a:lnTo>
                    <a:pt x="379" y="43"/>
                  </a:lnTo>
                  <a:lnTo>
                    <a:pt x="382" y="42"/>
                  </a:lnTo>
                  <a:lnTo>
                    <a:pt x="387" y="43"/>
                  </a:lnTo>
                  <a:lnTo>
                    <a:pt x="393" y="66"/>
                  </a:lnTo>
                  <a:lnTo>
                    <a:pt x="399" y="97"/>
                  </a:lnTo>
                  <a:lnTo>
                    <a:pt x="397" y="131"/>
                  </a:lnTo>
                  <a:lnTo>
                    <a:pt x="385" y="158"/>
                  </a:lnTo>
                  <a:lnTo>
                    <a:pt x="383" y="148"/>
                  </a:lnTo>
                  <a:lnTo>
                    <a:pt x="383" y="120"/>
                  </a:lnTo>
                  <a:lnTo>
                    <a:pt x="381" y="89"/>
                  </a:lnTo>
                  <a:lnTo>
                    <a:pt x="372" y="63"/>
                  </a:lnTo>
                  <a:lnTo>
                    <a:pt x="361" y="62"/>
                  </a:lnTo>
                  <a:lnTo>
                    <a:pt x="354" y="58"/>
                  </a:lnTo>
                  <a:lnTo>
                    <a:pt x="347" y="52"/>
                  </a:lnTo>
                  <a:lnTo>
                    <a:pt x="342" y="47"/>
                  </a:lnTo>
                  <a:lnTo>
                    <a:pt x="338" y="40"/>
                  </a:lnTo>
                  <a:lnTo>
                    <a:pt x="334" y="35"/>
                  </a:lnTo>
                  <a:lnTo>
                    <a:pt x="332" y="30"/>
                  </a:lnTo>
                  <a:lnTo>
                    <a:pt x="329" y="29"/>
                  </a:lnTo>
                  <a:lnTo>
                    <a:pt x="322" y="40"/>
                  </a:lnTo>
                  <a:lnTo>
                    <a:pt x="320" y="52"/>
                  </a:lnTo>
                  <a:lnTo>
                    <a:pt x="321" y="65"/>
                  </a:lnTo>
                  <a:lnTo>
                    <a:pt x="325" y="77"/>
                  </a:lnTo>
                  <a:lnTo>
                    <a:pt x="320" y="78"/>
                  </a:lnTo>
                  <a:lnTo>
                    <a:pt x="310" y="78"/>
                  </a:lnTo>
                  <a:lnTo>
                    <a:pt x="300" y="79"/>
                  </a:lnTo>
                  <a:lnTo>
                    <a:pt x="291" y="82"/>
                  </a:lnTo>
                  <a:lnTo>
                    <a:pt x="283" y="88"/>
                  </a:lnTo>
                  <a:lnTo>
                    <a:pt x="276" y="96"/>
                  </a:lnTo>
                  <a:lnTo>
                    <a:pt x="272" y="104"/>
                  </a:lnTo>
                  <a:lnTo>
                    <a:pt x="269" y="113"/>
                  </a:lnTo>
                  <a:lnTo>
                    <a:pt x="275" y="122"/>
                  </a:lnTo>
                  <a:lnTo>
                    <a:pt x="285" y="130"/>
                  </a:lnTo>
                  <a:lnTo>
                    <a:pt x="293" y="139"/>
                  </a:lnTo>
                  <a:lnTo>
                    <a:pt x="294" y="146"/>
                  </a:lnTo>
                  <a:lnTo>
                    <a:pt x="291" y="157"/>
                  </a:lnTo>
                  <a:lnTo>
                    <a:pt x="292" y="166"/>
                  </a:lnTo>
                  <a:lnTo>
                    <a:pt x="298" y="172"/>
                  </a:lnTo>
                  <a:lnTo>
                    <a:pt x="303" y="176"/>
                  </a:lnTo>
                  <a:lnTo>
                    <a:pt x="312" y="175"/>
                  </a:lnTo>
                  <a:lnTo>
                    <a:pt x="319" y="169"/>
                  </a:lnTo>
                  <a:lnTo>
                    <a:pt x="325" y="163"/>
                  </a:lnTo>
                  <a:lnTo>
                    <a:pt x="328" y="160"/>
                  </a:lnTo>
                  <a:lnTo>
                    <a:pt x="329" y="162"/>
                  </a:lnTo>
                  <a:lnTo>
                    <a:pt x="330" y="168"/>
                  </a:lnTo>
                  <a:lnTo>
                    <a:pt x="332" y="176"/>
                  </a:lnTo>
                  <a:lnTo>
                    <a:pt x="334" y="183"/>
                  </a:lnTo>
                  <a:lnTo>
                    <a:pt x="336" y="187"/>
                  </a:lnTo>
                  <a:lnTo>
                    <a:pt x="340" y="191"/>
                  </a:lnTo>
                  <a:lnTo>
                    <a:pt x="343" y="192"/>
                  </a:lnTo>
                  <a:lnTo>
                    <a:pt x="348" y="192"/>
                  </a:lnTo>
                  <a:lnTo>
                    <a:pt x="353" y="191"/>
                  </a:lnTo>
                  <a:lnTo>
                    <a:pt x="356" y="186"/>
                  </a:lnTo>
                  <a:lnTo>
                    <a:pt x="360" y="184"/>
                  </a:lnTo>
                  <a:lnTo>
                    <a:pt x="366" y="184"/>
                  </a:lnTo>
                  <a:lnTo>
                    <a:pt x="366" y="186"/>
                  </a:lnTo>
                  <a:lnTo>
                    <a:pt x="365" y="190"/>
                  </a:lnTo>
                  <a:lnTo>
                    <a:pt x="361" y="194"/>
                  </a:lnTo>
                  <a:lnTo>
                    <a:pt x="356" y="199"/>
                  </a:lnTo>
                  <a:lnTo>
                    <a:pt x="352" y="202"/>
                  </a:lnTo>
                  <a:lnTo>
                    <a:pt x="346" y="206"/>
                  </a:lnTo>
                  <a:lnTo>
                    <a:pt x="340" y="207"/>
                  </a:lnTo>
                  <a:lnTo>
                    <a:pt x="335" y="207"/>
                  </a:lnTo>
                  <a:lnTo>
                    <a:pt x="330" y="204"/>
                  </a:lnTo>
                  <a:lnTo>
                    <a:pt x="326" y="201"/>
                  </a:lnTo>
                  <a:lnTo>
                    <a:pt x="321" y="196"/>
                  </a:lnTo>
                  <a:lnTo>
                    <a:pt x="319" y="192"/>
                  </a:lnTo>
                  <a:lnTo>
                    <a:pt x="314" y="193"/>
                  </a:lnTo>
                  <a:lnTo>
                    <a:pt x="309" y="194"/>
                  </a:lnTo>
                  <a:lnTo>
                    <a:pt x="303" y="195"/>
                  </a:lnTo>
                  <a:lnTo>
                    <a:pt x="299" y="194"/>
                  </a:lnTo>
                  <a:lnTo>
                    <a:pt x="286" y="187"/>
                  </a:lnTo>
                  <a:lnTo>
                    <a:pt x="279" y="176"/>
                  </a:lnTo>
                  <a:lnTo>
                    <a:pt x="276" y="164"/>
                  </a:lnTo>
                  <a:lnTo>
                    <a:pt x="279" y="154"/>
                  </a:lnTo>
                  <a:lnTo>
                    <a:pt x="273" y="150"/>
                  </a:lnTo>
                  <a:lnTo>
                    <a:pt x="268" y="147"/>
                  </a:lnTo>
                  <a:lnTo>
                    <a:pt x="262" y="143"/>
                  </a:lnTo>
                  <a:lnTo>
                    <a:pt x="258" y="139"/>
                  </a:lnTo>
                  <a:lnTo>
                    <a:pt x="247" y="145"/>
                  </a:lnTo>
                  <a:lnTo>
                    <a:pt x="226" y="154"/>
                  </a:lnTo>
                  <a:lnTo>
                    <a:pt x="198" y="166"/>
                  </a:lnTo>
                  <a:lnTo>
                    <a:pt x="167" y="180"/>
                  </a:lnTo>
                  <a:lnTo>
                    <a:pt x="137" y="195"/>
                  </a:lnTo>
                  <a:lnTo>
                    <a:pt x="108" y="208"/>
                  </a:lnTo>
                  <a:lnTo>
                    <a:pt x="88" y="218"/>
                  </a:lnTo>
                  <a:lnTo>
                    <a:pt x="79" y="225"/>
                  </a:lnTo>
                  <a:lnTo>
                    <a:pt x="85" y="225"/>
                  </a:lnTo>
                  <a:lnTo>
                    <a:pt x="93" y="225"/>
                  </a:lnTo>
                  <a:lnTo>
                    <a:pt x="100" y="228"/>
                  </a:lnTo>
                  <a:lnTo>
                    <a:pt x="102" y="233"/>
                  </a:lnTo>
                  <a:lnTo>
                    <a:pt x="95" y="234"/>
                  </a:lnTo>
                  <a:lnTo>
                    <a:pt x="87" y="236"/>
                  </a:lnTo>
                  <a:lnTo>
                    <a:pt x="80" y="237"/>
                  </a:lnTo>
                  <a:lnTo>
                    <a:pt x="73" y="239"/>
                  </a:lnTo>
                  <a:lnTo>
                    <a:pt x="67" y="243"/>
                  </a:lnTo>
                  <a:lnTo>
                    <a:pt x="63" y="247"/>
                  </a:lnTo>
                  <a:lnTo>
                    <a:pt x="58" y="252"/>
                  </a:lnTo>
                  <a:lnTo>
                    <a:pt x="55" y="257"/>
                  </a:lnTo>
                  <a:lnTo>
                    <a:pt x="52" y="271"/>
                  </a:lnTo>
                  <a:lnTo>
                    <a:pt x="46" y="299"/>
                  </a:lnTo>
                  <a:lnTo>
                    <a:pt x="40" y="335"/>
                  </a:lnTo>
                  <a:lnTo>
                    <a:pt x="33" y="376"/>
                  </a:lnTo>
                  <a:lnTo>
                    <a:pt x="27" y="418"/>
                  </a:lnTo>
                  <a:lnTo>
                    <a:pt x="23" y="457"/>
                  </a:lnTo>
                  <a:lnTo>
                    <a:pt x="19" y="488"/>
                  </a:lnTo>
                  <a:lnTo>
                    <a:pt x="18" y="509"/>
                  </a:lnTo>
                  <a:lnTo>
                    <a:pt x="0" y="53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6191" name="Freeform 39"/>
            <p:cNvSpPr/>
            <p:nvPr/>
          </p:nvSpPr>
          <p:spPr bwMode="auto">
            <a:xfrm>
              <a:off x="2820" y="3046"/>
              <a:ext cx="105" cy="27"/>
            </a:xfrm>
            <a:custGeom>
              <a:avLst/>
              <a:gdLst>
                <a:gd name="T0" fmla="*/ 105 w 105"/>
                <a:gd name="T1" fmla="*/ 1 h 54"/>
                <a:gd name="T2" fmla="*/ 102 w 105"/>
                <a:gd name="T3" fmla="*/ 1 h 54"/>
                <a:gd name="T4" fmla="*/ 95 w 105"/>
                <a:gd name="T5" fmla="*/ 1 h 54"/>
                <a:gd name="T6" fmla="*/ 87 w 105"/>
                <a:gd name="T7" fmla="*/ 1 h 54"/>
                <a:gd name="T8" fmla="*/ 76 w 105"/>
                <a:gd name="T9" fmla="*/ 1 h 54"/>
                <a:gd name="T10" fmla="*/ 66 w 105"/>
                <a:gd name="T11" fmla="*/ 1 h 54"/>
                <a:gd name="T12" fmla="*/ 58 w 105"/>
                <a:gd name="T13" fmla="*/ 1 h 54"/>
                <a:gd name="T14" fmla="*/ 51 w 105"/>
                <a:gd name="T15" fmla="*/ 1 h 54"/>
                <a:gd name="T16" fmla="*/ 48 w 105"/>
                <a:gd name="T17" fmla="*/ 1 h 54"/>
                <a:gd name="T18" fmla="*/ 45 w 105"/>
                <a:gd name="T19" fmla="*/ 1 h 54"/>
                <a:gd name="T20" fmla="*/ 40 w 105"/>
                <a:gd name="T21" fmla="*/ 1 h 54"/>
                <a:gd name="T22" fmla="*/ 35 w 105"/>
                <a:gd name="T23" fmla="*/ 1 h 54"/>
                <a:gd name="T24" fmla="*/ 31 w 105"/>
                <a:gd name="T25" fmla="*/ 1 h 54"/>
                <a:gd name="T26" fmla="*/ 40 w 105"/>
                <a:gd name="T27" fmla="*/ 1 h 54"/>
                <a:gd name="T28" fmla="*/ 48 w 105"/>
                <a:gd name="T29" fmla="*/ 1 h 54"/>
                <a:gd name="T30" fmla="*/ 57 w 105"/>
                <a:gd name="T31" fmla="*/ 1 h 54"/>
                <a:gd name="T32" fmla="*/ 65 w 105"/>
                <a:gd name="T33" fmla="*/ 1 h 54"/>
                <a:gd name="T34" fmla="*/ 71 w 105"/>
                <a:gd name="T35" fmla="*/ 1 h 54"/>
                <a:gd name="T36" fmla="*/ 76 w 105"/>
                <a:gd name="T37" fmla="*/ 1 h 54"/>
                <a:gd name="T38" fmla="*/ 81 w 105"/>
                <a:gd name="T39" fmla="*/ 1 h 54"/>
                <a:gd name="T40" fmla="*/ 85 w 105"/>
                <a:gd name="T41" fmla="*/ 1 h 54"/>
                <a:gd name="T42" fmla="*/ 85 w 105"/>
                <a:gd name="T43" fmla="*/ 1 h 54"/>
                <a:gd name="T44" fmla="*/ 81 w 105"/>
                <a:gd name="T45" fmla="*/ 1 h 54"/>
                <a:gd name="T46" fmla="*/ 73 w 105"/>
                <a:gd name="T47" fmla="*/ 1 h 54"/>
                <a:gd name="T48" fmla="*/ 60 w 105"/>
                <a:gd name="T49" fmla="*/ 1 h 54"/>
                <a:gd name="T50" fmla="*/ 54 w 105"/>
                <a:gd name="T51" fmla="*/ 1 h 54"/>
                <a:gd name="T52" fmla="*/ 48 w 105"/>
                <a:gd name="T53" fmla="*/ 1 h 54"/>
                <a:gd name="T54" fmla="*/ 44 w 105"/>
                <a:gd name="T55" fmla="*/ 1 h 54"/>
                <a:gd name="T56" fmla="*/ 40 w 105"/>
                <a:gd name="T57" fmla="*/ 1 h 54"/>
                <a:gd name="T58" fmla="*/ 35 w 105"/>
                <a:gd name="T59" fmla="*/ 1 h 54"/>
                <a:gd name="T60" fmla="*/ 32 w 105"/>
                <a:gd name="T61" fmla="*/ 1 h 54"/>
                <a:gd name="T62" fmla="*/ 27 w 105"/>
                <a:gd name="T63" fmla="*/ 1 h 54"/>
                <a:gd name="T64" fmla="*/ 22 w 105"/>
                <a:gd name="T65" fmla="*/ 1 h 54"/>
                <a:gd name="T66" fmla="*/ 15 w 105"/>
                <a:gd name="T67" fmla="*/ 1 h 54"/>
                <a:gd name="T68" fmla="*/ 12 w 105"/>
                <a:gd name="T69" fmla="*/ 1 h 54"/>
                <a:gd name="T70" fmla="*/ 7 w 105"/>
                <a:gd name="T71" fmla="*/ 1 h 54"/>
                <a:gd name="T72" fmla="*/ 0 w 105"/>
                <a:gd name="T73" fmla="*/ 1 h 54"/>
                <a:gd name="T74" fmla="*/ 5 w 105"/>
                <a:gd name="T75" fmla="*/ 1 h 54"/>
                <a:gd name="T76" fmla="*/ 11 w 105"/>
                <a:gd name="T77" fmla="*/ 1 h 54"/>
                <a:gd name="T78" fmla="*/ 17 w 105"/>
                <a:gd name="T79" fmla="*/ 1 h 54"/>
                <a:gd name="T80" fmla="*/ 24 w 105"/>
                <a:gd name="T81" fmla="*/ 1 h 54"/>
                <a:gd name="T82" fmla="*/ 31 w 105"/>
                <a:gd name="T83" fmla="*/ 1 h 54"/>
                <a:gd name="T84" fmla="*/ 37 w 105"/>
                <a:gd name="T85" fmla="*/ 1 h 54"/>
                <a:gd name="T86" fmla="*/ 41 w 105"/>
                <a:gd name="T87" fmla="*/ 1 h 54"/>
                <a:gd name="T88" fmla="*/ 46 w 105"/>
                <a:gd name="T89" fmla="*/ 1 h 54"/>
                <a:gd name="T90" fmla="*/ 53 w 105"/>
                <a:gd name="T91" fmla="*/ 1 h 54"/>
                <a:gd name="T92" fmla="*/ 59 w 105"/>
                <a:gd name="T93" fmla="*/ 1 h 54"/>
                <a:gd name="T94" fmla="*/ 65 w 105"/>
                <a:gd name="T95" fmla="*/ 1 h 54"/>
                <a:gd name="T96" fmla="*/ 69 w 105"/>
                <a:gd name="T97" fmla="*/ 1 h 54"/>
                <a:gd name="T98" fmla="*/ 74 w 105"/>
                <a:gd name="T99" fmla="*/ 0 h 54"/>
                <a:gd name="T100" fmla="*/ 80 w 105"/>
                <a:gd name="T101" fmla="*/ 0 h 54"/>
                <a:gd name="T102" fmla="*/ 85 w 105"/>
                <a:gd name="T103" fmla="*/ 1 h 54"/>
                <a:gd name="T104" fmla="*/ 91 w 105"/>
                <a:gd name="T105" fmla="*/ 1 h 54"/>
                <a:gd name="T106" fmla="*/ 95 w 105"/>
                <a:gd name="T107" fmla="*/ 1 h 54"/>
                <a:gd name="T108" fmla="*/ 100 w 105"/>
                <a:gd name="T109" fmla="*/ 1 h 54"/>
                <a:gd name="T110" fmla="*/ 104 w 105"/>
                <a:gd name="T111" fmla="*/ 1 h 54"/>
                <a:gd name="T112" fmla="*/ 105 w 105"/>
                <a:gd name="T113" fmla="*/ 1 h 5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5"/>
                <a:gd name="T172" fmla="*/ 0 h 54"/>
                <a:gd name="T173" fmla="*/ 105 w 105"/>
                <a:gd name="T174" fmla="*/ 54 h 5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5" h="54">
                  <a:moveTo>
                    <a:pt x="105" y="8"/>
                  </a:moveTo>
                  <a:lnTo>
                    <a:pt x="102" y="10"/>
                  </a:lnTo>
                  <a:lnTo>
                    <a:pt x="95" y="12"/>
                  </a:lnTo>
                  <a:lnTo>
                    <a:pt x="87" y="15"/>
                  </a:lnTo>
                  <a:lnTo>
                    <a:pt x="76" y="16"/>
                  </a:lnTo>
                  <a:lnTo>
                    <a:pt x="66" y="17"/>
                  </a:lnTo>
                  <a:lnTo>
                    <a:pt x="58" y="18"/>
                  </a:lnTo>
                  <a:lnTo>
                    <a:pt x="51" y="18"/>
                  </a:lnTo>
                  <a:lnTo>
                    <a:pt x="48" y="18"/>
                  </a:lnTo>
                  <a:lnTo>
                    <a:pt x="45" y="20"/>
                  </a:lnTo>
                  <a:lnTo>
                    <a:pt x="40" y="21"/>
                  </a:lnTo>
                  <a:lnTo>
                    <a:pt x="35" y="24"/>
                  </a:lnTo>
                  <a:lnTo>
                    <a:pt x="31" y="26"/>
                  </a:lnTo>
                  <a:lnTo>
                    <a:pt x="40" y="32"/>
                  </a:lnTo>
                  <a:lnTo>
                    <a:pt x="48" y="35"/>
                  </a:lnTo>
                  <a:lnTo>
                    <a:pt x="57" y="36"/>
                  </a:lnTo>
                  <a:lnTo>
                    <a:pt x="65" y="35"/>
                  </a:lnTo>
                  <a:lnTo>
                    <a:pt x="71" y="33"/>
                  </a:lnTo>
                  <a:lnTo>
                    <a:pt x="76" y="31"/>
                  </a:lnTo>
                  <a:lnTo>
                    <a:pt x="81" y="30"/>
                  </a:lnTo>
                  <a:lnTo>
                    <a:pt x="85" y="28"/>
                  </a:lnTo>
                  <a:lnTo>
                    <a:pt x="85" y="33"/>
                  </a:lnTo>
                  <a:lnTo>
                    <a:pt x="81" y="40"/>
                  </a:lnTo>
                  <a:lnTo>
                    <a:pt x="73" y="48"/>
                  </a:lnTo>
                  <a:lnTo>
                    <a:pt x="60" y="54"/>
                  </a:lnTo>
                  <a:lnTo>
                    <a:pt x="54" y="53"/>
                  </a:lnTo>
                  <a:lnTo>
                    <a:pt x="48" y="51"/>
                  </a:lnTo>
                  <a:lnTo>
                    <a:pt x="44" y="50"/>
                  </a:lnTo>
                  <a:lnTo>
                    <a:pt x="40" y="48"/>
                  </a:lnTo>
                  <a:lnTo>
                    <a:pt x="35" y="46"/>
                  </a:lnTo>
                  <a:lnTo>
                    <a:pt x="32" y="42"/>
                  </a:lnTo>
                  <a:lnTo>
                    <a:pt x="27" y="39"/>
                  </a:lnTo>
                  <a:lnTo>
                    <a:pt x="22" y="34"/>
                  </a:lnTo>
                  <a:lnTo>
                    <a:pt x="15" y="27"/>
                  </a:lnTo>
                  <a:lnTo>
                    <a:pt x="12" y="23"/>
                  </a:lnTo>
                  <a:lnTo>
                    <a:pt x="7" y="18"/>
                  </a:lnTo>
                  <a:lnTo>
                    <a:pt x="0" y="12"/>
                  </a:lnTo>
                  <a:lnTo>
                    <a:pt x="5" y="15"/>
                  </a:lnTo>
                  <a:lnTo>
                    <a:pt x="11" y="16"/>
                  </a:lnTo>
                  <a:lnTo>
                    <a:pt x="17" y="15"/>
                  </a:lnTo>
                  <a:lnTo>
                    <a:pt x="24" y="15"/>
                  </a:lnTo>
                  <a:lnTo>
                    <a:pt x="31" y="12"/>
                  </a:lnTo>
                  <a:lnTo>
                    <a:pt x="37" y="10"/>
                  </a:lnTo>
                  <a:lnTo>
                    <a:pt x="41" y="6"/>
                  </a:lnTo>
                  <a:lnTo>
                    <a:pt x="46" y="3"/>
                  </a:lnTo>
                  <a:lnTo>
                    <a:pt x="53" y="2"/>
                  </a:lnTo>
                  <a:lnTo>
                    <a:pt x="59" y="5"/>
                  </a:lnTo>
                  <a:lnTo>
                    <a:pt x="65" y="6"/>
                  </a:lnTo>
                  <a:lnTo>
                    <a:pt x="69" y="1"/>
                  </a:lnTo>
                  <a:lnTo>
                    <a:pt x="74" y="0"/>
                  </a:lnTo>
                  <a:lnTo>
                    <a:pt x="80" y="0"/>
                  </a:lnTo>
                  <a:lnTo>
                    <a:pt x="85" y="1"/>
                  </a:lnTo>
                  <a:lnTo>
                    <a:pt x="91" y="2"/>
                  </a:lnTo>
                  <a:lnTo>
                    <a:pt x="95" y="3"/>
                  </a:lnTo>
                  <a:lnTo>
                    <a:pt x="100" y="5"/>
                  </a:lnTo>
                  <a:lnTo>
                    <a:pt x="104" y="6"/>
                  </a:lnTo>
                  <a:lnTo>
                    <a:pt x="105"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6192" name="Freeform 40"/>
            <p:cNvSpPr/>
            <p:nvPr/>
          </p:nvSpPr>
          <p:spPr bwMode="auto">
            <a:xfrm>
              <a:off x="3213" y="3091"/>
              <a:ext cx="506" cy="278"/>
            </a:xfrm>
            <a:custGeom>
              <a:avLst/>
              <a:gdLst>
                <a:gd name="T0" fmla="*/ 470 w 506"/>
                <a:gd name="T1" fmla="*/ 0 h 557"/>
                <a:gd name="T2" fmla="*/ 407 w 506"/>
                <a:gd name="T3" fmla="*/ 0 h 557"/>
                <a:gd name="T4" fmla="*/ 477 w 506"/>
                <a:gd name="T5" fmla="*/ 0 h 557"/>
                <a:gd name="T6" fmla="*/ 369 w 506"/>
                <a:gd name="T7" fmla="*/ 0 h 557"/>
                <a:gd name="T8" fmla="*/ 312 w 506"/>
                <a:gd name="T9" fmla="*/ 0 h 557"/>
                <a:gd name="T10" fmla="*/ 303 w 506"/>
                <a:gd name="T11" fmla="*/ 0 h 557"/>
                <a:gd name="T12" fmla="*/ 308 w 506"/>
                <a:gd name="T13" fmla="*/ 0 h 557"/>
                <a:gd name="T14" fmla="*/ 300 w 506"/>
                <a:gd name="T15" fmla="*/ 0 h 557"/>
                <a:gd name="T16" fmla="*/ 239 w 506"/>
                <a:gd name="T17" fmla="*/ 0 h 557"/>
                <a:gd name="T18" fmla="*/ 216 w 506"/>
                <a:gd name="T19" fmla="*/ 0 h 557"/>
                <a:gd name="T20" fmla="*/ 176 w 506"/>
                <a:gd name="T21" fmla="*/ 0 h 557"/>
                <a:gd name="T22" fmla="*/ 263 w 506"/>
                <a:gd name="T23" fmla="*/ 0 h 557"/>
                <a:gd name="T24" fmla="*/ 300 w 506"/>
                <a:gd name="T25" fmla="*/ 0 h 557"/>
                <a:gd name="T26" fmla="*/ 302 w 506"/>
                <a:gd name="T27" fmla="*/ 0 h 557"/>
                <a:gd name="T28" fmla="*/ 413 w 506"/>
                <a:gd name="T29" fmla="*/ 0 h 557"/>
                <a:gd name="T30" fmla="*/ 440 w 506"/>
                <a:gd name="T31" fmla="*/ 0 h 557"/>
                <a:gd name="T32" fmla="*/ 443 w 506"/>
                <a:gd name="T33" fmla="*/ 0 h 557"/>
                <a:gd name="T34" fmla="*/ 419 w 506"/>
                <a:gd name="T35" fmla="*/ 0 h 557"/>
                <a:gd name="T36" fmla="*/ 362 w 506"/>
                <a:gd name="T37" fmla="*/ 0 h 557"/>
                <a:gd name="T38" fmla="*/ 418 w 506"/>
                <a:gd name="T39" fmla="*/ 0 h 557"/>
                <a:gd name="T40" fmla="*/ 346 w 506"/>
                <a:gd name="T41" fmla="*/ 0 h 557"/>
                <a:gd name="T42" fmla="*/ 382 w 506"/>
                <a:gd name="T43" fmla="*/ 0 h 557"/>
                <a:gd name="T44" fmla="*/ 403 w 506"/>
                <a:gd name="T45" fmla="*/ 0 h 557"/>
                <a:gd name="T46" fmla="*/ 344 w 506"/>
                <a:gd name="T47" fmla="*/ 0 h 557"/>
                <a:gd name="T48" fmla="*/ 391 w 506"/>
                <a:gd name="T49" fmla="*/ 0 h 557"/>
                <a:gd name="T50" fmla="*/ 403 w 506"/>
                <a:gd name="T51" fmla="*/ 0 h 557"/>
                <a:gd name="T52" fmla="*/ 323 w 506"/>
                <a:gd name="T53" fmla="*/ 0 h 557"/>
                <a:gd name="T54" fmla="*/ 319 w 506"/>
                <a:gd name="T55" fmla="*/ 0 h 557"/>
                <a:gd name="T56" fmla="*/ 344 w 506"/>
                <a:gd name="T57" fmla="*/ 0 h 557"/>
                <a:gd name="T58" fmla="*/ 387 w 506"/>
                <a:gd name="T59" fmla="*/ 0 h 557"/>
                <a:gd name="T60" fmla="*/ 442 w 506"/>
                <a:gd name="T61" fmla="*/ 0 h 557"/>
                <a:gd name="T62" fmla="*/ 449 w 506"/>
                <a:gd name="T63" fmla="*/ 0 h 557"/>
                <a:gd name="T64" fmla="*/ 454 w 506"/>
                <a:gd name="T65" fmla="*/ 0 h 557"/>
                <a:gd name="T66" fmla="*/ 405 w 506"/>
                <a:gd name="T67" fmla="*/ 0 h 557"/>
                <a:gd name="T68" fmla="*/ 317 w 506"/>
                <a:gd name="T69" fmla="*/ 0 h 557"/>
                <a:gd name="T70" fmla="*/ 271 w 506"/>
                <a:gd name="T71" fmla="*/ 0 h 557"/>
                <a:gd name="T72" fmla="*/ 217 w 506"/>
                <a:gd name="T73" fmla="*/ 0 h 557"/>
                <a:gd name="T74" fmla="*/ 165 w 506"/>
                <a:gd name="T75" fmla="*/ 0 h 557"/>
                <a:gd name="T76" fmla="*/ 136 w 506"/>
                <a:gd name="T77" fmla="*/ 0 h 557"/>
                <a:gd name="T78" fmla="*/ 191 w 506"/>
                <a:gd name="T79" fmla="*/ 0 h 557"/>
                <a:gd name="T80" fmla="*/ 253 w 506"/>
                <a:gd name="T81" fmla="*/ 0 h 557"/>
                <a:gd name="T82" fmla="*/ 210 w 506"/>
                <a:gd name="T83" fmla="*/ 0 h 557"/>
                <a:gd name="T84" fmla="*/ 156 w 506"/>
                <a:gd name="T85" fmla="*/ 0 h 557"/>
                <a:gd name="T86" fmla="*/ 127 w 506"/>
                <a:gd name="T87" fmla="*/ 0 h 557"/>
                <a:gd name="T88" fmla="*/ 168 w 506"/>
                <a:gd name="T89" fmla="*/ 0 h 557"/>
                <a:gd name="T90" fmla="*/ 72 w 506"/>
                <a:gd name="T91" fmla="*/ 0 h 557"/>
                <a:gd name="T92" fmla="*/ 97 w 506"/>
                <a:gd name="T93" fmla="*/ 0 h 557"/>
                <a:gd name="T94" fmla="*/ 63 w 506"/>
                <a:gd name="T95" fmla="*/ 0 h 557"/>
                <a:gd name="T96" fmla="*/ 64 w 506"/>
                <a:gd name="T97" fmla="*/ 0 h 557"/>
                <a:gd name="T98" fmla="*/ 18 w 506"/>
                <a:gd name="T99" fmla="*/ 0 h 557"/>
                <a:gd name="T100" fmla="*/ 23 w 506"/>
                <a:gd name="T101" fmla="*/ 0 h 557"/>
                <a:gd name="T102" fmla="*/ 17 w 506"/>
                <a:gd name="T103" fmla="*/ 0 h 557"/>
                <a:gd name="T104" fmla="*/ 84 w 506"/>
                <a:gd name="T105" fmla="*/ 0 h 557"/>
                <a:gd name="T106" fmla="*/ 149 w 506"/>
                <a:gd name="T107" fmla="*/ 0 h 557"/>
                <a:gd name="T108" fmla="*/ 205 w 506"/>
                <a:gd name="T109" fmla="*/ 0 h 557"/>
                <a:gd name="T110" fmla="*/ 238 w 506"/>
                <a:gd name="T111" fmla="*/ 0 h 557"/>
                <a:gd name="T112" fmla="*/ 316 w 506"/>
                <a:gd name="T113" fmla="*/ 0 h 557"/>
                <a:gd name="T114" fmla="*/ 389 w 506"/>
                <a:gd name="T115" fmla="*/ 0 h 557"/>
                <a:gd name="T116" fmla="*/ 499 w 506"/>
                <a:gd name="T117" fmla="*/ 0 h 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06"/>
                <a:gd name="T178" fmla="*/ 0 h 557"/>
                <a:gd name="T179" fmla="*/ 506 w 506"/>
                <a:gd name="T180" fmla="*/ 557 h 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06" h="557">
                  <a:moveTo>
                    <a:pt x="499" y="6"/>
                  </a:moveTo>
                  <a:lnTo>
                    <a:pt x="503" y="11"/>
                  </a:lnTo>
                  <a:lnTo>
                    <a:pt x="505" y="15"/>
                  </a:lnTo>
                  <a:lnTo>
                    <a:pt x="506" y="21"/>
                  </a:lnTo>
                  <a:lnTo>
                    <a:pt x="505" y="27"/>
                  </a:lnTo>
                  <a:lnTo>
                    <a:pt x="496" y="34"/>
                  </a:lnTo>
                  <a:lnTo>
                    <a:pt x="484" y="42"/>
                  </a:lnTo>
                  <a:lnTo>
                    <a:pt x="470" y="50"/>
                  </a:lnTo>
                  <a:lnTo>
                    <a:pt x="456" y="58"/>
                  </a:lnTo>
                  <a:lnTo>
                    <a:pt x="442" y="64"/>
                  </a:lnTo>
                  <a:lnTo>
                    <a:pt x="429" y="70"/>
                  </a:lnTo>
                  <a:lnTo>
                    <a:pt x="417" y="74"/>
                  </a:lnTo>
                  <a:lnTo>
                    <a:pt x="410" y="75"/>
                  </a:lnTo>
                  <a:lnTo>
                    <a:pt x="409" y="73"/>
                  </a:lnTo>
                  <a:lnTo>
                    <a:pt x="407" y="72"/>
                  </a:lnTo>
                  <a:lnTo>
                    <a:pt x="407" y="70"/>
                  </a:lnTo>
                  <a:lnTo>
                    <a:pt x="407" y="67"/>
                  </a:lnTo>
                  <a:lnTo>
                    <a:pt x="417" y="62"/>
                  </a:lnTo>
                  <a:lnTo>
                    <a:pt x="426" y="56"/>
                  </a:lnTo>
                  <a:lnTo>
                    <a:pt x="436" y="50"/>
                  </a:lnTo>
                  <a:lnTo>
                    <a:pt x="446" y="45"/>
                  </a:lnTo>
                  <a:lnTo>
                    <a:pt x="456" y="41"/>
                  </a:lnTo>
                  <a:lnTo>
                    <a:pt x="466" y="36"/>
                  </a:lnTo>
                  <a:lnTo>
                    <a:pt x="477" y="32"/>
                  </a:lnTo>
                  <a:lnTo>
                    <a:pt x="487" y="27"/>
                  </a:lnTo>
                  <a:lnTo>
                    <a:pt x="489" y="18"/>
                  </a:lnTo>
                  <a:lnTo>
                    <a:pt x="483" y="17"/>
                  </a:lnTo>
                  <a:lnTo>
                    <a:pt x="466" y="20"/>
                  </a:lnTo>
                  <a:lnTo>
                    <a:pt x="445" y="27"/>
                  </a:lnTo>
                  <a:lnTo>
                    <a:pt x="419" y="37"/>
                  </a:lnTo>
                  <a:lnTo>
                    <a:pt x="392" y="48"/>
                  </a:lnTo>
                  <a:lnTo>
                    <a:pt x="369" y="57"/>
                  </a:lnTo>
                  <a:lnTo>
                    <a:pt x="350" y="65"/>
                  </a:lnTo>
                  <a:lnTo>
                    <a:pt x="339" y="71"/>
                  </a:lnTo>
                  <a:lnTo>
                    <a:pt x="333" y="72"/>
                  </a:lnTo>
                  <a:lnTo>
                    <a:pt x="328" y="75"/>
                  </a:lnTo>
                  <a:lnTo>
                    <a:pt x="323" y="80"/>
                  </a:lnTo>
                  <a:lnTo>
                    <a:pt x="319" y="85"/>
                  </a:lnTo>
                  <a:lnTo>
                    <a:pt x="316" y="90"/>
                  </a:lnTo>
                  <a:lnTo>
                    <a:pt x="312" y="95"/>
                  </a:lnTo>
                  <a:lnTo>
                    <a:pt x="309" y="101"/>
                  </a:lnTo>
                  <a:lnTo>
                    <a:pt x="304" y="105"/>
                  </a:lnTo>
                  <a:lnTo>
                    <a:pt x="298" y="118"/>
                  </a:lnTo>
                  <a:lnTo>
                    <a:pt x="300" y="131"/>
                  </a:lnTo>
                  <a:lnTo>
                    <a:pt x="305" y="143"/>
                  </a:lnTo>
                  <a:lnTo>
                    <a:pt x="309" y="157"/>
                  </a:lnTo>
                  <a:lnTo>
                    <a:pt x="306" y="157"/>
                  </a:lnTo>
                  <a:lnTo>
                    <a:pt x="303" y="155"/>
                  </a:lnTo>
                  <a:lnTo>
                    <a:pt x="298" y="151"/>
                  </a:lnTo>
                  <a:lnTo>
                    <a:pt x="293" y="148"/>
                  </a:lnTo>
                  <a:lnTo>
                    <a:pt x="288" y="135"/>
                  </a:lnTo>
                  <a:lnTo>
                    <a:pt x="284" y="120"/>
                  </a:lnTo>
                  <a:lnTo>
                    <a:pt x="283" y="106"/>
                  </a:lnTo>
                  <a:lnTo>
                    <a:pt x="289" y="94"/>
                  </a:lnTo>
                  <a:lnTo>
                    <a:pt x="300" y="81"/>
                  </a:lnTo>
                  <a:lnTo>
                    <a:pt x="308" y="70"/>
                  </a:lnTo>
                  <a:lnTo>
                    <a:pt x="312" y="59"/>
                  </a:lnTo>
                  <a:lnTo>
                    <a:pt x="315" y="51"/>
                  </a:lnTo>
                  <a:lnTo>
                    <a:pt x="316" y="45"/>
                  </a:lnTo>
                  <a:lnTo>
                    <a:pt x="315" y="41"/>
                  </a:lnTo>
                  <a:lnTo>
                    <a:pt x="313" y="38"/>
                  </a:lnTo>
                  <a:lnTo>
                    <a:pt x="313" y="37"/>
                  </a:lnTo>
                  <a:lnTo>
                    <a:pt x="308" y="47"/>
                  </a:lnTo>
                  <a:lnTo>
                    <a:pt x="300" y="56"/>
                  </a:lnTo>
                  <a:lnTo>
                    <a:pt x="292" y="66"/>
                  </a:lnTo>
                  <a:lnTo>
                    <a:pt x="285" y="75"/>
                  </a:lnTo>
                  <a:lnTo>
                    <a:pt x="277" y="85"/>
                  </a:lnTo>
                  <a:lnTo>
                    <a:pt x="269" y="93"/>
                  </a:lnTo>
                  <a:lnTo>
                    <a:pt x="261" y="102"/>
                  </a:lnTo>
                  <a:lnTo>
                    <a:pt x="252" y="110"/>
                  </a:lnTo>
                  <a:lnTo>
                    <a:pt x="245" y="124"/>
                  </a:lnTo>
                  <a:lnTo>
                    <a:pt x="239" y="139"/>
                  </a:lnTo>
                  <a:lnTo>
                    <a:pt x="232" y="154"/>
                  </a:lnTo>
                  <a:lnTo>
                    <a:pt x="225" y="168"/>
                  </a:lnTo>
                  <a:lnTo>
                    <a:pt x="223" y="196"/>
                  </a:lnTo>
                  <a:lnTo>
                    <a:pt x="225" y="221"/>
                  </a:lnTo>
                  <a:lnTo>
                    <a:pt x="229" y="244"/>
                  </a:lnTo>
                  <a:lnTo>
                    <a:pt x="228" y="271"/>
                  </a:lnTo>
                  <a:lnTo>
                    <a:pt x="224" y="286"/>
                  </a:lnTo>
                  <a:lnTo>
                    <a:pt x="216" y="304"/>
                  </a:lnTo>
                  <a:lnTo>
                    <a:pt x="206" y="322"/>
                  </a:lnTo>
                  <a:lnTo>
                    <a:pt x="196" y="340"/>
                  </a:lnTo>
                  <a:lnTo>
                    <a:pt x="185" y="358"/>
                  </a:lnTo>
                  <a:lnTo>
                    <a:pt x="176" y="375"/>
                  </a:lnTo>
                  <a:lnTo>
                    <a:pt x="170" y="389"/>
                  </a:lnTo>
                  <a:lnTo>
                    <a:pt x="167" y="400"/>
                  </a:lnTo>
                  <a:lnTo>
                    <a:pt x="169" y="431"/>
                  </a:lnTo>
                  <a:lnTo>
                    <a:pt x="176" y="455"/>
                  </a:lnTo>
                  <a:lnTo>
                    <a:pt x="186" y="471"/>
                  </a:lnTo>
                  <a:lnTo>
                    <a:pt x="198" y="481"/>
                  </a:lnTo>
                  <a:lnTo>
                    <a:pt x="211" y="487"/>
                  </a:lnTo>
                  <a:lnTo>
                    <a:pt x="225" y="488"/>
                  </a:lnTo>
                  <a:lnTo>
                    <a:pt x="237" y="484"/>
                  </a:lnTo>
                  <a:lnTo>
                    <a:pt x="249" y="479"/>
                  </a:lnTo>
                  <a:lnTo>
                    <a:pt x="256" y="465"/>
                  </a:lnTo>
                  <a:lnTo>
                    <a:pt x="263" y="442"/>
                  </a:lnTo>
                  <a:lnTo>
                    <a:pt x="271" y="414"/>
                  </a:lnTo>
                  <a:lnTo>
                    <a:pt x="279" y="382"/>
                  </a:lnTo>
                  <a:lnTo>
                    <a:pt x="286" y="350"/>
                  </a:lnTo>
                  <a:lnTo>
                    <a:pt x="293" y="320"/>
                  </a:lnTo>
                  <a:lnTo>
                    <a:pt x="300" y="297"/>
                  </a:lnTo>
                  <a:lnTo>
                    <a:pt x="305" y="281"/>
                  </a:lnTo>
                  <a:lnTo>
                    <a:pt x="304" y="279"/>
                  </a:lnTo>
                  <a:lnTo>
                    <a:pt x="300" y="283"/>
                  </a:lnTo>
                  <a:lnTo>
                    <a:pt x="297" y="285"/>
                  </a:lnTo>
                  <a:lnTo>
                    <a:pt x="293" y="285"/>
                  </a:lnTo>
                  <a:lnTo>
                    <a:pt x="289" y="284"/>
                  </a:lnTo>
                  <a:lnTo>
                    <a:pt x="289" y="283"/>
                  </a:lnTo>
                  <a:lnTo>
                    <a:pt x="290" y="279"/>
                  </a:lnTo>
                  <a:lnTo>
                    <a:pt x="292" y="275"/>
                  </a:lnTo>
                  <a:lnTo>
                    <a:pt x="296" y="270"/>
                  </a:lnTo>
                  <a:lnTo>
                    <a:pt x="302" y="264"/>
                  </a:lnTo>
                  <a:lnTo>
                    <a:pt x="308" y="259"/>
                  </a:lnTo>
                  <a:lnTo>
                    <a:pt x="315" y="254"/>
                  </a:lnTo>
                  <a:lnTo>
                    <a:pt x="324" y="249"/>
                  </a:lnTo>
                  <a:lnTo>
                    <a:pt x="338" y="245"/>
                  </a:lnTo>
                  <a:lnTo>
                    <a:pt x="356" y="240"/>
                  </a:lnTo>
                  <a:lnTo>
                    <a:pt x="375" y="236"/>
                  </a:lnTo>
                  <a:lnTo>
                    <a:pt x="394" y="230"/>
                  </a:lnTo>
                  <a:lnTo>
                    <a:pt x="413" y="224"/>
                  </a:lnTo>
                  <a:lnTo>
                    <a:pt x="430" y="217"/>
                  </a:lnTo>
                  <a:lnTo>
                    <a:pt x="442" y="208"/>
                  </a:lnTo>
                  <a:lnTo>
                    <a:pt x="447" y="198"/>
                  </a:lnTo>
                  <a:lnTo>
                    <a:pt x="449" y="191"/>
                  </a:lnTo>
                  <a:lnTo>
                    <a:pt x="449" y="183"/>
                  </a:lnTo>
                  <a:lnTo>
                    <a:pt x="447" y="174"/>
                  </a:lnTo>
                  <a:lnTo>
                    <a:pt x="444" y="168"/>
                  </a:lnTo>
                  <a:lnTo>
                    <a:pt x="440" y="164"/>
                  </a:lnTo>
                  <a:lnTo>
                    <a:pt x="437" y="162"/>
                  </a:lnTo>
                  <a:lnTo>
                    <a:pt x="434" y="159"/>
                  </a:lnTo>
                  <a:lnTo>
                    <a:pt x="433" y="155"/>
                  </a:lnTo>
                  <a:lnTo>
                    <a:pt x="437" y="150"/>
                  </a:lnTo>
                  <a:lnTo>
                    <a:pt x="440" y="146"/>
                  </a:lnTo>
                  <a:lnTo>
                    <a:pt x="444" y="141"/>
                  </a:lnTo>
                  <a:lnTo>
                    <a:pt x="446" y="136"/>
                  </a:lnTo>
                  <a:lnTo>
                    <a:pt x="443" y="133"/>
                  </a:lnTo>
                  <a:lnTo>
                    <a:pt x="438" y="131"/>
                  </a:lnTo>
                  <a:lnTo>
                    <a:pt x="432" y="127"/>
                  </a:lnTo>
                  <a:lnTo>
                    <a:pt x="431" y="124"/>
                  </a:lnTo>
                  <a:lnTo>
                    <a:pt x="433" y="117"/>
                  </a:lnTo>
                  <a:lnTo>
                    <a:pt x="436" y="109"/>
                  </a:lnTo>
                  <a:lnTo>
                    <a:pt x="434" y="101"/>
                  </a:lnTo>
                  <a:lnTo>
                    <a:pt x="429" y="94"/>
                  </a:lnTo>
                  <a:lnTo>
                    <a:pt x="419" y="96"/>
                  </a:lnTo>
                  <a:lnTo>
                    <a:pt x="410" y="97"/>
                  </a:lnTo>
                  <a:lnTo>
                    <a:pt x="400" y="100"/>
                  </a:lnTo>
                  <a:lnTo>
                    <a:pt x="391" y="102"/>
                  </a:lnTo>
                  <a:lnTo>
                    <a:pt x="383" y="105"/>
                  </a:lnTo>
                  <a:lnTo>
                    <a:pt x="375" y="109"/>
                  </a:lnTo>
                  <a:lnTo>
                    <a:pt x="366" y="115"/>
                  </a:lnTo>
                  <a:lnTo>
                    <a:pt x="360" y="121"/>
                  </a:lnTo>
                  <a:lnTo>
                    <a:pt x="362" y="125"/>
                  </a:lnTo>
                  <a:lnTo>
                    <a:pt x="369" y="126"/>
                  </a:lnTo>
                  <a:lnTo>
                    <a:pt x="378" y="127"/>
                  </a:lnTo>
                  <a:lnTo>
                    <a:pt x="390" y="127"/>
                  </a:lnTo>
                  <a:lnTo>
                    <a:pt x="402" y="127"/>
                  </a:lnTo>
                  <a:lnTo>
                    <a:pt x="411" y="127"/>
                  </a:lnTo>
                  <a:lnTo>
                    <a:pt x="418" y="127"/>
                  </a:lnTo>
                  <a:lnTo>
                    <a:pt x="420" y="130"/>
                  </a:lnTo>
                  <a:lnTo>
                    <a:pt x="418" y="133"/>
                  </a:lnTo>
                  <a:lnTo>
                    <a:pt x="414" y="135"/>
                  </a:lnTo>
                  <a:lnTo>
                    <a:pt x="409" y="136"/>
                  </a:lnTo>
                  <a:lnTo>
                    <a:pt x="404" y="138"/>
                  </a:lnTo>
                  <a:lnTo>
                    <a:pt x="393" y="141"/>
                  </a:lnTo>
                  <a:lnTo>
                    <a:pt x="382" y="145"/>
                  </a:lnTo>
                  <a:lnTo>
                    <a:pt x="369" y="149"/>
                  </a:lnTo>
                  <a:lnTo>
                    <a:pt x="357" y="155"/>
                  </a:lnTo>
                  <a:lnTo>
                    <a:pt x="346" y="161"/>
                  </a:lnTo>
                  <a:lnTo>
                    <a:pt x="339" y="165"/>
                  </a:lnTo>
                  <a:lnTo>
                    <a:pt x="335" y="171"/>
                  </a:lnTo>
                  <a:lnTo>
                    <a:pt x="336" y="176"/>
                  </a:lnTo>
                  <a:lnTo>
                    <a:pt x="343" y="178"/>
                  </a:lnTo>
                  <a:lnTo>
                    <a:pt x="351" y="178"/>
                  </a:lnTo>
                  <a:lnTo>
                    <a:pt x="360" y="176"/>
                  </a:lnTo>
                  <a:lnTo>
                    <a:pt x="371" y="173"/>
                  </a:lnTo>
                  <a:lnTo>
                    <a:pt x="382" y="171"/>
                  </a:lnTo>
                  <a:lnTo>
                    <a:pt x="392" y="169"/>
                  </a:lnTo>
                  <a:lnTo>
                    <a:pt x="403" y="166"/>
                  </a:lnTo>
                  <a:lnTo>
                    <a:pt x="412" y="166"/>
                  </a:lnTo>
                  <a:lnTo>
                    <a:pt x="412" y="169"/>
                  </a:lnTo>
                  <a:lnTo>
                    <a:pt x="413" y="172"/>
                  </a:lnTo>
                  <a:lnTo>
                    <a:pt x="413" y="176"/>
                  </a:lnTo>
                  <a:lnTo>
                    <a:pt x="411" y="178"/>
                  </a:lnTo>
                  <a:lnTo>
                    <a:pt x="403" y="179"/>
                  </a:lnTo>
                  <a:lnTo>
                    <a:pt x="394" y="181"/>
                  </a:lnTo>
                  <a:lnTo>
                    <a:pt x="387" y="183"/>
                  </a:lnTo>
                  <a:lnTo>
                    <a:pt x="379" y="185"/>
                  </a:lnTo>
                  <a:lnTo>
                    <a:pt x="372" y="186"/>
                  </a:lnTo>
                  <a:lnTo>
                    <a:pt x="364" y="188"/>
                  </a:lnTo>
                  <a:lnTo>
                    <a:pt x="357" y="189"/>
                  </a:lnTo>
                  <a:lnTo>
                    <a:pt x="351" y="192"/>
                  </a:lnTo>
                  <a:lnTo>
                    <a:pt x="344" y="196"/>
                  </a:lnTo>
                  <a:lnTo>
                    <a:pt x="340" y="200"/>
                  </a:lnTo>
                  <a:lnTo>
                    <a:pt x="340" y="203"/>
                  </a:lnTo>
                  <a:lnTo>
                    <a:pt x="342" y="207"/>
                  </a:lnTo>
                  <a:lnTo>
                    <a:pt x="351" y="209"/>
                  </a:lnTo>
                  <a:lnTo>
                    <a:pt x="360" y="209"/>
                  </a:lnTo>
                  <a:lnTo>
                    <a:pt x="370" y="209"/>
                  </a:lnTo>
                  <a:lnTo>
                    <a:pt x="380" y="207"/>
                  </a:lnTo>
                  <a:lnTo>
                    <a:pt x="391" y="204"/>
                  </a:lnTo>
                  <a:lnTo>
                    <a:pt x="402" y="202"/>
                  </a:lnTo>
                  <a:lnTo>
                    <a:pt x="412" y="200"/>
                  </a:lnTo>
                  <a:lnTo>
                    <a:pt x="422" y="199"/>
                  </a:lnTo>
                  <a:lnTo>
                    <a:pt x="420" y="201"/>
                  </a:lnTo>
                  <a:lnTo>
                    <a:pt x="419" y="206"/>
                  </a:lnTo>
                  <a:lnTo>
                    <a:pt x="416" y="209"/>
                  </a:lnTo>
                  <a:lnTo>
                    <a:pt x="413" y="210"/>
                  </a:lnTo>
                  <a:lnTo>
                    <a:pt x="403" y="213"/>
                  </a:lnTo>
                  <a:lnTo>
                    <a:pt x="390" y="215"/>
                  </a:lnTo>
                  <a:lnTo>
                    <a:pt x="376" y="217"/>
                  </a:lnTo>
                  <a:lnTo>
                    <a:pt x="362" y="219"/>
                  </a:lnTo>
                  <a:lnTo>
                    <a:pt x="349" y="221"/>
                  </a:lnTo>
                  <a:lnTo>
                    <a:pt x="338" y="221"/>
                  </a:lnTo>
                  <a:lnTo>
                    <a:pt x="329" y="219"/>
                  </a:lnTo>
                  <a:lnTo>
                    <a:pt x="324" y="216"/>
                  </a:lnTo>
                  <a:lnTo>
                    <a:pt x="323" y="211"/>
                  </a:lnTo>
                  <a:lnTo>
                    <a:pt x="326" y="203"/>
                  </a:lnTo>
                  <a:lnTo>
                    <a:pt x="331" y="194"/>
                  </a:lnTo>
                  <a:lnTo>
                    <a:pt x="335" y="188"/>
                  </a:lnTo>
                  <a:lnTo>
                    <a:pt x="331" y="187"/>
                  </a:lnTo>
                  <a:lnTo>
                    <a:pt x="326" y="185"/>
                  </a:lnTo>
                  <a:lnTo>
                    <a:pt x="322" y="183"/>
                  </a:lnTo>
                  <a:lnTo>
                    <a:pt x="319" y="179"/>
                  </a:lnTo>
                  <a:lnTo>
                    <a:pt x="319" y="169"/>
                  </a:lnTo>
                  <a:lnTo>
                    <a:pt x="325" y="161"/>
                  </a:lnTo>
                  <a:lnTo>
                    <a:pt x="333" y="154"/>
                  </a:lnTo>
                  <a:lnTo>
                    <a:pt x="343" y="147"/>
                  </a:lnTo>
                  <a:lnTo>
                    <a:pt x="363" y="138"/>
                  </a:lnTo>
                  <a:lnTo>
                    <a:pt x="357" y="136"/>
                  </a:lnTo>
                  <a:lnTo>
                    <a:pt x="352" y="134"/>
                  </a:lnTo>
                  <a:lnTo>
                    <a:pt x="347" y="131"/>
                  </a:lnTo>
                  <a:lnTo>
                    <a:pt x="344" y="127"/>
                  </a:lnTo>
                  <a:lnTo>
                    <a:pt x="344" y="120"/>
                  </a:lnTo>
                  <a:lnTo>
                    <a:pt x="345" y="115"/>
                  </a:lnTo>
                  <a:lnTo>
                    <a:pt x="347" y="110"/>
                  </a:lnTo>
                  <a:lnTo>
                    <a:pt x="352" y="105"/>
                  </a:lnTo>
                  <a:lnTo>
                    <a:pt x="360" y="102"/>
                  </a:lnTo>
                  <a:lnTo>
                    <a:pt x="369" y="97"/>
                  </a:lnTo>
                  <a:lnTo>
                    <a:pt x="378" y="94"/>
                  </a:lnTo>
                  <a:lnTo>
                    <a:pt x="387" y="89"/>
                  </a:lnTo>
                  <a:lnTo>
                    <a:pt x="397" y="86"/>
                  </a:lnTo>
                  <a:lnTo>
                    <a:pt x="406" y="83"/>
                  </a:lnTo>
                  <a:lnTo>
                    <a:pt x="414" y="80"/>
                  </a:lnTo>
                  <a:lnTo>
                    <a:pt x="424" y="79"/>
                  </a:lnTo>
                  <a:lnTo>
                    <a:pt x="427" y="78"/>
                  </a:lnTo>
                  <a:lnTo>
                    <a:pt x="432" y="78"/>
                  </a:lnTo>
                  <a:lnTo>
                    <a:pt x="437" y="79"/>
                  </a:lnTo>
                  <a:lnTo>
                    <a:pt x="442" y="80"/>
                  </a:lnTo>
                  <a:lnTo>
                    <a:pt x="446" y="83"/>
                  </a:lnTo>
                  <a:lnTo>
                    <a:pt x="449" y="87"/>
                  </a:lnTo>
                  <a:lnTo>
                    <a:pt x="450" y="90"/>
                  </a:lnTo>
                  <a:lnTo>
                    <a:pt x="452" y="95"/>
                  </a:lnTo>
                  <a:lnTo>
                    <a:pt x="452" y="98"/>
                  </a:lnTo>
                  <a:lnTo>
                    <a:pt x="452" y="102"/>
                  </a:lnTo>
                  <a:lnTo>
                    <a:pt x="451" y="105"/>
                  </a:lnTo>
                  <a:lnTo>
                    <a:pt x="449" y="109"/>
                  </a:lnTo>
                  <a:lnTo>
                    <a:pt x="457" y="111"/>
                  </a:lnTo>
                  <a:lnTo>
                    <a:pt x="464" y="113"/>
                  </a:lnTo>
                  <a:lnTo>
                    <a:pt x="470" y="118"/>
                  </a:lnTo>
                  <a:lnTo>
                    <a:pt x="472" y="125"/>
                  </a:lnTo>
                  <a:lnTo>
                    <a:pt x="471" y="135"/>
                  </a:lnTo>
                  <a:lnTo>
                    <a:pt x="467" y="143"/>
                  </a:lnTo>
                  <a:lnTo>
                    <a:pt x="460" y="151"/>
                  </a:lnTo>
                  <a:lnTo>
                    <a:pt x="454" y="159"/>
                  </a:lnTo>
                  <a:lnTo>
                    <a:pt x="463" y="171"/>
                  </a:lnTo>
                  <a:lnTo>
                    <a:pt x="467" y="185"/>
                  </a:lnTo>
                  <a:lnTo>
                    <a:pt x="467" y="200"/>
                  </a:lnTo>
                  <a:lnTo>
                    <a:pt x="463" y="214"/>
                  </a:lnTo>
                  <a:lnTo>
                    <a:pt x="451" y="227"/>
                  </a:lnTo>
                  <a:lnTo>
                    <a:pt x="437" y="236"/>
                  </a:lnTo>
                  <a:lnTo>
                    <a:pt x="422" y="241"/>
                  </a:lnTo>
                  <a:lnTo>
                    <a:pt x="405" y="245"/>
                  </a:lnTo>
                  <a:lnTo>
                    <a:pt x="389" y="247"/>
                  </a:lnTo>
                  <a:lnTo>
                    <a:pt x="371" y="249"/>
                  </a:lnTo>
                  <a:lnTo>
                    <a:pt x="356" y="254"/>
                  </a:lnTo>
                  <a:lnTo>
                    <a:pt x="340" y="261"/>
                  </a:lnTo>
                  <a:lnTo>
                    <a:pt x="333" y="266"/>
                  </a:lnTo>
                  <a:lnTo>
                    <a:pt x="325" y="271"/>
                  </a:lnTo>
                  <a:lnTo>
                    <a:pt x="319" y="277"/>
                  </a:lnTo>
                  <a:lnTo>
                    <a:pt x="317" y="279"/>
                  </a:lnTo>
                  <a:lnTo>
                    <a:pt x="315" y="287"/>
                  </a:lnTo>
                  <a:lnTo>
                    <a:pt x="310" y="310"/>
                  </a:lnTo>
                  <a:lnTo>
                    <a:pt x="303" y="342"/>
                  </a:lnTo>
                  <a:lnTo>
                    <a:pt x="295" y="378"/>
                  </a:lnTo>
                  <a:lnTo>
                    <a:pt x="286" y="414"/>
                  </a:lnTo>
                  <a:lnTo>
                    <a:pt x="279" y="446"/>
                  </a:lnTo>
                  <a:lnTo>
                    <a:pt x="273" y="468"/>
                  </a:lnTo>
                  <a:lnTo>
                    <a:pt x="271" y="478"/>
                  </a:lnTo>
                  <a:lnTo>
                    <a:pt x="262" y="486"/>
                  </a:lnTo>
                  <a:lnTo>
                    <a:pt x="252" y="493"/>
                  </a:lnTo>
                  <a:lnTo>
                    <a:pt x="244" y="498"/>
                  </a:lnTo>
                  <a:lnTo>
                    <a:pt x="236" y="502"/>
                  </a:lnTo>
                  <a:lnTo>
                    <a:pt x="228" y="505"/>
                  </a:lnTo>
                  <a:lnTo>
                    <a:pt x="222" y="506"/>
                  </a:lnTo>
                  <a:lnTo>
                    <a:pt x="218" y="508"/>
                  </a:lnTo>
                  <a:lnTo>
                    <a:pt x="217" y="508"/>
                  </a:lnTo>
                  <a:lnTo>
                    <a:pt x="209" y="508"/>
                  </a:lnTo>
                  <a:lnTo>
                    <a:pt x="201" y="505"/>
                  </a:lnTo>
                  <a:lnTo>
                    <a:pt x="194" y="503"/>
                  </a:lnTo>
                  <a:lnTo>
                    <a:pt x="186" y="498"/>
                  </a:lnTo>
                  <a:lnTo>
                    <a:pt x="179" y="494"/>
                  </a:lnTo>
                  <a:lnTo>
                    <a:pt x="175" y="489"/>
                  </a:lnTo>
                  <a:lnTo>
                    <a:pt x="169" y="483"/>
                  </a:lnTo>
                  <a:lnTo>
                    <a:pt x="165" y="476"/>
                  </a:lnTo>
                  <a:lnTo>
                    <a:pt x="157" y="456"/>
                  </a:lnTo>
                  <a:lnTo>
                    <a:pt x="151" y="433"/>
                  </a:lnTo>
                  <a:lnTo>
                    <a:pt x="149" y="410"/>
                  </a:lnTo>
                  <a:lnTo>
                    <a:pt x="150" y="387"/>
                  </a:lnTo>
                  <a:lnTo>
                    <a:pt x="139" y="407"/>
                  </a:lnTo>
                  <a:lnTo>
                    <a:pt x="132" y="429"/>
                  </a:lnTo>
                  <a:lnTo>
                    <a:pt x="130" y="453"/>
                  </a:lnTo>
                  <a:lnTo>
                    <a:pt x="136" y="476"/>
                  </a:lnTo>
                  <a:lnTo>
                    <a:pt x="141" y="484"/>
                  </a:lnTo>
                  <a:lnTo>
                    <a:pt x="145" y="493"/>
                  </a:lnTo>
                  <a:lnTo>
                    <a:pt x="152" y="501"/>
                  </a:lnTo>
                  <a:lnTo>
                    <a:pt x="158" y="509"/>
                  </a:lnTo>
                  <a:lnTo>
                    <a:pt x="167" y="516"/>
                  </a:lnTo>
                  <a:lnTo>
                    <a:pt x="174" y="521"/>
                  </a:lnTo>
                  <a:lnTo>
                    <a:pt x="183" y="527"/>
                  </a:lnTo>
                  <a:lnTo>
                    <a:pt x="191" y="531"/>
                  </a:lnTo>
                  <a:lnTo>
                    <a:pt x="205" y="534"/>
                  </a:lnTo>
                  <a:lnTo>
                    <a:pt x="217" y="534"/>
                  </a:lnTo>
                  <a:lnTo>
                    <a:pt x="228" y="531"/>
                  </a:lnTo>
                  <a:lnTo>
                    <a:pt x="235" y="525"/>
                  </a:lnTo>
                  <a:lnTo>
                    <a:pt x="242" y="519"/>
                  </a:lnTo>
                  <a:lnTo>
                    <a:pt x="246" y="513"/>
                  </a:lnTo>
                  <a:lnTo>
                    <a:pt x="250" y="509"/>
                  </a:lnTo>
                  <a:lnTo>
                    <a:pt x="253" y="505"/>
                  </a:lnTo>
                  <a:lnTo>
                    <a:pt x="253" y="512"/>
                  </a:lnTo>
                  <a:lnTo>
                    <a:pt x="251" y="524"/>
                  </a:lnTo>
                  <a:lnTo>
                    <a:pt x="244" y="536"/>
                  </a:lnTo>
                  <a:lnTo>
                    <a:pt x="233" y="544"/>
                  </a:lnTo>
                  <a:lnTo>
                    <a:pt x="228" y="547"/>
                  </a:lnTo>
                  <a:lnTo>
                    <a:pt x="222" y="548"/>
                  </a:lnTo>
                  <a:lnTo>
                    <a:pt x="216" y="550"/>
                  </a:lnTo>
                  <a:lnTo>
                    <a:pt x="210" y="551"/>
                  </a:lnTo>
                  <a:lnTo>
                    <a:pt x="204" y="552"/>
                  </a:lnTo>
                  <a:lnTo>
                    <a:pt x="198" y="552"/>
                  </a:lnTo>
                  <a:lnTo>
                    <a:pt x="192" y="551"/>
                  </a:lnTo>
                  <a:lnTo>
                    <a:pt x="186" y="549"/>
                  </a:lnTo>
                  <a:lnTo>
                    <a:pt x="178" y="546"/>
                  </a:lnTo>
                  <a:lnTo>
                    <a:pt x="170" y="542"/>
                  </a:lnTo>
                  <a:lnTo>
                    <a:pt x="163" y="539"/>
                  </a:lnTo>
                  <a:lnTo>
                    <a:pt x="156" y="534"/>
                  </a:lnTo>
                  <a:lnTo>
                    <a:pt x="148" y="527"/>
                  </a:lnTo>
                  <a:lnTo>
                    <a:pt x="141" y="520"/>
                  </a:lnTo>
                  <a:lnTo>
                    <a:pt x="132" y="510"/>
                  </a:lnTo>
                  <a:lnTo>
                    <a:pt x="124" y="498"/>
                  </a:lnTo>
                  <a:lnTo>
                    <a:pt x="114" y="474"/>
                  </a:lnTo>
                  <a:lnTo>
                    <a:pt x="111" y="446"/>
                  </a:lnTo>
                  <a:lnTo>
                    <a:pt x="115" y="418"/>
                  </a:lnTo>
                  <a:lnTo>
                    <a:pt x="127" y="392"/>
                  </a:lnTo>
                  <a:lnTo>
                    <a:pt x="128" y="390"/>
                  </a:lnTo>
                  <a:lnTo>
                    <a:pt x="131" y="384"/>
                  </a:lnTo>
                  <a:lnTo>
                    <a:pt x="136" y="377"/>
                  </a:lnTo>
                  <a:lnTo>
                    <a:pt x="141" y="369"/>
                  </a:lnTo>
                  <a:lnTo>
                    <a:pt x="147" y="361"/>
                  </a:lnTo>
                  <a:lnTo>
                    <a:pt x="154" y="354"/>
                  </a:lnTo>
                  <a:lnTo>
                    <a:pt x="161" y="348"/>
                  </a:lnTo>
                  <a:lnTo>
                    <a:pt x="168" y="345"/>
                  </a:lnTo>
                  <a:lnTo>
                    <a:pt x="163" y="342"/>
                  </a:lnTo>
                  <a:lnTo>
                    <a:pt x="157" y="340"/>
                  </a:lnTo>
                  <a:lnTo>
                    <a:pt x="149" y="340"/>
                  </a:lnTo>
                  <a:lnTo>
                    <a:pt x="142" y="340"/>
                  </a:lnTo>
                  <a:lnTo>
                    <a:pt x="114" y="355"/>
                  </a:lnTo>
                  <a:lnTo>
                    <a:pt x="94" y="378"/>
                  </a:lnTo>
                  <a:lnTo>
                    <a:pt x="80" y="406"/>
                  </a:lnTo>
                  <a:lnTo>
                    <a:pt x="72" y="435"/>
                  </a:lnTo>
                  <a:lnTo>
                    <a:pt x="69" y="463"/>
                  </a:lnTo>
                  <a:lnTo>
                    <a:pt x="68" y="486"/>
                  </a:lnTo>
                  <a:lnTo>
                    <a:pt x="69" y="502"/>
                  </a:lnTo>
                  <a:lnTo>
                    <a:pt x="69" y="508"/>
                  </a:lnTo>
                  <a:lnTo>
                    <a:pt x="76" y="526"/>
                  </a:lnTo>
                  <a:lnTo>
                    <a:pt x="85" y="539"/>
                  </a:lnTo>
                  <a:lnTo>
                    <a:pt x="94" y="546"/>
                  </a:lnTo>
                  <a:lnTo>
                    <a:pt x="97" y="548"/>
                  </a:lnTo>
                  <a:lnTo>
                    <a:pt x="96" y="551"/>
                  </a:lnTo>
                  <a:lnTo>
                    <a:pt x="96" y="554"/>
                  </a:lnTo>
                  <a:lnTo>
                    <a:pt x="95" y="556"/>
                  </a:lnTo>
                  <a:lnTo>
                    <a:pt x="94" y="557"/>
                  </a:lnTo>
                  <a:lnTo>
                    <a:pt x="83" y="555"/>
                  </a:lnTo>
                  <a:lnTo>
                    <a:pt x="77" y="551"/>
                  </a:lnTo>
                  <a:lnTo>
                    <a:pt x="71" y="547"/>
                  </a:lnTo>
                  <a:lnTo>
                    <a:pt x="63" y="539"/>
                  </a:lnTo>
                  <a:lnTo>
                    <a:pt x="55" y="525"/>
                  </a:lnTo>
                  <a:lnTo>
                    <a:pt x="51" y="509"/>
                  </a:lnTo>
                  <a:lnTo>
                    <a:pt x="49" y="491"/>
                  </a:lnTo>
                  <a:lnTo>
                    <a:pt x="48" y="475"/>
                  </a:lnTo>
                  <a:lnTo>
                    <a:pt x="51" y="448"/>
                  </a:lnTo>
                  <a:lnTo>
                    <a:pt x="56" y="418"/>
                  </a:lnTo>
                  <a:lnTo>
                    <a:pt x="62" y="395"/>
                  </a:lnTo>
                  <a:lnTo>
                    <a:pt x="64" y="384"/>
                  </a:lnTo>
                  <a:lnTo>
                    <a:pt x="58" y="390"/>
                  </a:lnTo>
                  <a:lnTo>
                    <a:pt x="53" y="397"/>
                  </a:lnTo>
                  <a:lnTo>
                    <a:pt x="47" y="403"/>
                  </a:lnTo>
                  <a:lnTo>
                    <a:pt x="41" y="408"/>
                  </a:lnTo>
                  <a:lnTo>
                    <a:pt x="35" y="415"/>
                  </a:lnTo>
                  <a:lnTo>
                    <a:pt x="29" y="421"/>
                  </a:lnTo>
                  <a:lnTo>
                    <a:pt x="23" y="428"/>
                  </a:lnTo>
                  <a:lnTo>
                    <a:pt x="18" y="435"/>
                  </a:lnTo>
                  <a:lnTo>
                    <a:pt x="18" y="446"/>
                  </a:lnTo>
                  <a:lnTo>
                    <a:pt x="27" y="452"/>
                  </a:lnTo>
                  <a:lnTo>
                    <a:pt x="35" y="457"/>
                  </a:lnTo>
                  <a:lnTo>
                    <a:pt x="40" y="459"/>
                  </a:lnTo>
                  <a:lnTo>
                    <a:pt x="38" y="461"/>
                  </a:lnTo>
                  <a:lnTo>
                    <a:pt x="35" y="464"/>
                  </a:lnTo>
                  <a:lnTo>
                    <a:pt x="29" y="464"/>
                  </a:lnTo>
                  <a:lnTo>
                    <a:pt x="23" y="464"/>
                  </a:lnTo>
                  <a:lnTo>
                    <a:pt x="16" y="461"/>
                  </a:lnTo>
                  <a:lnTo>
                    <a:pt x="10" y="460"/>
                  </a:lnTo>
                  <a:lnTo>
                    <a:pt x="5" y="458"/>
                  </a:lnTo>
                  <a:lnTo>
                    <a:pt x="2" y="455"/>
                  </a:lnTo>
                  <a:lnTo>
                    <a:pt x="0" y="441"/>
                  </a:lnTo>
                  <a:lnTo>
                    <a:pt x="2" y="427"/>
                  </a:lnTo>
                  <a:lnTo>
                    <a:pt x="8" y="414"/>
                  </a:lnTo>
                  <a:lnTo>
                    <a:pt x="17" y="404"/>
                  </a:lnTo>
                  <a:lnTo>
                    <a:pt x="24" y="398"/>
                  </a:lnTo>
                  <a:lnTo>
                    <a:pt x="33" y="391"/>
                  </a:lnTo>
                  <a:lnTo>
                    <a:pt x="42" y="384"/>
                  </a:lnTo>
                  <a:lnTo>
                    <a:pt x="53" y="376"/>
                  </a:lnTo>
                  <a:lnTo>
                    <a:pt x="62" y="368"/>
                  </a:lnTo>
                  <a:lnTo>
                    <a:pt x="71" y="362"/>
                  </a:lnTo>
                  <a:lnTo>
                    <a:pt x="78" y="358"/>
                  </a:lnTo>
                  <a:lnTo>
                    <a:pt x="84" y="355"/>
                  </a:lnTo>
                  <a:lnTo>
                    <a:pt x="91" y="350"/>
                  </a:lnTo>
                  <a:lnTo>
                    <a:pt x="100" y="345"/>
                  </a:lnTo>
                  <a:lnTo>
                    <a:pt x="107" y="340"/>
                  </a:lnTo>
                  <a:lnTo>
                    <a:pt x="115" y="337"/>
                  </a:lnTo>
                  <a:lnTo>
                    <a:pt x="123" y="334"/>
                  </a:lnTo>
                  <a:lnTo>
                    <a:pt x="131" y="331"/>
                  </a:lnTo>
                  <a:lnTo>
                    <a:pt x="141" y="329"/>
                  </a:lnTo>
                  <a:lnTo>
                    <a:pt x="149" y="328"/>
                  </a:lnTo>
                  <a:lnTo>
                    <a:pt x="163" y="329"/>
                  </a:lnTo>
                  <a:lnTo>
                    <a:pt x="171" y="332"/>
                  </a:lnTo>
                  <a:lnTo>
                    <a:pt x="177" y="337"/>
                  </a:lnTo>
                  <a:lnTo>
                    <a:pt x="179" y="339"/>
                  </a:lnTo>
                  <a:lnTo>
                    <a:pt x="185" y="325"/>
                  </a:lnTo>
                  <a:lnTo>
                    <a:pt x="195" y="301"/>
                  </a:lnTo>
                  <a:lnTo>
                    <a:pt x="204" y="274"/>
                  </a:lnTo>
                  <a:lnTo>
                    <a:pt x="205" y="249"/>
                  </a:lnTo>
                  <a:lnTo>
                    <a:pt x="204" y="225"/>
                  </a:lnTo>
                  <a:lnTo>
                    <a:pt x="203" y="200"/>
                  </a:lnTo>
                  <a:lnTo>
                    <a:pt x="204" y="174"/>
                  </a:lnTo>
                  <a:lnTo>
                    <a:pt x="212" y="153"/>
                  </a:lnTo>
                  <a:lnTo>
                    <a:pt x="219" y="142"/>
                  </a:lnTo>
                  <a:lnTo>
                    <a:pt x="225" y="132"/>
                  </a:lnTo>
                  <a:lnTo>
                    <a:pt x="231" y="119"/>
                  </a:lnTo>
                  <a:lnTo>
                    <a:pt x="238" y="102"/>
                  </a:lnTo>
                  <a:lnTo>
                    <a:pt x="243" y="94"/>
                  </a:lnTo>
                  <a:lnTo>
                    <a:pt x="252" y="83"/>
                  </a:lnTo>
                  <a:lnTo>
                    <a:pt x="265" y="70"/>
                  </a:lnTo>
                  <a:lnTo>
                    <a:pt x="278" y="57"/>
                  </a:lnTo>
                  <a:lnTo>
                    <a:pt x="291" y="43"/>
                  </a:lnTo>
                  <a:lnTo>
                    <a:pt x="303" y="33"/>
                  </a:lnTo>
                  <a:lnTo>
                    <a:pt x="312" y="25"/>
                  </a:lnTo>
                  <a:lnTo>
                    <a:pt x="316" y="22"/>
                  </a:lnTo>
                  <a:lnTo>
                    <a:pt x="323" y="22"/>
                  </a:lnTo>
                  <a:lnTo>
                    <a:pt x="328" y="28"/>
                  </a:lnTo>
                  <a:lnTo>
                    <a:pt x="331" y="40"/>
                  </a:lnTo>
                  <a:lnTo>
                    <a:pt x="332" y="58"/>
                  </a:lnTo>
                  <a:lnTo>
                    <a:pt x="339" y="53"/>
                  </a:lnTo>
                  <a:lnTo>
                    <a:pt x="351" y="48"/>
                  </a:lnTo>
                  <a:lnTo>
                    <a:pt x="369" y="40"/>
                  </a:lnTo>
                  <a:lnTo>
                    <a:pt x="389" y="30"/>
                  </a:lnTo>
                  <a:lnTo>
                    <a:pt x="411" y="21"/>
                  </a:lnTo>
                  <a:lnTo>
                    <a:pt x="434" y="13"/>
                  </a:lnTo>
                  <a:lnTo>
                    <a:pt x="456" y="5"/>
                  </a:lnTo>
                  <a:lnTo>
                    <a:pt x="476" y="0"/>
                  </a:lnTo>
                  <a:lnTo>
                    <a:pt x="481" y="0"/>
                  </a:lnTo>
                  <a:lnTo>
                    <a:pt x="487" y="2"/>
                  </a:lnTo>
                  <a:lnTo>
                    <a:pt x="493" y="4"/>
                  </a:lnTo>
                  <a:lnTo>
                    <a:pt x="499" y="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6193" name="Freeform 41"/>
            <p:cNvSpPr/>
            <p:nvPr/>
          </p:nvSpPr>
          <p:spPr bwMode="auto">
            <a:xfrm>
              <a:off x="2935" y="3095"/>
              <a:ext cx="100" cy="333"/>
            </a:xfrm>
            <a:custGeom>
              <a:avLst/>
              <a:gdLst>
                <a:gd name="T0" fmla="*/ 41 w 100"/>
                <a:gd name="T1" fmla="*/ 1 h 665"/>
                <a:gd name="T2" fmla="*/ 30 w 100"/>
                <a:gd name="T3" fmla="*/ 1 h 665"/>
                <a:gd name="T4" fmla="*/ 28 w 100"/>
                <a:gd name="T5" fmla="*/ 1 h 665"/>
                <a:gd name="T6" fmla="*/ 40 w 100"/>
                <a:gd name="T7" fmla="*/ 1 h 665"/>
                <a:gd name="T8" fmla="*/ 43 w 100"/>
                <a:gd name="T9" fmla="*/ 1 h 665"/>
                <a:gd name="T10" fmla="*/ 43 w 100"/>
                <a:gd name="T11" fmla="*/ 1 h 665"/>
                <a:gd name="T12" fmla="*/ 50 w 100"/>
                <a:gd name="T13" fmla="*/ 1 h 665"/>
                <a:gd name="T14" fmla="*/ 60 w 100"/>
                <a:gd name="T15" fmla="*/ 1 h 665"/>
                <a:gd name="T16" fmla="*/ 73 w 100"/>
                <a:gd name="T17" fmla="*/ 1 h 665"/>
                <a:gd name="T18" fmla="*/ 81 w 100"/>
                <a:gd name="T19" fmla="*/ 1 h 665"/>
                <a:gd name="T20" fmla="*/ 86 w 100"/>
                <a:gd name="T21" fmla="*/ 1 h 665"/>
                <a:gd name="T22" fmla="*/ 72 w 100"/>
                <a:gd name="T23" fmla="*/ 1 h 665"/>
                <a:gd name="T24" fmla="*/ 44 w 100"/>
                <a:gd name="T25" fmla="*/ 1 h 665"/>
                <a:gd name="T26" fmla="*/ 16 w 100"/>
                <a:gd name="T27" fmla="*/ 1 h 665"/>
                <a:gd name="T28" fmla="*/ 0 w 100"/>
                <a:gd name="T29" fmla="*/ 1 h 665"/>
                <a:gd name="T30" fmla="*/ 6 w 100"/>
                <a:gd name="T31" fmla="*/ 0 h 665"/>
                <a:gd name="T32" fmla="*/ 12 w 100"/>
                <a:gd name="T33" fmla="*/ 1 h 665"/>
                <a:gd name="T34" fmla="*/ 21 w 100"/>
                <a:gd name="T35" fmla="*/ 1 h 665"/>
                <a:gd name="T36" fmla="*/ 40 w 100"/>
                <a:gd name="T37" fmla="*/ 1 h 665"/>
                <a:gd name="T38" fmla="*/ 61 w 100"/>
                <a:gd name="T39" fmla="*/ 1 h 665"/>
                <a:gd name="T40" fmla="*/ 80 w 100"/>
                <a:gd name="T41" fmla="*/ 1 h 665"/>
                <a:gd name="T42" fmla="*/ 81 w 100"/>
                <a:gd name="T43" fmla="*/ 1 h 665"/>
                <a:gd name="T44" fmla="*/ 73 w 100"/>
                <a:gd name="T45" fmla="*/ 1 h 665"/>
                <a:gd name="T46" fmla="*/ 80 w 100"/>
                <a:gd name="T47" fmla="*/ 1 h 665"/>
                <a:gd name="T48" fmla="*/ 93 w 100"/>
                <a:gd name="T49" fmla="*/ 1 h 665"/>
                <a:gd name="T50" fmla="*/ 100 w 100"/>
                <a:gd name="T51" fmla="*/ 1 h 665"/>
                <a:gd name="T52" fmla="*/ 95 w 100"/>
                <a:gd name="T53" fmla="*/ 1 h 665"/>
                <a:gd name="T54" fmla="*/ 92 w 100"/>
                <a:gd name="T55" fmla="*/ 1 h 665"/>
                <a:gd name="T56" fmla="*/ 95 w 100"/>
                <a:gd name="T57" fmla="*/ 1 h 665"/>
                <a:gd name="T58" fmla="*/ 95 w 100"/>
                <a:gd name="T59" fmla="*/ 1 h 665"/>
                <a:gd name="T60" fmla="*/ 88 w 100"/>
                <a:gd name="T61" fmla="*/ 1 h 665"/>
                <a:gd name="T62" fmla="*/ 77 w 100"/>
                <a:gd name="T63" fmla="*/ 1 h 665"/>
                <a:gd name="T64" fmla="*/ 65 w 100"/>
                <a:gd name="T65" fmla="*/ 1 h 665"/>
                <a:gd name="T66" fmla="*/ 59 w 100"/>
                <a:gd name="T67" fmla="*/ 1 h 665"/>
                <a:gd name="T68" fmla="*/ 59 w 100"/>
                <a:gd name="T69" fmla="*/ 1 h 665"/>
                <a:gd name="T70" fmla="*/ 48 w 100"/>
                <a:gd name="T71" fmla="*/ 1 h 665"/>
                <a:gd name="T72" fmla="*/ 51 w 100"/>
                <a:gd name="T73" fmla="*/ 1 h 665"/>
                <a:gd name="T74" fmla="*/ 60 w 100"/>
                <a:gd name="T75" fmla="*/ 1 h 665"/>
                <a:gd name="T76" fmla="*/ 61 w 100"/>
                <a:gd name="T77" fmla="*/ 1 h 665"/>
                <a:gd name="T78" fmla="*/ 51 w 100"/>
                <a:gd name="T79" fmla="*/ 1 h 66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0"/>
                <a:gd name="T121" fmla="*/ 0 h 665"/>
                <a:gd name="T122" fmla="*/ 100 w 100"/>
                <a:gd name="T123" fmla="*/ 665 h 66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0" h="665">
                  <a:moveTo>
                    <a:pt x="47" y="665"/>
                  </a:moveTo>
                  <a:lnTo>
                    <a:pt x="41" y="635"/>
                  </a:lnTo>
                  <a:lnTo>
                    <a:pt x="36" y="579"/>
                  </a:lnTo>
                  <a:lnTo>
                    <a:pt x="30" y="525"/>
                  </a:lnTo>
                  <a:lnTo>
                    <a:pt x="27" y="501"/>
                  </a:lnTo>
                  <a:lnTo>
                    <a:pt x="28" y="480"/>
                  </a:lnTo>
                  <a:lnTo>
                    <a:pt x="34" y="462"/>
                  </a:lnTo>
                  <a:lnTo>
                    <a:pt x="40" y="443"/>
                  </a:lnTo>
                  <a:lnTo>
                    <a:pt x="41" y="421"/>
                  </a:lnTo>
                  <a:lnTo>
                    <a:pt x="43" y="404"/>
                  </a:lnTo>
                  <a:lnTo>
                    <a:pt x="43" y="386"/>
                  </a:lnTo>
                  <a:lnTo>
                    <a:pt x="43" y="367"/>
                  </a:lnTo>
                  <a:lnTo>
                    <a:pt x="46" y="349"/>
                  </a:lnTo>
                  <a:lnTo>
                    <a:pt x="50" y="338"/>
                  </a:lnTo>
                  <a:lnTo>
                    <a:pt x="54" y="326"/>
                  </a:lnTo>
                  <a:lnTo>
                    <a:pt x="60" y="311"/>
                  </a:lnTo>
                  <a:lnTo>
                    <a:pt x="67" y="295"/>
                  </a:lnTo>
                  <a:lnTo>
                    <a:pt x="73" y="279"/>
                  </a:lnTo>
                  <a:lnTo>
                    <a:pt x="78" y="265"/>
                  </a:lnTo>
                  <a:lnTo>
                    <a:pt x="81" y="252"/>
                  </a:lnTo>
                  <a:lnTo>
                    <a:pt x="84" y="244"/>
                  </a:lnTo>
                  <a:lnTo>
                    <a:pt x="86" y="198"/>
                  </a:lnTo>
                  <a:lnTo>
                    <a:pt x="81" y="185"/>
                  </a:lnTo>
                  <a:lnTo>
                    <a:pt x="72" y="162"/>
                  </a:lnTo>
                  <a:lnTo>
                    <a:pt x="59" y="132"/>
                  </a:lnTo>
                  <a:lnTo>
                    <a:pt x="44" y="99"/>
                  </a:lnTo>
                  <a:lnTo>
                    <a:pt x="28" y="65"/>
                  </a:lnTo>
                  <a:lnTo>
                    <a:pt x="16" y="37"/>
                  </a:lnTo>
                  <a:lnTo>
                    <a:pt x="5" y="14"/>
                  </a:lnTo>
                  <a:lnTo>
                    <a:pt x="0" y="1"/>
                  </a:lnTo>
                  <a:lnTo>
                    <a:pt x="3" y="1"/>
                  </a:lnTo>
                  <a:lnTo>
                    <a:pt x="6" y="0"/>
                  </a:lnTo>
                  <a:lnTo>
                    <a:pt x="8" y="0"/>
                  </a:lnTo>
                  <a:lnTo>
                    <a:pt x="12" y="1"/>
                  </a:lnTo>
                  <a:lnTo>
                    <a:pt x="14" y="5"/>
                  </a:lnTo>
                  <a:lnTo>
                    <a:pt x="21" y="15"/>
                  </a:lnTo>
                  <a:lnTo>
                    <a:pt x="30" y="28"/>
                  </a:lnTo>
                  <a:lnTo>
                    <a:pt x="40" y="43"/>
                  </a:lnTo>
                  <a:lnTo>
                    <a:pt x="51" y="62"/>
                  </a:lnTo>
                  <a:lnTo>
                    <a:pt x="61" y="79"/>
                  </a:lnTo>
                  <a:lnTo>
                    <a:pt x="72" y="96"/>
                  </a:lnTo>
                  <a:lnTo>
                    <a:pt x="80" y="111"/>
                  </a:lnTo>
                  <a:lnTo>
                    <a:pt x="83" y="50"/>
                  </a:lnTo>
                  <a:lnTo>
                    <a:pt x="81" y="40"/>
                  </a:lnTo>
                  <a:lnTo>
                    <a:pt x="78" y="31"/>
                  </a:lnTo>
                  <a:lnTo>
                    <a:pt x="73" y="22"/>
                  </a:lnTo>
                  <a:lnTo>
                    <a:pt x="70" y="12"/>
                  </a:lnTo>
                  <a:lnTo>
                    <a:pt x="80" y="16"/>
                  </a:lnTo>
                  <a:lnTo>
                    <a:pt x="87" y="24"/>
                  </a:lnTo>
                  <a:lnTo>
                    <a:pt x="93" y="34"/>
                  </a:lnTo>
                  <a:lnTo>
                    <a:pt x="99" y="45"/>
                  </a:lnTo>
                  <a:lnTo>
                    <a:pt x="100" y="62"/>
                  </a:lnTo>
                  <a:lnTo>
                    <a:pt x="98" y="88"/>
                  </a:lnTo>
                  <a:lnTo>
                    <a:pt x="95" y="113"/>
                  </a:lnTo>
                  <a:lnTo>
                    <a:pt x="94" y="124"/>
                  </a:lnTo>
                  <a:lnTo>
                    <a:pt x="92" y="135"/>
                  </a:lnTo>
                  <a:lnTo>
                    <a:pt x="93" y="146"/>
                  </a:lnTo>
                  <a:lnTo>
                    <a:pt x="95" y="160"/>
                  </a:lnTo>
                  <a:lnTo>
                    <a:pt x="99" y="173"/>
                  </a:lnTo>
                  <a:lnTo>
                    <a:pt x="95" y="258"/>
                  </a:lnTo>
                  <a:lnTo>
                    <a:pt x="93" y="266"/>
                  </a:lnTo>
                  <a:lnTo>
                    <a:pt x="88" y="280"/>
                  </a:lnTo>
                  <a:lnTo>
                    <a:pt x="83" y="297"/>
                  </a:lnTo>
                  <a:lnTo>
                    <a:pt x="77" y="317"/>
                  </a:lnTo>
                  <a:lnTo>
                    <a:pt x="71" y="335"/>
                  </a:lnTo>
                  <a:lnTo>
                    <a:pt x="65" y="353"/>
                  </a:lnTo>
                  <a:lnTo>
                    <a:pt x="61" y="367"/>
                  </a:lnTo>
                  <a:lnTo>
                    <a:pt x="59" y="377"/>
                  </a:lnTo>
                  <a:lnTo>
                    <a:pt x="58" y="423"/>
                  </a:lnTo>
                  <a:lnTo>
                    <a:pt x="59" y="449"/>
                  </a:lnTo>
                  <a:lnTo>
                    <a:pt x="54" y="474"/>
                  </a:lnTo>
                  <a:lnTo>
                    <a:pt x="48" y="500"/>
                  </a:lnTo>
                  <a:lnTo>
                    <a:pt x="48" y="527"/>
                  </a:lnTo>
                  <a:lnTo>
                    <a:pt x="51" y="555"/>
                  </a:lnTo>
                  <a:lnTo>
                    <a:pt x="56" y="591"/>
                  </a:lnTo>
                  <a:lnTo>
                    <a:pt x="60" y="624"/>
                  </a:lnTo>
                  <a:lnTo>
                    <a:pt x="64" y="643"/>
                  </a:lnTo>
                  <a:lnTo>
                    <a:pt x="61" y="646"/>
                  </a:lnTo>
                  <a:lnTo>
                    <a:pt x="57" y="655"/>
                  </a:lnTo>
                  <a:lnTo>
                    <a:pt x="51" y="662"/>
                  </a:lnTo>
                  <a:lnTo>
                    <a:pt x="47" y="6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6194" name="Freeform 42"/>
            <p:cNvSpPr/>
            <p:nvPr/>
          </p:nvSpPr>
          <p:spPr bwMode="auto">
            <a:xfrm>
              <a:off x="2270" y="3099"/>
              <a:ext cx="509" cy="536"/>
            </a:xfrm>
            <a:custGeom>
              <a:avLst/>
              <a:gdLst>
                <a:gd name="T0" fmla="*/ 239 w 509"/>
                <a:gd name="T1" fmla="*/ 1 h 1072"/>
                <a:gd name="T2" fmla="*/ 180 w 509"/>
                <a:gd name="T3" fmla="*/ 1 h 1072"/>
                <a:gd name="T4" fmla="*/ 147 w 509"/>
                <a:gd name="T5" fmla="*/ 1 h 1072"/>
                <a:gd name="T6" fmla="*/ 145 w 509"/>
                <a:gd name="T7" fmla="*/ 1 h 1072"/>
                <a:gd name="T8" fmla="*/ 167 w 509"/>
                <a:gd name="T9" fmla="*/ 1 h 1072"/>
                <a:gd name="T10" fmla="*/ 221 w 509"/>
                <a:gd name="T11" fmla="*/ 1 h 1072"/>
                <a:gd name="T12" fmla="*/ 288 w 509"/>
                <a:gd name="T13" fmla="*/ 1 h 1072"/>
                <a:gd name="T14" fmla="*/ 342 w 509"/>
                <a:gd name="T15" fmla="*/ 1 h 1072"/>
                <a:gd name="T16" fmla="*/ 373 w 509"/>
                <a:gd name="T17" fmla="*/ 1 h 1072"/>
                <a:gd name="T18" fmla="*/ 416 w 509"/>
                <a:gd name="T19" fmla="*/ 1 h 1072"/>
                <a:gd name="T20" fmla="*/ 465 w 509"/>
                <a:gd name="T21" fmla="*/ 1 h 1072"/>
                <a:gd name="T22" fmla="*/ 507 w 509"/>
                <a:gd name="T23" fmla="*/ 1 h 1072"/>
                <a:gd name="T24" fmla="*/ 480 w 509"/>
                <a:gd name="T25" fmla="*/ 1 h 1072"/>
                <a:gd name="T26" fmla="*/ 430 w 509"/>
                <a:gd name="T27" fmla="*/ 1 h 1072"/>
                <a:gd name="T28" fmla="*/ 408 w 509"/>
                <a:gd name="T29" fmla="*/ 1 h 1072"/>
                <a:gd name="T30" fmla="*/ 381 w 509"/>
                <a:gd name="T31" fmla="*/ 1 h 1072"/>
                <a:gd name="T32" fmla="*/ 353 w 509"/>
                <a:gd name="T33" fmla="*/ 1 h 1072"/>
                <a:gd name="T34" fmla="*/ 335 w 509"/>
                <a:gd name="T35" fmla="*/ 1 h 1072"/>
                <a:gd name="T36" fmla="*/ 315 w 509"/>
                <a:gd name="T37" fmla="*/ 1 h 1072"/>
                <a:gd name="T38" fmla="*/ 322 w 509"/>
                <a:gd name="T39" fmla="*/ 1 h 1072"/>
                <a:gd name="T40" fmla="*/ 343 w 509"/>
                <a:gd name="T41" fmla="*/ 1 h 1072"/>
                <a:gd name="T42" fmla="*/ 357 w 509"/>
                <a:gd name="T43" fmla="*/ 1 h 1072"/>
                <a:gd name="T44" fmla="*/ 380 w 509"/>
                <a:gd name="T45" fmla="*/ 1 h 1072"/>
                <a:gd name="T46" fmla="*/ 382 w 509"/>
                <a:gd name="T47" fmla="*/ 1 h 1072"/>
                <a:gd name="T48" fmla="*/ 348 w 509"/>
                <a:gd name="T49" fmla="*/ 1 h 1072"/>
                <a:gd name="T50" fmla="*/ 301 w 509"/>
                <a:gd name="T51" fmla="*/ 1 h 1072"/>
                <a:gd name="T52" fmla="*/ 214 w 509"/>
                <a:gd name="T53" fmla="*/ 1 h 1072"/>
                <a:gd name="T54" fmla="*/ 161 w 509"/>
                <a:gd name="T55" fmla="*/ 1 h 1072"/>
                <a:gd name="T56" fmla="*/ 67 w 509"/>
                <a:gd name="T57" fmla="*/ 1 h 1072"/>
                <a:gd name="T58" fmla="*/ 41 w 509"/>
                <a:gd name="T59" fmla="*/ 1 h 1072"/>
                <a:gd name="T60" fmla="*/ 127 w 509"/>
                <a:gd name="T61" fmla="*/ 1 h 1072"/>
                <a:gd name="T62" fmla="*/ 186 w 509"/>
                <a:gd name="T63" fmla="*/ 1 h 1072"/>
                <a:gd name="T64" fmla="*/ 153 w 509"/>
                <a:gd name="T65" fmla="*/ 1 h 1072"/>
                <a:gd name="T66" fmla="*/ 122 w 509"/>
                <a:gd name="T67" fmla="*/ 1 h 1072"/>
                <a:gd name="T68" fmla="*/ 92 w 509"/>
                <a:gd name="T69" fmla="*/ 1 h 1072"/>
                <a:gd name="T70" fmla="*/ 120 w 509"/>
                <a:gd name="T71" fmla="*/ 1 h 1072"/>
                <a:gd name="T72" fmla="*/ 155 w 509"/>
                <a:gd name="T73" fmla="*/ 1 h 1072"/>
                <a:gd name="T74" fmla="*/ 176 w 509"/>
                <a:gd name="T75" fmla="*/ 1 h 1072"/>
                <a:gd name="T76" fmla="*/ 108 w 509"/>
                <a:gd name="T77" fmla="*/ 1 h 1072"/>
                <a:gd name="T78" fmla="*/ 55 w 509"/>
                <a:gd name="T79" fmla="*/ 1 h 1072"/>
                <a:gd name="T80" fmla="*/ 74 w 509"/>
                <a:gd name="T81" fmla="*/ 1 h 1072"/>
                <a:gd name="T82" fmla="*/ 93 w 509"/>
                <a:gd name="T83" fmla="*/ 1 h 1072"/>
                <a:gd name="T84" fmla="*/ 53 w 509"/>
                <a:gd name="T85" fmla="*/ 1 h 1072"/>
                <a:gd name="T86" fmla="*/ 6 w 509"/>
                <a:gd name="T87" fmla="*/ 1 h 1072"/>
                <a:gd name="T88" fmla="*/ 21 w 509"/>
                <a:gd name="T89" fmla="*/ 1 h 1072"/>
                <a:gd name="T90" fmla="*/ 44 w 509"/>
                <a:gd name="T91" fmla="*/ 1 h 1072"/>
                <a:gd name="T92" fmla="*/ 61 w 509"/>
                <a:gd name="T93" fmla="*/ 1 h 1072"/>
                <a:gd name="T94" fmla="*/ 99 w 509"/>
                <a:gd name="T95" fmla="*/ 1 h 1072"/>
                <a:gd name="T96" fmla="*/ 145 w 509"/>
                <a:gd name="T97" fmla="*/ 1 h 1072"/>
                <a:gd name="T98" fmla="*/ 122 w 509"/>
                <a:gd name="T99" fmla="*/ 1 h 1072"/>
                <a:gd name="T100" fmla="*/ 145 w 509"/>
                <a:gd name="T101" fmla="*/ 1 h 1072"/>
                <a:gd name="T102" fmla="*/ 240 w 509"/>
                <a:gd name="T103" fmla="*/ 1 h 1072"/>
                <a:gd name="T104" fmla="*/ 319 w 509"/>
                <a:gd name="T105" fmla="*/ 1 h 107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09"/>
                <a:gd name="T160" fmla="*/ 0 h 1072"/>
                <a:gd name="T161" fmla="*/ 509 w 509"/>
                <a:gd name="T162" fmla="*/ 1072 h 107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09" h="1072">
                  <a:moveTo>
                    <a:pt x="323" y="12"/>
                  </a:moveTo>
                  <a:lnTo>
                    <a:pt x="290" y="16"/>
                  </a:lnTo>
                  <a:lnTo>
                    <a:pt x="262" y="22"/>
                  </a:lnTo>
                  <a:lnTo>
                    <a:pt x="239" y="27"/>
                  </a:lnTo>
                  <a:lnTo>
                    <a:pt x="219" y="34"/>
                  </a:lnTo>
                  <a:lnTo>
                    <a:pt x="203" y="41"/>
                  </a:lnTo>
                  <a:lnTo>
                    <a:pt x="190" y="48"/>
                  </a:lnTo>
                  <a:lnTo>
                    <a:pt x="180" y="56"/>
                  </a:lnTo>
                  <a:lnTo>
                    <a:pt x="173" y="63"/>
                  </a:lnTo>
                  <a:lnTo>
                    <a:pt x="160" y="79"/>
                  </a:lnTo>
                  <a:lnTo>
                    <a:pt x="153" y="92"/>
                  </a:lnTo>
                  <a:lnTo>
                    <a:pt x="147" y="102"/>
                  </a:lnTo>
                  <a:lnTo>
                    <a:pt x="142" y="115"/>
                  </a:lnTo>
                  <a:lnTo>
                    <a:pt x="142" y="123"/>
                  </a:lnTo>
                  <a:lnTo>
                    <a:pt x="143" y="131"/>
                  </a:lnTo>
                  <a:lnTo>
                    <a:pt x="145" y="139"/>
                  </a:lnTo>
                  <a:lnTo>
                    <a:pt x="148" y="146"/>
                  </a:lnTo>
                  <a:lnTo>
                    <a:pt x="152" y="148"/>
                  </a:lnTo>
                  <a:lnTo>
                    <a:pt x="158" y="150"/>
                  </a:lnTo>
                  <a:lnTo>
                    <a:pt x="167" y="150"/>
                  </a:lnTo>
                  <a:lnTo>
                    <a:pt x="178" y="148"/>
                  </a:lnTo>
                  <a:lnTo>
                    <a:pt x="192" y="147"/>
                  </a:lnTo>
                  <a:lnTo>
                    <a:pt x="206" y="146"/>
                  </a:lnTo>
                  <a:lnTo>
                    <a:pt x="221" y="144"/>
                  </a:lnTo>
                  <a:lnTo>
                    <a:pt x="237" y="143"/>
                  </a:lnTo>
                  <a:lnTo>
                    <a:pt x="255" y="141"/>
                  </a:lnTo>
                  <a:lnTo>
                    <a:pt x="272" y="140"/>
                  </a:lnTo>
                  <a:lnTo>
                    <a:pt x="288" y="140"/>
                  </a:lnTo>
                  <a:lnTo>
                    <a:pt x="303" y="140"/>
                  </a:lnTo>
                  <a:lnTo>
                    <a:pt x="319" y="141"/>
                  </a:lnTo>
                  <a:lnTo>
                    <a:pt x="332" y="145"/>
                  </a:lnTo>
                  <a:lnTo>
                    <a:pt x="342" y="150"/>
                  </a:lnTo>
                  <a:lnTo>
                    <a:pt x="351" y="155"/>
                  </a:lnTo>
                  <a:lnTo>
                    <a:pt x="356" y="160"/>
                  </a:lnTo>
                  <a:lnTo>
                    <a:pt x="364" y="170"/>
                  </a:lnTo>
                  <a:lnTo>
                    <a:pt x="373" y="184"/>
                  </a:lnTo>
                  <a:lnTo>
                    <a:pt x="383" y="199"/>
                  </a:lnTo>
                  <a:lnTo>
                    <a:pt x="394" y="215"/>
                  </a:lnTo>
                  <a:lnTo>
                    <a:pt x="406" y="229"/>
                  </a:lnTo>
                  <a:lnTo>
                    <a:pt x="416" y="241"/>
                  </a:lnTo>
                  <a:lnTo>
                    <a:pt x="427" y="248"/>
                  </a:lnTo>
                  <a:lnTo>
                    <a:pt x="438" y="254"/>
                  </a:lnTo>
                  <a:lnTo>
                    <a:pt x="451" y="264"/>
                  </a:lnTo>
                  <a:lnTo>
                    <a:pt x="465" y="275"/>
                  </a:lnTo>
                  <a:lnTo>
                    <a:pt x="478" y="288"/>
                  </a:lnTo>
                  <a:lnTo>
                    <a:pt x="490" y="301"/>
                  </a:lnTo>
                  <a:lnTo>
                    <a:pt x="501" y="312"/>
                  </a:lnTo>
                  <a:lnTo>
                    <a:pt x="507" y="321"/>
                  </a:lnTo>
                  <a:lnTo>
                    <a:pt x="509" y="329"/>
                  </a:lnTo>
                  <a:lnTo>
                    <a:pt x="502" y="325"/>
                  </a:lnTo>
                  <a:lnTo>
                    <a:pt x="493" y="318"/>
                  </a:lnTo>
                  <a:lnTo>
                    <a:pt x="480" y="310"/>
                  </a:lnTo>
                  <a:lnTo>
                    <a:pt x="467" y="299"/>
                  </a:lnTo>
                  <a:lnTo>
                    <a:pt x="454" y="290"/>
                  </a:lnTo>
                  <a:lnTo>
                    <a:pt x="441" y="282"/>
                  </a:lnTo>
                  <a:lnTo>
                    <a:pt x="430" y="274"/>
                  </a:lnTo>
                  <a:lnTo>
                    <a:pt x="422" y="269"/>
                  </a:lnTo>
                  <a:lnTo>
                    <a:pt x="420" y="277"/>
                  </a:lnTo>
                  <a:lnTo>
                    <a:pt x="415" y="292"/>
                  </a:lnTo>
                  <a:lnTo>
                    <a:pt x="408" y="313"/>
                  </a:lnTo>
                  <a:lnTo>
                    <a:pt x="401" y="335"/>
                  </a:lnTo>
                  <a:lnTo>
                    <a:pt x="394" y="358"/>
                  </a:lnTo>
                  <a:lnTo>
                    <a:pt x="387" y="380"/>
                  </a:lnTo>
                  <a:lnTo>
                    <a:pt x="381" y="396"/>
                  </a:lnTo>
                  <a:lnTo>
                    <a:pt x="377" y="405"/>
                  </a:lnTo>
                  <a:lnTo>
                    <a:pt x="371" y="416"/>
                  </a:lnTo>
                  <a:lnTo>
                    <a:pt x="362" y="430"/>
                  </a:lnTo>
                  <a:lnTo>
                    <a:pt x="353" y="445"/>
                  </a:lnTo>
                  <a:lnTo>
                    <a:pt x="347" y="454"/>
                  </a:lnTo>
                  <a:lnTo>
                    <a:pt x="343" y="466"/>
                  </a:lnTo>
                  <a:lnTo>
                    <a:pt x="340" y="478"/>
                  </a:lnTo>
                  <a:lnTo>
                    <a:pt x="335" y="490"/>
                  </a:lnTo>
                  <a:lnTo>
                    <a:pt x="332" y="502"/>
                  </a:lnTo>
                  <a:lnTo>
                    <a:pt x="327" y="514"/>
                  </a:lnTo>
                  <a:lnTo>
                    <a:pt x="321" y="524"/>
                  </a:lnTo>
                  <a:lnTo>
                    <a:pt x="315" y="534"/>
                  </a:lnTo>
                  <a:lnTo>
                    <a:pt x="307" y="545"/>
                  </a:lnTo>
                  <a:lnTo>
                    <a:pt x="307" y="529"/>
                  </a:lnTo>
                  <a:lnTo>
                    <a:pt x="314" y="487"/>
                  </a:lnTo>
                  <a:lnTo>
                    <a:pt x="322" y="435"/>
                  </a:lnTo>
                  <a:lnTo>
                    <a:pt x="329" y="389"/>
                  </a:lnTo>
                  <a:lnTo>
                    <a:pt x="334" y="294"/>
                  </a:lnTo>
                  <a:lnTo>
                    <a:pt x="337" y="306"/>
                  </a:lnTo>
                  <a:lnTo>
                    <a:pt x="343" y="337"/>
                  </a:lnTo>
                  <a:lnTo>
                    <a:pt x="348" y="370"/>
                  </a:lnTo>
                  <a:lnTo>
                    <a:pt x="350" y="384"/>
                  </a:lnTo>
                  <a:lnTo>
                    <a:pt x="353" y="378"/>
                  </a:lnTo>
                  <a:lnTo>
                    <a:pt x="357" y="367"/>
                  </a:lnTo>
                  <a:lnTo>
                    <a:pt x="362" y="351"/>
                  </a:lnTo>
                  <a:lnTo>
                    <a:pt x="368" y="333"/>
                  </a:lnTo>
                  <a:lnTo>
                    <a:pt x="374" y="312"/>
                  </a:lnTo>
                  <a:lnTo>
                    <a:pt x="380" y="292"/>
                  </a:lnTo>
                  <a:lnTo>
                    <a:pt x="383" y="273"/>
                  </a:lnTo>
                  <a:lnTo>
                    <a:pt x="387" y="257"/>
                  </a:lnTo>
                  <a:lnTo>
                    <a:pt x="386" y="248"/>
                  </a:lnTo>
                  <a:lnTo>
                    <a:pt x="382" y="235"/>
                  </a:lnTo>
                  <a:lnTo>
                    <a:pt x="375" y="221"/>
                  </a:lnTo>
                  <a:lnTo>
                    <a:pt x="367" y="207"/>
                  </a:lnTo>
                  <a:lnTo>
                    <a:pt x="357" y="193"/>
                  </a:lnTo>
                  <a:lnTo>
                    <a:pt x="348" y="181"/>
                  </a:lnTo>
                  <a:lnTo>
                    <a:pt x="340" y="171"/>
                  </a:lnTo>
                  <a:lnTo>
                    <a:pt x="333" y="165"/>
                  </a:lnTo>
                  <a:lnTo>
                    <a:pt x="320" y="160"/>
                  </a:lnTo>
                  <a:lnTo>
                    <a:pt x="301" y="159"/>
                  </a:lnTo>
                  <a:lnTo>
                    <a:pt x="280" y="159"/>
                  </a:lnTo>
                  <a:lnTo>
                    <a:pt x="257" y="160"/>
                  </a:lnTo>
                  <a:lnTo>
                    <a:pt x="234" y="162"/>
                  </a:lnTo>
                  <a:lnTo>
                    <a:pt x="214" y="166"/>
                  </a:lnTo>
                  <a:lnTo>
                    <a:pt x="199" y="168"/>
                  </a:lnTo>
                  <a:lnTo>
                    <a:pt x="188" y="170"/>
                  </a:lnTo>
                  <a:lnTo>
                    <a:pt x="179" y="183"/>
                  </a:lnTo>
                  <a:lnTo>
                    <a:pt x="161" y="213"/>
                  </a:lnTo>
                  <a:lnTo>
                    <a:pt x="139" y="257"/>
                  </a:lnTo>
                  <a:lnTo>
                    <a:pt x="114" y="307"/>
                  </a:lnTo>
                  <a:lnTo>
                    <a:pt x="89" y="362"/>
                  </a:lnTo>
                  <a:lnTo>
                    <a:pt x="67" y="413"/>
                  </a:lnTo>
                  <a:lnTo>
                    <a:pt x="51" y="457"/>
                  </a:lnTo>
                  <a:lnTo>
                    <a:pt x="41" y="490"/>
                  </a:lnTo>
                  <a:lnTo>
                    <a:pt x="35" y="555"/>
                  </a:lnTo>
                  <a:lnTo>
                    <a:pt x="41" y="576"/>
                  </a:lnTo>
                  <a:lnTo>
                    <a:pt x="57" y="605"/>
                  </a:lnTo>
                  <a:lnTo>
                    <a:pt x="78" y="638"/>
                  </a:lnTo>
                  <a:lnTo>
                    <a:pt x="101" y="673"/>
                  </a:lnTo>
                  <a:lnTo>
                    <a:pt x="127" y="707"/>
                  </a:lnTo>
                  <a:lnTo>
                    <a:pt x="152" y="736"/>
                  </a:lnTo>
                  <a:lnTo>
                    <a:pt x="172" y="757"/>
                  </a:lnTo>
                  <a:lnTo>
                    <a:pt x="187" y="766"/>
                  </a:lnTo>
                  <a:lnTo>
                    <a:pt x="186" y="809"/>
                  </a:lnTo>
                  <a:lnTo>
                    <a:pt x="180" y="808"/>
                  </a:lnTo>
                  <a:lnTo>
                    <a:pt x="172" y="804"/>
                  </a:lnTo>
                  <a:lnTo>
                    <a:pt x="162" y="798"/>
                  </a:lnTo>
                  <a:lnTo>
                    <a:pt x="153" y="791"/>
                  </a:lnTo>
                  <a:lnTo>
                    <a:pt x="142" y="783"/>
                  </a:lnTo>
                  <a:lnTo>
                    <a:pt x="134" y="775"/>
                  </a:lnTo>
                  <a:lnTo>
                    <a:pt x="127" y="770"/>
                  </a:lnTo>
                  <a:lnTo>
                    <a:pt x="122" y="764"/>
                  </a:lnTo>
                  <a:lnTo>
                    <a:pt x="115" y="809"/>
                  </a:lnTo>
                  <a:lnTo>
                    <a:pt x="106" y="898"/>
                  </a:lnTo>
                  <a:lnTo>
                    <a:pt x="96" y="987"/>
                  </a:lnTo>
                  <a:lnTo>
                    <a:pt x="92" y="1037"/>
                  </a:lnTo>
                  <a:lnTo>
                    <a:pt x="95" y="1038"/>
                  </a:lnTo>
                  <a:lnTo>
                    <a:pt x="101" y="1040"/>
                  </a:lnTo>
                  <a:lnTo>
                    <a:pt x="109" y="1042"/>
                  </a:lnTo>
                  <a:lnTo>
                    <a:pt x="120" y="1044"/>
                  </a:lnTo>
                  <a:lnTo>
                    <a:pt x="129" y="1046"/>
                  </a:lnTo>
                  <a:lnTo>
                    <a:pt x="140" y="1047"/>
                  </a:lnTo>
                  <a:lnTo>
                    <a:pt x="148" y="1048"/>
                  </a:lnTo>
                  <a:lnTo>
                    <a:pt x="155" y="1048"/>
                  </a:lnTo>
                  <a:lnTo>
                    <a:pt x="161" y="1054"/>
                  </a:lnTo>
                  <a:lnTo>
                    <a:pt x="169" y="1063"/>
                  </a:lnTo>
                  <a:lnTo>
                    <a:pt x="176" y="1070"/>
                  </a:lnTo>
                  <a:lnTo>
                    <a:pt x="176" y="1072"/>
                  </a:lnTo>
                  <a:lnTo>
                    <a:pt x="165" y="1070"/>
                  </a:lnTo>
                  <a:lnTo>
                    <a:pt x="147" y="1068"/>
                  </a:lnTo>
                  <a:lnTo>
                    <a:pt x="128" y="1065"/>
                  </a:lnTo>
                  <a:lnTo>
                    <a:pt x="108" y="1062"/>
                  </a:lnTo>
                  <a:lnTo>
                    <a:pt x="88" y="1059"/>
                  </a:lnTo>
                  <a:lnTo>
                    <a:pt x="72" y="1057"/>
                  </a:lnTo>
                  <a:lnTo>
                    <a:pt x="60" y="1054"/>
                  </a:lnTo>
                  <a:lnTo>
                    <a:pt x="55" y="1053"/>
                  </a:lnTo>
                  <a:lnTo>
                    <a:pt x="57" y="1040"/>
                  </a:lnTo>
                  <a:lnTo>
                    <a:pt x="61" y="1006"/>
                  </a:lnTo>
                  <a:lnTo>
                    <a:pt x="67" y="957"/>
                  </a:lnTo>
                  <a:lnTo>
                    <a:pt x="74" y="901"/>
                  </a:lnTo>
                  <a:lnTo>
                    <a:pt x="81" y="843"/>
                  </a:lnTo>
                  <a:lnTo>
                    <a:pt x="87" y="793"/>
                  </a:lnTo>
                  <a:lnTo>
                    <a:pt x="92" y="753"/>
                  </a:lnTo>
                  <a:lnTo>
                    <a:pt x="93" y="735"/>
                  </a:lnTo>
                  <a:lnTo>
                    <a:pt x="89" y="730"/>
                  </a:lnTo>
                  <a:lnTo>
                    <a:pt x="81" y="718"/>
                  </a:lnTo>
                  <a:lnTo>
                    <a:pt x="68" y="699"/>
                  </a:lnTo>
                  <a:lnTo>
                    <a:pt x="53" y="677"/>
                  </a:lnTo>
                  <a:lnTo>
                    <a:pt x="38" y="654"/>
                  </a:lnTo>
                  <a:lnTo>
                    <a:pt x="24" y="632"/>
                  </a:lnTo>
                  <a:lnTo>
                    <a:pt x="12" y="613"/>
                  </a:lnTo>
                  <a:lnTo>
                    <a:pt x="6" y="599"/>
                  </a:lnTo>
                  <a:lnTo>
                    <a:pt x="0" y="561"/>
                  </a:lnTo>
                  <a:lnTo>
                    <a:pt x="1" y="522"/>
                  </a:lnTo>
                  <a:lnTo>
                    <a:pt x="10" y="483"/>
                  </a:lnTo>
                  <a:lnTo>
                    <a:pt x="21" y="447"/>
                  </a:lnTo>
                  <a:lnTo>
                    <a:pt x="26" y="435"/>
                  </a:lnTo>
                  <a:lnTo>
                    <a:pt x="32" y="422"/>
                  </a:lnTo>
                  <a:lnTo>
                    <a:pt x="38" y="405"/>
                  </a:lnTo>
                  <a:lnTo>
                    <a:pt x="44" y="390"/>
                  </a:lnTo>
                  <a:lnTo>
                    <a:pt x="49" y="377"/>
                  </a:lnTo>
                  <a:lnTo>
                    <a:pt x="54" y="364"/>
                  </a:lnTo>
                  <a:lnTo>
                    <a:pt x="59" y="355"/>
                  </a:lnTo>
                  <a:lnTo>
                    <a:pt x="61" y="350"/>
                  </a:lnTo>
                  <a:lnTo>
                    <a:pt x="66" y="340"/>
                  </a:lnTo>
                  <a:lnTo>
                    <a:pt x="74" y="321"/>
                  </a:lnTo>
                  <a:lnTo>
                    <a:pt x="86" y="298"/>
                  </a:lnTo>
                  <a:lnTo>
                    <a:pt x="99" y="273"/>
                  </a:lnTo>
                  <a:lnTo>
                    <a:pt x="113" y="248"/>
                  </a:lnTo>
                  <a:lnTo>
                    <a:pt x="126" y="222"/>
                  </a:lnTo>
                  <a:lnTo>
                    <a:pt x="136" y="203"/>
                  </a:lnTo>
                  <a:lnTo>
                    <a:pt x="145" y="188"/>
                  </a:lnTo>
                  <a:lnTo>
                    <a:pt x="131" y="171"/>
                  </a:lnTo>
                  <a:lnTo>
                    <a:pt x="122" y="153"/>
                  </a:lnTo>
                  <a:lnTo>
                    <a:pt x="119" y="133"/>
                  </a:lnTo>
                  <a:lnTo>
                    <a:pt x="122" y="112"/>
                  </a:lnTo>
                  <a:lnTo>
                    <a:pt x="127" y="100"/>
                  </a:lnTo>
                  <a:lnTo>
                    <a:pt x="132" y="87"/>
                  </a:lnTo>
                  <a:lnTo>
                    <a:pt x="138" y="77"/>
                  </a:lnTo>
                  <a:lnTo>
                    <a:pt x="145" y="67"/>
                  </a:lnTo>
                  <a:lnTo>
                    <a:pt x="162" y="49"/>
                  </a:lnTo>
                  <a:lnTo>
                    <a:pt x="186" y="34"/>
                  </a:lnTo>
                  <a:lnTo>
                    <a:pt x="212" y="22"/>
                  </a:lnTo>
                  <a:lnTo>
                    <a:pt x="240" y="11"/>
                  </a:lnTo>
                  <a:lnTo>
                    <a:pt x="267" y="3"/>
                  </a:lnTo>
                  <a:lnTo>
                    <a:pt x="290" y="0"/>
                  </a:lnTo>
                  <a:lnTo>
                    <a:pt x="308" y="0"/>
                  </a:lnTo>
                  <a:lnTo>
                    <a:pt x="319" y="3"/>
                  </a:lnTo>
                  <a:lnTo>
                    <a:pt x="323" y="1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6195" name="Freeform 43"/>
            <p:cNvSpPr/>
            <p:nvPr/>
          </p:nvSpPr>
          <p:spPr bwMode="auto">
            <a:xfrm>
              <a:off x="2431" y="3125"/>
              <a:ext cx="209" cy="42"/>
            </a:xfrm>
            <a:custGeom>
              <a:avLst/>
              <a:gdLst>
                <a:gd name="T0" fmla="*/ 26 w 209"/>
                <a:gd name="T1" fmla="*/ 0 h 86"/>
                <a:gd name="T2" fmla="*/ 33 w 209"/>
                <a:gd name="T3" fmla="*/ 0 h 86"/>
                <a:gd name="T4" fmla="*/ 48 w 209"/>
                <a:gd name="T5" fmla="*/ 0 h 86"/>
                <a:gd name="T6" fmla="*/ 67 w 209"/>
                <a:gd name="T7" fmla="*/ 0 h 86"/>
                <a:gd name="T8" fmla="*/ 88 w 209"/>
                <a:gd name="T9" fmla="*/ 0 h 86"/>
                <a:gd name="T10" fmla="*/ 109 w 209"/>
                <a:gd name="T11" fmla="*/ 0 h 86"/>
                <a:gd name="T12" fmla="*/ 127 w 209"/>
                <a:gd name="T13" fmla="*/ 0 h 86"/>
                <a:gd name="T14" fmla="*/ 140 w 209"/>
                <a:gd name="T15" fmla="*/ 0 h 86"/>
                <a:gd name="T16" fmla="*/ 145 w 209"/>
                <a:gd name="T17" fmla="*/ 0 h 86"/>
                <a:gd name="T18" fmla="*/ 154 w 209"/>
                <a:gd name="T19" fmla="*/ 0 h 86"/>
                <a:gd name="T20" fmla="*/ 165 w 209"/>
                <a:gd name="T21" fmla="*/ 0 h 86"/>
                <a:gd name="T22" fmla="*/ 175 w 209"/>
                <a:gd name="T23" fmla="*/ 0 h 86"/>
                <a:gd name="T24" fmla="*/ 186 w 209"/>
                <a:gd name="T25" fmla="*/ 0 h 86"/>
                <a:gd name="T26" fmla="*/ 195 w 209"/>
                <a:gd name="T27" fmla="*/ 0 h 86"/>
                <a:gd name="T28" fmla="*/ 202 w 209"/>
                <a:gd name="T29" fmla="*/ 0 h 86"/>
                <a:gd name="T30" fmla="*/ 207 w 209"/>
                <a:gd name="T31" fmla="*/ 0 h 86"/>
                <a:gd name="T32" fmla="*/ 209 w 209"/>
                <a:gd name="T33" fmla="*/ 0 h 86"/>
                <a:gd name="T34" fmla="*/ 207 w 209"/>
                <a:gd name="T35" fmla="*/ 0 h 86"/>
                <a:gd name="T36" fmla="*/ 205 w 209"/>
                <a:gd name="T37" fmla="*/ 0 h 86"/>
                <a:gd name="T38" fmla="*/ 200 w 209"/>
                <a:gd name="T39" fmla="*/ 0 h 86"/>
                <a:gd name="T40" fmla="*/ 195 w 209"/>
                <a:gd name="T41" fmla="*/ 0 h 86"/>
                <a:gd name="T42" fmla="*/ 189 w 209"/>
                <a:gd name="T43" fmla="*/ 0 h 86"/>
                <a:gd name="T44" fmla="*/ 183 w 209"/>
                <a:gd name="T45" fmla="*/ 0 h 86"/>
                <a:gd name="T46" fmla="*/ 179 w 209"/>
                <a:gd name="T47" fmla="*/ 0 h 86"/>
                <a:gd name="T48" fmla="*/ 173 w 209"/>
                <a:gd name="T49" fmla="*/ 0 h 86"/>
                <a:gd name="T50" fmla="*/ 162 w 209"/>
                <a:gd name="T51" fmla="*/ 0 h 86"/>
                <a:gd name="T52" fmla="*/ 146 w 209"/>
                <a:gd name="T53" fmla="*/ 0 h 86"/>
                <a:gd name="T54" fmla="*/ 126 w 209"/>
                <a:gd name="T55" fmla="*/ 0 h 86"/>
                <a:gd name="T56" fmla="*/ 102 w 209"/>
                <a:gd name="T57" fmla="*/ 0 h 86"/>
                <a:gd name="T58" fmla="*/ 78 w 209"/>
                <a:gd name="T59" fmla="*/ 0 h 86"/>
                <a:gd name="T60" fmla="*/ 52 w 209"/>
                <a:gd name="T61" fmla="*/ 0 h 86"/>
                <a:gd name="T62" fmla="*/ 27 w 209"/>
                <a:gd name="T63" fmla="*/ 0 h 86"/>
                <a:gd name="T64" fmla="*/ 5 w 209"/>
                <a:gd name="T65" fmla="*/ 0 h 86"/>
                <a:gd name="T66" fmla="*/ 2 w 209"/>
                <a:gd name="T67" fmla="*/ 0 h 86"/>
                <a:gd name="T68" fmla="*/ 1 w 209"/>
                <a:gd name="T69" fmla="*/ 0 h 86"/>
                <a:gd name="T70" fmla="*/ 0 w 209"/>
                <a:gd name="T71" fmla="*/ 0 h 86"/>
                <a:gd name="T72" fmla="*/ 0 w 209"/>
                <a:gd name="T73" fmla="*/ 0 h 86"/>
                <a:gd name="T74" fmla="*/ 6 w 209"/>
                <a:gd name="T75" fmla="*/ 0 h 86"/>
                <a:gd name="T76" fmla="*/ 13 w 209"/>
                <a:gd name="T77" fmla="*/ 0 h 86"/>
                <a:gd name="T78" fmla="*/ 22 w 209"/>
                <a:gd name="T79" fmla="*/ 0 h 86"/>
                <a:gd name="T80" fmla="*/ 31 w 209"/>
                <a:gd name="T81" fmla="*/ 0 h 86"/>
                <a:gd name="T82" fmla="*/ 40 w 209"/>
                <a:gd name="T83" fmla="*/ 0 h 86"/>
                <a:gd name="T84" fmla="*/ 47 w 209"/>
                <a:gd name="T85" fmla="*/ 0 h 86"/>
                <a:gd name="T86" fmla="*/ 52 w 209"/>
                <a:gd name="T87" fmla="*/ 0 h 86"/>
                <a:gd name="T88" fmla="*/ 54 w 209"/>
                <a:gd name="T89" fmla="*/ 0 h 86"/>
                <a:gd name="T90" fmla="*/ 52 w 209"/>
                <a:gd name="T91" fmla="*/ 0 h 86"/>
                <a:gd name="T92" fmla="*/ 41 w 209"/>
                <a:gd name="T93" fmla="*/ 0 h 86"/>
                <a:gd name="T94" fmla="*/ 31 w 209"/>
                <a:gd name="T95" fmla="*/ 0 h 86"/>
                <a:gd name="T96" fmla="*/ 26 w 209"/>
                <a:gd name="T97" fmla="*/ 0 h 8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9"/>
                <a:gd name="T148" fmla="*/ 0 h 86"/>
                <a:gd name="T149" fmla="*/ 209 w 209"/>
                <a:gd name="T150" fmla="*/ 86 h 8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9" h="86">
                  <a:moveTo>
                    <a:pt x="26" y="52"/>
                  </a:moveTo>
                  <a:lnTo>
                    <a:pt x="33" y="52"/>
                  </a:lnTo>
                  <a:lnTo>
                    <a:pt x="48" y="51"/>
                  </a:lnTo>
                  <a:lnTo>
                    <a:pt x="67" y="49"/>
                  </a:lnTo>
                  <a:lnTo>
                    <a:pt x="88" y="45"/>
                  </a:lnTo>
                  <a:lnTo>
                    <a:pt x="109" y="43"/>
                  </a:lnTo>
                  <a:lnTo>
                    <a:pt x="127" y="41"/>
                  </a:lnTo>
                  <a:lnTo>
                    <a:pt x="140" y="40"/>
                  </a:lnTo>
                  <a:lnTo>
                    <a:pt x="145" y="38"/>
                  </a:lnTo>
                  <a:lnTo>
                    <a:pt x="154" y="41"/>
                  </a:lnTo>
                  <a:lnTo>
                    <a:pt x="165" y="47"/>
                  </a:lnTo>
                  <a:lnTo>
                    <a:pt x="175" y="52"/>
                  </a:lnTo>
                  <a:lnTo>
                    <a:pt x="186" y="60"/>
                  </a:lnTo>
                  <a:lnTo>
                    <a:pt x="195" y="68"/>
                  </a:lnTo>
                  <a:lnTo>
                    <a:pt x="202" y="75"/>
                  </a:lnTo>
                  <a:lnTo>
                    <a:pt x="207" y="81"/>
                  </a:lnTo>
                  <a:lnTo>
                    <a:pt x="209" y="86"/>
                  </a:lnTo>
                  <a:lnTo>
                    <a:pt x="207" y="86"/>
                  </a:lnTo>
                  <a:lnTo>
                    <a:pt x="205" y="83"/>
                  </a:lnTo>
                  <a:lnTo>
                    <a:pt x="200" y="80"/>
                  </a:lnTo>
                  <a:lnTo>
                    <a:pt x="195" y="75"/>
                  </a:lnTo>
                  <a:lnTo>
                    <a:pt x="189" y="71"/>
                  </a:lnTo>
                  <a:lnTo>
                    <a:pt x="183" y="67"/>
                  </a:lnTo>
                  <a:lnTo>
                    <a:pt x="179" y="64"/>
                  </a:lnTo>
                  <a:lnTo>
                    <a:pt x="173" y="63"/>
                  </a:lnTo>
                  <a:lnTo>
                    <a:pt x="162" y="56"/>
                  </a:lnTo>
                  <a:lnTo>
                    <a:pt x="146" y="53"/>
                  </a:lnTo>
                  <a:lnTo>
                    <a:pt x="126" y="55"/>
                  </a:lnTo>
                  <a:lnTo>
                    <a:pt x="102" y="57"/>
                  </a:lnTo>
                  <a:lnTo>
                    <a:pt x="78" y="62"/>
                  </a:lnTo>
                  <a:lnTo>
                    <a:pt x="52" y="65"/>
                  </a:lnTo>
                  <a:lnTo>
                    <a:pt x="27" y="67"/>
                  </a:lnTo>
                  <a:lnTo>
                    <a:pt x="5" y="67"/>
                  </a:lnTo>
                  <a:lnTo>
                    <a:pt x="2" y="65"/>
                  </a:lnTo>
                  <a:lnTo>
                    <a:pt x="1" y="62"/>
                  </a:lnTo>
                  <a:lnTo>
                    <a:pt x="0" y="58"/>
                  </a:lnTo>
                  <a:lnTo>
                    <a:pt x="0" y="53"/>
                  </a:lnTo>
                  <a:lnTo>
                    <a:pt x="6" y="45"/>
                  </a:lnTo>
                  <a:lnTo>
                    <a:pt x="13" y="37"/>
                  </a:lnTo>
                  <a:lnTo>
                    <a:pt x="22" y="28"/>
                  </a:lnTo>
                  <a:lnTo>
                    <a:pt x="31" y="20"/>
                  </a:lnTo>
                  <a:lnTo>
                    <a:pt x="40" y="12"/>
                  </a:lnTo>
                  <a:lnTo>
                    <a:pt x="47" y="6"/>
                  </a:lnTo>
                  <a:lnTo>
                    <a:pt x="52" y="2"/>
                  </a:lnTo>
                  <a:lnTo>
                    <a:pt x="54" y="0"/>
                  </a:lnTo>
                  <a:lnTo>
                    <a:pt x="52" y="9"/>
                  </a:lnTo>
                  <a:lnTo>
                    <a:pt x="41" y="26"/>
                  </a:lnTo>
                  <a:lnTo>
                    <a:pt x="31" y="44"/>
                  </a:lnTo>
                  <a:lnTo>
                    <a:pt x="26" y="5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6196" name="Freeform 44"/>
            <p:cNvSpPr/>
            <p:nvPr/>
          </p:nvSpPr>
          <p:spPr bwMode="auto">
            <a:xfrm>
              <a:off x="2408" y="3269"/>
              <a:ext cx="564" cy="201"/>
            </a:xfrm>
            <a:custGeom>
              <a:avLst/>
              <a:gdLst>
                <a:gd name="T0" fmla="*/ 325 w 564"/>
                <a:gd name="T1" fmla="*/ 0 h 403"/>
                <a:gd name="T2" fmla="*/ 302 w 564"/>
                <a:gd name="T3" fmla="*/ 0 h 403"/>
                <a:gd name="T4" fmla="*/ 263 w 564"/>
                <a:gd name="T5" fmla="*/ 0 h 403"/>
                <a:gd name="T6" fmla="*/ 218 w 564"/>
                <a:gd name="T7" fmla="*/ 0 h 403"/>
                <a:gd name="T8" fmla="*/ 255 w 564"/>
                <a:gd name="T9" fmla="*/ 0 h 403"/>
                <a:gd name="T10" fmla="*/ 309 w 564"/>
                <a:gd name="T11" fmla="*/ 0 h 403"/>
                <a:gd name="T12" fmla="*/ 332 w 564"/>
                <a:gd name="T13" fmla="*/ 0 h 403"/>
                <a:gd name="T14" fmla="*/ 357 w 564"/>
                <a:gd name="T15" fmla="*/ 0 h 403"/>
                <a:gd name="T16" fmla="*/ 386 w 564"/>
                <a:gd name="T17" fmla="*/ 0 h 403"/>
                <a:gd name="T18" fmla="*/ 446 w 564"/>
                <a:gd name="T19" fmla="*/ 0 h 403"/>
                <a:gd name="T20" fmla="*/ 494 w 564"/>
                <a:gd name="T21" fmla="*/ 0 h 403"/>
                <a:gd name="T22" fmla="*/ 539 w 564"/>
                <a:gd name="T23" fmla="*/ 0 h 403"/>
                <a:gd name="T24" fmla="*/ 559 w 564"/>
                <a:gd name="T25" fmla="*/ 0 h 403"/>
                <a:gd name="T26" fmla="*/ 526 w 564"/>
                <a:gd name="T27" fmla="*/ 0 h 403"/>
                <a:gd name="T28" fmla="*/ 487 w 564"/>
                <a:gd name="T29" fmla="*/ 0 h 403"/>
                <a:gd name="T30" fmla="*/ 437 w 564"/>
                <a:gd name="T31" fmla="*/ 0 h 403"/>
                <a:gd name="T32" fmla="*/ 380 w 564"/>
                <a:gd name="T33" fmla="*/ 0 h 403"/>
                <a:gd name="T34" fmla="*/ 326 w 564"/>
                <a:gd name="T35" fmla="*/ 0 h 403"/>
                <a:gd name="T36" fmla="*/ 286 w 564"/>
                <a:gd name="T37" fmla="*/ 0 h 403"/>
                <a:gd name="T38" fmla="*/ 280 w 564"/>
                <a:gd name="T39" fmla="*/ 0 h 403"/>
                <a:gd name="T40" fmla="*/ 290 w 564"/>
                <a:gd name="T41" fmla="*/ 0 h 403"/>
                <a:gd name="T42" fmla="*/ 271 w 564"/>
                <a:gd name="T43" fmla="*/ 0 h 403"/>
                <a:gd name="T44" fmla="*/ 252 w 564"/>
                <a:gd name="T45" fmla="*/ 0 h 403"/>
                <a:gd name="T46" fmla="*/ 233 w 564"/>
                <a:gd name="T47" fmla="*/ 0 h 403"/>
                <a:gd name="T48" fmla="*/ 226 w 564"/>
                <a:gd name="T49" fmla="*/ 0 h 403"/>
                <a:gd name="T50" fmla="*/ 245 w 564"/>
                <a:gd name="T51" fmla="*/ 0 h 403"/>
                <a:gd name="T52" fmla="*/ 231 w 564"/>
                <a:gd name="T53" fmla="*/ 0 h 403"/>
                <a:gd name="T54" fmla="*/ 151 w 564"/>
                <a:gd name="T55" fmla="*/ 0 h 403"/>
                <a:gd name="T56" fmla="*/ 97 w 564"/>
                <a:gd name="T57" fmla="*/ 0 h 403"/>
                <a:gd name="T58" fmla="*/ 28 w 564"/>
                <a:gd name="T59" fmla="*/ 0 h 403"/>
                <a:gd name="T60" fmla="*/ 37 w 564"/>
                <a:gd name="T61" fmla="*/ 0 h 403"/>
                <a:gd name="T62" fmla="*/ 36 w 564"/>
                <a:gd name="T63" fmla="*/ 0 h 403"/>
                <a:gd name="T64" fmla="*/ 16 w 564"/>
                <a:gd name="T65" fmla="*/ 0 h 403"/>
                <a:gd name="T66" fmla="*/ 3 w 564"/>
                <a:gd name="T67" fmla="*/ 0 h 403"/>
                <a:gd name="T68" fmla="*/ 41 w 564"/>
                <a:gd name="T69" fmla="*/ 0 h 403"/>
                <a:gd name="T70" fmla="*/ 95 w 564"/>
                <a:gd name="T71" fmla="*/ 0 h 403"/>
                <a:gd name="T72" fmla="*/ 65 w 564"/>
                <a:gd name="T73" fmla="*/ 0 h 403"/>
                <a:gd name="T74" fmla="*/ 24 w 564"/>
                <a:gd name="T75" fmla="*/ 0 h 403"/>
                <a:gd name="T76" fmla="*/ 7 w 564"/>
                <a:gd name="T77" fmla="*/ 0 h 403"/>
                <a:gd name="T78" fmla="*/ 0 w 564"/>
                <a:gd name="T79" fmla="*/ 0 h 403"/>
                <a:gd name="T80" fmla="*/ 17 w 564"/>
                <a:gd name="T81" fmla="*/ 0 h 403"/>
                <a:gd name="T82" fmla="*/ 43 w 564"/>
                <a:gd name="T83" fmla="*/ 0 h 403"/>
                <a:gd name="T84" fmla="*/ 85 w 564"/>
                <a:gd name="T85" fmla="*/ 0 h 403"/>
                <a:gd name="T86" fmla="*/ 124 w 564"/>
                <a:gd name="T87" fmla="*/ 0 h 403"/>
                <a:gd name="T88" fmla="*/ 141 w 564"/>
                <a:gd name="T89" fmla="*/ 0 h 403"/>
                <a:gd name="T90" fmla="*/ 184 w 564"/>
                <a:gd name="T91" fmla="*/ 0 h 403"/>
                <a:gd name="T92" fmla="*/ 212 w 564"/>
                <a:gd name="T93" fmla="*/ 0 h 403"/>
                <a:gd name="T94" fmla="*/ 275 w 564"/>
                <a:gd name="T95" fmla="*/ 0 h 403"/>
                <a:gd name="T96" fmla="*/ 315 w 564"/>
                <a:gd name="T97" fmla="*/ 0 h 403"/>
                <a:gd name="T98" fmla="*/ 330 w 564"/>
                <a:gd name="T99" fmla="*/ 0 h 40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64"/>
                <a:gd name="T151" fmla="*/ 0 h 403"/>
                <a:gd name="T152" fmla="*/ 564 w 564"/>
                <a:gd name="T153" fmla="*/ 403 h 40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64" h="403">
                  <a:moveTo>
                    <a:pt x="332" y="35"/>
                  </a:moveTo>
                  <a:lnTo>
                    <a:pt x="331" y="50"/>
                  </a:lnTo>
                  <a:lnTo>
                    <a:pt x="329" y="64"/>
                  </a:lnTo>
                  <a:lnTo>
                    <a:pt x="325" y="78"/>
                  </a:lnTo>
                  <a:lnTo>
                    <a:pt x="320" y="92"/>
                  </a:lnTo>
                  <a:lnTo>
                    <a:pt x="315" y="106"/>
                  </a:lnTo>
                  <a:lnTo>
                    <a:pt x="309" y="118"/>
                  </a:lnTo>
                  <a:lnTo>
                    <a:pt x="302" y="131"/>
                  </a:lnTo>
                  <a:lnTo>
                    <a:pt x="295" y="142"/>
                  </a:lnTo>
                  <a:lnTo>
                    <a:pt x="286" y="156"/>
                  </a:lnTo>
                  <a:lnTo>
                    <a:pt x="276" y="171"/>
                  </a:lnTo>
                  <a:lnTo>
                    <a:pt x="263" y="187"/>
                  </a:lnTo>
                  <a:lnTo>
                    <a:pt x="250" y="204"/>
                  </a:lnTo>
                  <a:lnTo>
                    <a:pt x="237" y="217"/>
                  </a:lnTo>
                  <a:lnTo>
                    <a:pt x="226" y="229"/>
                  </a:lnTo>
                  <a:lnTo>
                    <a:pt x="218" y="237"/>
                  </a:lnTo>
                  <a:lnTo>
                    <a:pt x="213" y="240"/>
                  </a:lnTo>
                  <a:lnTo>
                    <a:pt x="224" y="247"/>
                  </a:lnTo>
                  <a:lnTo>
                    <a:pt x="239" y="258"/>
                  </a:lnTo>
                  <a:lnTo>
                    <a:pt x="255" y="272"/>
                  </a:lnTo>
                  <a:lnTo>
                    <a:pt x="272" y="287"/>
                  </a:lnTo>
                  <a:lnTo>
                    <a:pt x="288" y="300"/>
                  </a:lnTo>
                  <a:lnTo>
                    <a:pt x="300" y="313"/>
                  </a:lnTo>
                  <a:lnTo>
                    <a:pt x="309" y="322"/>
                  </a:lnTo>
                  <a:lnTo>
                    <a:pt x="312" y="326"/>
                  </a:lnTo>
                  <a:lnTo>
                    <a:pt x="327" y="342"/>
                  </a:lnTo>
                  <a:lnTo>
                    <a:pt x="329" y="344"/>
                  </a:lnTo>
                  <a:lnTo>
                    <a:pt x="332" y="348"/>
                  </a:lnTo>
                  <a:lnTo>
                    <a:pt x="337" y="351"/>
                  </a:lnTo>
                  <a:lnTo>
                    <a:pt x="343" y="356"/>
                  </a:lnTo>
                  <a:lnTo>
                    <a:pt x="350" y="359"/>
                  </a:lnTo>
                  <a:lnTo>
                    <a:pt x="357" y="363"/>
                  </a:lnTo>
                  <a:lnTo>
                    <a:pt x="364" y="365"/>
                  </a:lnTo>
                  <a:lnTo>
                    <a:pt x="370" y="366"/>
                  </a:lnTo>
                  <a:lnTo>
                    <a:pt x="376" y="368"/>
                  </a:lnTo>
                  <a:lnTo>
                    <a:pt x="386" y="372"/>
                  </a:lnTo>
                  <a:lnTo>
                    <a:pt x="400" y="375"/>
                  </a:lnTo>
                  <a:lnTo>
                    <a:pt x="414" y="378"/>
                  </a:lnTo>
                  <a:lnTo>
                    <a:pt x="431" y="381"/>
                  </a:lnTo>
                  <a:lnTo>
                    <a:pt x="446" y="383"/>
                  </a:lnTo>
                  <a:lnTo>
                    <a:pt x="459" y="383"/>
                  </a:lnTo>
                  <a:lnTo>
                    <a:pt x="470" y="383"/>
                  </a:lnTo>
                  <a:lnTo>
                    <a:pt x="483" y="382"/>
                  </a:lnTo>
                  <a:lnTo>
                    <a:pt x="494" y="380"/>
                  </a:lnTo>
                  <a:lnTo>
                    <a:pt x="505" y="376"/>
                  </a:lnTo>
                  <a:lnTo>
                    <a:pt x="517" y="373"/>
                  </a:lnTo>
                  <a:lnTo>
                    <a:pt x="528" y="370"/>
                  </a:lnTo>
                  <a:lnTo>
                    <a:pt x="539" y="367"/>
                  </a:lnTo>
                  <a:lnTo>
                    <a:pt x="551" y="365"/>
                  </a:lnTo>
                  <a:lnTo>
                    <a:pt x="564" y="365"/>
                  </a:lnTo>
                  <a:lnTo>
                    <a:pt x="564" y="366"/>
                  </a:lnTo>
                  <a:lnTo>
                    <a:pt x="559" y="368"/>
                  </a:lnTo>
                  <a:lnTo>
                    <a:pt x="553" y="372"/>
                  </a:lnTo>
                  <a:lnTo>
                    <a:pt x="545" y="374"/>
                  </a:lnTo>
                  <a:lnTo>
                    <a:pt x="535" y="379"/>
                  </a:lnTo>
                  <a:lnTo>
                    <a:pt x="526" y="382"/>
                  </a:lnTo>
                  <a:lnTo>
                    <a:pt x="518" y="384"/>
                  </a:lnTo>
                  <a:lnTo>
                    <a:pt x="511" y="388"/>
                  </a:lnTo>
                  <a:lnTo>
                    <a:pt x="499" y="391"/>
                  </a:lnTo>
                  <a:lnTo>
                    <a:pt x="487" y="395"/>
                  </a:lnTo>
                  <a:lnTo>
                    <a:pt x="474" y="398"/>
                  </a:lnTo>
                  <a:lnTo>
                    <a:pt x="463" y="401"/>
                  </a:lnTo>
                  <a:lnTo>
                    <a:pt x="450" y="402"/>
                  </a:lnTo>
                  <a:lnTo>
                    <a:pt x="437" y="403"/>
                  </a:lnTo>
                  <a:lnTo>
                    <a:pt x="423" y="402"/>
                  </a:lnTo>
                  <a:lnTo>
                    <a:pt x="410" y="401"/>
                  </a:lnTo>
                  <a:lnTo>
                    <a:pt x="394" y="397"/>
                  </a:lnTo>
                  <a:lnTo>
                    <a:pt x="380" y="393"/>
                  </a:lnTo>
                  <a:lnTo>
                    <a:pt x="366" y="387"/>
                  </a:lnTo>
                  <a:lnTo>
                    <a:pt x="353" y="381"/>
                  </a:lnTo>
                  <a:lnTo>
                    <a:pt x="339" y="375"/>
                  </a:lnTo>
                  <a:lnTo>
                    <a:pt x="326" y="370"/>
                  </a:lnTo>
                  <a:lnTo>
                    <a:pt x="312" y="363"/>
                  </a:lnTo>
                  <a:lnTo>
                    <a:pt x="299" y="356"/>
                  </a:lnTo>
                  <a:lnTo>
                    <a:pt x="292" y="361"/>
                  </a:lnTo>
                  <a:lnTo>
                    <a:pt x="286" y="370"/>
                  </a:lnTo>
                  <a:lnTo>
                    <a:pt x="280" y="374"/>
                  </a:lnTo>
                  <a:lnTo>
                    <a:pt x="271" y="371"/>
                  </a:lnTo>
                  <a:lnTo>
                    <a:pt x="273" y="366"/>
                  </a:lnTo>
                  <a:lnTo>
                    <a:pt x="280" y="358"/>
                  </a:lnTo>
                  <a:lnTo>
                    <a:pt x="290" y="350"/>
                  </a:lnTo>
                  <a:lnTo>
                    <a:pt x="297" y="343"/>
                  </a:lnTo>
                  <a:lnTo>
                    <a:pt x="293" y="341"/>
                  </a:lnTo>
                  <a:lnTo>
                    <a:pt x="290" y="338"/>
                  </a:lnTo>
                  <a:lnTo>
                    <a:pt x="286" y="336"/>
                  </a:lnTo>
                  <a:lnTo>
                    <a:pt x="282" y="337"/>
                  </a:lnTo>
                  <a:lnTo>
                    <a:pt x="276" y="341"/>
                  </a:lnTo>
                  <a:lnTo>
                    <a:pt x="271" y="343"/>
                  </a:lnTo>
                  <a:lnTo>
                    <a:pt x="265" y="346"/>
                  </a:lnTo>
                  <a:lnTo>
                    <a:pt x="260" y="349"/>
                  </a:lnTo>
                  <a:lnTo>
                    <a:pt x="256" y="352"/>
                  </a:lnTo>
                  <a:lnTo>
                    <a:pt x="252" y="356"/>
                  </a:lnTo>
                  <a:lnTo>
                    <a:pt x="249" y="360"/>
                  </a:lnTo>
                  <a:lnTo>
                    <a:pt x="245" y="365"/>
                  </a:lnTo>
                  <a:lnTo>
                    <a:pt x="241" y="367"/>
                  </a:lnTo>
                  <a:lnTo>
                    <a:pt x="233" y="368"/>
                  </a:lnTo>
                  <a:lnTo>
                    <a:pt x="228" y="368"/>
                  </a:lnTo>
                  <a:lnTo>
                    <a:pt x="224" y="368"/>
                  </a:lnTo>
                  <a:lnTo>
                    <a:pt x="224" y="363"/>
                  </a:lnTo>
                  <a:lnTo>
                    <a:pt x="226" y="357"/>
                  </a:lnTo>
                  <a:lnTo>
                    <a:pt x="230" y="351"/>
                  </a:lnTo>
                  <a:lnTo>
                    <a:pt x="233" y="345"/>
                  </a:lnTo>
                  <a:lnTo>
                    <a:pt x="238" y="338"/>
                  </a:lnTo>
                  <a:lnTo>
                    <a:pt x="245" y="331"/>
                  </a:lnTo>
                  <a:lnTo>
                    <a:pt x="252" y="327"/>
                  </a:lnTo>
                  <a:lnTo>
                    <a:pt x="259" y="321"/>
                  </a:lnTo>
                  <a:lnTo>
                    <a:pt x="248" y="312"/>
                  </a:lnTo>
                  <a:lnTo>
                    <a:pt x="231" y="302"/>
                  </a:lnTo>
                  <a:lnTo>
                    <a:pt x="212" y="289"/>
                  </a:lnTo>
                  <a:lnTo>
                    <a:pt x="192" y="276"/>
                  </a:lnTo>
                  <a:lnTo>
                    <a:pt x="171" y="263"/>
                  </a:lnTo>
                  <a:lnTo>
                    <a:pt x="151" y="253"/>
                  </a:lnTo>
                  <a:lnTo>
                    <a:pt x="134" y="245"/>
                  </a:lnTo>
                  <a:lnTo>
                    <a:pt x="118" y="242"/>
                  </a:lnTo>
                  <a:lnTo>
                    <a:pt x="111" y="244"/>
                  </a:lnTo>
                  <a:lnTo>
                    <a:pt x="97" y="250"/>
                  </a:lnTo>
                  <a:lnTo>
                    <a:pt x="80" y="258"/>
                  </a:lnTo>
                  <a:lnTo>
                    <a:pt x="60" y="267"/>
                  </a:lnTo>
                  <a:lnTo>
                    <a:pt x="42" y="277"/>
                  </a:lnTo>
                  <a:lnTo>
                    <a:pt x="28" y="285"/>
                  </a:lnTo>
                  <a:lnTo>
                    <a:pt x="22" y="292"/>
                  </a:lnTo>
                  <a:lnTo>
                    <a:pt x="25" y="296"/>
                  </a:lnTo>
                  <a:lnTo>
                    <a:pt x="31" y="295"/>
                  </a:lnTo>
                  <a:lnTo>
                    <a:pt x="37" y="292"/>
                  </a:lnTo>
                  <a:lnTo>
                    <a:pt x="43" y="291"/>
                  </a:lnTo>
                  <a:lnTo>
                    <a:pt x="45" y="291"/>
                  </a:lnTo>
                  <a:lnTo>
                    <a:pt x="41" y="295"/>
                  </a:lnTo>
                  <a:lnTo>
                    <a:pt x="36" y="299"/>
                  </a:lnTo>
                  <a:lnTo>
                    <a:pt x="31" y="304"/>
                  </a:lnTo>
                  <a:lnTo>
                    <a:pt x="27" y="307"/>
                  </a:lnTo>
                  <a:lnTo>
                    <a:pt x="22" y="311"/>
                  </a:lnTo>
                  <a:lnTo>
                    <a:pt x="16" y="313"/>
                  </a:lnTo>
                  <a:lnTo>
                    <a:pt x="11" y="313"/>
                  </a:lnTo>
                  <a:lnTo>
                    <a:pt x="5" y="311"/>
                  </a:lnTo>
                  <a:lnTo>
                    <a:pt x="3" y="306"/>
                  </a:lnTo>
                  <a:lnTo>
                    <a:pt x="3" y="300"/>
                  </a:lnTo>
                  <a:lnTo>
                    <a:pt x="5" y="292"/>
                  </a:lnTo>
                  <a:lnTo>
                    <a:pt x="13" y="282"/>
                  </a:lnTo>
                  <a:lnTo>
                    <a:pt x="23" y="270"/>
                  </a:lnTo>
                  <a:lnTo>
                    <a:pt x="41" y="258"/>
                  </a:lnTo>
                  <a:lnTo>
                    <a:pt x="65" y="245"/>
                  </a:lnTo>
                  <a:lnTo>
                    <a:pt x="99" y="231"/>
                  </a:lnTo>
                  <a:lnTo>
                    <a:pt x="99" y="225"/>
                  </a:lnTo>
                  <a:lnTo>
                    <a:pt x="95" y="222"/>
                  </a:lnTo>
                  <a:lnTo>
                    <a:pt x="88" y="220"/>
                  </a:lnTo>
                  <a:lnTo>
                    <a:pt x="82" y="216"/>
                  </a:lnTo>
                  <a:lnTo>
                    <a:pt x="75" y="214"/>
                  </a:lnTo>
                  <a:lnTo>
                    <a:pt x="65" y="213"/>
                  </a:lnTo>
                  <a:lnTo>
                    <a:pt x="55" y="212"/>
                  </a:lnTo>
                  <a:lnTo>
                    <a:pt x="44" y="209"/>
                  </a:lnTo>
                  <a:lnTo>
                    <a:pt x="33" y="209"/>
                  </a:lnTo>
                  <a:lnTo>
                    <a:pt x="24" y="209"/>
                  </a:lnTo>
                  <a:lnTo>
                    <a:pt x="16" y="209"/>
                  </a:lnTo>
                  <a:lnTo>
                    <a:pt x="13" y="210"/>
                  </a:lnTo>
                  <a:lnTo>
                    <a:pt x="10" y="213"/>
                  </a:lnTo>
                  <a:lnTo>
                    <a:pt x="7" y="216"/>
                  </a:lnTo>
                  <a:lnTo>
                    <a:pt x="2" y="220"/>
                  </a:lnTo>
                  <a:lnTo>
                    <a:pt x="0" y="220"/>
                  </a:lnTo>
                  <a:lnTo>
                    <a:pt x="0" y="214"/>
                  </a:lnTo>
                  <a:lnTo>
                    <a:pt x="0" y="207"/>
                  </a:lnTo>
                  <a:lnTo>
                    <a:pt x="2" y="202"/>
                  </a:lnTo>
                  <a:lnTo>
                    <a:pt x="7" y="199"/>
                  </a:lnTo>
                  <a:lnTo>
                    <a:pt x="13" y="195"/>
                  </a:lnTo>
                  <a:lnTo>
                    <a:pt x="17" y="192"/>
                  </a:lnTo>
                  <a:lnTo>
                    <a:pt x="23" y="190"/>
                  </a:lnTo>
                  <a:lnTo>
                    <a:pt x="29" y="189"/>
                  </a:lnTo>
                  <a:lnTo>
                    <a:pt x="35" y="187"/>
                  </a:lnTo>
                  <a:lnTo>
                    <a:pt x="43" y="187"/>
                  </a:lnTo>
                  <a:lnTo>
                    <a:pt x="51" y="187"/>
                  </a:lnTo>
                  <a:lnTo>
                    <a:pt x="62" y="189"/>
                  </a:lnTo>
                  <a:lnTo>
                    <a:pt x="74" y="193"/>
                  </a:lnTo>
                  <a:lnTo>
                    <a:pt x="85" y="197"/>
                  </a:lnTo>
                  <a:lnTo>
                    <a:pt x="97" y="201"/>
                  </a:lnTo>
                  <a:lnTo>
                    <a:pt x="108" y="205"/>
                  </a:lnTo>
                  <a:lnTo>
                    <a:pt x="117" y="209"/>
                  </a:lnTo>
                  <a:lnTo>
                    <a:pt x="124" y="212"/>
                  </a:lnTo>
                  <a:lnTo>
                    <a:pt x="129" y="214"/>
                  </a:lnTo>
                  <a:lnTo>
                    <a:pt x="131" y="215"/>
                  </a:lnTo>
                  <a:lnTo>
                    <a:pt x="134" y="215"/>
                  </a:lnTo>
                  <a:lnTo>
                    <a:pt x="141" y="217"/>
                  </a:lnTo>
                  <a:lnTo>
                    <a:pt x="150" y="220"/>
                  </a:lnTo>
                  <a:lnTo>
                    <a:pt x="162" y="222"/>
                  </a:lnTo>
                  <a:lnTo>
                    <a:pt x="174" y="224"/>
                  </a:lnTo>
                  <a:lnTo>
                    <a:pt x="184" y="227"/>
                  </a:lnTo>
                  <a:lnTo>
                    <a:pt x="194" y="229"/>
                  </a:lnTo>
                  <a:lnTo>
                    <a:pt x="198" y="230"/>
                  </a:lnTo>
                  <a:lnTo>
                    <a:pt x="203" y="224"/>
                  </a:lnTo>
                  <a:lnTo>
                    <a:pt x="212" y="210"/>
                  </a:lnTo>
                  <a:lnTo>
                    <a:pt x="225" y="191"/>
                  </a:lnTo>
                  <a:lnTo>
                    <a:pt x="241" y="166"/>
                  </a:lnTo>
                  <a:lnTo>
                    <a:pt x="257" y="139"/>
                  </a:lnTo>
                  <a:lnTo>
                    <a:pt x="275" y="110"/>
                  </a:lnTo>
                  <a:lnTo>
                    <a:pt x="290" y="85"/>
                  </a:lnTo>
                  <a:lnTo>
                    <a:pt x="303" y="62"/>
                  </a:lnTo>
                  <a:lnTo>
                    <a:pt x="309" y="46"/>
                  </a:lnTo>
                  <a:lnTo>
                    <a:pt x="315" y="25"/>
                  </a:lnTo>
                  <a:lnTo>
                    <a:pt x="320" y="8"/>
                  </a:lnTo>
                  <a:lnTo>
                    <a:pt x="324" y="0"/>
                  </a:lnTo>
                  <a:lnTo>
                    <a:pt x="327" y="4"/>
                  </a:lnTo>
                  <a:lnTo>
                    <a:pt x="330" y="15"/>
                  </a:lnTo>
                  <a:lnTo>
                    <a:pt x="332" y="27"/>
                  </a:lnTo>
                  <a:lnTo>
                    <a:pt x="332" y="3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6197" name="Freeform 45"/>
            <p:cNvSpPr/>
            <p:nvPr/>
          </p:nvSpPr>
          <p:spPr bwMode="auto">
            <a:xfrm>
              <a:off x="2848" y="3277"/>
              <a:ext cx="31" cy="27"/>
            </a:xfrm>
            <a:custGeom>
              <a:avLst/>
              <a:gdLst>
                <a:gd name="T0" fmla="*/ 16 w 31"/>
                <a:gd name="T1" fmla="*/ 1 h 53"/>
                <a:gd name="T2" fmla="*/ 19 w 31"/>
                <a:gd name="T3" fmla="*/ 1 h 53"/>
                <a:gd name="T4" fmla="*/ 26 w 31"/>
                <a:gd name="T5" fmla="*/ 1 h 53"/>
                <a:gd name="T6" fmla="*/ 31 w 31"/>
                <a:gd name="T7" fmla="*/ 1 h 53"/>
                <a:gd name="T8" fmla="*/ 27 w 31"/>
                <a:gd name="T9" fmla="*/ 1 h 53"/>
                <a:gd name="T10" fmla="*/ 21 w 31"/>
                <a:gd name="T11" fmla="*/ 1 h 53"/>
                <a:gd name="T12" fmla="*/ 17 w 31"/>
                <a:gd name="T13" fmla="*/ 1 h 53"/>
                <a:gd name="T14" fmla="*/ 12 w 31"/>
                <a:gd name="T15" fmla="*/ 1 h 53"/>
                <a:gd name="T16" fmla="*/ 7 w 31"/>
                <a:gd name="T17" fmla="*/ 1 h 53"/>
                <a:gd name="T18" fmla="*/ 3 w 31"/>
                <a:gd name="T19" fmla="*/ 1 h 53"/>
                <a:gd name="T20" fmla="*/ 0 w 31"/>
                <a:gd name="T21" fmla="*/ 1 h 53"/>
                <a:gd name="T22" fmla="*/ 1 w 31"/>
                <a:gd name="T23" fmla="*/ 1 h 53"/>
                <a:gd name="T24" fmla="*/ 5 w 31"/>
                <a:gd name="T25" fmla="*/ 1 h 53"/>
                <a:gd name="T26" fmla="*/ 9 w 31"/>
                <a:gd name="T27" fmla="*/ 1 h 53"/>
                <a:gd name="T28" fmla="*/ 13 w 31"/>
                <a:gd name="T29" fmla="*/ 1 h 53"/>
                <a:gd name="T30" fmla="*/ 19 w 31"/>
                <a:gd name="T31" fmla="*/ 0 h 53"/>
                <a:gd name="T32" fmla="*/ 25 w 31"/>
                <a:gd name="T33" fmla="*/ 0 h 53"/>
                <a:gd name="T34" fmla="*/ 23 w 31"/>
                <a:gd name="T35" fmla="*/ 1 h 53"/>
                <a:gd name="T36" fmla="*/ 19 w 31"/>
                <a:gd name="T37" fmla="*/ 1 h 53"/>
                <a:gd name="T38" fmla="*/ 16 w 31"/>
                <a:gd name="T39" fmla="*/ 1 h 53"/>
                <a:gd name="T40" fmla="*/ 16 w 31"/>
                <a:gd name="T41" fmla="*/ 1 h 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1"/>
                <a:gd name="T64" fmla="*/ 0 h 53"/>
                <a:gd name="T65" fmla="*/ 31 w 31"/>
                <a:gd name="T66" fmla="*/ 53 h 5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1" h="53">
                  <a:moveTo>
                    <a:pt x="16" y="36"/>
                  </a:moveTo>
                  <a:lnTo>
                    <a:pt x="19" y="41"/>
                  </a:lnTo>
                  <a:lnTo>
                    <a:pt x="26" y="44"/>
                  </a:lnTo>
                  <a:lnTo>
                    <a:pt x="31" y="46"/>
                  </a:lnTo>
                  <a:lnTo>
                    <a:pt x="27" y="52"/>
                  </a:lnTo>
                  <a:lnTo>
                    <a:pt x="21" y="53"/>
                  </a:lnTo>
                  <a:lnTo>
                    <a:pt x="17" y="53"/>
                  </a:lnTo>
                  <a:lnTo>
                    <a:pt x="12" y="51"/>
                  </a:lnTo>
                  <a:lnTo>
                    <a:pt x="7" y="47"/>
                  </a:lnTo>
                  <a:lnTo>
                    <a:pt x="3" y="38"/>
                  </a:lnTo>
                  <a:lnTo>
                    <a:pt x="0" y="29"/>
                  </a:lnTo>
                  <a:lnTo>
                    <a:pt x="1" y="18"/>
                  </a:lnTo>
                  <a:lnTo>
                    <a:pt x="5" y="9"/>
                  </a:lnTo>
                  <a:lnTo>
                    <a:pt x="9" y="4"/>
                  </a:lnTo>
                  <a:lnTo>
                    <a:pt x="13" y="1"/>
                  </a:lnTo>
                  <a:lnTo>
                    <a:pt x="19" y="0"/>
                  </a:lnTo>
                  <a:lnTo>
                    <a:pt x="25" y="0"/>
                  </a:lnTo>
                  <a:lnTo>
                    <a:pt x="23" y="3"/>
                  </a:lnTo>
                  <a:lnTo>
                    <a:pt x="19" y="13"/>
                  </a:lnTo>
                  <a:lnTo>
                    <a:pt x="16" y="25"/>
                  </a:lnTo>
                  <a:lnTo>
                    <a:pt x="16" y="3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6198" name="Freeform 46"/>
            <p:cNvSpPr/>
            <p:nvPr/>
          </p:nvSpPr>
          <p:spPr bwMode="auto">
            <a:xfrm>
              <a:off x="3140" y="3337"/>
              <a:ext cx="371" cy="84"/>
            </a:xfrm>
            <a:custGeom>
              <a:avLst/>
              <a:gdLst>
                <a:gd name="T0" fmla="*/ 195 w 371"/>
                <a:gd name="T1" fmla="*/ 0 h 169"/>
                <a:gd name="T2" fmla="*/ 220 w 371"/>
                <a:gd name="T3" fmla="*/ 0 h 169"/>
                <a:gd name="T4" fmla="*/ 243 w 371"/>
                <a:gd name="T5" fmla="*/ 0 h 169"/>
                <a:gd name="T6" fmla="*/ 265 w 371"/>
                <a:gd name="T7" fmla="*/ 0 h 169"/>
                <a:gd name="T8" fmla="*/ 287 w 371"/>
                <a:gd name="T9" fmla="*/ 0 h 169"/>
                <a:gd name="T10" fmla="*/ 306 w 371"/>
                <a:gd name="T11" fmla="*/ 0 h 169"/>
                <a:gd name="T12" fmla="*/ 324 w 371"/>
                <a:gd name="T13" fmla="*/ 0 h 169"/>
                <a:gd name="T14" fmla="*/ 339 w 371"/>
                <a:gd name="T15" fmla="*/ 0 h 169"/>
                <a:gd name="T16" fmla="*/ 353 w 371"/>
                <a:gd name="T17" fmla="*/ 0 h 169"/>
                <a:gd name="T18" fmla="*/ 355 w 371"/>
                <a:gd name="T19" fmla="*/ 0 h 169"/>
                <a:gd name="T20" fmla="*/ 352 w 371"/>
                <a:gd name="T21" fmla="*/ 0 h 169"/>
                <a:gd name="T22" fmla="*/ 349 w 371"/>
                <a:gd name="T23" fmla="*/ 0 h 169"/>
                <a:gd name="T24" fmla="*/ 349 w 371"/>
                <a:gd name="T25" fmla="*/ 0 h 169"/>
                <a:gd name="T26" fmla="*/ 355 w 371"/>
                <a:gd name="T27" fmla="*/ 0 h 169"/>
                <a:gd name="T28" fmla="*/ 361 w 371"/>
                <a:gd name="T29" fmla="*/ 0 h 169"/>
                <a:gd name="T30" fmla="*/ 365 w 371"/>
                <a:gd name="T31" fmla="*/ 0 h 169"/>
                <a:gd name="T32" fmla="*/ 370 w 371"/>
                <a:gd name="T33" fmla="*/ 0 h 169"/>
                <a:gd name="T34" fmla="*/ 371 w 371"/>
                <a:gd name="T35" fmla="*/ 0 h 169"/>
                <a:gd name="T36" fmla="*/ 370 w 371"/>
                <a:gd name="T37" fmla="*/ 0 h 169"/>
                <a:gd name="T38" fmla="*/ 366 w 371"/>
                <a:gd name="T39" fmla="*/ 0 h 169"/>
                <a:gd name="T40" fmla="*/ 362 w 371"/>
                <a:gd name="T41" fmla="*/ 0 h 169"/>
                <a:gd name="T42" fmla="*/ 355 w 371"/>
                <a:gd name="T43" fmla="*/ 0 h 169"/>
                <a:gd name="T44" fmla="*/ 346 w 371"/>
                <a:gd name="T45" fmla="*/ 0 h 169"/>
                <a:gd name="T46" fmla="*/ 337 w 371"/>
                <a:gd name="T47" fmla="*/ 0 h 169"/>
                <a:gd name="T48" fmla="*/ 325 w 371"/>
                <a:gd name="T49" fmla="*/ 0 h 169"/>
                <a:gd name="T50" fmla="*/ 312 w 371"/>
                <a:gd name="T51" fmla="*/ 0 h 169"/>
                <a:gd name="T52" fmla="*/ 298 w 371"/>
                <a:gd name="T53" fmla="*/ 0 h 169"/>
                <a:gd name="T54" fmla="*/ 282 w 371"/>
                <a:gd name="T55" fmla="*/ 0 h 169"/>
                <a:gd name="T56" fmla="*/ 265 w 371"/>
                <a:gd name="T57" fmla="*/ 0 h 169"/>
                <a:gd name="T58" fmla="*/ 247 w 371"/>
                <a:gd name="T59" fmla="*/ 0 h 169"/>
                <a:gd name="T60" fmla="*/ 228 w 371"/>
                <a:gd name="T61" fmla="*/ 0 h 169"/>
                <a:gd name="T62" fmla="*/ 207 w 371"/>
                <a:gd name="T63" fmla="*/ 0 h 169"/>
                <a:gd name="T64" fmla="*/ 185 w 371"/>
                <a:gd name="T65" fmla="*/ 0 h 169"/>
                <a:gd name="T66" fmla="*/ 153 w 371"/>
                <a:gd name="T67" fmla="*/ 0 h 169"/>
                <a:gd name="T68" fmla="*/ 122 w 371"/>
                <a:gd name="T69" fmla="*/ 0 h 169"/>
                <a:gd name="T70" fmla="*/ 93 w 371"/>
                <a:gd name="T71" fmla="*/ 0 h 169"/>
                <a:gd name="T72" fmla="*/ 66 w 371"/>
                <a:gd name="T73" fmla="*/ 0 h 169"/>
                <a:gd name="T74" fmla="*/ 42 w 371"/>
                <a:gd name="T75" fmla="*/ 0 h 169"/>
                <a:gd name="T76" fmla="*/ 23 w 371"/>
                <a:gd name="T77" fmla="*/ 0 h 169"/>
                <a:gd name="T78" fmla="*/ 9 w 371"/>
                <a:gd name="T79" fmla="*/ 0 h 169"/>
                <a:gd name="T80" fmla="*/ 1 w 371"/>
                <a:gd name="T81" fmla="*/ 0 h 169"/>
                <a:gd name="T82" fmla="*/ 0 w 371"/>
                <a:gd name="T83" fmla="*/ 0 h 169"/>
                <a:gd name="T84" fmla="*/ 4 w 371"/>
                <a:gd name="T85" fmla="*/ 0 h 169"/>
                <a:gd name="T86" fmla="*/ 12 w 371"/>
                <a:gd name="T87" fmla="*/ 0 h 169"/>
                <a:gd name="T88" fmla="*/ 20 w 371"/>
                <a:gd name="T89" fmla="*/ 0 h 169"/>
                <a:gd name="T90" fmla="*/ 29 w 371"/>
                <a:gd name="T91" fmla="*/ 0 h 169"/>
                <a:gd name="T92" fmla="*/ 41 w 371"/>
                <a:gd name="T93" fmla="*/ 0 h 169"/>
                <a:gd name="T94" fmla="*/ 53 w 371"/>
                <a:gd name="T95" fmla="*/ 0 h 169"/>
                <a:gd name="T96" fmla="*/ 66 w 371"/>
                <a:gd name="T97" fmla="*/ 0 h 169"/>
                <a:gd name="T98" fmla="*/ 80 w 371"/>
                <a:gd name="T99" fmla="*/ 0 h 169"/>
                <a:gd name="T100" fmla="*/ 95 w 371"/>
                <a:gd name="T101" fmla="*/ 0 h 169"/>
                <a:gd name="T102" fmla="*/ 109 w 371"/>
                <a:gd name="T103" fmla="*/ 0 h 169"/>
                <a:gd name="T104" fmla="*/ 124 w 371"/>
                <a:gd name="T105" fmla="*/ 0 h 169"/>
                <a:gd name="T106" fmla="*/ 140 w 371"/>
                <a:gd name="T107" fmla="*/ 0 h 169"/>
                <a:gd name="T108" fmla="*/ 154 w 371"/>
                <a:gd name="T109" fmla="*/ 0 h 169"/>
                <a:gd name="T110" fmla="*/ 168 w 371"/>
                <a:gd name="T111" fmla="*/ 0 h 169"/>
                <a:gd name="T112" fmla="*/ 182 w 371"/>
                <a:gd name="T113" fmla="*/ 0 h 169"/>
                <a:gd name="T114" fmla="*/ 195 w 371"/>
                <a:gd name="T115" fmla="*/ 0 h 16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71"/>
                <a:gd name="T175" fmla="*/ 0 h 169"/>
                <a:gd name="T176" fmla="*/ 371 w 371"/>
                <a:gd name="T177" fmla="*/ 169 h 16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71" h="169">
                  <a:moveTo>
                    <a:pt x="195" y="151"/>
                  </a:moveTo>
                  <a:lnTo>
                    <a:pt x="220" y="146"/>
                  </a:lnTo>
                  <a:lnTo>
                    <a:pt x="243" y="138"/>
                  </a:lnTo>
                  <a:lnTo>
                    <a:pt x="265" y="126"/>
                  </a:lnTo>
                  <a:lnTo>
                    <a:pt x="287" y="111"/>
                  </a:lnTo>
                  <a:lnTo>
                    <a:pt x="306" y="94"/>
                  </a:lnTo>
                  <a:lnTo>
                    <a:pt x="324" y="76"/>
                  </a:lnTo>
                  <a:lnTo>
                    <a:pt x="339" y="57"/>
                  </a:lnTo>
                  <a:lnTo>
                    <a:pt x="353" y="39"/>
                  </a:lnTo>
                  <a:lnTo>
                    <a:pt x="355" y="33"/>
                  </a:lnTo>
                  <a:lnTo>
                    <a:pt x="352" y="27"/>
                  </a:lnTo>
                  <a:lnTo>
                    <a:pt x="349" y="23"/>
                  </a:lnTo>
                  <a:lnTo>
                    <a:pt x="349" y="17"/>
                  </a:lnTo>
                  <a:lnTo>
                    <a:pt x="355" y="18"/>
                  </a:lnTo>
                  <a:lnTo>
                    <a:pt x="361" y="21"/>
                  </a:lnTo>
                  <a:lnTo>
                    <a:pt x="365" y="26"/>
                  </a:lnTo>
                  <a:lnTo>
                    <a:pt x="370" y="31"/>
                  </a:lnTo>
                  <a:lnTo>
                    <a:pt x="371" y="39"/>
                  </a:lnTo>
                  <a:lnTo>
                    <a:pt x="370" y="48"/>
                  </a:lnTo>
                  <a:lnTo>
                    <a:pt x="366" y="57"/>
                  </a:lnTo>
                  <a:lnTo>
                    <a:pt x="362" y="69"/>
                  </a:lnTo>
                  <a:lnTo>
                    <a:pt x="355" y="79"/>
                  </a:lnTo>
                  <a:lnTo>
                    <a:pt x="346" y="91"/>
                  </a:lnTo>
                  <a:lnTo>
                    <a:pt x="337" y="103"/>
                  </a:lnTo>
                  <a:lnTo>
                    <a:pt x="325" y="114"/>
                  </a:lnTo>
                  <a:lnTo>
                    <a:pt x="312" y="125"/>
                  </a:lnTo>
                  <a:lnTo>
                    <a:pt x="298" y="136"/>
                  </a:lnTo>
                  <a:lnTo>
                    <a:pt x="282" y="145"/>
                  </a:lnTo>
                  <a:lnTo>
                    <a:pt x="265" y="153"/>
                  </a:lnTo>
                  <a:lnTo>
                    <a:pt x="247" y="160"/>
                  </a:lnTo>
                  <a:lnTo>
                    <a:pt x="228" y="164"/>
                  </a:lnTo>
                  <a:lnTo>
                    <a:pt x="207" y="168"/>
                  </a:lnTo>
                  <a:lnTo>
                    <a:pt x="185" y="169"/>
                  </a:lnTo>
                  <a:lnTo>
                    <a:pt x="153" y="166"/>
                  </a:lnTo>
                  <a:lnTo>
                    <a:pt x="122" y="155"/>
                  </a:lnTo>
                  <a:lnTo>
                    <a:pt x="93" y="140"/>
                  </a:lnTo>
                  <a:lnTo>
                    <a:pt x="66" y="122"/>
                  </a:lnTo>
                  <a:lnTo>
                    <a:pt x="42" y="103"/>
                  </a:lnTo>
                  <a:lnTo>
                    <a:pt x="23" y="86"/>
                  </a:lnTo>
                  <a:lnTo>
                    <a:pt x="9" y="72"/>
                  </a:lnTo>
                  <a:lnTo>
                    <a:pt x="1" y="64"/>
                  </a:lnTo>
                  <a:lnTo>
                    <a:pt x="0" y="0"/>
                  </a:lnTo>
                  <a:lnTo>
                    <a:pt x="4" y="12"/>
                  </a:lnTo>
                  <a:lnTo>
                    <a:pt x="12" y="26"/>
                  </a:lnTo>
                  <a:lnTo>
                    <a:pt x="20" y="40"/>
                  </a:lnTo>
                  <a:lnTo>
                    <a:pt x="29" y="53"/>
                  </a:lnTo>
                  <a:lnTo>
                    <a:pt x="41" y="66"/>
                  </a:lnTo>
                  <a:lnTo>
                    <a:pt x="53" y="79"/>
                  </a:lnTo>
                  <a:lnTo>
                    <a:pt x="66" y="92"/>
                  </a:lnTo>
                  <a:lnTo>
                    <a:pt x="80" y="103"/>
                  </a:lnTo>
                  <a:lnTo>
                    <a:pt x="95" y="114"/>
                  </a:lnTo>
                  <a:lnTo>
                    <a:pt x="109" y="124"/>
                  </a:lnTo>
                  <a:lnTo>
                    <a:pt x="124" y="132"/>
                  </a:lnTo>
                  <a:lnTo>
                    <a:pt x="140" y="139"/>
                  </a:lnTo>
                  <a:lnTo>
                    <a:pt x="154" y="145"/>
                  </a:lnTo>
                  <a:lnTo>
                    <a:pt x="168" y="148"/>
                  </a:lnTo>
                  <a:lnTo>
                    <a:pt x="182" y="151"/>
                  </a:lnTo>
                  <a:lnTo>
                    <a:pt x="195" y="15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6199" name="Freeform 47"/>
            <p:cNvSpPr/>
            <p:nvPr/>
          </p:nvSpPr>
          <p:spPr bwMode="auto">
            <a:xfrm>
              <a:off x="2865" y="3348"/>
              <a:ext cx="29" cy="25"/>
            </a:xfrm>
            <a:custGeom>
              <a:avLst/>
              <a:gdLst>
                <a:gd name="T0" fmla="*/ 15 w 29"/>
                <a:gd name="T1" fmla="*/ 1 h 48"/>
                <a:gd name="T2" fmla="*/ 19 w 29"/>
                <a:gd name="T3" fmla="*/ 1 h 48"/>
                <a:gd name="T4" fmla="*/ 24 w 29"/>
                <a:gd name="T5" fmla="*/ 1 h 48"/>
                <a:gd name="T6" fmla="*/ 29 w 29"/>
                <a:gd name="T7" fmla="*/ 1 h 48"/>
                <a:gd name="T8" fmla="*/ 29 w 29"/>
                <a:gd name="T9" fmla="*/ 1 h 48"/>
                <a:gd name="T10" fmla="*/ 23 w 29"/>
                <a:gd name="T11" fmla="*/ 1 h 48"/>
                <a:gd name="T12" fmla="*/ 15 w 29"/>
                <a:gd name="T13" fmla="*/ 1 h 48"/>
                <a:gd name="T14" fmla="*/ 6 w 29"/>
                <a:gd name="T15" fmla="*/ 1 h 48"/>
                <a:gd name="T16" fmla="*/ 1 w 29"/>
                <a:gd name="T17" fmla="*/ 1 h 48"/>
                <a:gd name="T18" fmla="*/ 0 w 29"/>
                <a:gd name="T19" fmla="*/ 1 h 48"/>
                <a:gd name="T20" fmla="*/ 0 w 29"/>
                <a:gd name="T21" fmla="*/ 1 h 48"/>
                <a:gd name="T22" fmla="*/ 0 w 29"/>
                <a:gd name="T23" fmla="*/ 1 h 48"/>
                <a:gd name="T24" fmla="*/ 1 w 29"/>
                <a:gd name="T25" fmla="*/ 1 h 48"/>
                <a:gd name="T26" fmla="*/ 3 w 29"/>
                <a:gd name="T27" fmla="*/ 1 h 48"/>
                <a:gd name="T28" fmla="*/ 7 w 29"/>
                <a:gd name="T29" fmla="*/ 1 h 48"/>
                <a:gd name="T30" fmla="*/ 9 w 29"/>
                <a:gd name="T31" fmla="*/ 1 h 48"/>
                <a:gd name="T32" fmla="*/ 13 w 29"/>
                <a:gd name="T33" fmla="*/ 0 h 48"/>
                <a:gd name="T34" fmla="*/ 14 w 29"/>
                <a:gd name="T35" fmla="*/ 1 h 48"/>
                <a:gd name="T36" fmla="*/ 13 w 29"/>
                <a:gd name="T37" fmla="*/ 1 h 48"/>
                <a:gd name="T38" fmla="*/ 13 w 29"/>
                <a:gd name="T39" fmla="*/ 1 h 48"/>
                <a:gd name="T40" fmla="*/ 15 w 29"/>
                <a:gd name="T41" fmla="*/ 1 h 4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9"/>
                <a:gd name="T64" fmla="*/ 0 h 48"/>
                <a:gd name="T65" fmla="*/ 29 w 29"/>
                <a:gd name="T66" fmla="*/ 48 h 4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9" h="48">
                  <a:moveTo>
                    <a:pt x="15" y="31"/>
                  </a:moveTo>
                  <a:lnTo>
                    <a:pt x="19" y="36"/>
                  </a:lnTo>
                  <a:lnTo>
                    <a:pt x="24" y="39"/>
                  </a:lnTo>
                  <a:lnTo>
                    <a:pt x="29" y="41"/>
                  </a:lnTo>
                  <a:lnTo>
                    <a:pt x="29" y="47"/>
                  </a:lnTo>
                  <a:lnTo>
                    <a:pt x="23" y="48"/>
                  </a:lnTo>
                  <a:lnTo>
                    <a:pt x="15" y="46"/>
                  </a:lnTo>
                  <a:lnTo>
                    <a:pt x="6" y="42"/>
                  </a:lnTo>
                  <a:lnTo>
                    <a:pt x="1" y="39"/>
                  </a:lnTo>
                  <a:lnTo>
                    <a:pt x="0" y="32"/>
                  </a:lnTo>
                  <a:lnTo>
                    <a:pt x="0" y="24"/>
                  </a:lnTo>
                  <a:lnTo>
                    <a:pt x="0" y="16"/>
                  </a:lnTo>
                  <a:lnTo>
                    <a:pt x="1" y="9"/>
                  </a:lnTo>
                  <a:lnTo>
                    <a:pt x="3" y="7"/>
                  </a:lnTo>
                  <a:lnTo>
                    <a:pt x="7" y="3"/>
                  </a:lnTo>
                  <a:lnTo>
                    <a:pt x="9" y="1"/>
                  </a:lnTo>
                  <a:lnTo>
                    <a:pt x="13" y="0"/>
                  </a:lnTo>
                  <a:lnTo>
                    <a:pt x="14" y="3"/>
                  </a:lnTo>
                  <a:lnTo>
                    <a:pt x="13" y="11"/>
                  </a:lnTo>
                  <a:lnTo>
                    <a:pt x="13" y="21"/>
                  </a:lnTo>
                  <a:lnTo>
                    <a:pt x="15" y="3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6200" name="Freeform 48"/>
            <p:cNvSpPr/>
            <p:nvPr/>
          </p:nvSpPr>
          <p:spPr bwMode="auto">
            <a:xfrm>
              <a:off x="2934" y="3401"/>
              <a:ext cx="265" cy="86"/>
            </a:xfrm>
            <a:custGeom>
              <a:avLst/>
              <a:gdLst>
                <a:gd name="T0" fmla="*/ 100 w 265"/>
                <a:gd name="T1" fmla="*/ 1 h 170"/>
                <a:gd name="T2" fmla="*/ 143 w 265"/>
                <a:gd name="T3" fmla="*/ 1 h 170"/>
                <a:gd name="T4" fmla="*/ 194 w 265"/>
                <a:gd name="T5" fmla="*/ 0 h 170"/>
                <a:gd name="T6" fmla="*/ 232 w 265"/>
                <a:gd name="T7" fmla="*/ 0 h 170"/>
                <a:gd name="T8" fmla="*/ 265 w 265"/>
                <a:gd name="T9" fmla="*/ 1 h 170"/>
                <a:gd name="T10" fmla="*/ 256 w 265"/>
                <a:gd name="T11" fmla="*/ 1 h 170"/>
                <a:gd name="T12" fmla="*/ 239 w 265"/>
                <a:gd name="T13" fmla="*/ 1 h 170"/>
                <a:gd name="T14" fmla="*/ 219 w 265"/>
                <a:gd name="T15" fmla="*/ 1 h 170"/>
                <a:gd name="T16" fmla="*/ 201 w 265"/>
                <a:gd name="T17" fmla="*/ 1 h 170"/>
                <a:gd name="T18" fmla="*/ 198 w 265"/>
                <a:gd name="T19" fmla="*/ 1 h 170"/>
                <a:gd name="T20" fmla="*/ 195 w 265"/>
                <a:gd name="T21" fmla="*/ 1 h 170"/>
                <a:gd name="T22" fmla="*/ 202 w 265"/>
                <a:gd name="T23" fmla="*/ 1 h 170"/>
                <a:gd name="T24" fmla="*/ 215 w 265"/>
                <a:gd name="T25" fmla="*/ 1 h 170"/>
                <a:gd name="T26" fmla="*/ 229 w 265"/>
                <a:gd name="T27" fmla="*/ 1 h 170"/>
                <a:gd name="T28" fmla="*/ 240 w 265"/>
                <a:gd name="T29" fmla="*/ 1 h 170"/>
                <a:gd name="T30" fmla="*/ 107 w 265"/>
                <a:gd name="T31" fmla="*/ 1 h 170"/>
                <a:gd name="T32" fmla="*/ 88 w 265"/>
                <a:gd name="T33" fmla="*/ 1 h 170"/>
                <a:gd name="T34" fmla="*/ 65 w 265"/>
                <a:gd name="T35" fmla="*/ 1 h 170"/>
                <a:gd name="T36" fmla="*/ 48 w 265"/>
                <a:gd name="T37" fmla="*/ 1 h 170"/>
                <a:gd name="T38" fmla="*/ 68 w 265"/>
                <a:gd name="T39" fmla="*/ 1 h 170"/>
                <a:gd name="T40" fmla="*/ 116 w 265"/>
                <a:gd name="T41" fmla="*/ 1 h 170"/>
                <a:gd name="T42" fmla="*/ 160 w 265"/>
                <a:gd name="T43" fmla="*/ 1 h 170"/>
                <a:gd name="T44" fmla="*/ 188 w 265"/>
                <a:gd name="T45" fmla="*/ 1 h 170"/>
                <a:gd name="T46" fmla="*/ 186 w 265"/>
                <a:gd name="T47" fmla="*/ 1 h 170"/>
                <a:gd name="T48" fmla="*/ 155 w 265"/>
                <a:gd name="T49" fmla="*/ 1 h 170"/>
                <a:gd name="T50" fmla="*/ 114 w 265"/>
                <a:gd name="T51" fmla="*/ 1 h 170"/>
                <a:gd name="T52" fmla="*/ 76 w 265"/>
                <a:gd name="T53" fmla="*/ 1 h 170"/>
                <a:gd name="T54" fmla="*/ 60 w 265"/>
                <a:gd name="T55" fmla="*/ 1 h 170"/>
                <a:gd name="T56" fmla="*/ 44 w 265"/>
                <a:gd name="T57" fmla="*/ 1 h 170"/>
                <a:gd name="T58" fmla="*/ 21 w 265"/>
                <a:gd name="T59" fmla="*/ 1 h 170"/>
                <a:gd name="T60" fmla="*/ 4 w 265"/>
                <a:gd name="T61" fmla="*/ 1 h 170"/>
                <a:gd name="T62" fmla="*/ 4 w 265"/>
                <a:gd name="T63" fmla="*/ 1 h 170"/>
                <a:gd name="T64" fmla="*/ 18 w 265"/>
                <a:gd name="T65" fmla="*/ 1 h 170"/>
                <a:gd name="T66" fmla="*/ 29 w 265"/>
                <a:gd name="T67" fmla="*/ 1 h 170"/>
                <a:gd name="T68" fmla="*/ 51 w 265"/>
                <a:gd name="T69" fmla="*/ 1 h 170"/>
                <a:gd name="T70" fmla="*/ 78 w 265"/>
                <a:gd name="T71" fmla="*/ 1 h 170"/>
                <a:gd name="T72" fmla="*/ 99 w 265"/>
                <a:gd name="T73" fmla="*/ 1 h 170"/>
                <a:gd name="T74" fmla="*/ 247 w 265"/>
                <a:gd name="T75" fmla="*/ 1 h 170"/>
                <a:gd name="T76" fmla="*/ 96 w 265"/>
                <a:gd name="T77" fmla="*/ 1 h 1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65"/>
                <a:gd name="T118" fmla="*/ 0 h 170"/>
                <a:gd name="T119" fmla="*/ 265 w 265"/>
                <a:gd name="T120" fmla="*/ 170 h 1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65" h="170">
                  <a:moveTo>
                    <a:pt x="88" y="2"/>
                  </a:moveTo>
                  <a:lnTo>
                    <a:pt x="100" y="2"/>
                  </a:lnTo>
                  <a:lnTo>
                    <a:pt x="120" y="2"/>
                  </a:lnTo>
                  <a:lnTo>
                    <a:pt x="143" y="1"/>
                  </a:lnTo>
                  <a:lnTo>
                    <a:pt x="169" y="1"/>
                  </a:lnTo>
                  <a:lnTo>
                    <a:pt x="194" y="0"/>
                  </a:lnTo>
                  <a:lnTo>
                    <a:pt x="215" y="0"/>
                  </a:lnTo>
                  <a:lnTo>
                    <a:pt x="232" y="0"/>
                  </a:lnTo>
                  <a:lnTo>
                    <a:pt x="240" y="0"/>
                  </a:lnTo>
                  <a:lnTo>
                    <a:pt x="265" y="25"/>
                  </a:lnTo>
                  <a:lnTo>
                    <a:pt x="262" y="32"/>
                  </a:lnTo>
                  <a:lnTo>
                    <a:pt x="256" y="41"/>
                  </a:lnTo>
                  <a:lnTo>
                    <a:pt x="248" y="54"/>
                  </a:lnTo>
                  <a:lnTo>
                    <a:pt x="239" y="66"/>
                  </a:lnTo>
                  <a:lnTo>
                    <a:pt x="229" y="80"/>
                  </a:lnTo>
                  <a:lnTo>
                    <a:pt x="219" y="92"/>
                  </a:lnTo>
                  <a:lnTo>
                    <a:pt x="209" y="102"/>
                  </a:lnTo>
                  <a:lnTo>
                    <a:pt x="201" y="109"/>
                  </a:lnTo>
                  <a:lnTo>
                    <a:pt x="199" y="110"/>
                  </a:lnTo>
                  <a:lnTo>
                    <a:pt x="198" y="109"/>
                  </a:lnTo>
                  <a:lnTo>
                    <a:pt x="196" y="108"/>
                  </a:lnTo>
                  <a:lnTo>
                    <a:pt x="195" y="107"/>
                  </a:lnTo>
                  <a:lnTo>
                    <a:pt x="198" y="100"/>
                  </a:lnTo>
                  <a:lnTo>
                    <a:pt x="202" y="92"/>
                  </a:lnTo>
                  <a:lnTo>
                    <a:pt x="208" y="81"/>
                  </a:lnTo>
                  <a:lnTo>
                    <a:pt x="215" y="71"/>
                  </a:lnTo>
                  <a:lnTo>
                    <a:pt x="222" y="61"/>
                  </a:lnTo>
                  <a:lnTo>
                    <a:pt x="229" y="51"/>
                  </a:lnTo>
                  <a:lnTo>
                    <a:pt x="235" y="45"/>
                  </a:lnTo>
                  <a:lnTo>
                    <a:pt x="240" y="39"/>
                  </a:lnTo>
                  <a:lnTo>
                    <a:pt x="111" y="39"/>
                  </a:lnTo>
                  <a:lnTo>
                    <a:pt x="107" y="45"/>
                  </a:lnTo>
                  <a:lnTo>
                    <a:pt x="99" y="56"/>
                  </a:lnTo>
                  <a:lnTo>
                    <a:pt x="88" y="73"/>
                  </a:lnTo>
                  <a:lnTo>
                    <a:pt x="76" y="93"/>
                  </a:lnTo>
                  <a:lnTo>
                    <a:pt x="65" y="114"/>
                  </a:lnTo>
                  <a:lnTo>
                    <a:pt x="54" y="131"/>
                  </a:lnTo>
                  <a:lnTo>
                    <a:pt x="48" y="144"/>
                  </a:lnTo>
                  <a:lnTo>
                    <a:pt x="46" y="151"/>
                  </a:lnTo>
                  <a:lnTo>
                    <a:pt x="68" y="151"/>
                  </a:lnTo>
                  <a:lnTo>
                    <a:pt x="92" y="148"/>
                  </a:lnTo>
                  <a:lnTo>
                    <a:pt x="116" y="143"/>
                  </a:lnTo>
                  <a:lnTo>
                    <a:pt x="140" y="136"/>
                  </a:lnTo>
                  <a:lnTo>
                    <a:pt x="160" y="130"/>
                  </a:lnTo>
                  <a:lnTo>
                    <a:pt x="178" y="124"/>
                  </a:lnTo>
                  <a:lnTo>
                    <a:pt x="188" y="122"/>
                  </a:lnTo>
                  <a:lnTo>
                    <a:pt x="193" y="123"/>
                  </a:lnTo>
                  <a:lnTo>
                    <a:pt x="186" y="130"/>
                  </a:lnTo>
                  <a:lnTo>
                    <a:pt x="173" y="138"/>
                  </a:lnTo>
                  <a:lnTo>
                    <a:pt x="155" y="146"/>
                  </a:lnTo>
                  <a:lnTo>
                    <a:pt x="135" y="153"/>
                  </a:lnTo>
                  <a:lnTo>
                    <a:pt x="114" y="160"/>
                  </a:lnTo>
                  <a:lnTo>
                    <a:pt x="94" y="166"/>
                  </a:lnTo>
                  <a:lnTo>
                    <a:pt x="76" y="169"/>
                  </a:lnTo>
                  <a:lnTo>
                    <a:pt x="62" y="170"/>
                  </a:lnTo>
                  <a:lnTo>
                    <a:pt x="60" y="170"/>
                  </a:lnTo>
                  <a:lnTo>
                    <a:pt x="53" y="168"/>
                  </a:lnTo>
                  <a:lnTo>
                    <a:pt x="44" y="166"/>
                  </a:lnTo>
                  <a:lnTo>
                    <a:pt x="32" y="163"/>
                  </a:lnTo>
                  <a:lnTo>
                    <a:pt x="21" y="160"/>
                  </a:lnTo>
                  <a:lnTo>
                    <a:pt x="11" y="158"/>
                  </a:lnTo>
                  <a:lnTo>
                    <a:pt x="4" y="154"/>
                  </a:lnTo>
                  <a:lnTo>
                    <a:pt x="0" y="151"/>
                  </a:lnTo>
                  <a:lnTo>
                    <a:pt x="4" y="149"/>
                  </a:lnTo>
                  <a:lnTo>
                    <a:pt x="11" y="149"/>
                  </a:lnTo>
                  <a:lnTo>
                    <a:pt x="18" y="149"/>
                  </a:lnTo>
                  <a:lnTo>
                    <a:pt x="25" y="149"/>
                  </a:lnTo>
                  <a:lnTo>
                    <a:pt x="29" y="141"/>
                  </a:lnTo>
                  <a:lnTo>
                    <a:pt x="38" y="125"/>
                  </a:lnTo>
                  <a:lnTo>
                    <a:pt x="51" y="106"/>
                  </a:lnTo>
                  <a:lnTo>
                    <a:pt x="64" y="84"/>
                  </a:lnTo>
                  <a:lnTo>
                    <a:pt x="78" y="62"/>
                  </a:lnTo>
                  <a:lnTo>
                    <a:pt x="89" y="43"/>
                  </a:lnTo>
                  <a:lnTo>
                    <a:pt x="99" y="31"/>
                  </a:lnTo>
                  <a:lnTo>
                    <a:pt x="102" y="25"/>
                  </a:lnTo>
                  <a:lnTo>
                    <a:pt x="247" y="25"/>
                  </a:lnTo>
                  <a:lnTo>
                    <a:pt x="230" y="10"/>
                  </a:lnTo>
                  <a:lnTo>
                    <a:pt x="96" y="11"/>
                  </a:lnTo>
                  <a:lnTo>
                    <a:pt x="88" y="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6201" name="Freeform 49"/>
            <p:cNvSpPr/>
            <p:nvPr/>
          </p:nvSpPr>
          <p:spPr bwMode="auto">
            <a:xfrm>
              <a:off x="2871" y="3413"/>
              <a:ext cx="15" cy="24"/>
            </a:xfrm>
            <a:custGeom>
              <a:avLst/>
              <a:gdLst>
                <a:gd name="T0" fmla="*/ 14 w 15"/>
                <a:gd name="T1" fmla="*/ 1 h 48"/>
                <a:gd name="T2" fmla="*/ 8 w 15"/>
                <a:gd name="T3" fmla="*/ 1 h 48"/>
                <a:gd name="T4" fmla="*/ 3 w 15"/>
                <a:gd name="T5" fmla="*/ 1 h 48"/>
                <a:gd name="T6" fmla="*/ 0 w 15"/>
                <a:gd name="T7" fmla="*/ 1 h 48"/>
                <a:gd name="T8" fmla="*/ 0 w 15"/>
                <a:gd name="T9" fmla="*/ 1 h 48"/>
                <a:gd name="T10" fmla="*/ 1 w 15"/>
                <a:gd name="T11" fmla="*/ 1 h 48"/>
                <a:gd name="T12" fmla="*/ 4 w 15"/>
                <a:gd name="T13" fmla="*/ 1 h 48"/>
                <a:gd name="T14" fmla="*/ 8 w 15"/>
                <a:gd name="T15" fmla="*/ 1 h 48"/>
                <a:gd name="T16" fmla="*/ 13 w 15"/>
                <a:gd name="T17" fmla="*/ 0 h 48"/>
                <a:gd name="T18" fmla="*/ 13 w 15"/>
                <a:gd name="T19" fmla="*/ 1 h 48"/>
                <a:gd name="T20" fmla="*/ 14 w 15"/>
                <a:gd name="T21" fmla="*/ 1 h 48"/>
                <a:gd name="T22" fmla="*/ 15 w 15"/>
                <a:gd name="T23" fmla="*/ 1 h 48"/>
                <a:gd name="T24" fmla="*/ 14 w 15"/>
                <a:gd name="T25" fmla="*/ 1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8"/>
                <a:gd name="T41" fmla="*/ 15 w 15"/>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8">
                  <a:moveTo>
                    <a:pt x="14" y="48"/>
                  </a:moveTo>
                  <a:lnTo>
                    <a:pt x="8" y="43"/>
                  </a:lnTo>
                  <a:lnTo>
                    <a:pt x="3" y="38"/>
                  </a:lnTo>
                  <a:lnTo>
                    <a:pt x="0" y="32"/>
                  </a:lnTo>
                  <a:lnTo>
                    <a:pt x="0" y="24"/>
                  </a:lnTo>
                  <a:lnTo>
                    <a:pt x="1" y="17"/>
                  </a:lnTo>
                  <a:lnTo>
                    <a:pt x="4" y="10"/>
                  </a:lnTo>
                  <a:lnTo>
                    <a:pt x="8" y="4"/>
                  </a:lnTo>
                  <a:lnTo>
                    <a:pt x="13" y="0"/>
                  </a:lnTo>
                  <a:lnTo>
                    <a:pt x="13" y="17"/>
                  </a:lnTo>
                  <a:lnTo>
                    <a:pt x="14" y="32"/>
                  </a:lnTo>
                  <a:lnTo>
                    <a:pt x="15" y="43"/>
                  </a:lnTo>
                  <a:lnTo>
                    <a:pt x="14" y="4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6202" name="Freeform 50"/>
            <p:cNvSpPr/>
            <p:nvPr/>
          </p:nvSpPr>
          <p:spPr bwMode="auto">
            <a:xfrm>
              <a:off x="3027" y="3426"/>
              <a:ext cx="100" cy="36"/>
            </a:xfrm>
            <a:custGeom>
              <a:avLst/>
              <a:gdLst>
                <a:gd name="T0" fmla="*/ 87 w 100"/>
                <a:gd name="T1" fmla="*/ 0 h 73"/>
                <a:gd name="T2" fmla="*/ 92 w 100"/>
                <a:gd name="T3" fmla="*/ 0 h 73"/>
                <a:gd name="T4" fmla="*/ 97 w 100"/>
                <a:gd name="T5" fmla="*/ 0 h 73"/>
                <a:gd name="T6" fmla="*/ 100 w 100"/>
                <a:gd name="T7" fmla="*/ 0 h 73"/>
                <a:gd name="T8" fmla="*/ 100 w 100"/>
                <a:gd name="T9" fmla="*/ 0 h 73"/>
                <a:gd name="T10" fmla="*/ 97 w 100"/>
                <a:gd name="T11" fmla="*/ 0 h 73"/>
                <a:gd name="T12" fmla="*/ 93 w 100"/>
                <a:gd name="T13" fmla="*/ 0 h 73"/>
                <a:gd name="T14" fmla="*/ 87 w 100"/>
                <a:gd name="T15" fmla="*/ 0 h 73"/>
                <a:gd name="T16" fmla="*/ 82 w 100"/>
                <a:gd name="T17" fmla="*/ 0 h 73"/>
                <a:gd name="T18" fmla="*/ 73 w 100"/>
                <a:gd name="T19" fmla="*/ 0 h 73"/>
                <a:gd name="T20" fmla="*/ 65 w 100"/>
                <a:gd name="T21" fmla="*/ 0 h 73"/>
                <a:gd name="T22" fmla="*/ 56 w 100"/>
                <a:gd name="T23" fmla="*/ 0 h 73"/>
                <a:gd name="T24" fmla="*/ 48 w 100"/>
                <a:gd name="T25" fmla="*/ 0 h 73"/>
                <a:gd name="T26" fmla="*/ 41 w 100"/>
                <a:gd name="T27" fmla="*/ 0 h 73"/>
                <a:gd name="T28" fmla="*/ 33 w 100"/>
                <a:gd name="T29" fmla="*/ 0 h 73"/>
                <a:gd name="T30" fmla="*/ 26 w 100"/>
                <a:gd name="T31" fmla="*/ 0 h 73"/>
                <a:gd name="T32" fmla="*/ 18 w 100"/>
                <a:gd name="T33" fmla="*/ 0 h 73"/>
                <a:gd name="T34" fmla="*/ 15 w 100"/>
                <a:gd name="T35" fmla="*/ 0 h 73"/>
                <a:gd name="T36" fmla="*/ 13 w 100"/>
                <a:gd name="T37" fmla="*/ 0 h 73"/>
                <a:gd name="T38" fmla="*/ 12 w 100"/>
                <a:gd name="T39" fmla="*/ 0 h 73"/>
                <a:gd name="T40" fmla="*/ 13 w 100"/>
                <a:gd name="T41" fmla="*/ 0 h 73"/>
                <a:gd name="T42" fmla="*/ 20 w 100"/>
                <a:gd name="T43" fmla="*/ 0 h 73"/>
                <a:gd name="T44" fmla="*/ 27 w 100"/>
                <a:gd name="T45" fmla="*/ 0 h 73"/>
                <a:gd name="T46" fmla="*/ 35 w 100"/>
                <a:gd name="T47" fmla="*/ 0 h 73"/>
                <a:gd name="T48" fmla="*/ 43 w 100"/>
                <a:gd name="T49" fmla="*/ 0 h 73"/>
                <a:gd name="T50" fmla="*/ 52 w 100"/>
                <a:gd name="T51" fmla="*/ 0 h 73"/>
                <a:gd name="T52" fmla="*/ 58 w 100"/>
                <a:gd name="T53" fmla="*/ 0 h 73"/>
                <a:gd name="T54" fmla="*/ 62 w 100"/>
                <a:gd name="T55" fmla="*/ 0 h 73"/>
                <a:gd name="T56" fmla="*/ 63 w 100"/>
                <a:gd name="T57" fmla="*/ 0 h 73"/>
                <a:gd name="T58" fmla="*/ 52 w 100"/>
                <a:gd name="T59" fmla="*/ 0 h 73"/>
                <a:gd name="T60" fmla="*/ 41 w 100"/>
                <a:gd name="T61" fmla="*/ 0 h 73"/>
                <a:gd name="T62" fmla="*/ 30 w 100"/>
                <a:gd name="T63" fmla="*/ 0 h 73"/>
                <a:gd name="T64" fmla="*/ 22 w 100"/>
                <a:gd name="T65" fmla="*/ 0 h 73"/>
                <a:gd name="T66" fmla="*/ 15 w 100"/>
                <a:gd name="T67" fmla="*/ 0 h 73"/>
                <a:gd name="T68" fmla="*/ 8 w 100"/>
                <a:gd name="T69" fmla="*/ 0 h 73"/>
                <a:gd name="T70" fmla="*/ 5 w 100"/>
                <a:gd name="T71" fmla="*/ 0 h 73"/>
                <a:gd name="T72" fmla="*/ 1 w 100"/>
                <a:gd name="T73" fmla="*/ 0 h 73"/>
                <a:gd name="T74" fmla="*/ 0 w 100"/>
                <a:gd name="T75" fmla="*/ 0 h 73"/>
                <a:gd name="T76" fmla="*/ 0 w 100"/>
                <a:gd name="T77" fmla="*/ 0 h 73"/>
                <a:gd name="T78" fmla="*/ 2 w 100"/>
                <a:gd name="T79" fmla="*/ 0 h 73"/>
                <a:gd name="T80" fmla="*/ 6 w 100"/>
                <a:gd name="T81" fmla="*/ 0 h 73"/>
                <a:gd name="T82" fmla="*/ 11 w 100"/>
                <a:gd name="T83" fmla="*/ 0 h 73"/>
                <a:gd name="T84" fmla="*/ 16 w 100"/>
                <a:gd name="T85" fmla="*/ 0 h 73"/>
                <a:gd name="T86" fmla="*/ 23 w 100"/>
                <a:gd name="T87" fmla="*/ 0 h 73"/>
                <a:gd name="T88" fmla="*/ 30 w 100"/>
                <a:gd name="T89" fmla="*/ 0 h 73"/>
                <a:gd name="T90" fmla="*/ 39 w 100"/>
                <a:gd name="T91" fmla="*/ 0 h 73"/>
                <a:gd name="T92" fmla="*/ 47 w 100"/>
                <a:gd name="T93" fmla="*/ 0 h 73"/>
                <a:gd name="T94" fmla="*/ 55 w 100"/>
                <a:gd name="T95" fmla="*/ 0 h 73"/>
                <a:gd name="T96" fmla="*/ 63 w 100"/>
                <a:gd name="T97" fmla="*/ 0 h 73"/>
                <a:gd name="T98" fmla="*/ 70 w 100"/>
                <a:gd name="T99" fmla="*/ 0 h 73"/>
                <a:gd name="T100" fmla="*/ 78 w 100"/>
                <a:gd name="T101" fmla="*/ 0 h 73"/>
                <a:gd name="T102" fmla="*/ 82 w 100"/>
                <a:gd name="T103" fmla="*/ 0 h 73"/>
                <a:gd name="T104" fmla="*/ 87 w 100"/>
                <a:gd name="T105" fmla="*/ 0 h 7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0"/>
                <a:gd name="T160" fmla="*/ 0 h 73"/>
                <a:gd name="T161" fmla="*/ 100 w 100"/>
                <a:gd name="T162" fmla="*/ 73 h 7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0" h="73">
                  <a:moveTo>
                    <a:pt x="87" y="5"/>
                  </a:moveTo>
                  <a:lnTo>
                    <a:pt x="92" y="11"/>
                  </a:lnTo>
                  <a:lnTo>
                    <a:pt x="97" y="16"/>
                  </a:lnTo>
                  <a:lnTo>
                    <a:pt x="100" y="23"/>
                  </a:lnTo>
                  <a:lnTo>
                    <a:pt x="100" y="30"/>
                  </a:lnTo>
                  <a:lnTo>
                    <a:pt x="97" y="29"/>
                  </a:lnTo>
                  <a:lnTo>
                    <a:pt x="93" y="23"/>
                  </a:lnTo>
                  <a:lnTo>
                    <a:pt x="87" y="17"/>
                  </a:lnTo>
                  <a:lnTo>
                    <a:pt x="82" y="13"/>
                  </a:lnTo>
                  <a:lnTo>
                    <a:pt x="73" y="11"/>
                  </a:lnTo>
                  <a:lnTo>
                    <a:pt x="65" y="9"/>
                  </a:lnTo>
                  <a:lnTo>
                    <a:pt x="56" y="9"/>
                  </a:lnTo>
                  <a:lnTo>
                    <a:pt x="48" y="11"/>
                  </a:lnTo>
                  <a:lnTo>
                    <a:pt x="41" y="14"/>
                  </a:lnTo>
                  <a:lnTo>
                    <a:pt x="33" y="19"/>
                  </a:lnTo>
                  <a:lnTo>
                    <a:pt x="26" y="26"/>
                  </a:lnTo>
                  <a:lnTo>
                    <a:pt x="18" y="34"/>
                  </a:lnTo>
                  <a:lnTo>
                    <a:pt x="15" y="37"/>
                  </a:lnTo>
                  <a:lnTo>
                    <a:pt x="13" y="41"/>
                  </a:lnTo>
                  <a:lnTo>
                    <a:pt x="12" y="45"/>
                  </a:lnTo>
                  <a:lnTo>
                    <a:pt x="13" y="50"/>
                  </a:lnTo>
                  <a:lnTo>
                    <a:pt x="20" y="58"/>
                  </a:lnTo>
                  <a:lnTo>
                    <a:pt x="27" y="62"/>
                  </a:lnTo>
                  <a:lnTo>
                    <a:pt x="35" y="66"/>
                  </a:lnTo>
                  <a:lnTo>
                    <a:pt x="43" y="67"/>
                  </a:lnTo>
                  <a:lnTo>
                    <a:pt x="52" y="67"/>
                  </a:lnTo>
                  <a:lnTo>
                    <a:pt x="58" y="66"/>
                  </a:lnTo>
                  <a:lnTo>
                    <a:pt x="62" y="66"/>
                  </a:lnTo>
                  <a:lnTo>
                    <a:pt x="63" y="67"/>
                  </a:lnTo>
                  <a:lnTo>
                    <a:pt x="52" y="70"/>
                  </a:lnTo>
                  <a:lnTo>
                    <a:pt x="41" y="73"/>
                  </a:lnTo>
                  <a:lnTo>
                    <a:pt x="30" y="73"/>
                  </a:lnTo>
                  <a:lnTo>
                    <a:pt x="22" y="70"/>
                  </a:lnTo>
                  <a:lnTo>
                    <a:pt x="15" y="68"/>
                  </a:lnTo>
                  <a:lnTo>
                    <a:pt x="8" y="64"/>
                  </a:lnTo>
                  <a:lnTo>
                    <a:pt x="5" y="58"/>
                  </a:lnTo>
                  <a:lnTo>
                    <a:pt x="1" y="51"/>
                  </a:lnTo>
                  <a:lnTo>
                    <a:pt x="0" y="44"/>
                  </a:lnTo>
                  <a:lnTo>
                    <a:pt x="0" y="37"/>
                  </a:lnTo>
                  <a:lnTo>
                    <a:pt x="2" y="31"/>
                  </a:lnTo>
                  <a:lnTo>
                    <a:pt x="6" y="26"/>
                  </a:lnTo>
                  <a:lnTo>
                    <a:pt x="11" y="21"/>
                  </a:lnTo>
                  <a:lnTo>
                    <a:pt x="16" y="16"/>
                  </a:lnTo>
                  <a:lnTo>
                    <a:pt x="23" y="12"/>
                  </a:lnTo>
                  <a:lnTo>
                    <a:pt x="30" y="7"/>
                  </a:lnTo>
                  <a:lnTo>
                    <a:pt x="39" y="5"/>
                  </a:lnTo>
                  <a:lnTo>
                    <a:pt x="47" y="2"/>
                  </a:lnTo>
                  <a:lnTo>
                    <a:pt x="55" y="1"/>
                  </a:lnTo>
                  <a:lnTo>
                    <a:pt x="63" y="0"/>
                  </a:lnTo>
                  <a:lnTo>
                    <a:pt x="70" y="0"/>
                  </a:lnTo>
                  <a:lnTo>
                    <a:pt x="78" y="1"/>
                  </a:lnTo>
                  <a:lnTo>
                    <a:pt x="82" y="2"/>
                  </a:lnTo>
                  <a:lnTo>
                    <a:pt x="87" y="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6203" name="Freeform 51"/>
            <p:cNvSpPr/>
            <p:nvPr/>
          </p:nvSpPr>
          <p:spPr bwMode="auto">
            <a:xfrm>
              <a:off x="3009" y="3470"/>
              <a:ext cx="121" cy="47"/>
            </a:xfrm>
            <a:custGeom>
              <a:avLst/>
              <a:gdLst>
                <a:gd name="T0" fmla="*/ 115 w 121"/>
                <a:gd name="T1" fmla="*/ 0 h 92"/>
                <a:gd name="T2" fmla="*/ 117 w 121"/>
                <a:gd name="T3" fmla="*/ 1 h 92"/>
                <a:gd name="T4" fmla="*/ 118 w 121"/>
                <a:gd name="T5" fmla="*/ 1 h 92"/>
                <a:gd name="T6" fmla="*/ 120 w 121"/>
                <a:gd name="T7" fmla="*/ 1 h 92"/>
                <a:gd name="T8" fmla="*/ 121 w 121"/>
                <a:gd name="T9" fmla="*/ 1 h 92"/>
                <a:gd name="T10" fmla="*/ 118 w 121"/>
                <a:gd name="T11" fmla="*/ 1 h 92"/>
                <a:gd name="T12" fmla="*/ 113 w 121"/>
                <a:gd name="T13" fmla="*/ 1 h 92"/>
                <a:gd name="T14" fmla="*/ 108 w 121"/>
                <a:gd name="T15" fmla="*/ 1 h 92"/>
                <a:gd name="T16" fmla="*/ 105 w 121"/>
                <a:gd name="T17" fmla="*/ 1 h 92"/>
                <a:gd name="T18" fmla="*/ 101 w 121"/>
                <a:gd name="T19" fmla="*/ 1 h 92"/>
                <a:gd name="T20" fmla="*/ 101 w 121"/>
                <a:gd name="T21" fmla="*/ 1 h 92"/>
                <a:gd name="T22" fmla="*/ 101 w 121"/>
                <a:gd name="T23" fmla="*/ 1 h 92"/>
                <a:gd name="T24" fmla="*/ 100 w 121"/>
                <a:gd name="T25" fmla="*/ 1 h 92"/>
                <a:gd name="T26" fmla="*/ 92 w 121"/>
                <a:gd name="T27" fmla="*/ 1 h 92"/>
                <a:gd name="T28" fmla="*/ 80 w 121"/>
                <a:gd name="T29" fmla="*/ 1 h 92"/>
                <a:gd name="T30" fmla="*/ 66 w 121"/>
                <a:gd name="T31" fmla="*/ 1 h 92"/>
                <a:gd name="T32" fmla="*/ 52 w 121"/>
                <a:gd name="T33" fmla="*/ 1 h 92"/>
                <a:gd name="T34" fmla="*/ 38 w 121"/>
                <a:gd name="T35" fmla="*/ 1 h 92"/>
                <a:gd name="T36" fmla="*/ 25 w 121"/>
                <a:gd name="T37" fmla="*/ 1 h 92"/>
                <a:gd name="T38" fmla="*/ 16 w 121"/>
                <a:gd name="T39" fmla="*/ 1 h 92"/>
                <a:gd name="T40" fmla="*/ 9 w 121"/>
                <a:gd name="T41" fmla="*/ 1 h 92"/>
                <a:gd name="T42" fmla="*/ 6 w 121"/>
                <a:gd name="T43" fmla="*/ 1 h 92"/>
                <a:gd name="T44" fmla="*/ 4 w 121"/>
                <a:gd name="T45" fmla="*/ 1 h 92"/>
                <a:gd name="T46" fmla="*/ 3 w 121"/>
                <a:gd name="T47" fmla="*/ 1 h 92"/>
                <a:gd name="T48" fmla="*/ 0 w 121"/>
                <a:gd name="T49" fmla="*/ 1 h 92"/>
                <a:gd name="T50" fmla="*/ 17 w 121"/>
                <a:gd name="T51" fmla="*/ 1 h 92"/>
                <a:gd name="T52" fmla="*/ 34 w 121"/>
                <a:gd name="T53" fmla="*/ 1 h 92"/>
                <a:gd name="T54" fmla="*/ 54 w 121"/>
                <a:gd name="T55" fmla="*/ 1 h 92"/>
                <a:gd name="T56" fmla="*/ 72 w 121"/>
                <a:gd name="T57" fmla="*/ 1 h 92"/>
                <a:gd name="T58" fmla="*/ 90 w 121"/>
                <a:gd name="T59" fmla="*/ 1 h 92"/>
                <a:gd name="T60" fmla="*/ 103 w 121"/>
                <a:gd name="T61" fmla="*/ 1 h 92"/>
                <a:gd name="T62" fmla="*/ 112 w 121"/>
                <a:gd name="T63" fmla="*/ 1 h 92"/>
                <a:gd name="T64" fmla="*/ 115 w 121"/>
                <a:gd name="T65" fmla="*/ 0 h 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1"/>
                <a:gd name="T100" fmla="*/ 0 h 92"/>
                <a:gd name="T101" fmla="*/ 121 w 121"/>
                <a:gd name="T102" fmla="*/ 92 h 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1" h="92">
                  <a:moveTo>
                    <a:pt x="115" y="0"/>
                  </a:moveTo>
                  <a:lnTo>
                    <a:pt x="117" y="13"/>
                  </a:lnTo>
                  <a:lnTo>
                    <a:pt x="118" y="34"/>
                  </a:lnTo>
                  <a:lnTo>
                    <a:pt x="120" y="60"/>
                  </a:lnTo>
                  <a:lnTo>
                    <a:pt x="121" y="81"/>
                  </a:lnTo>
                  <a:lnTo>
                    <a:pt x="118" y="84"/>
                  </a:lnTo>
                  <a:lnTo>
                    <a:pt x="113" y="86"/>
                  </a:lnTo>
                  <a:lnTo>
                    <a:pt x="108" y="89"/>
                  </a:lnTo>
                  <a:lnTo>
                    <a:pt x="105" y="92"/>
                  </a:lnTo>
                  <a:lnTo>
                    <a:pt x="101" y="82"/>
                  </a:lnTo>
                  <a:lnTo>
                    <a:pt x="101" y="61"/>
                  </a:lnTo>
                  <a:lnTo>
                    <a:pt x="101" y="39"/>
                  </a:lnTo>
                  <a:lnTo>
                    <a:pt x="100" y="22"/>
                  </a:lnTo>
                  <a:lnTo>
                    <a:pt x="92" y="26"/>
                  </a:lnTo>
                  <a:lnTo>
                    <a:pt x="80" y="33"/>
                  </a:lnTo>
                  <a:lnTo>
                    <a:pt x="66" y="40"/>
                  </a:lnTo>
                  <a:lnTo>
                    <a:pt x="52" y="47"/>
                  </a:lnTo>
                  <a:lnTo>
                    <a:pt x="38" y="54"/>
                  </a:lnTo>
                  <a:lnTo>
                    <a:pt x="25" y="59"/>
                  </a:lnTo>
                  <a:lnTo>
                    <a:pt x="16" y="61"/>
                  </a:lnTo>
                  <a:lnTo>
                    <a:pt x="9" y="61"/>
                  </a:lnTo>
                  <a:lnTo>
                    <a:pt x="6" y="62"/>
                  </a:lnTo>
                  <a:lnTo>
                    <a:pt x="4" y="61"/>
                  </a:lnTo>
                  <a:lnTo>
                    <a:pt x="3" y="60"/>
                  </a:lnTo>
                  <a:lnTo>
                    <a:pt x="0" y="58"/>
                  </a:lnTo>
                  <a:lnTo>
                    <a:pt x="17" y="51"/>
                  </a:lnTo>
                  <a:lnTo>
                    <a:pt x="34" y="43"/>
                  </a:lnTo>
                  <a:lnTo>
                    <a:pt x="54" y="33"/>
                  </a:lnTo>
                  <a:lnTo>
                    <a:pt x="72" y="23"/>
                  </a:lnTo>
                  <a:lnTo>
                    <a:pt x="90" y="15"/>
                  </a:lnTo>
                  <a:lnTo>
                    <a:pt x="103" y="7"/>
                  </a:lnTo>
                  <a:lnTo>
                    <a:pt x="112" y="2"/>
                  </a:lnTo>
                  <a:lnTo>
                    <a:pt x="115"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6204" name="Freeform 52"/>
            <p:cNvSpPr/>
            <p:nvPr/>
          </p:nvSpPr>
          <p:spPr bwMode="auto">
            <a:xfrm>
              <a:off x="2507" y="3473"/>
              <a:ext cx="213" cy="76"/>
            </a:xfrm>
            <a:custGeom>
              <a:avLst/>
              <a:gdLst>
                <a:gd name="T0" fmla="*/ 111 w 213"/>
                <a:gd name="T1" fmla="*/ 0 h 153"/>
                <a:gd name="T2" fmla="*/ 114 w 213"/>
                <a:gd name="T3" fmla="*/ 0 h 153"/>
                <a:gd name="T4" fmla="*/ 118 w 213"/>
                <a:gd name="T5" fmla="*/ 0 h 153"/>
                <a:gd name="T6" fmla="*/ 119 w 213"/>
                <a:gd name="T7" fmla="*/ 0 h 153"/>
                <a:gd name="T8" fmla="*/ 119 w 213"/>
                <a:gd name="T9" fmla="*/ 0 h 153"/>
                <a:gd name="T10" fmla="*/ 132 w 213"/>
                <a:gd name="T11" fmla="*/ 0 h 153"/>
                <a:gd name="T12" fmla="*/ 146 w 213"/>
                <a:gd name="T13" fmla="*/ 0 h 153"/>
                <a:gd name="T14" fmla="*/ 163 w 213"/>
                <a:gd name="T15" fmla="*/ 0 h 153"/>
                <a:gd name="T16" fmla="*/ 178 w 213"/>
                <a:gd name="T17" fmla="*/ 0 h 153"/>
                <a:gd name="T18" fmla="*/ 192 w 213"/>
                <a:gd name="T19" fmla="*/ 0 h 153"/>
                <a:gd name="T20" fmla="*/ 204 w 213"/>
                <a:gd name="T21" fmla="*/ 0 h 153"/>
                <a:gd name="T22" fmla="*/ 211 w 213"/>
                <a:gd name="T23" fmla="*/ 0 h 153"/>
                <a:gd name="T24" fmla="*/ 213 w 213"/>
                <a:gd name="T25" fmla="*/ 0 h 153"/>
                <a:gd name="T26" fmla="*/ 205 w 213"/>
                <a:gd name="T27" fmla="*/ 0 h 153"/>
                <a:gd name="T28" fmla="*/ 192 w 213"/>
                <a:gd name="T29" fmla="*/ 0 h 153"/>
                <a:gd name="T30" fmla="*/ 179 w 213"/>
                <a:gd name="T31" fmla="*/ 0 h 153"/>
                <a:gd name="T32" fmla="*/ 163 w 213"/>
                <a:gd name="T33" fmla="*/ 0 h 153"/>
                <a:gd name="T34" fmla="*/ 147 w 213"/>
                <a:gd name="T35" fmla="*/ 0 h 153"/>
                <a:gd name="T36" fmla="*/ 131 w 213"/>
                <a:gd name="T37" fmla="*/ 0 h 153"/>
                <a:gd name="T38" fmla="*/ 116 w 213"/>
                <a:gd name="T39" fmla="*/ 0 h 153"/>
                <a:gd name="T40" fmla="*/ 102 w 213"/>
                <a:gd name="T41" fmla="*/ 0 h 153"/>
                <a:gd name="T42" fmla="*/ 89 w 213"/>
                <a:gd name="T43" fmla="*/ 0 h 153"/>
                <a:gd name="T44" fmla="*/ 75 w 213"/>
                <a:gd name="T45" fmla="*/ 0 h 153"/>
                <a:gd name="T46" fmla="*/ 62 w 213"/>
                <a:gd name="T47" fmla="*/ 0 h 153"/>
                <a:gd name="T48" fmla="*/ 49 w 213"/>
                <a:gd name="T49" fmla="*/ 0 h 153"/>
                <a:gd name="T50" fmla="*/ 37 w 213"/>
                <a:gd name="T51" fmla="*/ 0 h 153"/>
                <a:gd name="T52" fmla="*/ 29 w 213"/>
                <a:gd name="T53" fmla="*/ 0 h 153"/>
                <a:gd name="T54" fmla="*/ 23 w 213"/>
                <a:gd name="T55" fmla="*/ 0 h 153"/>
                <a:gd name="T56" fmla="*/ 20 w 213"/>
                <a:gd name="T57" fmla="*/ 0 h 153"/>
                <a:gd name="T58" fmla="*/ 17 w 213"/>
                <a:gd name="T59" fmla="*/ 0 h 153"/>
                <a:gd name="T60" fmla="*/ 10 w 213"/>
                <a:gd name="T61" fmla="*/ 0 h 153"/>
                <a:gd name="T62" fmla="*/ 3 w 213"/>
                <a:gd name="T63" fmla="*/ 0 h 153"/>
                <a:gd name="T64" fmla="*/ 0 w 213"/>
                <a:gd name="T65" fmla="*/ 0 h 153"/>
                <a:gd name="T66" fmla="*/ 2 w 213"/>
                <a:gd name="T67" fmla="*/ 0 h 153"/>
                <a:gd name="T68" fmla="*/ 4 w 213"/>
                <a:gd name="T69" fmla="*/ 0 h 153"/>
                <a:gd name="T70" fmla="*/ 9 w 213"/>
                <a:gd name="T71" fmla="*/ 0 h 153"/>
                <a:gd name="T72" fmla="*/ 16 w 213"/>
                <a:gd name="T73" fmla="*/ 0 h 153"/>
                <a:gd name="T74" fmla="*/ 22 w 213"/>
                <a:gd name="T75" fmla="*/ 0 h 153"/>
                <a:gd name="T76" fmla="*/ 30 w 213"/>
                <a:gd name="T77" fmla="*/ 0 h 153"/>
                <a:gd name="T78" fmla="*/ 42 w 213"/>
                <a:gd name="T79" fmla="*/ 0 h 153"/>
                <a:gd name="T80" fmla="*/ 55 w 213"/>
                <a:gd name="T81" fmla="*/ 0 h 153"/>
                <a:gd name="T82" fmla="*/ 66 w 213"/>
                <a:gd name="T83" fmla="*/ 0 h 153"/>
                <a:gd name="T84" fmla="*/ 78 w 213"/>
                <a:gd name="T85" fmla="*/ 0 h 153"/>
                <a:gd name="T86" fmla="*/ 87 w 213"/>
                <a:gd name="T87" fmla="*/ 0 h 153"/>
                <a:gd name="T88" fmla="*/ 93 w 213"/>
                <a:gd name="T89" fmla="*/ 0 h 153"/>
                <a:gd name="T90" fmla="*/ 96 w 213"/>
                <a:gd name="T91" fmla="*/ 0 h 153"/>
                <a:gd name="T92" fmla="*/ 98 w 213"/>
                <a:gd name="T93" fmla="*/ 0 h 153"/>
                <a:gd name="T94" fmla="*/ 99 w 213"/>
                <a:gd name="T95" fmla="*/ 0 h 153"/>
                <a:gd name="T96" fmla="*/ 100 w 213"/>
                <a:gd name="T97" fmla="*/ 0 h 153"/>
                <a:gd name="T98" fmla="*/ 97 w 213"/>
                <a:gd name="T99" fmla="*/ 0 h 153"/>
                <a:gd name="T100" fmla="*/ 95 w 213"/>
                <a:gd name="T101" fmla="*/ 0 h 153"/>
                <a:gd name="T102" fmla="*/ 93 w 213"/>
                <a:gd name="T103" fmla="*/ 0 h 153"/>
                <a:gd name="T104" fmla="*/ 95 w 213"/>
                <a:gd name="T105" fmla="*/ 0 h 153"/>
                <a:gd name="T106" fmla="*/ 100 w 213"/>
                <a:gd name="T107" fmla="*/ 0 h 153"/>
                <a:gd name="T108" fmla="*/ 104 w 213"/>
                <a:gd name="T109" fmla="*/ 0 h 153"/>
                <a:gd name="T110" fmla="*/ 107 w 213"/>
                <a:gd name="T111" fmla="*/ 0 h 153"/>
                <a:gd name="T112" fmla="*/ 111 w 213"/>
                <a:gd name="T113" fmla="*/ 0 h 15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13"/>
                <a:gd name="T172" fmla="*/ 0 h 153"/>
                <a:gd name="T173" fmla="*/ 213 w 213"/>
                <a:gd name="T174" fmla="*/ 153 h 15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13" h="153">
                  <a:moveTo>
                    <a:pt x="111" y="9"/>
                  </a:moveTo>
                  <a:lnTo>
                    <a:pt x="114" y="12"/>
                  </a:lnTo>
                  <a:lnTo>
                    <a:pt x="118" y="17"/>
                  </a:lnTo>
                  <a:lnTo>
                    <a:pt x="119" y="21"/>
                  </a:lnTo>
                  <a:lnTo>
                    <a:pt x="119" y="27"/>
                  </a:lnTo>
                  <a:lnTo>
                    <a:pt x="132" y="38"/>
                  </a:lnTo>
                  <a:lnTo>
                    <a:pt x="146" y="54"/>
                  </a:lnTo>
                  <a:lnTo>
                    <a:pt x="163" y="73"/>
                  </a:lnTo>
                  <a:lnTo>
                    <a:pt x="178" y="95"/>
                  </a:lnTo>
                  <a:lnTo>
                    <a:pt x="192" y="116"/>
                  </a:lnTo>
                  <a:lnTo>
                    <a:pt x="204" y="134"/>
                  </a:lnTo>
                  <a:lnTo>
                    <a:pt x="211" y="147"/>
                  </a:lnTo>
                  <a:lnTo>
                    <a:pt x="213" y="153"/>
                  </a:lnTo>
                  <a:lnTo>
                    <a:pt x="205" y="145"/>
                  </a:lnTo>
                  <a:lnTo>
                    <a:pt x="192" y="131"/>
                  </a:lnTo>
                  <a:lnTo>
                    <a:pt x="179" y="115"/>
                  </a:lnTo>
                  <a:lnTo>
                    <a:pt x="163" y="97"/>
                  </a:lnTo>
                  <a:lnTo>
                    <a:pt x="147" y="79"/>
                  </a:lnTo>
                  <a:lnTo>
                    <a:pt x="131" y="61"/>
                  </a:lnTo>
                  <a:lnTo>
                    <a:pt x="116" y="46"/>
                  </a:lnTo>
                  <a:lnTo>
                    <a:pt x="102" y="33"/>
                  </a:lnTo>
                  <a:lnTo>
                    <a:pt x="89" y="38"/>
                  </a:lnTo>
                  <a:lnTo>
                    <a:pt x="75" y="44"/>
                  </a:lnTo>
                  <a:lnTo>
                    <a:pt x="62" y="53"/>
                  </a:lnTo>
                  <a:lnTo>
                    <a:pt x="49" y="61"/>
                  </a:lnTo>
                  <a:lnTo>
                    <a:pt x="37" y="70"/>
                  </a:lnTo>
                  <a:lnTo>
                    <a:pt x="29" y="77"/>
                  </a:lnTo>
                  <a:lnTo>
                    <a:pt x="23" y="83"/>
                  </a:lnTo>
                  <a:lnTo>
                    <a:pt x="20" y="85"/>
                  </a:lnTo>
                  <a:lnTo>
                    <a:pt x="17" y="91"/>
                  </a:lnTo>
                  <a:lnTo>
                    <a:pt x="10" y="102"/>
                  </a:lnTo>
                  <a:lnTo>
                    <a:pt x="3" y="111"/>
                  </a:lnTo>
                  <a:lnTo>
                    <a:pt x="0" y="116"/>
                  </a:lnTo>
                  <a:lnTo>
                    <a:pt x="2" y="104"/>
                  </a:lnTo>
                  <a:lnTo>
                    <a:pt x="4" y="93"/>
                  </a:lnTo>
                  <a:lnTo>
                    <a:pt x="9" y="81"/>
                  </a:lnTo>
                  <a:lnTo>
                    <a:pt x="16" y="72"/>
                  </a:lnTo>
                  <a:lnTo>
                    <a:pt x="22" y="68"/>
                  </a:lnTo>
                  <a:lnTo>
                    <a:pt x="30" y="61"/>
                  </a:lnTo>
                  <a:lnTo>
                    <a:pt x="42" y="53"/>
                  </a:lnTo>
                  <a:lnTo>
                    <a:pt x="55" y="43"/>
                  </a:lnTo>
                  <a:lnTo>
                    <a:pt x="66" y="35"/>
                  </a:lnTo>
                  <a:lnTo>
                    <a:pt x="78" y="28"/>
                  </a:lnTo>
                  <a:lnTo>
                    <a:pt x="87" y="24"/>
                  </a:lnTo>
                  <a:lnTo>
                    <a:pt x="93" y="21"/>
                  </a:lnTo>
                  <a:lnTo>
                    <a:pt x="96" y="19"/>
                  </a:lnTo>
                  <a:lnTo>
                    <a:pt x="98" y="17"/>
                  </a:lnTo>
                  <a:lnTo>
                    <a:pt x="99" y="15"/>
                  </a:lnTo>
                  <a:lnTo>
                    <a:pt x="100" y="13"/>
                  </a:lnTo>
                  <a:lnTo>
                    <a:pt x="97" y="11"/>
                  </a:lnTo>
                  <a:lnTo>
                    <a:pt x="95" y="6"/>
                  </a:lnTo>
                  <a:lnTo>
                    <a:pt x="93" y="3"/>
                  </a:lnTo>
                  <a:lnTo>
                    <a:pt x="95" y="0"/>
                  </a:lnTo>
                  <a:lnTo>
                    <a:pt x="100" y="1"/>
                  </a:lnTo>
                  <a:lnTo>
                    <a:pt x="104" y="3"/>
                  </a:lnTo>
                  <a:lnTo>
                    <a:pt x="107" y="6"/>
                  </a:lnTo>
                  <a:lnTo>
                    <a:pt x="111" y="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6205" name="Freeform 53"/>
            <p:cNvSpPr/>
            <p:nvPr/>
          </p:nvSpPr>
          <p:spPr bwMode="auto">
            <a:xfrm>
              <a:off x="2995" y="3496"/>
              <a:ext cx="82" cy="24"/>
            </a:xfrm>
            <a:custGeom>
              <a:avLst/>
              <a:gdLst>
                <a:gd name="T0" fmla="*/ 82 w 82"/>
                <a:gd name="T1" fmla="*/ 1 h 47"/>
                <a:gd name="T2" fmla="*/ 80 w 82"/>
                <a:gd name="T3" fmla="*/ 1 h 47"/>
                <a:gd name="T4" fmla="*/ 74 w 82"/>
                <a:gd name="T5" fmla="*/ 1 h 47"/>
                <a:gd name="T6" fmla="*/ 65 w 82"/>
                <a:gd name="T7" fmla="*/ 1 h 47"/>
                <a:gd name="T8" fmla="*/ 54 w 82"/>
                <a:gd name="T9" fmla="*/ 1 h 47"/>
                <a:gd name="T10" fmla="*/ 41 w 82"/>
                <a:gd name="T11" fmla="*/ 1 h 47"/>
                <a:gd name="T12" fmla="*/ 30 w 82"/>
                <a:gd name="T13" fmla="*/ 1 h 47"/>
                <a:gd name="T14" fmla="*/ 18 w 82"/>
                <a:gd name="T15" fmla="*/ 1 h 47"/>
                <a:gd name="T16" fmla="*/ 7 w 82"/>
                <a:gd name="T17" fmla="*/ 1 h 47"/>
                <a:gd name="T18" fmla="*/ 5 w 82"/>
                <a:gd name="T19" fmla="*/ 1 h 47"/>
                <a:gd name="T20" fmla="*/ 3 w 82"/>
                <a:gd name="T21" fmla="*/ 1 h 47"/>
                <a:gd name="T22" fmla="*/ 0 w 82"/>
                <a:gd name="T23" fmla="*/ 1 h 47"/>
                <a:gd name="T24" fmla="*/ 0 w 82"/>
                <a:gd name="T25" fmla="*/ 1 h 47"/>
                <a:gd name="T26" fmla="*/ 10 w 82"/>
                <a:gd name="T27" fmla="*/ 1 h 47"/>
                <a:gd name="T28" fmla="*/ 20 w 82"/>
                <a:gd name="T29" fmla="*/ 1 h 47"/>
                <a:gd name="T30" fmla="*/ 31 w 82"/>
                <a:gd name="T31" fmla="*/ 1 h 47"/>
                <a:gd name="T32" fmla="*/ 41 w 82"/>
                <a:gd name="T33" fmla="*/ 1 h 47"/>
                <a:gd name="T34" fmla="*/ 52 w 82"/>
                <a:gd name="T35" fmla="*/ 1 h 47"/>
                <a:gd name="T36" fmla="*/ 61 w 82"/>
                <a:gd name="T37" fmla="*/ 1 h 47"/>
                <a:gd name="T38" fmla="*/ 71 w 82"/>
                <a:gd name="T39" fmla="*/ 1 h 47"/>
                <a:gd name="T40" fmla="*/ 78 w 82"/>
                <a:gd name="T41" fmla="*/ 0 h 47"/>
                <a:gd name="T42" fmla="*/ 82 w 82"/>
                <a:gd name="T43" fmla="*/ 1 h 4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2"/>
                <a:gd name="T67" fmla="*/ 0 h 47"/>
                <a:gd name="T68" fmla="*/ 82 w 82"/>
                <a:gd name="T69" fmla="*/ 47 h 4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2" h="47">
                  <a:moveTo>
                    <a:pt x="82" y="1"/>
                  </a:moveTo>
                  <a:lnTo>
                    <a:pt x="80" y="4"/>
                  </a:lnTo>
                  <a:lnTo>
                    <a:pt x="74" y="9"/>
                  </a:lnTo>
                  <a:lnTo>
                    <a:pt x="65" y="16"/>
                  </a:lnTo>
                  <a:lnTo>
                    <a:pt x="54" y="24"/>
                  </a:lnTo>
                  <a:lnTo>
                    <a:pt x="41" y="32"/>
                  </a:lnTo>
                  <a:lnTo>
                    <a:pt x="30" y="39"/>
                  </a:lnTo>
                  <a:lnTo>
                    <a:pt x="18" y="44"/>
                  </a:lnTo>
                  <a:lnTo>
                    <a:pt x="7" y="47"/>
                  </a:lnTo>
                  <a:lnTo>
                    <a:pt x="5" y="45"/>
                  </a:lnTo>
                  <a:lnTo>
                    <a:pt x="3" y="42"/>
                  </a:lnTo>
                  <a:lnTo>
                    <a:pt x="0" y="39"/>
                  </a:lnTo>
                  <a:lnTo>
                    <a:pt x="0" y="36"/>
                  </a:lnTo>
                  <a:lnTo>
                    <a:pt x="10" y="32"/>
                  </a:lnTo>
                  <a:lnTo>
                    <a:pt x="20" y="27"/>
                  </a:lnTo>
                  <a:lnTo>
                    <a:pt x="31" y="23"/>
                  </a:lnTo>
                  <a:lnTo>
                    <a:pt x="41" y="18"/>
                  </a:lnTo>
                  <a:lnTo>
                    <a:pt x="52" y="12"/>
                  </a:lnTo>
                  <a:lnTo>
                    <a:pt x="61" y="8"/>
                  </a:lnTo>
                  <a:lnTo>
                    <a:pt x="71" y="3"/>
                  </a:lnTo>
                  <a:lnTo>
                    <a:pt x="78" y="0"/>
                  </a:lnTo>
                  <a:lnTo>
                    <a:pt x="82" y="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6206" name="Freeform 54"/>
            <p:cNvSpPr/>
            <p:nvPr/>
          </p:nvSpPr>
          <p:spPr bwMode="auto">
            <a:xfrm>
              <a:off x="3006" y="3500"/>
              <a:ext cx="80" cy="30"/>
            </a:xfrm>
            <a:custGeom>
              <a:avLst/>
              <a:gdLst>
                <a:gd name="T0" fmla="*/ 3 w 80"/>
                <a:gd name="T1" fmla="*/ 1 h 59"/>
                <a:gd name="T2" fmla="*/ 1 w 80"/>
                <a:gd name="T3" fmla="*/ 1 h 59"/>
                <a:gd name="T4" fmla="*/ 0 w 80"/>
                <a:gd name="T5" fmla="*/ 1 h 59"/>
                <a:gd name="T6" fmla="*/ 0 w 80"/>
                <a:gd name="T7" fmla="*/ 1 h 59"/>
                <a:gd name="T8" fmla="*/ 1 w 80"/>
                <a:gd name="T9" fmla="*/ 1 h 59"/>
                <a:gd name="T10" fmla="*/ 4 w 80"/>
                <a:gd name="T11" fmla="*/ 1 h 59"/>
                <a:gd name="T12" fmla="*/ 9 w 80"/>
                <a:gd name="T13" fmla="*/ 1 h 59"/>
                <a:gd name="T14" fmla="*/ 15 w 80"/>
                <a:gd name="T15" fmla="*/ 1 h 59"/>
                <a:gd name="T16" fmla="*/ 21 w 80"/>
                <a:gd name="T17" fmla="*/ 1 h 59"/>
                <a:gd name="T18" fmla="*/ 26 w 80"/>
                <a:gd name="T19" fmla="*/ 1 h 59"/>
                <a:gd name="T20" fmla="*/ 30 w 80"/>
                <a:gd name="T21" fmla="*/ 1 h 59"/>
                <a:gd name="T22" fmla="*/ 34 w 80"/>
                <a:gd name="T23" fmla="*/ 1 h 59"/>
                <a:gd name="T24" fmla="*/ 36 w 80"/>
                <a:gd name="T25" fmla="*/ 1 h 59"/>
                <a:gd name="T26" fmla="*/ 39 w 80"/>
                <a:gd name="T27" fmla="*/ 1 h 59"/>
                <a:gd name="T28" fmla="*/ 44 w 80"/>
                <a:gd name="T29" fmla="*/ 1 h 59"/>
                <a:gd name="T30" fmla="*/ 50 w 80"/>
                <a:gd name="T31" fmla="*/ 1 h 59"/>
                <a:gd name="T32" fmla="*/ 59 w 80"/>
                <a:gd name="T33" fmla="*/ 1 h 59"/>
                <a:gd name="T34" fmla="*/ 66 w 80"/>
                <a:gd name="T35" fmla="*/ 1 h 59"/>
                <a:gd name="T36" fmla="*/ 71 w 80"/>
                <a:gd name="T37" fmla="*/ 1 h 59"/>
                <a:gd name="T38" fmla="*/ 77 w 80"/>
                <a:gd name="T39" fmla="*/ 1 h 59"/>
                <a:gd name="T40" fmla="*/ 80 w 80"/>
                <a:gd name="T41" fmla="*/ 0 h 59"/>
                <a:gd name="T42" fmla="*/ 80 w 80"/>
                <a:gd name="T43" fmla="*/ 1 h 59"/>
                <a:gd name="T44" fmla="*/ 76 w 80"/>
                <a:gd name="T45" fmla="*/ 1 h 59"/>
                <a:gd name="T46" fmla="*/ 69 w 80"/>
                <a:gd name="T47" fmla="*/ 1 h 59"/>
                <a:gd name="T48" fmla="*/ 60 w 80"/>
                <a:gd name="T49" fmla="*/ 1 h 59"/>
                <a:gd name="T50" fmla="*/ 48 w 80"/>
                <a:gd name="T51" fmla="*/ 1 h 59"/>
                <a:gd name="T52" fmla="*/ 35 w 80"/>
                <a:gd name="T53" fmla="*/ 1 h 59"/>
                <a:gd name="T54" fmla="*/ 20 w 80"/>
                <a:gd name="T55" fmla="*/ 1 h 59"/>
                <a:gd name="T56" fmla="*/ 3 w 80"/>
                <a:gd name="T57" fmla="*/ 1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0"/>
                <a:gd name="T88" fmla="*/ 0 h 59"/>
                <a:gd name="T89" fmla="*/ 80 w 8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0" h="59">
                  <a:moveTo>
                    <a:pt x="3" y="59"/>
                  </a:moveTo>
                  <a:lnTo>
                    <a:pt x="1" y="56"/>
                  </a:lnTo>
                  <a:lnTo>
                    <a:pt x="0" y="54"/>
                  </a:lnTo>
                  <a:lnTo>
                    <a:pt x="0" y="53"/>
                  </a:lnTo>
                  <a:lnTo>
                    <a:pt x="1" y="51"/>
                  </a:lnTo>
                  <a:lnTo>
                    <a:pt x="4" y="48"/>
                  </a:lnTo>
                  <a:lnTo>
                    <a:pt x="9" y="46"/>
                  </a:lnTo>
                  <a:lnTo>
                    <a:pt x="15" y="44"/>
                  </a:lnTo>
                  <a:lnTo>
                    <a:pt x="21" y="40"/>
                  </a:lnTo>
                  <a:lnTo>
                    <a:pt x="26" y="37"/>
                  </a:lnTo>
                  <a:lnTo>
                    <a:pt x="30" y="34"/>
                  </a:lnTo>
                  <a:lnTo>
                    <a:pt x="34" y="32"/>
                  </a:lnTo>
                  <a:lnTo>
                    <a:pt x="36" y="31"/>
                  </a:lnTo>
                  <a:lnTo>
                    <a:pt x="39" y="30"/>
                  </a:lnTo>
                  <a:lnTo>
                    <a:pt x="44" y="26"/>
                  </a:lnTo>
                  <a:lnTo>
                    <a:pt x="50" y="22"/>
                  </a:lnTo>
                  <a:lnTo>
                    <a:pt x="59" y="16"/>
                  </a:lnTo>
                  <a:lnTo>
                    <a:pt x="66" y="10"/>
                  </a:lnTo>
                  <a:lnTo>
                    <a:pt x="71" y="6"/>
                  </a:lnTo>
                  <a:lnTo>
                    <a:pt x="77" y="1"/>
                  </a:lnTo>
                  <a:lnTo>
                    <a:pt x="80" y="0"/>
                  </a:lnTo>
                  <a:lnTo>
                    <a:pt x="80" y="4"/>
                  </a:lnTo>
                  <a:lnTo>
                    <a:pt x="76" y="11"/>
                  </a:lnTo>
                  <a:lnTo>
                    <a:pt x="69" y="21"/>
                  </a:lnTo>
                  <a:lnTo>
                    <a:pt x="60" y="29"/>
                  </a:lnTo>
                  <a:lnTo>
                    <a:pt x="48" y="38"/>
                  </a:lnTo>
                  <a:lnTo>
                    <a:pt x="35" y="47"/>
                  </a:lnTo>
                  <a:lnTo>
                    <a:pt x="20" y="54"/>
                  </a:lnTo>
                  <a:lnTo>
                    <a:pt x="3" y="5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6207" name="Freeform 55"/>
            <p:cNvSpPr/>
            <p:nvPr/>
          </p:nvSpPr>
          <p:spPr bwMode="auto">
            <a:xfrm>
              <a:off x="2485" y="3521"/>
              <a:ext cx="320" cy="77"/>
            </a:xfrm>
            <a:custGeom>
              <a:avLst/>
              <a:gdLst>
                <a:gd name="T0" fmla="*/ 320 w 320"/>
                <a:gd name="T1" fmla="*/ 0 h 155"/>
                <a:gd name="T2" fmla="*/ 319 w 320"/>
                <a:gd name="T3" fmla="*/ 0 h 155"/>
                <a:gd name="T4" fmla="*/ 314 w 320"/>
                <a:gd name="T5" fmla="*/ 0 h 155"/>
                <a:gd name="T6" fmla="*/ 305 w 320"/>
                <a:gd name="T7" fmla="*/ 0 h 155"/>
                <a:gd name="T8" fmla="*/ 293 w 320"/>
                <a:gd name="T9" fmla="*/ 0 h 155"/>
                <a:gd name="T10" fmla="*/ 278 w 320"/>
                <a:gd name="T11" fmla="*/ 0 h 155"/>
                <a:gd name="T12" fmla="*/ 260 w 320"/>
                <a:gd name="T13" fmla="*/ 0 h 155"/>
                <a:gd name="T14" fmla="*/ 240 w 320"/>
                <a:gd name="T15" fmla="*/ 0 h 155"/>
                <a:gd name="T16" fmla="*/ 218 w 320"/>
                <a:gd name="T17" fmla="*/ 0 h 155"/>
                <a:gd name="T18" fmla="*/ 198 w 320"/>
                <a:gd name="T19" fmla="*/ 0 h 155"/>
                <a:gd name="T20" fmla="*/ 174 w 320"/>
                <a:gd name="T21" fmla="*/ 0 h 155"/>
                <a:gd name="T22" fmla="*/ 149 w 320"/>
                <a:gd name="T23" fmla="*/ 0 h 155"/>
                <a:gd name="T24" fmla="*/ 126 w 320"/>
                <a:gd name="T25" fmla="*/ 0 h 155"/>
                <a:gd name="T26" fmla="*/ 104 w 320"/>
                <a:gd name="T27" fmla="*/ 0 h 155"/>
                <a:gd name="T28" fmla="*/ 86 w 320"/>
                <a:gd name="T29" fmla="*/ 0 h 155"/>
                <a:gd name="T30" fmla="*/ 74 w 320"/>
                <a:gd name="T31" fmla="*/ 0 h 155"/>
                <a:gd name="T32" fmla="*/ 70 w 320"/>
                <a:gd name="T33" fmla="*/ 0 h 155"/>
                <a:gd name="T34" fmla="*/ 50 w 320"/>
                <a:gd name="T35" fmla="*/ 0 h 155"/>
                <a:gd name="T36" fmla="*/ 33 w 320"/>
                <a:gd name="T37" fmla="*/ 0 h 155"/>
                <a:gd name="T38" fmla="*/ 21 w 320"/>
                <a:gd name="T39" fmla="*/ 0 h 155"/>
                <a:gd name="T40" fmla="*/ 12 w 320"/>
                <a:gd name="T41" fmla="*/ 0 h 155"/>
                <a:gd name="T42" fmla="*/ 6 w 320"/>
                <a:gd name="T43" fmla="*/ 0 h 155"/>
                <a:gd name="T44" fmla="*/ 3 w 320"/>
                <a:gd name="T45" fmla="*/ 0 h 155"/>
                <a:gd name="T46" fmla="*/ 0 w 320"/>
                <a:gd name="T47" fmla="*/ 0 h 155"/>
                <a:gd name="T48" fmla="*/ 0 w 320"/>
                <a:gd name="T49" fmla="*/ 0 h 155"/>
                <a:gd name="T50" fmla="*/ 10 w 320"/>
                <a:gd name="T51" fmla="*/ 0 h 155"/>
                <a:gd name="T52" fmla="*/ 20 w 320"/>
                <a:gd name="T53" fmla="*/ 0 h 155"/>
                <a:gd name="T54" fmla="*/ 32 w 320"/>
                <a:gd name="T55" fmla="*/ 0 h 155"/>
                <a:gd name="T56" fmla="*/ 44 w 320"/>
                <a:gd name="T57" fmla="*/ 0 h 155"/>
                <a:gd name="T58" fmla="*/ 55 w 320"/>
                <a:gd name="T59" fmla="*/ 0 h 155"/>
                <a:gd name="T60" fmla="*/ 68 w 320"/>
                <a:gd name="T61" fmla="*/ 0 h 155"/>
                <a:gd name="T62" fmla="*/ 81 w 320"/>
                <a:gd name="T63" fmla="*/ 0 h 155"/>
                <a:gd name="T64" fmla="*/ 95 w 320"/>
                <a:gd name="T65" fmla="*/ 0 h 155"/>
                <a:gd name="T66" fmla="*/ 108 w 320"/>
                <a:gd name="T67" fmla="*/ 0 h 155"/>
                <a:gd name="T68" fmla="*/ 121 w 320"/>
                <a:gd name="T69" fmla="*/ 0 h 155"/>
                <a:gd name="T70" fmla="*/ 134 w 320"/>
                <a:gd name="T71" fmla="*/ 0 h 155"/>
                <a:gd name="T72" fmla="*/ 146 w 320"/>
                <a:gd name="T73" fmla="*/ 0 h 155"/>
                <a:gd name="T74" fmla="*/ 158 w 320"/>
                <a:gd name="T75" fmla="*/ 0 h 155"/>
                <a:gd name="T76" fmla="*/ 169 w 320"/>
                <a:gd name="T77" fmla="*/ 0 h 155"/>
                <a:gd name="T78" fmla="*/ 180 w 320"/>
                <a:gd name="T79" fmla="*/ 0 h 155"/>
                <a:gd name="T80" fmla="*/ 189 w 320"/>
                <a:gd name="T81" fmla="*/ 0 h 155"/>
                <a:gd name="T82" fmla="*/ 200 w 320"/>
                <a:gd name="T83" fmla="*/ 0 h 155"/>
                <a:gd name="T84" fmla="*/ 209 w 320"/>
                <a:gd name="T85" fmla="*/ 0 h 155"/>
                <a:gd name="T86" fmla="*/ 219 w 320"/>
                <a:gd name="T87" fmla="*/ 0 h 155"/>
                <a:gd name="T88" fmla="*/ 228 w 320"/>
                <a:gd name="T89" fmla="*/ 0 h 155"/>
                <a:gd name="T90" fmla="*/ 238 w 320"/>
                <a:gd name="T91" fmla="*/ 0 h 155"/>
                <a:gd name="T92" fmla="*/ 246 w 320"/>
                <a:gd name="T93" fmla="*/ 0 h 155"/>
                <a:gd name="T94" fmla="*/ 255 w 320"/>
                <a:gd name="T95" fmla="*/ 0 h 155"/>
                <a:gd name="T96" fmla="*/ 263 w 320"/>
                <a:gd name="T97" fmla="*/ 0 h 155"/>
                <a:gd name="T98" fmla="*/ 269 w 320"/>
                <a:gd name="T99" fmla="*/ 0 h 155"/>
                <a:gd name="T100" fmla="*/ 275 w 320"/>
                <a:gd name="T101" fmla="*/ 0 h 155"/>
                <a:gd name="T102" fmla="*/ 282 w 320"/>
                <a:gd name="T103" fmla="*/ 0 h 155"/>
                <a:gd name="T104" fmla="*/ 290 w 320"/>
                <a:gd name="T105" fmla="*/ 0 h 155"/>
                <a:gd name="T106" fmla="*/ 299 w 320"/>
                <a:gd name="T107" fmla="*/ 0 h 155"/>
                <a:gd name="T108" fmla="*/ 306 w 320"/>
                <a:gd name="T109" fmla="*/ 0 h 155"/>
                <a:gd name="T110" fmla="*/ 313 w 320"/>
                <a:gd name="T111" fmla="*/ 0 h 155"/>
                <a:gd name="T112" fmla="*/ 320 w 320"/>
                <a:gd name="T113" fmla="*/ 0 h 15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20"/>
                <a:gd name="T172" fmla="*/ 0 h 155"/>
                <a:gd name="T173" fmla="*/ 320 w 320"/>
                <a:gd name="T174" fmla="*/ 155 h 15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20" h="155">
                  <a:moveTo>
                    <a:pt x="320" y="4"/>
                  </a:moveTo>
                  <a:lnTo>
                    <a:pt x="319" y="14"/>
                  </a:lnTo>
                  <a:lnTo>
                    <a:pt x="314" y="28"/>
                  </a:lnTo>
                  <a:lnTo>
                    <a:pt x="305" y="44"/>
                  </a:lnTo>
                  <a:lnTo>
                    <a:pt x="293" y="63"/>
                  </a:lnTo>
                  <a:lnTo>
                    <a:pt x="278" y="81"/>
                  </a:lnTo>
                  <a:lnTo>
                    <a:pt x="260" y="98"/>
                  </a:lnTo>
                  <a:lnTo>
                    <a:pt x="240" y="114"/>
                  </a:lnTo>
                  <a:lnTo>
                    <a:pt x="218" y="128"/>
                  </a:lnTo>
                  <a:lnTo>
                    <a:pt x="198" y="139"/>
                  </a:lnTo>
                  <a:lnTo>
                    <a:pt x="174" y="147"/>
                  </a:lnTo>
                  <a:lnTo>
                    <a:pt x="149" y="151"/>
                  </a:lnTo>
                  <a:lnTo>
                    <a:pt x="126" y="154"/>
                  </a:lnTo>
                  <a:lnTo>
                    <a:pt x="104" y="155"/>
                  </a:lnTo>
                  <a:lnTo>
                    <a:pt x="86" y="155"/>
                  </a:lnTo>
                  <a:lnTo>
                    <a:pt x="74" y="154"/>
                  </a:lnTo>
                  <a:lnTo>
                    <a:pt x="70" y="154"/>
                  </a:lnTo>
                  <a:lnTo>
                    <a:pt x="50" y="147"/>
                  </a:lnTo>
                  <a:lnTo>
                    <a:pt x="33" y="140"/>
                  </a:lnTo>
                  <a:lnTo>
                    <a:pt x="21" y="131"/>
                  </a:lnTo>
                  <a:lnTo>
                    <a:pt x="12" y="122"/>
                  </a:lnTo>
                  <a:lnTo>
                    <a:pt x="6" y="114"/>
                  </a:lnTo>
                  <a:lnTo>
                    <a:pt x="3" y="109"/>
                  </a:lnTo>
                  <a:lnTo>
                    <a:pt x="0" y="104"/>
                  </a:lnTo>
                  <a:lnTo>
                    <a:pt x="0" y="103"/>
                  </a:lnTo>
                  <a:lnTo>
                    <a:pt x="10" y="110"/>
                  </a:lnTo>
                  <a:lnTo>
                    <a:pt x="20" y="117"/>
                  </a:lnTo>
                  <a:lnTo>
                    <a:pt x="32" y="122"/>
                  </a:lnTo>
                  <a:lnTo>
                    <a:pt x="44" y="127"/>
                  </a:lnTo>
                  <a:lnTo>
                    <a:pt x="55" y="131"/>
                  </a:lnTo>
                  <a:lnTo>
                    <a:pt x="68" y="133"/>
                  </a:lnTo>
                  <a:lnTo>
                    <a:pt x="81" y="135"/>
                  </a:lnTo>
                  <a:lnTo>
                    <a:pt x="95" y="135"/>
                  </a:lnTo>
                  <a:lnTo>
                    <a:pt x="108" y="136"/>
                  </a:lnTo>
                  <a:lnTo>
                    <a:pt x="121" y="136"/>
                  </a:lnTo>
                  <a:lnTo>
                    <a:pt x="134" y="135"/>
                  </a:lnTo>
                  <a:lnTo>
                    <a:pt x="146" y="134"/>
                  </a:lnTo>
                  <a:lnTo>
                    <a:pt x="158" y="132"/>
                  </a:lnTo>
                  <a:lnTo>
                    <a:pt x="169" y="129"/>
                  </a:lnTo>
                  <a:lnTo>
                    <a:pt x="180" y="127"/>
                  </a:lnTo>
                  <a:lnTo>
                    <a:pt x="189" y="124"/>
                  </a:lnTo>
                  <a:lnTo>
                    <a:pt x="200" y="118"/>
                  </a:lnTo>
                  <a:lnTo>
                    <a:pt x="209" y="112"/>
                  </a:lnTo>
                  <a:lnTo>
                    <a:pt x="219" y="105"/>
                  </a:lnTo>
                  <a:lnTo>
                    <a:pt x="228" y="99"/>
                  </a:lnTo>
                  <a:lnTo>
                    <a:pt x="238" y="93"/>
                  </a:lnTo>
                  <a:lnTo>
                    <a:pt x="246" y="86"/>
                  </a:lnTo>
                  <a:lnTo>
                    <a:pt x="255" y="78"/>
                  </a:lnTo>
                  <a:lnTo>
                    <a:pt x="263" y="69"/>
                  </a:lnTo>
                  <a:lnTo>
                    <a:pt x="269" y="61"/>
                  </a:lnTo>
                  <a:lnTo>
                    <a:pt x="275" y="50"/>
                  </a:lnTo>
                  <a:lnTo>
                    <a:pt x="282" y="37"/>
                  </a:lnTo>
                  <a:lnTo>
                    <a:pt x="290" y="25"/>
                  </a:lnTo>
                  <a:lnTo>
                    <a:pt x="299" y="13"/>
                  </a:lnTo>
                  <a:lnTo>
                    <a:pt x="306" y="4"/>
                  </a:lnTo>
                  <a:lnTo>
                    <a:pt x="313" y="0"/>
                  </a:lnTo>
                  <a:lnTo>
                    <a:pt x="320" y="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6208" name="Freeform 56"/>
            <p:cNvSpPr/>
            <p:nvPr/>
          </p:nvSpPr>
          <p:spPr bwMode="auto">
            <a:xfrm>
              <a:off x="2737" y="3525"/>
              <a:ext cx="27" cy="16"/>
            </a:xfrm>
            <a:custGeom>
              <a:avLst/>
              <a:gdLst>
                <a:gd name="T0" fmla="*/ 24 w 27"/>
                <a:gd name="T1" fmla="*/ 0 h 34"/>
                <a:gd name="T2" fmla="*/ 26 w 27"/>
                <a:gd name="T3" fmla="*/ 0 h 34"/>
                <a:gd name="T4" fmla="*/ 26 w 27"/>
                <a:gd name="T5" fmla="*/ 0 h 34"/>
                <a:gd name="T6" fmla="*/ 27 w 27"/>
                <a:gd name="T7" fmla="*/ 0 h 34"/>
                <a:gd name="T8" fmla="*/ 27 w 27"/>
                <a:gd name="T9" fmla="*/ 0 h 34"/>
                <a:gd name="T10" fmla="*/ 21 w 27"/>
                <a:gd name="T11" fmla="*/ 0 h 34"/>
                <a:gd name="T12" fmla="*/ 16 w 27"/>
                <a:gd name="T13" fmla="*/ 0 h 34"/>
                <a:gd name="T14" fmla="*/ 11 w 27"/>
                <a:gd name="T15" fmla="*/ 0 h 34"/>
                <a:gd name="T16" fmla="*/ 13 w 27"/>
                <a:gd name="T17" fmla="*/ 0 h 34"/>
                <a:gd name="T18" fmla="*/ 15 w 27"/>
                <a:gd name="T19" fmla="*/ 0 h 34"/>
                <a:gd name="T20" fmla="*/ 20 w 27"/>
                <a:gd name="T21" fmla="*/ 0 h 34"/>
                <a:gd name="T22" fmla="*/ 24 w 27"/>
                <a:gd name="T23" fmla="*/ 0 h 34"/>
                <a:gd name="T24" fmla="*/ 24 w 27"/>
                <a:gd name="T25" fmla="*/ 0 h 34"/>
                <a:gd name="T26" fmla="*/ 21 w 27"/>
                <a:gd name="T27" fmla="*/ 0 h 34"/>
                <a:gd name="T28" fmla="*/ 17 w 27"/>
                <a:gd name="T29" fmla="*/ 0 h 34"/>
                <a:gd name="T30" fmla="*/ 14 w 27"/>
                <a:gd name="T31" fmla="*/ 0 h 34"/>
                <a:gd name="T32" fmla="*/ 10 w 27"/>
                <a:gd name="T33" fmla="*/ 0 h 34"/>
                <a:gd name="T34" fmla="*/ 6 w 27"/>
                <a:gd name="T35" fmla="*/ 0 h 34"/>
                <a:gd name="T36" fmla="*/ 3 w 27"/>
                <a:gd name="T37" fmla="*/ 0 h 34"/>
                <a:gd name="T38" fmla="*/ 2 w 27"/>
                <a:gd name="T39" fmla="*/ 0 h 34"/>
                <a:gd name="T40" fmla="*/ 0 w 27"/>
                <a:gd name="T41" fmla="*/ 0 h 34"/>
                <a:gd name="T42" fmla="*/ 0 w 27"/>
                <a:gd name="T43" fmla="*/ 0 h 34"/>
                <a:gd name="T44" fmla="*/ 1 w 27"/>
                <a:gd name="T45" fmla="*/ 0 h 34"/>
                <a:gd name="T46" fmla="*/ 3 w 27"/>
                <a:gd name="T47" fmla="*/ 0 h 34"/>
                <a:gd name="T48" fmla="*/ 6 w 27"/>
                <a:gd name="T49" fmla="*/ 0 h 34"/>
                <a:gd name="T50" fmla="*/ 10 w 27"/>
                <a:gd name="T51" fmla="*/ 0 h 34"/>
                <a:gd name="T52" fmla="*/ 15 w 27"/>
                <a:gd name="T53" fmla="*/ 0 h 34"/>
                <a:gd name="T54" fmla="*/ 21 w 27"/>
                <a:gd name="T55" fmla="*/ 0 h 34"/>
                <a:gd name="T56" fmla="*/ 24 w 27"/>
                <a:gd name="T57" fmla="*/ 0 h 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7"/>
                <a:gd name="T88" fmla="*/ 0 h 34"/>
                <a:gd name="T89" fmla="*/ 27 w 27"/>
                <a:gd name="T90" fmla="*/ 34 h 3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7" h="34">
                  <a:moveTo>
                    <a:pt x="24" y="4"/>
                  </a:moveTo>
                  <a:lnTo>
                    <a:pt x="26" y="6"/>
                  </a:lnTo>
                  <a:lnTo>
                    <a:pt x="26" y="7"/>
                  </a:lnTo>
                  <a:lnTo>
                    <a:pt x="27" y="9"/>
                  </a:lnTo>
                  <a:lnTo>
                    <a:pt x="27" y="12"/>
                  </a:lnTo>
                  <a:lnTo>
                    <a:pt x="21" y="12"/>
                  </a:lnTo>
                  <a:lnTo>
                    <a:pt x="16" y="12"/>
                  </a:lnTo>
                  <a:lnTo>
                    <a:pt x="11" y="14"/>
                  </a:lnTo>
                  <a:lnTo>
                    <a:pt x="13" y="20"/>
                  </a:lnTo>
                  <a:lnTo>
                    <a:pt x="15" y="23"/>
                  </a:lnTo>
                  <a:lnTo>
                    <a:pt x="20" y="23"/>
                  </a:lnTo>
                  <a:lnTo>
                    <a:pt x="24" y="26"/>
                  </a:lnTo>
                  <a:lnTo>
                    <a:pt x="24" y="31"/>
                  </a:lnTo>
                  <a:lnTo>
                    <a:pt x="21" y="34"/>
                  </a:lnTo>
                  <a:lnTo>
                    <a:pt x="17" y="34"/>
                  </a:lnTo>
                  <a:lnTo>
                    <a:pt x="14" y="34"/>
                  </a:lnTo>
                  <a:lnTo>
                    <a:pt x="10" y="33"/>
                  </a:lnTo>
                  <a:lnTo>
                    <a:pt x="6" y="31"/>
                  </a:lnTo>
                  <a:lnTo>
                    <a:pt x="3" y="28"/>
                  </a:lnTo>
                  <a:lnTo>
                    <a:pt x="2" y="26"/>
                  </a:lnTo>
                  <a:lnTo>
                    <a:pt x="0" y="22"/>
                  </a:lnTo>
                  <a:lnTo>
                    <a:pt x="0" y="18"/>
                  </a:lnTo>
                  <a:lnTo>
                    <a:pt x="1" y="12"/>
                  </a:lnTo>
                  <a:lnTo>
                    <a:pt x="3" y="7"/>
                  </a:lnTo>
                  <a:lnTo>
                    <a:pt x="6" y="4"/>
                  </a:lnTo>
                  <a:lnTo>
                    <a:pt x="10" y="1"/>
                  </a:lnTo>
                  <a:lnTo>
                    <a:pt x="15" y="0"/>
                  </a:lnTo>
                  <a:lnTo>
                    <a:pt x="21" y="0"/>
                  </a:lnTo>
                  <a:lnTo>
                    <a:pt x="24" y="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6209" name="Freeform 57"/>
            <p:cNvSpPr/>
            <p:nvPr/>
          </p:nvSpPr>
          <p:spPr bwMode="auto">
            <a:xfrm>
              <a:off x="2549" y="3643"/>
              <a:ext cx="27" cy="42"/>
            </a:xfrm>
            <a:custGeom>
              <a:avLst/>
              <a:gdLst>
                <a:gd name="T0" fmla="*/ 27 w 27"/>
                <a:gd name="T1" fmla="*/ 1 h 84"/>
                <a:gd name="T2" fmla="*/ 25 w 27"/>
                <a:gd name="T3" fmla="*/ 1 h 84"/>
                <a:gd name="T4" fmla="*/ 22 w 27"/>
                <a:gd name="T5" fmla="*/ 1 h 84"/>
                <a:gd name="T6" fmla="*/ 20 w 27"/>
                <a:gd name="T7" fmla="*/ 1 h 84"/>
                <a:gd name="T8" fmla="*/ 22 w 27"/>
                <a:gd name="T9" fmla="*/ 1 h 84"/>
                <a:gd name="T10" fmla="*/ 22 w 27"/>
                <a:gd name="T11" fmla="*/ 1 h 84"/>
                <a:gd name="T12" fmla="*/ 20 w 27"/>
                <a:gd name="T13" fmla="*/ 1 h 84"/>
                <a:gd name="T14" fmla="*/ 15 w 27"/>
                <a:gd name="T15" fmla="*/ 1 h 84"/>
                <a:gd name="T16" fmla="*/ 9 w 27"/>
                <a:gd name="T17" fmla="*/ 1 h 84"/>
                <a:gd name="T18" fmla="*/ 6 w 27"/>
                <a:gd name="T19" fmla="*/ 1 h 84"/>
                <a:gd name="T20" fmla="*/ 3 w 27"/>
                <a:gd name="T21" fmla="*/ 1 h 84"/>
                <a:gd name="T22" fmla="*/ 1 w 27"/>
                <a:gd name="T23" fmla="*/ 1 h 84"/>
                <a:gd name="T24" fmla="*/ 0 w 27"/>
                <a:gd name="T25" fmla="*/ 1 h 84"/>
                <a:gd name="T26" fmla="*/ 3 w 27"/>
                <a:gd name="T27" fmla="*/ 1 h 84"/>
                <a:gd name="T28" fmla="*/ 9 w 27"/>
                <a:gd name="T29" fmla="*/ 1 h 84"/>
                <a:gd name="T30" fmla="*/ 13 w 27"/>
                <a:gd name="T31" fmla="*/ 1 h 84"/>
                <a:gd name="T32" fmla="*/ 11 w 27"/>
                <a:gd name="T33" fmla="*/ 1 h 84"/>
                <a:gd name="T34" fmla="*/ 10 w 27"/>
                <a:gd name="T35" fmla="*/ 1 h 84"/>
                <a:gd name="T36" fmla="*/ 9 w 27"/>
                <a:gd name="T37" fmla="*/ 1 h 84"/>
                <a:gd name="T38" fmla="*/ 8 w 27"/>
                <a:gd name="T39" fmla="*/ 1 h 84"/>
                <a:gd name="T40" fmla="*/ 9 w 27"/>
                <a:gd name="T41" fmla="*/ 1 h 84"/>
                <a:gd name="T42" fmla="*/ 13 w 27"/>
                <a:gd name="T43" fmla="*/ 1 h 84"/>
                <a:gd name="T44" fmla="*/ 15 w 27"/>
                <a:gd name="T45" fmla="*/ 1 h 84"/>
                <a:gd name="T46" fmla="*/ 16 w 27"/>
                <a:gd name="T47" fmla="*/ 1 h 84"/>
                <a:gd name="T48" fmla="*/ 17 w 27"/>
                <a:gd name="T49" fmla="*/ 1 h 84"/>
                <a:gd name="T50" fmla="*/ 16 w 27"/>
                <a:gd name="T51" fmla="*/ 1 h 84"/>
                <a:gd name="T52" fmla="*/ 13 w 27"/>
                <a:gd name="T53" fmla="*/ 1 h 84"/>
                <a:gd name="T54" fmla="*/ 11 w 27"/>
                <a:gd name="T55" fmla="*/ 1 h 84"/>
                <a:gd name="T56" fmla="*/ 15 w 27"/>
                <a:gd name="T57" fmla="*/ 0 h 84"/>
                <a:gd name="T58" fmla="*/ 21 w 27"/>
                <a:gd name="T59" fmla="*/ 1 h 84"/>
                <a:gd name="T60" fmla="*/ 23 w 27"/>
                <a:gd name="T61" fmla="*/ 1 h 84"/>
                <a:gd name="T62" fmla="*/ 24 w 27"/>
                <a:gd name="T63" fmla="*/ 1 h 84"/>
                <a:gd name="T64" fmla="*/ 27 w 27"/>
                <a:gd name="T65" fmla="*/ 1 h 8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
                <a:gd name="T100" fmla="*/ 0 h 84"/>
                <a:gd name="T101" fmla="*/ 27 w 27"/>
                <a:gd name="T102" fmla="*/ 84 h 8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 h="84">
                  <a:moveTo>
                    <a:pt x="27" y="20"/>
                  </a:moveTo>
                  <a:lnTo>
                    <a:pt x="25" y="30"/>
                  </a:lnTo>
                  <a:lnTo>
                    <a:pt x="22" y="38"/>
                  </a:lnTo>
                  <a:lnTo>
                    <a:pt x="20" y="46"/>
                  </a:lnTo>
                  <a:lnTo>
                    <a:pt x="22" y="55"/>
                  </a:lnTo>
                  <a:lnTo>
                    <a:pt x="22" y="63"/>
                  </a:lnTo>
                  <a:lnTo>
                    <a:pt x="20" y="70"/>
                  </a:lnTo>
                  <a:lnTo>
                    <a:pt x="15" y="77"/>
                  </a:lnTo>
                  <a:lnTo>
                    <a:pt x="9" y="84"/>
                  </a:lnTo>
                  <a:lnTo>
                    <a:pt x="6" y="84"/>
                  </a:lnTo>
                  <a:lnTo>
                    <a:pt x="3" y="83"/>
                  </a:lnTo>
                  <a:lnTo>
                    <a:pt x="1" y="81"/>
                  </a:lnTo>
                  <a:lnTo>
                    <a:pt x="0" y="79"/>
                  </a:lnTo>
                  <a:lnTo>
                    <a:pt x="3" y="72"/>
                  </a:lnTo>
                  <a:lnTo>
                    <a:pt x="9" y="67"/>
                  </a:lnTo>
                  <a:lnTo>
                    <a:pt x="13" y="60"/>
                  </a:lnTo>
                  <a:lnTo>
                    <a:pt x="11" y="50"/>
                  </a:lnTo>
                  <a:lnTo>
                    <a:pt x="10" y="47"/>
                  </a:lnTo>
                  <a:lnTo>
                    <a:pt x="9" y="43"/>
                  </a:lnTo>
                  <a:lnTo>
                    <a:pt x="8" y="40"/>
                  </a:lnTo>
                  <a:lnTo>
                    <a:pt x="9" y="37"/>
                  </a:lnTo>
                  <a:lnTo>
                    <a:pt x="13" y="32"/>
                  </a:lnTo>
                  <a:lnTo>
                    <a:pt x="15" y="27"/>
                  </a:lnTo>
                  <a:lnTo>
                    <a:pt x="16" y="22"/>
                  </a:lnTo>
                  <a:lnTo>
                    <a:pt x="17" y="16"/>
                  </a:lnTo>
                  <a:lnTo>
                    <a:pt x="16" y="11"/>
                  </a:lnTo>
                  <a:lnTo>
                    <a:pt x="13" y="8"/>
                  </a:lnTo>
                  <a:lnTo>
                    <a:pt x="11" y="3"/>
                  </a:lnTo>
                  <a:lnTo>
                    <a:pt x="15" y="0"/>
                  </a:lnTo>
                  <a:lnTo>
                    <a:pt x="21" y="2"/>
                  </a:lnTo>
                  <a:lnTo>
                    <a:pt x="23" y="8"/>
                  </a:lnTo>
                  <a:lnTo>
                    <a:pt x="24" y="13"/>
                  </a:lnTo>
                  <a:lnTo>
                    <a:pt x="27" y="2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6210" name="Freeform 58"/>
            <p:cNvSpPr/>
            <p:nvPr/>
          </p:nvSpPr>
          <p:spPr bwMode="auto">
            <a:xfrm>
              <a:off x="2619" y="3088"/>
              <a:ext cx="386" cy="363"/>
            </a:xfrm>
            <a:custGeom>
              <a:avLst/>
              <a:gdLst>
                <a:gd name="T0" fmla="*/ 352 w 386"/>
                <a:gd name="T1" fmla="*/ 1 h 725"/>
                <a:gd name="T2" fmla="*/ 319 w 386"/>
                <a:gd name="T3" fmla="*/ 1 h 725"/>
                <a:gd name="T4" fmla="*/ 288 w 386"/>
                <a:gd name="T5" fmla="*/ 1 h 725"/>
                <a:gd name="T6" fmla="*/ 261 w 386"/>
                <a:gd name="T7" fmla="*/ 1 h 725"/>
                <a:gd name="T8" fmla="*/ 277 w 386"/>
                <a:gd name="T9" fmla="*/ 1 h 725"/>
                <a:gd name="T10" fmla="*/ 234 w 386"/>
                <a:gd name="T11" fmla="*/ 1 h 725"/>
                <a:gd name="T12" fmla="*/ 193 w 386"/>
                <a:gd name="T13" fmla="*/ 1 h 725"/>
                <a:gd name="T14" fmla="*/ 149 w 386"/>
                <a:gd name="T15" fmla="*/ 1 h 725"/>
                <a:gd name="T16" fmla="*/ 87 w 386"/>
                <a:gd name="T17" fmla="*/ 1 h 725"/>
                <a:gd name="T18" fmla="*/ 159 w 386"/>
                <a:gd name="T19" fmla="*/ 1 h 725"/>
                <a:gd name="T20" fmla="*/ 140 w 386"/>
                <a:gd name="T21" fmla="*/ 1 h 725"/>
                <a:gd name="T22" fmla="*/ 113 w 386"/>
                <a:gd name="T23" fmla="*/ 1 h 725"/>
                <a:gd name="T24" fmla="*/ 62 w 386"/>
                <a:gd name="T25" fmla="*/ 1 h 725"/>
                <a:gd name="T26" fmla="*/ 71 w 386"/>
                <a:gd name="T27" fmla="*/ 1 h 725"/>
                <a:gd name="T28" fmla="*/ 106 w 386"/>
                <a:gd name="T29" fmla="*/ 1 h 725"/>
                <a:gd name="T30" fmla="*/ 59 w 386"/>
                <a:gd name="T31" fmla="*/ 1 h 725"/>
                <a:gd name="T32" fmla="*/ 10 w 386"/>
                <a:gd name="T33" fmla="*/ 1 h 725"/>
                <a:gd name="T34" fmla="*/ 21 w 386"/>
                <a:gd name="T35" fmla="*/ 1 h 725"/>
                <a:gd name="T36" fmla="*/ 86 w 386"/>
                <a:gd name="T37" fmla="*/ 1 h 725"/>
                <a:gd name="T38" fmla="*/ 182 w 386"/>
                <a:gd name="T39" fmla="*/ 1 h 725"/>
                <a:gd name="T40" fmla="*/ 179 w 386"/>
                <a:gd name="T41" fmla="*/ 1 h 725"/>
                <a:gd name="T42" fmla="*/ 207 w 386"/>
                <a:gd name="T43" fmla="*/ 1 h 725"/>
                <a:gd name="T44" fmla="*/ 206 w 386"/>
                <a:gd name="T45" fmla="*/ 1 h 725"/>
                <a:gd name="T46" fmla="*/ 192 w 386"/>
                <a:gd name="T47" fmla="*/ 1 h 725"/>
                <a:gd name="T48" fmla="*/ 112 w 386"/>
                <a:gd name="T49" fmla="*/ 1 h 725"/>
                <a:gd name="T50" fmla="*/ 132 w 386"/>
                <a:gd name="T51" fmla="*/ 1 h 725"/>
                <a:gd name="T52" fmla="*/ 160 w 386"/>
                <a:gd name="T53" fmla="*/ 1 h 725"/>
                <a:gd name="T54" fmla="*/ 203 w 386"/>
                <a:gd name="T55" fmla="*/ 1 h 725"/>
                <a:gd name="T56" fmla="*/ 235 w 386"/>
                <a:gd name="T57" fmla="*/ 1 h 725"/>
                <a:gd name="T58" fmla="*/ 243 w 386"/>
                <a:gd name="T59" fmla="*/ 1 h 725"/>
                <a:gd name="T60" fmla="*/ 216 w 386"/>
                <a:gd name="T61" fmla="*/ 1 h 725"/>
                <a:gd name="T62" fmla="*/ 168 w 386"/>
                <a:gd name="T63" fmla="*/ 1 h 725"/>
                <a:gd name="T64" fmla="*/ 182 w 386"/>
                <a:gd name="T65" fmla="*/ 1 h 725"/>
                <a:gd name="T66" fmla="*/ 212 w 386"/>
                <a:gd name="T67" fmla="*/ 1 h 725"/>
                <a:gd name="T68" fmla="*/ 179 w 386"/>
                <a:gd name="T69" fmla="*/ 1 h 725"/>
                <a:gd name="T70" fmla="*/ 205 w 386"/>
                <a:gd name="T71" fmla="*/ 1 h 725"/>
                <a:gd name="T72" fmla="*/ 239 w 386"/>
                <a:gd name="T73" fmla="*/ 1 h 725"/>
                <a:gd name="T74" fmla="*/ 246 w 386"/>
                <a:gd name="T75" fmla="*/ 1 h 725"/>
                <a:gd name="T76" fmla="*/ 279 w 386"/>
                <a:gd name="T77" fmla="*/ 1 h 725"/>
                <a:gd name="T78" fmla="*/ 303 w 386"/>
                <a:gd name="T79" fmla="*/ 1 h 725"/>
                <a:gd name="T80" fmla="*/ 302 w 386"/>
                <a:gd name="T81" fmla="*/ 1 h 725"/>
                <a:gd name="T82" fmla="*/ 266 w 386"/>
                <a:gd name="T83" fmla="*/ 1 h 725"/>
                <a:gd name="T84" fmla="*/ 234 w 386"/>
                <a:gd name="T85" fmla="*/ 1 h 725"/>
                <a:gd name="T86" fmla="*/ 246 w 386"/>
                <a:gd name="T87" fmla="*/ 1 h 725"/>
                <a:gd name="T88" fmla="*/ 259 w 386"/>
                <a:gd name="T89" fmla="*/ 1 h 725"/>
                <a:gd name="T90" fmla="*/ 281 w 386"/>
                <a:gd name="T91" fmla="*/ 1 h 725"/>
                <a:gd name="T92" fmla="*/ 340 w 386"/>
                <a:gd name="T93" fmla="*/ 1 h 725"/>
                <a:gd name="T94" fmla="*/ 273 w 386"/>
                <a:gd name="T95" fmla="*/ 1 h 725"/>
                <a:gd name="T96" fmla="*/ 270 w 386"/>
                <a:gd name="T97" fmla="*/ 1 h 725"/>
                <a:gd name="T98" fmla="*/ 299 w 386"/>
                <a:gd name="T99" fmla="*/ 1 h 725"/>
                <a:gd name="T100" fmla="*/ 328 w 386"/>
                <a:gd name="T101" fmla="*/ 1 h 725"/>
                <a:gd name="T102" fmla="*/ 360 w 386"/>
                <a:gd name="T103" fmla="*/ 1 h 725"/>
                <a:gd name="T104" fmla="*/ 324 w 386"/>
                <a:gd name="T105" fmla="*/ 1 h 725"/>
                <a:gd name="T106" fmla="*/ 273 w 386"/>
                <a:gd name="T107" fmla="*/ 1 h 725"/>
                <a:gd name="T108" fmla="*/ 327 w 386"/>
                <a:gd name="T109" fmla="*/ 1 h 725"/>
                <a:gd name="T110" fmla="*/ 368 w 386"/>
                <a:gd name="T111" fmla="*/ 1 h 72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86"/>
                <a:gd name="T169" fmla="*/ 0 h 725"/>
                <a:gd name="T170" fmla="*/ 386 w 386"/>
                <a:gd name="T171" fmla="*/ 725 h 72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86" h="725">
                  <a:moveTo>
                    <a:pt x="386" y="214"/>
                  </a:moveTo>
                  <a:lnTo>
                    <a:pt x="381" y="200"/>
                  </a:lnTo>
                  <a:lnTo>
                    <a:pt x="375" y="187"/>
                  </a:lnTo>
                  <a:lnTo>
                    <a:pt x="369" y="174"/>
                  </a:lnTo>
                  <a:lnTo>
                    <a:pt x="361" y="161"/>
                  </a:lnTo>
                  <a:lnTo>
                    <a:pt x="352" y="150"/>
                  </a:lnTo>
                  <a:lnTo>
                    <a:pt x="340" y="140"/>
                  </a:lnTo>
                  <a:lnTo>
                    <a:pt x="327" y="132"/>
                  </a:lnTo>
                  <a:lnTo>
                    <a:pt x="313" y="128"/>
                  </a:lnTo>
                  <a:lnTo>
                    <a:pt x="314" y="114"/>
                  </a:lnTo>
                  <a:lnTo>
                    <a:pt x="316" y="91"/>
                  </a:lnTo>
                  <a:lnTo>
                    <a:pt x="319" y="69"/>
                  </a:lnTo>
                  <a:lnTo>
                    <a:pt x="320" y="60"/>
                  </a:lnTo>
                  <a:lnTo>
                    <a:pt x="315" y="67"/>
                  </a:lnTo>
                  <a:lnTo>
                    <a:pt x="306" y="89"/>
                  </a:lnTo>
                  <a:lnTo>
                    <a:pt x="296" y="112"/>
                  </a:lnTo>
                  <a:lnTo>
                    <a:pt x="292" y="123"/>
                  </a:lnTo>
                  <a:lnTo>
                    <a:pt x="288" y="119"/>
                  </a:lnTo>
                  <a:lnTo>
                    <a:pt x="285" y="115"/>
                  </a:lnTo>
                  <a:lnTo>
                    <a:pt x="280" y="112"/>
                  </a:lnTo>
                  <a:lnTo>
                    <a:pt x="276" y="108"/>
                  </a:lnTo>
                  <a:lnTo>
                    <a:pt x="270" y="106"/>
                  </a:lnTo>
                  <a:lnTo>
                    <a:pt x="266" y="102"/>
                  </a:lnTo>
                  <a:lnTo>
                    <a:pt x="261" y="100"/>
                  </a:lnTo>
                  <a:lnTo>
                    <a:pt x="256" y="98"/>
                  </a:lnTo>
                  <a:lnTo>
                    <a:pt x="260" y="89"/>
                  </a:lnTo>
                  <a:lnTo>
                    <a:pt x="269" y="69"/>
                  </a:lnTo>
                  <a:lnTo>
                    <a:pt x="277" y="46"/>
                  </a:lnTo>
                  <a:lnTo>
                    <a:pt x="280" y="30"/>
                  </a:lnTo>
                  <a:lnTo>
                    <a:pt x="277" y="32"/>
                  </a:lnTo>
                  <a:lnTo>
                    <a:pt x="273" y="37"/>
                  </a:lnTo>
                  <a:lnTo>
                    <a:pt x="267" y="46"/>
                  </a:lnTo>
                  <a:lnTo>
                    <a:pt x="259" y="56"/>
                  </a:lnTo>
                  <a:lnTo>
                    <a:pt x="250" y="67"/>
                  </a:lnTo>
                  <a:lnTo>
                    <a:pt x="242" y="78"/>
                  </a:lnTo>
                  <a:lnTo>
                    <a:pt x="234" y="87"/>
                  </a:lnTo>
                  <a:lnTo>
                    <a:pt x="227" y="94"/>
                  </a:lnTo>
                  <a:lnTo>
                    <a:pt x="220" y="95"/>
                  </a:lnTo>
                  <a:lnTo>
                    <a:pt x="213" y="98"/>
                  </a:lnTo>
                  <a:lnTo>
                    <a:pt x="206" y="99"/>
                  </a:lnTo>
                  <a:lnTo>
                    <a:pt x="200" y="101"/>
                  </a:lnTo>
                  <a:lnTo>
                    <a:pt x="193" y="99"/>
                  </a:lnTo>
                  <a:lnTo>
                    <a:pt x="187" y="95"/>
                  </a:lnTo>
                  <a:lnTo>
                    <a:pt x="181" y="91"/>
                  </a:lnTo>
                  <a:lnTo>
                    <a:pt x="175" y="87"/>
                  </a:lnTo>
                  <a:lnTo>
                    <a:pt x="172" y="83"/>
                  </a:lnTo>
                  <a:lnTo>
                    <a:pt x="162" y="72"/>
                  </a:lnTo>
                  <a:lnTo>
                    <a:pt x="149" y="56"/>
                  </a:lnTo>
                  <a:lnTo>
                    <a:pt x="134" y="39"/>
                  </a:lnTo>
                  <a:lnTo>
                    <a:pt x="119" y="23"/>
                  </a:lnTo>
                  <a:lnTo>
                    <a:pt x="104" y="9"/>
                  </a:lnTo>
                  <a:lnTo>
                    <a:pt x="92" y="0"/>
                  </a:lnTo>
                  <a:lnTo>
                    <a:pt x="84" y="0"/>
                  </a:lnTo>
                  <a:lnTo>
                    <a:pt x="87" y="6"/>
                  </a:lnTo>
                  <a:lnTo>
                    <a:pt x="95" y="17"/>
                  </a:lnTo>
                  <a:lnTo>
                    <a:pt x="106" y="33"/>
                  </a:lnTo>
                  <a:lnTo>
                    <a:pt x="120" y="51"/>
                  </a:lnTo>
                  <a:lnTo>
                    <a:pt x="134" y="68"/>
                  </a:lnTo>
                  <a:lnTo>
                    <a:pt x="147" y="84"/>
                  </a:lnTo>
                  <a:lnTo>
                    <a:pt x="159" y="98"/>
                  </a:lnTo>
                  <a:lnTo>
                    <a:pt x="168" y="106"/>
                  </a:lnTo>
                  <a:lnTo>
                    <a:pt x="165" y="109"/>
                  </a:lnTo>
                  <a:lnTo>
                    <a:pt x="159" y="115"/>
                  </a:lnTo>
                  <a:lnTo>
                    <a:pt x="153" y="124"/>
                  </a:lnTo>
                  <a:lnTo>
                    <a:pt x="146" y="132"/>
                  </a:lnTo>
                  <a:lnTo>
                    <a:pt x="140" y="142"/>
                  </a:lnTo>
                  <a:lnTo>
                    <a:pt x="135" y="151"/>
                  </a:lnTo>
                  <a:lnTo>
                    <a:pt x="132" y="157"/>
                  </a:lnTo>
                  <a:lnTo>
                    <a:pt x="131" y="160"/>
                  </a:lnTo>
                  <a:lnTo>
                    <a:pt x="128" y="157"/>
                  </a:lnTo>
                  <a:lnTo>
                    <a:pt x="121" y="149"/>
                  </a:lnTo>
                  <a:lnTo>
                    <a:pt x="113" y="136"/>
                  </a:lnTo>
                  <a:lnTo>
                    <a:pt x="104" y="120"/>
                  </a:lnTo>
                  <a:lnTo>
                    <a:pt x="93" y="102"/>
                  </a:lnTo>
                  <a:lnTo>
                    <a:pt x="82" y="85"/>
                  </a:lnTo>
                  <a:lnTo>
                    <a:pt x="73" y="68"/>
                  </a:lnTo>
                  <a:lnTo>
                    <a:pt x="66" y="53"/>
                  </a:lnTo>
                  <a:lnTo>
                    <a:pt x="62" y="52"/>
                  </a:lnTo>
                  <a:lnTo>
                    <a:pt x="58" y="54"/>
                  </a:lnTo>
                  <a:lnTo>
                    <a:pt x="54" y="57"/>
                  </a:lnTo>
                  <a:lnTo>
                    <a:pt x="53" y="60"/>
                  </a:lnTo>
                  <a:lnTo>
                    <a:pt x="58" y="74"/>
                  </a:lnTo>
                  <a:lnTo>
                    <a:pt x="64" y="86"/>
                  </a:lnTo>
                  <a:lnTo>
                    <a:pt x="71" y="100"/>
                  </a:lnTo>
                  <a:lnTo>
                    <a:pt x="78" y="113"/>
                  </a:lnTo>
                  <a:lnTo>
                    <a:pt x="85" y="125"/>
                  </a:lnTo>
                  <a:lnTo>
                    <a:pt x="92" y="138"/>
                  </a:lnTo>
                  <a:lnTo>
                    <a:pt x="100" y="150"/>
                  </a:lnTo>
                  <a:lnTo>
                    <a:pt x="108" y="161"/>
                  </a:lnTo>
                  <a:lnTo>
                    <a:pt x="106" y="170"/>
                  </a:lnTo>
                  <a:lnTo>
                    <a:pt x="101" y="184"/>
                  </a:lnTo>
                  <a:lnTo>
                    <a:pt x="95" y="197"/>
                  </a:lnTo>
                  <a:lnTo>
                    <a:pt x="89" y="204"/>
                  </a:lnTo>
                  <a:lnTo>
                    <a:pt x="81" y="192"/>
                  </a:lnTo>
                  <a:lnTo>
                    <a:pt x="71" y="175"/>
                  </a:lnTo>
                  <a:lnTo>
                    <a:pt x="59" y="154"/>
                  </a:lnTo>
                  <a:lnTo>
                    <a:pt x="47" y="132"/>
                  </a:lnTo>
                  <a:lnTo>
                    <a:pt x="34" y="110"/>
                  </a:lnTo>
                  <a:lnTo>
                    <a:pt x="24" y="92"/>
                  </a:lnTo>
                  <a:lnTo>
                    <a:pt x="17" y="78"/>
                  </a:lnTo>
                  <a:lnTo>
                    <a:pt x="12" y="71"/>
                  </a:lnTo>
                  <a:lnTo>
                    <a:pt x="10" y="70"/>
                  </a:lnTo>
                  <a:lnTo>
                    <a:pt x="6" y="70"/>
                  </a:lnTo>
                  <a:lnTo>
                    <a:pt x="2" y="70"/>
                  </a:lnTo>
                  <a:lnTo>
                    <a:pt x="0" y="71"/>
                  </a:lnTo>
                  <a:lnTo>
                    <a:pt x="2" y="84"/>
                  </a:lnTo>
                  <a:lnTo>
                    <a:pt x="11" y="101"/>
                  </a:lnTo>
                  <a:lnTo>
                    <a:pt x="21" y="122"/>
                  </a:lnTo>
                  <a:lnTo>
                    <a:pt x="34" y="144"/>
                  </a:lnTo>
                  <a:lnTo>
                    <a:pt x="48" y="167"/>
                  </a:lnTo>
                  <a:lnTo>
                    <a:pt x="61" y="188"/>
                  </a:lnTo>
                  <a:lnTo>
                    <a:pt x="72" y="205"/>
                  </a:lnTo>
                  <a:lnTo>
                    <a:pt x="80" y="219"/>
                  </a:lnTo>
                  <a:lnTo>
                    <a:pt x="86" y="228"/>
                  </a:lnTo>
                  <a:lnTo>
                    <a:pt x="99" y="245"/>
                  </a:lnTo>
                  <a:lnTo>
                    <a:pt x="116" y="268"/>
                  </a:lnTo>
                  <a:lnTo>
                    <a:pt x="135" y="295"/>
                  </a:lnTo>
                  <a:lnTo>
                    <a:pt x="154" y="325"/>
                  </a:lnTo>
                  <a:lnTo>
                    <a:pt x="171" y="355"/>
                  </a:lnTo>
                  <a:lnTo>
                    <a:pt x="182" y="385"/>
                  </a:lnTo>
                  <a:lnTo>
                    <a:pt x="187" y="411"/>
                  </a:lnTo>
                  <a:lnTo>
                    <a:pt x="186" y="453"/>
                  </a:lnTo>
                  <a:lnTo>
                    <a:pt x="182" y="508"/>
                  </a:lnTo>
                  <a:lnTo>
                    <a:pt x="179" y="558"/>
                  </a:lnTo>
                  <a:lnTo>
                    <a:pt x="178" y="578"/>
                  </a:lnTo>
                  <a:lnTo>
                    <a:pt x="179" y="599"/>
                  </a:lnTo>
                  <a:lnTo>
                    <a:pt x="181" y="646"/>
                  </a:lnTo>
                  <a:lnTo>
                    <a:pt x="186" y="695"/>
                  </a:lnTo>
                  <a:lnTo>
                    <a:pt x="191" y="719"/>
                  </a:lnTo>
                  <a:lnTo>
                    <a:pt x="196" y="721"/>
                  </a:lnTo>
                  <a:lnTo>
                    <a:pt x="201" y="724"/>
                  </a:lnTo>
                  <a:lnTo>
                    <a:pt x="207" y="725"/>
                  </a:lnTo>
                  <a:lnTo>
                    <a:pt x="212" y="722"/>
                  </a:lnTo>
                  <a:lnTo>
                    <a:pt x="214" y="713"/>
                  </a:lnTo>
                  <a:lnTo>
                    <a:pt x="213" y="692"/>
                  </a:lnTo>
                  <a:lnTo>
                    <a:pt x="211" y="671"/>
                  </a:lnTo>
                  <a:lnTo>
                    <a:pt x="211" y="653"/>
                  </a:lnTo>
                  <a:lnTo>
                    <a:pt x="206" y="635"/>
                  </a:lnTo>
                  <a:lnTo>
                    <a:pt x="203" y="616"/>
                  </a:lnTo>
                  <a:lnTo>
                    <a:pt x="202" y="598"/>
                  </a:lnTo>
                  <a:lnTo>
                    <a:pt x="202" y="578"/>
                  </a:lnTo>
                  <a:lnTo>
                    <a:pt x="208" y="408"/>
                  </a:lnTo>
                  <a:lnTo>
                    <a:pt x="202" y="386"/>
                  </a:lnTo>
                  <a:lnTo>
                    <a:pt x="192" y="361"/>
                  </a:lnTo>
                  <a:lnTo>
                    <a:pt x="178" y="333"/>
                  </a:lnTo>
                  <a:lnTo>
                    <a:pt x="161" y="305"/>
                  </a:lnTo>
                  <a:lnTo>
                    <a:pt x="145" y="279"/>
                  </a:lnTo>
                  <a:lnTo>
                    <a:pt x="131" y="256"/>
                  </a:lnTo>
                  <a:lnTo>
                    <a:pt x="119" y="238"/>
                  </a:lnTo>
                  <a:lnTo>
                    <a:pt x="112" y="229"/>
                  </a:lnTo>
                  <a:lnTo>
                    <a:pt x="112" y="218"/>
                  </a:lnTo>
                  <a:lnTo>
                    <a:pt x="115" y="206"/>
                  </a:lnTo>
                  <a:lnTo>
                    <a:pt x="119" y="196"/>
                  </a:lnTo>
                  <a:lnTo>
                    <a:pt x="122" y="184"/>
                  </a:lnTo>
                  <a:lnTo>
                    <a:pt x="127" y="187"/>
                  </a:lnTo>
                  <a:lnTo>
                    <a:pt x="132" y="190"/>
                  </a:lnTo>
                  <a:lnTo>
                    <a:pt x="138" y="192"/>
                  </a:lnTo>
                  <a:lnTo>
                    <a:pt x="141" y="192"/>
                  </a:lnTo>
                  <a:lnTo>
                    <a:pt x="144" y="182"/>
                  </a:lnTo>
                  <a:lnTo>
                    <a:pt x="148" y="172"/>
                  </a:lnTo>
                  <a:lnTo>
                    <a:pt x="154" y="162"/>
                  </a:lnTo>
                  <a:lnTo>
                    <a:pt x="160" y="152"/>
                  </a:lnTo>
                  <a:lnTo>
                    <a:pt x="167" y="143"/>
                  </a:lnTo>
                  <a:lnTo>
                    <a:pt x="175" y="135"/>
                  </a:lnTo>
                  <a:lnTo>
                    <a:pt x="183" y="128"/>
                  </a:lnTo>
                  <a:lnTo>
                    <a:pt x="193" y="121"/>
                  </a:lnTo>
                  <a:lnTo>
                    <a:pt x="198" y="119"/>
                  </a:lnTo>
                  <a:lnTo>
                    <a:pt x="203" y="117"/>
                  </a:lnTo>
                  <a:lnTo>
                    <a:pt x="208" y="115"/>
                  </a:lnTo>
                  <a:lnTo>
                    <a:pt x="214" y="114"/>
                  </a:lnTo>
                  <a:lnTo>
                    <a:pt x="220" y="113"/>
                  </a:lnTo>
                  <a:lnTo>
                    <a:pt x="225" y="113"/>
                  </a:lnTo>
                  <a:lnTo>
                    <a:pt x="230" y="114"/>
                  </a:lnTo>
                  <a:lnTo>
                    <a:pt x="235" y="117"/>
                  </a:lnTo>
                  <a:lnTo>
                    <a:pt x="241" y="127"/>
                  </a:lnTo>
                  <a:lnTo>
                    <a:pt x="245" y="136"/>
                  </a:lnTo>
                  <a:lnTo>
                    <a:pt x="247" y="145"/>
                  </a:lnTo>
                  <a:lnTo>
                    <a:pt x="248" y="154"/>
                  </a:lnTo>
                  <a:lnTo>
                    <a:pt x="246" y="160"/>
                  </a:lnTo>
                  <a:lnTo>
                    <a:pt x="243" y="166"/>
                  </a:lnTo>
                  <a:lnTo>
                    <a:pt x="240" y="169"/>
                  </a:lnTo>
                  <a:lnTo>
                    <a:pt x="233" y="170"/>
                  </a:lnTo>
                  <a:lnTo>
                    <a:pt x="229" y="161"/>
                  </a:lnTo>
                  <a:lnTo>
                    <a:pt x="226" y="152"/>
                  </a:lnTo>
                  <a:lnTo>
                    <a:pt x="221" y="144"/>
                  </a:lnTo>
                  <a:lnTo>
                    <a:pt x="216" y="135"/>
                  </a:lnTo>
                  <a:lnTo>
                    <a:pt x="212" y="144"/>
                  </a:lnTo>
                  <a:lnTo>
                    <a:pt x="203" y="166"/>
                  </a:lnTo>
                  <a:lnTo>
                    <a:pt x="193" y="192"/>
                  </a:lnTo>
                  <a:lnTo>
                    <a:pt x="182" y="211"/>
                  </a:lnTo>
                  <a:lnTo>
                    <a:pt x="173" y="214"/>
                  </a:lnTo>
                  <a:lnTo>
                    <a:pt x="168" y="205"/>
                  </a:lnTo>
                  <a:lnTo>
                    <a:pt x="167" y="192"/>
                  </a:lnTo>
                  <a:lnTo>
                    <a:pt x="166" y="187"/>
                  </a:lnTo>
                  <a:lnTo>
                    <a:pt x="160" y="200"/>
                  </a:lnTo>
                  <a:lnTo>
                    <a:pt x="160" y="217"/>
                  </a:lnTo>
                  <a:lnTo>
                    <a:pt x="167" y="228"/>
                  </a:lnTo>
                  <a:lnTo>
                    <a:pt x="182" y="233"/>
                  </a:lnTo>
                  <a:lnTo>
                    <a:pt x="195" y="221"/>
                  </a:lnTo>
                  <a:lnTo>
                    <a:pt x="202" y="207"/>
                  </a:lnTo>
                  <a:lnTo>
                    <a:pt x="208" y="192"/>
                  </a:lnTo>
                  <a:lnTo>
                    <a:pt x="212" y="176"/>
                  </a:lnTo>
                  <a:lnTo>
                    <a:pt x="212" y="191"/>
                  </a:lnTo>
                  <a:lnTo>
                    <a:pt x="212" y="206"/>
                  </a:lnTo>
                  <a:lnTo>
                    <a:pt x="211" y="222"/>
                  </a:lnTo>
                  <a:lnTo>
                    <a:pt x="208" y="238"/>
                  </a:lnTo>
                  <a:lnTo>
                    <a:pt x="205" y="253"/>
                  </a:lnTo>
                  <a:lnTo>
                    <a:pt x="199" y="266"/>
                  </a:lnTo>
                  <a:lnTo>
                    <a:pt x="191" y="278"/>
                  </a:lnTo>
                  <a:lnTo>
                    <a:pt x="179" y="287"/>
                  </a:lnTo>
                  <a:lnTo>
                    <a:pt x="180" y="296"/>
                  </a:lnTo>
                  <a:lnTo>
                    <a:pt x="182" y="304"/>
                  </a:lnTo>
                  <a:lnTo>
                    <a:pt x="185" y="312"/>
                  </a:lnTo>
                  <a:lnTo>
                    <a:pt x="188" y="321"/>
                  </a:lnTo>
                  <a:lnTo>
                    <a:pt x="196" y="313"/>
                  </a:lnTo>
                  <a:lnTo>
                    <a:pt x="205" y="303"/>
                  </a:lnTo>
                  <a:lnTo>
                    <a:pt x="212" y="290"/>
                  </a:lnTo>
                  <a:lnTo>
                    <a:pt x="219" y="276"/>
                  </a:lnTo>
                  <a:lnTo>
                    <a:pt x="226" y="264"/>
                  </a:lnTo>
                  <a:lnTo>
                    <a:pt x="232" y="253"/>
                  </a:lnTo>
                  <a:lnTo>
                    <a:pt x="235" y="245"/>
                  </a:lnTo>
                  <a:lnTo>
                    <a:pt x="239" y="241"/>
                  </a:lnTo>
                  <a:lnTo>
                    <a:pt x="240" y="250"/>
                  </a:lnTo>
                  <a:lnTo>
                    <a:pt x="241" y="259"/>
                  </a:lnTo>
                  <a:lnTo>
                    <a:pt x="241" y="268"/>
                  </a:lnTo>
                  <a:lnTo>
                    <a:pt x="241" y="276"/>
                  </a:lnTo>
                  <a:lnTo>
                    <a:pt x="242" y="293"/>
                  </a:lnTo>
                  <a:lnTo>
                    <a:pt x="246" y="308"/>
                  </a:lnTo>
                  <a:lnTo>
                    <a:pt x="250" y="323"/>
                  </a:lnTo>
                  <a:lnTo>
                    <a:pt x="256" y="338"/>
                  </a:lnTo>
                  <a:lnTo>
                    <a:pt x="262" y="356"/>
                  </a:lnTo>
                  <a:lnTo>
                    <a:pt x="267" y="376"/>
                  </a:lnTo>
                  <a:lnTo>
                    <a:pt x="272" y="394"/>
                  </a:lnTo>
                  <a:lnTo>
                    <a:pt x="279" y="412"/>
                  </a:lnTo>
                  <a:lnTo>
                    <a:pt x="282" y="474"/>
                  </a:lnTo>
                  <a:lnTo>
                    <a:pt x="287" y="571"/>
                  </a:lnTo>
                  <a:lnTo>
                    <a:pt x="290" y="663"/>
                  </a:lnTo>
                  <a:lnTo>
                    <a:pt x="293" y="703"/>
                  </a:lnTo>
                  <a:lnTo>
                    <a:pt x="296" y="706"/>
                  </a:lnTo>
                  <a:lnTo>
                    <a:pt x="303" y="705"/>
                  </a:lnTo>
                  <a:lnTo>
                    <a:pt x="312" y="699"/>
                  </a:lnTo>
                  <a:lnTo>
                    <a:pt x="316" y="695"/>
                  </a:lnTo>
                  <a:lnTo>
                    <a:pt x="314" y="653"/>
                  </a:lnTo>
                  <a:lnTo>
                    <a:pt x="309" y="561"/>
                  </a:lnTo>
                  <a:lnTo>
                    <a:pt x="305" y="464"/>
                  </a:lnTo>
                  <a:lnTo>
                    <a:pt x="302" y="414"/>
                  </a:lnTo>
                  <a:lnTo>
                    <a:pt x="300" y="401"/>
                  </a:lnTo>
                  <a:lnTo>
                    <a:pt x="295" y="386"/>
                  </a:lnTo>
                  <a:lnTo>
                    <a:pt x="289" y="370"/>
                  </a:lnTo>
                  <a:lnTo>
                    <a:pt x="281" y="352"/>
                  </a:lnTo>
                  <a:lnTo>
                    <a:pt x="274" y="336"/>
                  </a:lnTo>
                  <a:lnTo>
                    <a:pt x="266" y="321"/>
                  </a:lnTo>
                  <a:lnTo>
                    <a:pt x="260" y="311"/>
                  </a:lnTo>
                  <a:lnTo>
                    <a:pt x="256" y="304"/>
                  </a:lnTo>
                  <a:lnTo>
                    <a:pt x="253" y="279"/>
                  </a:lnTo>
                  <a:lnTo>
                    <a:pt x="247" y="240"/>
                  </a:lnTo>
                  <a:lnTo>
                    <a:pt x="240" y="204"/>
                  </a:lnTo>
                  <a:lnTo>
                    <a:pt x="234" y="185"/>
                  </a:lnTo>
                  <a:lnTo>
                    <a:pt x="236" y="184"/>
                  </a:lnTo>
                  <a:lnTo>
                    <a:pt x="239" y="184"/>
                  </a:lnTo>
                  <a:lnTo>
                    <a:pt x="241" y="184"/>
                  </a:lnTo>
                  <a:lnTo>
                    <a:pt x="242" y="185"/>
                  </a:lnTo>
                  <a:lnTo>
                    <a:pt x="243" y="195"/>
                  </a:lnTo>
                  <a:lnTo>
                    <a:pt x="246" y="206"/>
                  </a:lnTo>
                  <a:lnTo>
                    <a:pt x="252" y="220"/>
                  </a:lnTo>
                  <a:lnTo>
                    <a:pt x="260" y="234"/>
                  </a:lnTo>
                  <a:lnTo>
                    <a:pt x="260" y="229"/>
                  </a:lnTo>
                  <a:lnTo>
                    <a:pt x="260" y="219"/>
                  </a:lnTo>
                  <a:lnTo>
                    <a:pt x="259" y="208"/>
                  </a:lnTo>
                  <a:lnTo>
                    <a:pt x="259" y="203"/>
                  </a:lnTo>
                  <a:lnTo>
                    <a:pt x="260" y="190"/>
                  </a:lnTo>
                  <a:lnTo>
                    <a:pt x="263" y="175"/>
                  </a:lnTo>
                  <a:lnTo>
                    <a:pt x="266" y="162"/>
                  </a:lnTo>
                  <a:lnTo>
                    <a:pt x="267" y="158"/>
                  </a:lnTo>
                  <a:lnTo>
                    <a:pt x="273" y="162"/>
                  </a:lnTo>
                  <a:lnTo>
                    <a:pt x="281" y="169"/>
                  </a:lnTo>
                  <a:lnTo>
                    <a:pt x="290" y="177"/>
                  </a:lnTo>
                  <a:lnTo>
                    <a:pt x="300" y="187"/>
                  </a:lnTo>
                  <a:lnTo>
                    <a:pt x="312" y="197"/>
                  </a:lnTo>
                  <a:lnTo>
                    <a:pt x="322" y="207"/>
                  </a:lnTo>
                  <a:lnTo>
                    <a:pt x="332" y="218"/>
                  </a:lnTo>
                  <a:lnTo>
                    <a:pt x="340" y="228"/>
                  </a:lnTo>
                  <a:lnTo>
                    <a:pt x="336" y="214"/>
                  </a:lnTo>
                  <a:lnTo>
                    <a:pt x="328" y="200"/>
                  </a:lnTo>
                  <a:lnTo>
                    <a:pt x="315" y="187"/>
                  </a:lnTo>
                  <a:lnTo>
                    <a:pt x="301" y="173"/>
                  </a:lnTo>
                  <a:lnTo>
                    <a:pt x="287" y="160"/>
                  </a:lnTo>
                  <a:lnTo>
                    <a:pt x="273" y="149"/>
                  </a:lnTo>
                  <a:lnTo>
                    <a:pt x="263" y="140"/>
                  </a:lnTo>
                  <a:lnTo>
                    <a:pt x="259" y="135"/>
                  </a:lnTo>
                  <a:lnTo>
                    <a:pt x="252" y="113"/>
                  </a:lnTo>
                  <a:lnTo>
                    <a:pt x="258" y="117"/>
                  </a:lnTo>
                  <a:lnTo>
                    <a:pt x="263" y="122"/>
                  </a:lnTo>
                  <a:lnTo>
                    <a:pt x="270" y="129"/>
                  </a:lnTo>
                  <a:lnTo>
                    <a:pt x="277" y="135"/>
                  </a:lnTo>
                  <a:lnTo>
                    <a:pt x="283" y="140"/>
                  </a:lnTo>
                  <a:lnTo>
                    <a:pt x="288" y="146"/>
                  </a:lnTo>
                  <a:lnTo>
                    <a:pt x="292" y="150"/>
                  </a:lnTo>
                  <a:lnTo>
                    <a:pt x="293" y="152"/>
                  </a:lnTo>
                  <a:lnTo>
                    <a:pt x="299" y="151"/>
                  </a:lnTo>
                  <a:lnTo>
                    <a:pt x="303" y="146"/>
                  </a:lnTo>
                  <a:lnTo>
                    <a:pt x="308" y="140"/>
                  </a:lnTo>
                  <a:lnTo>
                    <a:pt x="310" y="138"/>
                  </a:lnTo>
                  <a:lnTo>
                    <a:pt x="316" y="142"/>
                  </a:lnTo>
                  <a:lnTo>
                    <a:pt x="322" y="146"/>
                  </a:lnTo>
                  <a:lnTo>
                    <a:pt x="328" y="151"/>
                  </a:lnTo>
                  <a:lnTo>
                    <a:pt x="334" y="155"/>
                  </a:lnTo>
                  <a:lnTo>
                    <a:pt x="339" y="160"/>
                  </a:lnTo>
                  <a:lnTo>
                    <a:pt x="343" y="166"/>
                  </a:lnTo>
                  <a:lnTo>
                    <a:pt x="348" y="172"/>
                  </a:lnTo>
                  <a:lnTo>
                    <a:pt x="352" y="177"/>
                  </a:lnTo>
                  <a:lnTo>
                    <a:pt x="360" y="202"/>
                  </a:lnTo>
                  <a:lnTo>
                    <a:pt x="363" y="235"/>
                  </a:lnTo>
                  <a:lnTo>
                    <a:pt x="362" y="267"/>
                  </a:lnTo>
                  <a:lnTo>
                    <a:pt x="360" y="287"/>
                  </a:lnTo>
                  <a:lnTo>
                    <a:pt x="352" y="275"/>
                  </a:lnTo>
                  <a:lnTo>
                    <a:pt x="339" y="265"/>
                  </a:lnTo>
                  <a:lnTo>
                    <a:pt x="324" y="257"/>
                  </a:lnTo>
                  <a:lnTo>
                    <a:pt x="309" y="250"/>
                  </a:lnTo>
                  <a:lnTo>
                    <a:pt x="294" y="245"/>
                  </a:lnTo>
                  <a:lnTo>
                    <a:pt x="281" y="242"/>
                  </a:lnTo>
                  <a:lnTo>
                    <a:pt x="273" y="241"/>
                  </a:lnTo>
                  <a:lnTo>
                    <a:pt x="269" y="240"/>
                  </a:lnTo>
                  <a:lnTo>
                    <a:pt x="273" y="246"/>
                  </a:lnTo>
                  <a:lnTo>
                    <a:pt x="279" y="251"/>
                  </a:lnTo>
                  <a:lnTo>
                    <a:pt x="287" y="256"/>
                  </a:lnTo>
                  <a:lnTo>
                    <a:pt x="296" y="260"/>
                  </a:lnTo>
                  <a:lnTo>
                    <a:pt x="306" y="265"/>
                  </a:lnTo>
                  <a:lnTo>
                    <a:pt x="316" y="270"/>
                  </a:lnTo>
                  <a:lnTo>
                    <a:pt x="327" y="275"/>
                  </a:lnTo>
                  <a:lnTo>
                    <a:pt x="335" y="281"/>
                  </a:lnTo>
                  <a:lnTo>
                    <a:pt x="341" y="288"/>
                  </a:lnTo>
                  <a:lnTo>
                    <a:pt x="349" y="297"/>
                  </a:lnTo>
                  <a:lnTo>
                    <a:pt x="356" y="305"/>
                  </a:lnTo>
                  <a:lnTo>
                    <a:pt x="361" y="309"/>
                  </a:lnTo>
                  <a:lnTo>
                    <a:pt x="368" y="297"/>
                  </a:lnTo>
                  <a:lnTo>
                    <a:pt x="377" y="270"/>
                  </a:lnTo>
                  <a:lnTo>
                    <a:pt x="384" y="238"/>
                  </a:lnTo>
                  <a:lnTo>
                    <a:pt x="386" y="2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grpSp>
      <p:sp>
        <p:nvSpPr>
          <p:cNvPr id="135227" name="Rectangle 59" descr="OPL20U25GSXzBJYl68kk8uQGfFKzs7yb1M4KJWUiLk6ZEvGF+qCIPSnY57AbBFCvTWID07 2024 T9 CD 06565+K4lPs7H94VUqPe2XwIsfPRnrXQE//QTEXxb8/8N4CNc6FpgZahzpTjFhMzSA7T/nHJa11DE8Ng2TP3iAmRczFlmslSuUNOgUeb6yRvs0="/>
          <p:cNvSpPr>
            <a:spLocks noChangeArrowheads="1"/>
          </p:cNvSpPr>
          <p:nvPr/>
        </p:nvSpPr>
        <p:spPr bwMode="auto">
          <a:xfrm>
            <a:off x="104004" y="457081"/>
            <a:ext cx="7869564"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vi-VN" altLang="en-US" sz="2800" b="1" dirty="0">
                <a:solidFill>
                  <a:schemeClr val="bg1"/>
                </a:solidFill>
                <a:latin typeface="Times New Roman" panose="02020603050405020304" pitchFamily="18" charset="0"/>
              </a:rPr>
              <a:t>- Tại đỉnh tháp nghiêng Pi-da(Pisa), ở I-ta-li-a,Ga-li-lê (G.Gallilei) đã thả hai quả cầu bằng ch</a:t>
            </a:r>
            <a:r>
              <a:rPr lang="en-US" altLang="en-US" sz="2800" b="1" dirty="0">
                <a:solidFill>
                  <a:schemeClr val="bg1"/>
                </a:solidFill>
                <a:latin typeface="Times New Roman" panose="02020603050405020304" pitchFamily="18" charset="0"/>
              </a:rPr>
              <a:t>ì</a:t>
            </a:r>
            <a:r>
              <a:rPr lang="vi-VN" altLang="en-US" sz="2800" b="1" dirty="0">
                <a:solidFill>
                  <a:schemeClr val="bg1"/>
                </a:solidFill>
                <a:latin typeface="Times New Roman" panose="02020603050405020304" pitchFamily="18" charset="0"/>
              </a:rPr>
              <a:t> có trọng lượng khác nhau để làm thí nghiệm nghiên cứu chuyển động của một vật rơi tự do.</a:t>
            </a:r>
            <a:endParaRPr lang="vi-VN" altLang="en-US" sz="2800" b="1" dirty="0">
              <a:solidFill>
                <a:schemeClr val="bg1"/>
              </a:solidFill>
              <a:latin typeface="Times New Roman" panose="02020603050405020304" pitchFamily="18" charset="0"/>
            </a:endParaRPr>
          </a:p>
        </p:txBody>
      </p:sp>
      <p:sp>
        <p:nvSpPr>
          <p:cNvPr id="135228" name="Rectangle 60" descr="OPL20U25GSXzBJYl68kk8uQGfFKzs7yb1M4KJWUiLk6ZEvGF+qCIPSnY57AbBFCvTWID07 2024 T9 CD 06565+K4lPs7H94VUqPe2XwIsfPRnrXQE//QTEXxb8/8N4CNc6FpgZahzpTjFhMzSA7T/nHJa11DE8Ng2TP3iAmRczFlmslSuUNOgUeb6yRvs0="/>
          <p:cNvSpPr>
            <a:spLocks noChangeArrowheads="1"/>
          </p:cNvSpPr>
          <p:nvPr/>
        </p:nvSpPr>
        <p:spPr bwMode="auto">
          <a:xfrm>
            <a:off x="150091" y="2662005"/>
            <a:ext cx="7869565" cy="1845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vi-VN" altLang="en-US" sz="2800" b="1" dirty="0">
                <a:solidFill>
                  <a:schemeClr val="bg1"/>
                </a:solidFill>
                <a:latin typeface="Times New Roman" panose="02020603050405020304" pitchFamily="18" charset="0"/>
              </a:rPr>
              <a:t>- Ông khẳng định rằng, khi một vật rơi tự do (không kể đến sức cản của không khí), vận tốc của nó tăng dần và không phụ thuộc vào trọng lượng của vật.</a:t>
            </a:r>
            <a:endParaRPr lang="vi-VN" altLang="en-US" sz="2800" b="1" dirty="0">
              <a:solidFill>
                <a:schemeClr val="bg1"/>
              </a:solidFill>
              <a:latin typeface="Times New Roman" panose="02020603050405020304" pitchFamily="18" charset="0"/>
            </a:endParaRPr>
          </a:p>
        </p:txBody>
      </p:sp>
      <p:sp>
        <p:nvSpPr>
          <p:cNvPr id="135229" name="Rectangle 61" descr="OPL20U25GSXzBJYl68kk8uQGfFKzs7yb1M4KJWUiLk6ZEvGF+qCIPSnY57AbBFCvTWID07 2024 T9 CD 06565+K4lPs7H94VUqPe2XwIsfPRnrXQE//QTEXxb8/8N4CNc6FpgZahzpTjFhMzSA7T/nHJa11DE8Ng2TP3iAmRczFlmslSuUNOgUeb6yRvs0="/>
          <p:cNvSpPr>
            <a:spLocks noChangeArrowheads="1"/>
          </p:cNvSpPr>
          <p:nvPr/>
        </p:nvSpPr>
        <p:spPr bwMode="auto">
          <a:xfrm>
            <a:off x="-23496" y="4874532"/>
            <a:ext cx="7869566"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457200" indent="-457200" eaLnBrk="1" hangingPunct="1">
              <a:spcBef>
                <a:spcPct val="0"/>
              </a:spcBef>
              <a:buFontTx/>
              <a:buChar char="-"/>
            </a:pPr>
            <a:r>
              <a:rPr lang="vi-VN" altLang="en-US" sz="2800" b="1" dirty="0">
                <a:solidFill>
                  <a:schemeClr val="bg1"/>
                </a:solidFill>
                <a:latin typeface="Times New Roman" panose="02020603050405020304" pitchFamily="18" charset="0"/>
              </a:rPr>
              <a:t>Quãng đường chuyển động S của nó được biểu diễn gần đúng bởi công thức:  S = 5t</a:t>
            </a:r>
            <a:r>
              <a:rPr lang="vi-VN" altLang="en-US" sz="2800" b="1" baseline="30000" dirty="0">
                <a:solidFill>
                  <a:schemeClr val="bg1"/>
                </a:solidFill>
                <a:latin typeface="Times New Roman" panose="02020603050405020304" pitchFamily="18" charset="0"/>
              </a:rPr>
              <a:t>2</a:t>
            </a:r>
            <a:endParaRPr lang="vi-VN" altLang="en-US" sz="2800" b="1" baseline="30000" dirty="0">
              <a:solidFill>
                <a:schemeClr val="bg1"/>
              </a:solidFill>
              <a:latin typeface="Times New Roman" panose="02020603050405020304" pitchFamily="18" charset="0"/>
            </a:endParaRPr>
          </a:p>
          <a:p>
            <a:pPr eaLnBrk="1" hangingPunct="1">
              <a:spcBef>
                <a:spcPct val="0"/>
              </a:spcBef>
              <a:buFontTx/>
              <a:buNone/>
            </a:pPr>
            <a:r>
              <a:rPr lang="vi-VN" altLang="en-US" sz="2800" b="1" dirty="0">
                <a:solidFill>
                  <a:schemeClr val="bg1"/>
                </a:solidFill>
                <a:latin typeface="Times New Roman" panose="02020603050405020304" pitchFamily="18" charset="0"/>
              </a:rPr>
              <a:t>Trong đó t là thời gian tính bằng giây, S tính bằng mét.</a:t>
            </a:r>
            <a:endParaRPr lang="vi-VN" altLang="en-US" sz="2800" b="1" dirty="0">
              <a:solidFill>
                <a:schemeClr val="bg1"/>
              </a:solidFill>
              <a:latin typeface="Times New Roman" panose="02020603050405020304" pitchFamily="18" charset="0"/>
            </a:endParaRPr>
          </a:p>
          <a:p>
            <a:pPr eaLnBrk="1" hangingPunct="1">
              <a:spcBef>
                <a:spcPct val="0"/>
              </a:spcBef>
              <a:buFontTx/>
              <a:buNone/>
            </a:pPr>
            <a:endParaRPr lang="en-US" altLang="en-US" sz="2800" b="1" dirty="0">
              <a:solidFill>
                <a:schemeClr val="bg1"/>
              </a:solidFill>
              <a:latin typeface=".VnArial" panose="020B7200000000000000" pitchFamily="34" charset="0"/>
            </a:endParaRPr>
          </a:p>
        </p:txBody>
      </p:sp>
      <p:grpSp>
        <p:nvGrpSpPr>
          <p:cNvPr id="6" name="Group 62" descr="OPL20U25GSXzBJYl68kk8uQGfFKzs7yb1M4KJWUiLk6ZEvGF+qCIPSnY57AbBFCvTWID07 2024 T9 CD 06565+K4lPs7H94VUqPe2XwIsfPRnrXQE//QTEXxb8/8N4CNc6FpgZahzpTjFhMzSA7T/nHJa11DE8Ng2TP3iAmRczFlmslSuUNOgUeb6yRvs0="/>
          <p:cNvGrpSpPr/>
          <p:nvPr/>
        </p:nvGrpSpPr>
        <p:grpSpPr bwMode="auto">
          <a:xfrm>
            <a:off x="8048847" y="1102621"/>
            <a:ext cx="1300061" cy="5815108"/>
            <a:chOff x="5304" y="580"/>
            <a:chExt cx="970" cy="3650"/>
          </a:xfrm>
        </p:grpSpPr>
        <p:sp>
          <p:nvSpPr>
            <p:cNvPr id="6157" name="Oval 63"/>
            <p:cNvSpPr>
              <a:spLocks noChangeArrowheads="1"/>
            </p:cNvSpPr>
            <p:nvPr/>
          </p:nvSpPr>
          <p:spPr bwMode="auto">
            <a:xfrm flipH="1">
              <a:off x="5477" y="4198"/>
              <a:ext cx="72" cy="32"/>
            </a:xfrm>
            <a:prstGeom prst="ellipse">
              <a:avLst/>
            </a:prstGeom>
            <a:solidFill>
              <a:srgbClr val="333300"/>
            </a:solidFill>
            <a:ln w="9525">
              <a:solidFill>
                <a:schemeClr val="bg2"/>
              </a:solidFill>
              <a:rou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grpSp>
          <p:nvGrpSpPr>
            <p:cNvPr id="6158" name="Group 64"/>
            <p:cNvGrpSpPr/>
            <p:nvPr/>
          </p:nvGrpSpPr>
          <p:grpSpPr bwMode="auto">
            <a:xfrm>
              <a:off x="5304" y="580"/>
              <a:ext cx="970" cy="3069"/>
              <a:chOff x="5328" y="580"/>
              <a:chExt cx="970" cy="3069"/>
            </a:xfrm>
          </p:grpSpPr>
          <p:grpSp>
            <p:nvGrpSpPr>
              <p:cNvPr id="6159" name="Group 65"/>
              <p:cNvGrpSpPr/>
              <p:nvPr/>
            </p:nvGrpSpPr>
            <p:grpSpPr bwMode="auto">
              <a:xfrm>
                <a:off x="5477" y="1488"/>
                <a:ext cx="108" cy="1680"/>
                <a:chOff x="3552" y="1392"/>
                <a:chExt cx="108" cy="1680"/>
              </a:xfrm>
            </p:grpSpPr>
            <p:sp>
              <p:nvSpPr>
                <p:cNvPr id="6162" name="Oval 66"/>
                <p:cNvSpPr>
                  <a:spLocks noChangeArrowheads="1"/>
                </p:cNvSpPr>
                <p:nvPr/>
              </p:nvSpPr>
              <p:spPr bwMode="auto">
                <a:xfrm flipH="1">
                  <a:off x="3564" y="1392"/>
                  <a:ext cx="96" cy="96"/>
                </a:xfrm>
                <a:prstGeom prst="ellipse">
                  <a:avLst/>
                </a:prstGeom>
                <a:solidFill>
                  <a:srgbClr val="333300"/>
                </a:solidFill>
                <a:ln w="9525">
                  <a:solidFill>
                    <a:schemeClr val="bg2"/>
                  </a:solidFill>
                  <a:rou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
              <p:nvSpPr>
                <p:cNvPr id="6163" name="Oval 67"/>
                <p:cNvSpPr>
                  <a:spLocks noChangeArrowheads="1"/>
                </p:cNvSpPr>
                <p:nvPr/>
              </p:nvSpPr>
              <p:spPr bwMode="auto">
                <a:xfrm flipH="1">
                  <a:off x="3564" y="1522"/>
                  <a:ext cx="96" cy="96"/>
                </a:xfrm>
                <a:prstGeom prst="ellipse">
                  <a:avLst/>
                </a:prstGeom>
                <a:solidFill>
                  <a:srgbClr val="333300"/>
                </a:solidFill>
                <a:ln w="9525">
                  <a:solidFill>
                    <a:schemeClr val="bg2"/>
                  </a:solidFill>
                  <a:rou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
              <p:nvSpPr>
                <p:cNvPr id="6164" name="Oval 68"/>
                <p:cNvSpPr>
                  <a:spLocks noChangeArrowheads="1"/>
                </p:cNvSpPr>
                <p:nvPr/>
              </p:nvSpPr>
              <p:spPr bwMode="auto">
                <a:xfrm flipH="1">
                  <a:off x="3562" y="1746"/>
                  <a:ext cx="96" cy="96"/>
                </a:xfrm>
                <a:prstGeom prst="ellipse">
                  <a:avLst/>
                </a:prstGeom>
                <a:solidFill>
                  <a:srgbClr val="333300"/>
                </a:solidFill>
                <a:ln w="9525">
                  <a:solidFill>
                    <a:schemeClr val="bg2"/>
                  </a:solidFill>
                  <a:rou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
              <p:nvSpPr>
                <p:cNvPr id="6165" name="Oval 69"/>
                <p:cNvSpPr>
                  <a:spLocks noChangeArrowheads="1"/>
                </p:cNvSpPr>
                <p:nvPr/>
              </p:nvSpPr>
              <p:spPr bwMode="auto">
                <a:xfrm flipH="1">
                  <a:off x="3552" y="2220"/>
                  <a:ext cx="96" cy="96"/>
                </a:xfrm>
                <a:prstGeom prst="ellipse">
                  <a:avLst/>
                </a:prstGeom>
                <a:solidFill>
                  <a:srgbClr val="333300"/>
                </a:solidFill>
                <a:ln w="9525">
                  <a:solidFill>
                    <a:schemeClr val="bg2"/>
                  </a:solidFill>
                  <a:rou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
              <p:nvSpPr>
                <p:cNvPr id="6166" name="Oval 70"/>
                <p:cNvSpPr>
                  <a:spLocks noChangeArrowheads="1"/>
                </p:cNvSpPr>
                <p:nvPr/>
              </p:nvSpPr>
              <p:spPr bwMode="auto">
                <a:xfrm flipH="1">
                  <a:off x="3552" y="2976"/>
                  <a:ext cx="96" cy="96"/>
                </a:xfrm>
                <a:prstGeom prst="ellipse">
                  <a:avLst/>
                </a:prstGeom>
                <a:solidFill>
                  <a:srgbClr val="333300"/>
                </a:solidFill>
                <a:ln w="9525">
                  <a:solidFill>
                    <a:schemeClr val="bg2"/>
                  </a:solidFill>
                  <a:rou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grpSp>
          <p:sp>
            <p:nvSpPr>
              <p:cNvPr id="6160" name="Rectangle 71"/>
              <p:cNvSpPr>
                <a:spLocks noChangeArrowheads="1"/>
              </p:cNvSpPr>
              <p:nvPr/>
            </p:nvSpPr>
            <p:spPr bwMode="auto">
              <a:xfrm rot="10800000" flipV="1">
                <a:off x="5360" y="580"/>
                <a:ext cx="789"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dirty="0">
                    <a:solidFill>
                      <a:schemeClr val="accent2"/>
                    </a:solidFill>
                    <a:latin typeface="Times New Roman" panose="02020603050405020304" pitchFamily="18" charset="0"/>
                  </a:rPr>
                  <a:t>S(t</a:t>
                </a:r>
                <a:r>
                  <a:rPr lang="en-US" altLang="en-US" sz="1800" baseline="-25000" dirty="0">
                    <a:solidFill>
                      <a:schemeClr val="accent2"/>
                    </a:solidFill>
                    <a:latin typeface="Times New Roman" panose="02020603050405020304" pitchFamily="18" charset="0"/>
                  </a:rPr>
                  <a:t>0</a:t>
                </a:r>
                <a:r>
                  <a:rPr lang="en-US" altLang="en-US" sz="1800" dirty="0">
                    <a:solidFill>
                      <a:schemeClr val="accent2"/>
                    </a:solidFill>
                    <a:latin typeface="Times New Roman" panose="02020603050405020304" pitchFamily="18" charset="0"/>
                  </a:rPr>
                  <a:t>) = 0</a:t>
                </a:r>
                <a:endParaRPr lang="en-US" altLang="en-US" sz="1800" dirty="0">
                  <a:solidFill>
                    <a:schemeClr val="accent2"/>
                  </a:solidFill>
                  <a:latin typeface="Times New Roman" panose="02020603050405020304" pitchFamily="18" charset="0"/>
                </a:endParaRPr>
              </a:p>
            </p:txBody>
          </p:sp>
          <p:sp>
            <p:nvSpPr>
              <p:cNvPr id="6161" name="Rectangle 72"/>
              <p:cNvSpPr>
                <a:spLocks noChangeArrowheads="1"/>
              </p:cNvSpPr>
              <p:nvPr/>
            </p:nvSpPr>
            <p:spPr bwMode="auto">
              <a:xfrm>
                <a:off x="5328" y="3391"/>
                <a:ext cx="970"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dirty="0">
                    <a:solidFill>
                      <a:schemeClr val="accent2"/>
                    </a:solidFill>
                    <a:latin typeface="Times New Roman" panose="02020603050405020304" pitchFamily="18" charset="0"/>
                  </a:rPr>
                  <a:t>S(t) = ?</a:t>
                </a:r>
                <a:endParaRPr lang="en-US" altLang="en-US" sz="1800" dirty="0">
                  <a:solidFill>
                    <a:schemeClr val="accent2"/>
                  </a:solidFill>
                  <a:latin typeface="Times New Roman" panose="02020603050405020304" pitchFamily="18" charset="0"/>
                </a:endParaRPr>
              </a:p>
            </p:txBody>
          </p:sp>
        </p:grpSp>
      </p:grpSp>
      <p:grpSp>
        <p:nvGrpSpPr>
          <p:cNvPr id="9" name="Group 73" descr="OPL20U25GSXzBJYl68kk8uQGfFKzs7yb1M4KJWUiLk6ZEvGF+qCIPSnY57AbBFCvTWID07 2024 T9 CD 06565+K4lPs7H94VUqPe2XwIsfPRnrXQE//QTEXxb8/8N4CNc6FpgZahzpTjFhMzSA7T/nHJa11DE8Ng2TP3iAmRczFlmslSuUNOgUeb6yRvs0="/>
          <p:cNvGrpSpPr/>
          <p:nvPr/>
        </p:nvGrpSpPr>
        <p:grpSpPr bwMode="auto">
          <a:xfrm>
            <a:off x="8643175" y="675679"/>
            <a:ext cx="685800" cy="381000"/>
            <a:chOff x="3600" y="1296"/>
            <a:chExt cx="432" cy="240"/>
          </a:xfrm>
        </p:grpSpPr>
        <p:sp>
          <p:nvSpPr>
            <p:cNvPr id="6155" name="Oval 74"/>
            <p:cNvSpPr>
              <a:spLocks noChangeArrowheads="1"/>
            </p:cNvSpPr>
            <p:nvPr/>
          </p:nvSpPr>
          <p:spPr bwMode="auto">
            <a:xfrm flipH="1">
              <a:off x="3888" y="1344"/>
              <a:ext cx="144" cy="144"/>
            </a:xfrm>
            <a:prstGeom prst="ellipse">
              <a:avLst/>
            </a:prstGeom>
            <a:solidFill>
              <a:srgbClr val="333300"/>
            </a:solidFill>
            <a:ln w="9525">
              <a:solidFill>
                <a:schemeClr val="bg2"/>
              </a:solidFill>
              <a:rou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
          <p:nvSpPr>
            <p:cNvPr id="6156" name="Oval 75"/>
            <p:cNvSpPr>
              <a:spLocks noChangeArrowheads="1"/>
            </p:cNvSpPr>
            <p:nvPr/>
          </p:nvSpPr>
          <p:spPr bwMode="auto">
            <a:xfrm flipH="1">
              <a:off x="3600" y="1296"/>
              <a:ext cx="240" cy="240"/>
            </a:xfrm>
            <a:prstGeom prst="ellipse">
              <a:avLst/>
            </a:prstGeom>
            <a:solidFill>
              <a:srgbClr val="FF0000"/>
            </a:solidFill>
            <a:ln w="9525">
              <a:solidFill>
                <a:schemeClr val="bg2"/>
              </a:solidFill>
              <a:rou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grpSp>
      <p:sp>
        <p:nvSpPr>
          <p:cNvPr id="135245" name="Text Box 77" descr="OPL20U25GSXzBJYl68kk8uQGfFKzs7yb1M4KJWUiLk6ZEvGF+qCIPSnY57AbBFCvTWID07 2024 T9 CD 06565+K4lPs7H94VUqPe2XwIsfPRnrXQE//QTEXxb8/8N4CNc6FpgZahzpTjFhMzSA7T/nHJa11DE8Ng2TP3iAmRczFlmslSuUNOgUeb6yRvs0="/>
          <p:cNvSpPr txBox="1">
            <a:spLocks noChangeArrowheads="1"/>
          </p:cNvSpPr>
          <p:nvPr/>
        </p:nvSpPr>
        <p:spPr bwMode="auto">
          <a:xfrm>
            <a:off x="1620437" y="-26400"/>
            <a:ext cx="577215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b="1" dirty="0">
                <a:solidFill>
                  <a:srgbClr val="FFFF00"/>
                </a:solidFill>
                <a:latin typeface="Times New Roman" panose="02020603050405020304" pitchFamily="18" charset="0"/>
                <a:cs typeface="Times New Roman" panose="02020603050405020304" pitchFamily="18" charset="0"/>
              </a:rPr>
              <a:t>1. KHỞI ĐỘNG</a:t>
            </a:r>
            <a:endParaRPr lang="en-US" altLang="en-US" b="1" dirty="0">
              <a:solidFill>
                <a:srgbClr val="FFFF00"/>
              </a:solidFill>
              <a:latin typeface="Times New Roman" panose="02020603050405020304" pitchFamily="18" charset="0"/>
              <a:cs typeface="Times New Roman" panose="02020603050405020304" pitchFamily="18" charset="0"/>
            </a:endParaRPr>
          </a:p>
          <a:p>
            <a:pPr algn="ctr" eaLnBrk="1" hangingPunct="1">
              <a:spcBef>
                <a:spcPct val="50000"/>
              </a:spcBef>
              <a:buFontTx/>
              <a:buNone/>
            </a:pPr>
            <a:endParaRPr lang="en-US" altLang="en-US" sz="1800" b="1" baseline="30000"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35245"/>
                                        </p:tgtEl>
                                        <p:attrNameLst>
                                          <p:attrName>style.visibility</p:attrName>
                                        </p:attrNameLst>
                                      </p:cBhvr>
                                      <p:to>
                                        <p:strVal val="visible"/>
                                      </p:to>
                                    </p:set>
                                    <p:animEffect transition="in" filter="box(out)">
                                      <p:cBhvr>
                                        <p:cTn id="7" dur="500"/>
                                        <p:tgtEl>
                                          <p:spTgt spid="13524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slide(fromBottom)">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xit" presetSubtype="2" fill="hold" nodeType="clickEffect">
                                  <p:stCondLst>
                                    <p:cond delay="0"/>
                                  </p:stCondLst>
                                  <p:childTnLst>
                                    <p:anim calcmode="lin" valueType="num">
                                      <p:cBhvr additive="base">
                                        <p:cTn id="22" dur="2000"/>
                                        <p:tgtEl>
                                          <p:spTgt spid="2"/>
                                        </p:tgtEl>
                                        <p:attrNameLst>
                                          <p:attrName>ppt_x</p:attrName>
                                        </p:attrNameLst>
                                      </p:cBhvr>
                                      <p:tavLst>
                                        <p:tav tm="0">
                                          <p:val>
                                            <p:strVal val="ppt_x"/>
                                          </p:val>
                                        </p:tav>
                                        <p:tav tm="100000">
                                          <p:val>
                                            <p:strVal val="1+ppt_w/2"/>
                                          </p:val>
                                        </p:tav>
                                      </p:tavLst>
                                    </p:anim>
                                    <p:anim calcmode="lin" valueType="num">
                                      <p:cBhvr additive="base">
                                        <p:cTn id="23" dur="2000"/>
                                        <p:tgtEl>
                                          <p:spTgt spid="2"/>
                                        </p:tgtEl>
                                        <p:attrNameLst>
                                          <p:attrName>ppt_y</p:attrName>
                                        </p:attrNameLst>
                                      </p:cBhvr>
                                      <p:tavLst>
                                        <p:tav tm="0">
                                          <p:val>
                                            <p:strVal val="ppt_y"/>
                                          </p:val>
                                        </p:tav>
                                        <p:tav tm="100000">
                                          <p:val>
                                            <p:strVal val="ppt_y"/>
                                          </p:val>
                                        </p:tav>
                                      </p:tavLst>
                                    </p:anim>
                                    <p:set>
                                      <p:cBhvr>
                                        <p:cTn id="24" dur="1" fill="hold">
                                          <p:stCondLst>
                                            <p:cond delay="1999"/>
                                          </p:stCondLst>
                                        </p:cTn>
                                        <p:tgtEl>
                                          <p:spTgt spid="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50" presetClass="entr" presetSubtype="0" decel="100000" fill="hold" grpId="0" nodeType="clickEffect">
                                  <p:stCondLst>
                                    <p:cond delay="0"/>
                                  </p:stCondLst>
                                  <p:childTnLst>
                                    <p:set>
                                      <p:cBhvr>
                                        <p:cTn id="28" dur="1" fill="hold">
                                          <p:stCondLst>
                                            <p:cond delay="0"/>
                                          </p:stCondLst>
                                        </p:cTn>
                                        <p:tgtEl>
                                          <p:spTgt spid="135227"/>
                                        </p:tgtEl>
                                        <p:attrNameLst>
                                          <p:attrName>style.visibility</p:attrName>
                                        </p:attrNameLst>
                                      </p:cBhvr>
                                      <p:to>
                                        <p:strVal val="visible"/>
                                      </p:to>
                                    </p:set>
                                    <p:anim calcmode="lin" valueType="num">
                                      <p:cBhvr>
                                        <p:cTn id="29" dur="1000" fill="hold"/>
                                        <p:tgtEl>
                                          <p:spTgt spid="135227"/>
                                        </p:tgtEl>
                                        <p:attrNameLst>
                                          <p:attrName>ppt_w</p:attrName>
                                        </p:attrNameLst>
                                      </p:cBhvr>
                                      <p:tavLst>
                                        <p:tav tm="0">
                                          <p:val>
                                            <p:strVal val="#ppt_w+.3"/>
                                          </p:val>
                                        </p:tav>
                                        <p:tav tm="100000">
                                          <p:val>
                                            <p:strVal val="#ppt_w"/>
                                          </p:val>
                                        </p:tav>
                                      </p:tavLst>
                                    </p:anim>
                                    <p:anim calcmode="lin" valueType="num">
                                      <p:cBhvr>
                                        <p:cTn id="30" dur="1000" fill="hold"/>
                                        <p:tgtEl>
                                          <p:spTgt spid="135227"/>
                                        </p:tgtEl>
                                        <p:attrNameLst>
                                          <p:attrName>ppt_h</p:attrName>
                                        </p:attrNameLst>
                                      </p:cBhvr>
                                      <p:tavLst>
                                        <p:tav tm="0">
                                          <p:val>
                                            <p:strVal val="#ppt_h"/>
                                          </p:val>
                                        </p:tav>
                                        <p:tav tm="100000">
                                          <p:val>
                                            <p:strVal val="#ppt_h"/>
                                          </p:val>
                                        </p:tav>
                                      </p:tavLst>
                                    </p:anim>
                                    <p:animEffect transition="in" filter="fade">
                                      <p:cBhvr>
                                        <p:cTn id="31" dur="1000"/>
                                        <p:tgtEl>
                                          <p:spTgt spid="135227"/>
                                        </p:tgtEl>
                                      </p:cBhvr>
                                    </p:animEffect>
                                  </p:childTnLst>
                                </p:cTn>
                              </p:par>
                              <p:par>
                                <p:cTn id="32" presetID="1" presetClass="entr" presetSubtype="0" fill="hold" nodeType="withEffect">
                                  <p:stCondLst>
                                    <p:cond delay="0"/>
                                  </p:stCondLst>
                                  <p:childTnLst>
                                    <p:set>
                                      <p:cBhvr>
                                        <p:cTn id="33" dur="1" fill="hold">
                                          <p:stCondLst>
                                            <p:cond delay="0"/>
                                          </p:stCondLst>
                                        </p:cTn>
                                        <p:tgtEl>
                                          <p:spTgt spid="9"/>
                                        </p:tgtEl>
                                        <p:attrNameLst>
                                          <p:attrName>style.visibility</p:attrName>
                                        </p:attrNameLst>
                                      </p:cBhvr>
                                      <p:to>
                                        <p:strVal val="visible"/>
                                      </p:to>
                                    </p:set>
                                  </p:childTnLst>
                                </p:cTn>
                              </p:par>
                              <p:par>
                                <p:cTn id="34" presetID="9" presetClass="entr" presetSubtype="0" fill="hold"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dissolve">
                                      <p:cBhvr>
                                        <p:cTn id="36" dur="5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path" presetSubtype="0" accel="50000" decel="50000" fill="hold" nodeType="clickEffect">
                                  <p:stCondLst>
                                    <p:cond delay="0"/>
                                  </p:stCondLst>
                                  <p:childTnLst>
                                    <p:animMotion origin="layout" path="M 6.25E-7 1.11111E-6 L 0.0125 1.15 " pathEditMode="relative" rAng="0" ptsTypes="AA">
                                      <p:cBhvr>
                                        <p:cTn id="40" dur="5000" fill="hold"/>
                                        <p:tgtEl>
                                          <p:spTgt spid="9"/>
                                        </p:tgtEl>
                                        <p:attrNameLst>
                                          <p:attrName>ppt_x</p:attrName>
                                          <p:attrName>ppt_y</p:attrName>
                                        </p:attrNameLst>
                                      </p:cBhvr>
                                      <p:rCtr x="625" y="57500"/>
                                    </p:animMotion>
                                  </p:childTnLst>
                                </p:cTn>
                              </p:par>
                            </p:childTnLst>
                          </p:cTn>
                        </p:par>
                      </p:childTnLst>
                    </p:cTn>
                  </p:par>
                  <p:par>
                    <p:cTn id="41" fill="hold">
                      <p:stCondLst>
                        <p:cond delay="indefinite"/>
                      </p:stCondLst>
                      <p:childTnLst>
                        <p:par>
                          <p:cTn id="42" fill="hold">
                            <p:stCondLst>
                              <p:cond delay="0"/>
                            </p:stCondLst>
                            <p:childTnLst>
                              <p:par>
                                <p:cTn id="43" presetID="29" presetClass="entr" presetSubtype="0" fill="hold" grpId="0" nodeType="clickEffect">
                                  <p:stCondLst>
                                    <p:cond delay="0"/>
                                  </p:stCondLst>
                                  <p:childTnLst>
                                    <p:set>
                                      <p:cBhvr>
                                        <p:cTn id="44" dur="1" fill="hold">
                                          <p:stCondLst>
                                            <p:cond delay="0"/>
                                          </p:stCondLst>
                                        </p:cTn>
                                        <p:tgtEl>
                                          <p:spTgt spid="135228"/>
                                        </p:tgtEl>
                                        <p:attrNameLst>
                                          <p:attrName>style.visibility</p:attrName>
                                        </p:attrNameLst>
                                      </p:cBhvr>
                                      <p:to>
                                        <p:strVal val="visible"/>
                                      </p:to>
                                    </p:set>
                                    <p:anim calcmode="lin" valueType="num">
                                      <p:cBhvr>
                                        <p:cTn id="45" dur="1000" fill="hold"/>
                                        <p:tgtEl>
                                          <p:spTgt spid="135228"/>
                                        </p:tgtEl>
                                        <p:attrNameLst>
                                          <p:attrName>ppt_x</p:attrName>
                                        </p:attrNameLst>
                                      </p:cBhvr>
                                      <p:tavLst>
                                        <p:tav tm="0">
                                          <p:val>
                                            <p:strVal val="#ppt_x-.2"/>
                                          </p:val>
                                        </p:tav>
                                        <p:tav tm="100000">
                                          <p:val>
                                            <p:strVal val="#ppt_x"/>
                                          </p:val>
                                        </p:tav>
                                      </p:tavLst>
                                    </p:anim>
                                    <p:anim calcmode="lin" valueType="num">
                                      <p:cBhvr>
                                        <p:cTn id="46" dur="1000" fill="hold"/>
                                        <p:tgtEl>
                                          <p:spTgt spid="135228"/>
                                        </p:tgtEl>
                                        <p:attrNameLst>
                                          <p:attrName>ppt_y</p:attrName>
                                        </p:attrNameLst>
                                      </p:cBhvr>
                                      <p:tavLst>
                                        <p:tav tm="0">
                                          <p:val>
                                            <p:strVal val="#ppt_y"/>
                                          </p:val>
                                        </p:tav>
                                        <p:tav tm="100000">
                                          <p:val>
                                            <p:strVal val="#ppt_y"/>
                                          </p:val>
                                        </p:tav>
                                      </p:tavLst>
                                    </p:anim>
                                    <p:animEffect transition="in" filter="wipe(right)" prLst="gradientSize: 0.1">
                                      <p:cBhvr>
                                        <p:cTn id="47" dur="1000"/>
                                        <p:tgtEl>
                                          <p:spTgt spid="135228"/>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6"/>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5" presetClass="entr" presetSubtype="0" fill="hold" nodeType="clickEffect">
                                  <p:stCondLst>
                                    <p:cond delay="0"/>
                                  </p:stCondLst>
                                  <p:childTnLst>
                                    <p:set>
                                      <p:cBhvr>
                                        <p:cTn id="55" dur="1" fill="hold">
                                          <p:stCondLst>
                                            <p:cond delay="0"/>
                                          </p:stCondLst>
                                        </p:cTn>
                                        <p:tgtEl>
                                          <p:spTgt spid="135229"/>
                                        </p:tgtEl>
                                        <p:attrNameLst>
                                          <p:attrName>style.visibility</p:attrName>
                                        </p:attrNameLst>
                                      </p:cBhvr>
                                      <p:to>
                                        <p:strVal val="visible"/>
                                      </p:to>
                                    </p:set>
                                    <p:anim calcmode="lin" valueType="num">
                                      <p:cBhvr>
                                        <p:cTn id="56" dur="1000" fill="hold"/>
                                        <p:tgtEl>
                                          <p:spTgt spid="135229"/>
                                        </p:tgtEl>
                                        <p:attrNameLst>
                                          <p:attrName>ppt_w</p:attrName>
                                        </p:attrNameLst>
                                      </p:cBhvr>
                                      <p:tavLst>
                                        <p:tav tm="0">
                                          <p:val>
                                            <p:fltVal val="0"/>
                                          </p:val>
                                        </p:tav>
                                        <p:tav tm="100000">
                                          <p:val>
                                            <p:strVal val="#ppt_w"/>
                                          </p:val>
                                        </p:tav>
                                      </p:tavLst>
                                    </p:anim>
                                    <p:anim calcmode="lin" valueType="num">
                                      <p:cBhvr>
                                        <p:cTn id="57" dur="1000" fill="hold"/>
                                        <p:tgtEl>
                                          <p:spTgt spid="135229"/>
                                        </p:tgtEl>
                                        <p:attrNameLst>
                                          <p:attrName>ppt_h</p:attrName>
                                        </p:attrNameLst>
                                      </p:cBhvr>
                                      <p:tavLst>
                                        <p:tav tm="0">
                                          <p:val>
                                            <p:fltVal val="0"/>
                                          </p:val>
                                        </p:tav>
                                        <p:tav tm="100000">
                                          <p:val>
                                            <p:strVal val="#ppt_h"/>
                                          </p:val>
                                        </p:tav>
                                      </p:tavLst>
                                    </p:anim>
                                    <p:anim calcmode="lin" valueType="num">
                                      <p:cBhvr>
                                        <p:cTn id="58" dur="1000" fill="hold"/>
                                        <p:tgtEl>
                                          <p:spTgt spid="135229"/>
                                        </p:tgtEl>
                                        <p:attrNameLst>
                                          <p:attrName>ppt_x</p:attrName>
                                        </p:attrNameLst>
                                      </p:cBhvr>
                                      <p:tavLst>
                                        <p:tav tm="0" fmla="#ppt_x+(cos(-2*pi*(1-$))*-#ppt_x-sin(-2*pi*(1-$))*(1-#ppt_y))*(1-$)">
                                          <p:val>
                                            <p:fltVal val="0"/>
                                          </p:val>
                                        </p:tav>
                                        <p:tav tm="100000">
                                          <p:val>
                                            <p:fltVal val="1"/>
                                          </p:val>
                                        </p:tav>
                                      </p:tavLst>
                                    </p:anim>
                                    <p:anim calcmode="lin" valueType="num">
                                      <p:cBhvr>
                                        <p:cTn id="59" dur="1000" fill="hold"/>
                                        <p:tgtEl>
                                          <p:spTgt spid="13522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227" grpId="0"/>
      <p:bldP spid="135228" grpId="0"/>
      <p:bldP spid="13524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OPL20U25GSXzBJYl68kk8uQGfFKzs7yb1M4KJWUiLk6ZEvGF+qCIPSnY57AbBFCvTWID07 2024 T9 CD 06565+K4lPs7H94VUqPe2XwIsfPRnrXQE//QTEXxb8/8N4CNc6FpgZahzpTjFhMzSA7T/nHJa11DE8Ng2TP3iAmRczFlmslSuUNOgUeb6yRvs0="/>
          <p:cNvSpPr txBox="1"/>
          <p:nvPr/>
        </p:nvSpPr>
        <p:spPr>
          <a:xfrm>
            <a:off x="682486" y="2134898"/>
            <a:ext cx="6203223" cy="7852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FFC000"/>
                </a:solidFill>
                <a:latin typeface="Times New Roman" panose="02020603050405020304" pitchFamily="18" charset="0"/>
                <a:cs typeface="Times New Roman" panose="02020603050405020304" pitchFamily="18" charset="0"/>
              </a:rPr>
              <a:t> </a:t>
            </a:r>
            <a:r>
              <a:rPr lang="en-US" sz="3500" b="1" dirty="0">
                <a:solidFill>
                  <a:srgbClr val="FFFF00"/>
                </a:solidFill>
                <a:latin typeface="Times New Roman" panose="02020603050405020304" pitchFamily="18" charset="0"/>
                <a:cs typeface="Times New Roman" panose="02020603050405020304" pitchFamily="18" charset="0"/>
              </a:rPr>
              <a:t>HÌNH THÀNH </a:t>
            </a:r>
            <a:r>
              <a:rPr lang="en-US" sz="3200" b="1" dirty="0">
                <a:solidFill>
                  <a:srgbClr val="FFFF00"/>
                </a:solidFill>
                <a:latin typeface="Times New Roman" panose="02020603050405020304" pitchFamily="18" charset="0"/>
                <a:cs typeface="Times New Roman" panose="02020603050405020304" pitchFamily="18" charset="0"/>
              </a:rPr>
              <a:t>KIẾN</a:t>
            </a:r>
            <a:r>
              <a:rPr lang="en-US" sz="3500" b="1" dirty="0">
                <a:solidFill>
                  <a:srgbClr val="FFFF00"/>
                </a:solidFill>
                <a:latin typeface="Times New Roman" panose="02020603050405020304" pitchFamily="18" charset="0"/>
                <a:cs typeface="Times New Roman" panose="02020603050405020304" pitchFamily="18" charset="0"/>
              </a:rPr>
              <a:t> THỨC</a:t>
            </a:r>
            <a:endParaRPr lang="en-US" sz="3200" b="1" dirty="0">
              <a:solidFill>
                <a:srgbClr val="FFFF00"/>
              </a:solidFill>
              <a:latin typeface="Times New Roman" panose="02020603050405020304" pitchFamily="18" charset="0"/>
              <a:cs typeface="Times New Roman" panose="02020603050405020304" pitchFamily="18" charset="0"/>
            </a:endParaRPr>
          </a:p>
        </p:txBody>
      </p:sp>
      <p:cxnSp>
        <p:nvCxnSpPr>
          <p:cNvPr id="3" name="Straight Connector 2" descr="OPL20U25GSXzBJYl68kk8uQGfFKzs7yb1M4KJWUiLk6ZEvGF+qCIPSnY57AbBFCvTWID07 2024 T9 CD 06565+K4lPs7H94VUqPe2XwIsfPRnrXQE//QTEXxb8/8N4CNc6FpgZahzpTjFhMzSA7T/nHJa11DE8Ng2TP3iAmRczFlmslSuUNOgUeb6yRvs0="/>
          <p:cNvCxnSpPr/>
          <p:nvPr/>
        </p:nvCxnSpPr>
        <p:spPr>
          <a:xfrm>
            <a:off x="1439591" y="2780176"/>
            <a:ext cx="4718721" cy="4588"/>
          </a:xfrm>
          <a:prstGeom prst="line">
            <a:avLst/>
          </a:prstGeom>
          <a:ln w="38100">
            <a:solidFill>
              <a:srgbClr val="E6E6E6"/>
            </a:solidFill>
          </a:ln>
        </p:spPr>
        <p:style>
          <a:lnRef idx="3">
            <a:schemeClr val="accent2"/>
          </a:lnRef>
          <a:fillRef idx="0">
            <a:schemeClr val="accent2"/>
          </a:fillRef>
          <a:effectRef idx="2">
            <a:schemeClr val="accent2"/>
          </a:effectRef>
          <a:fontRef idx="minor">
            <a:schemeClr val="tx1"/>
          </a:fontRef>
        </p:style>
      </p:cxnSp>
      <mc:AlternateContent xmlns:mc="http://schemas.openxmlformats.org/markup-compatibility/2006">
        <mc:Choice xmlns:a14="http://schemas.microsoft.com/office/drawing/2010/main" Requires="a14">
          <p:sp>
            <p:nvSpPr>
              <p:cNvPr id="7" name="Text Placeholder 3" descr="OPL20U25GSXzBJYl68kk8uQGfFKzs7yb1M4KJWUiLk6ZEvGF+qCIPSnY57AbBFCvTWID07 2024 T9 CD 06565+K4lPs7H94VUqPe2XwIsfPRnrXQE//QTEXxb8/8N4CNc6FpgZahzpTjFhMzSA7T/nHJa11DE8Ng2TP3iAmRczFlmslSuUNOgUeb6yRvs0="/>
              <p:cNvSpPr txBox="1"/>
              <p:nvPr/>
            </p:nvSpPr>
            <p:spPr>
              <a:xfrm>
                <a:off x="485775" y="3096983"/>
                <a:ext cx="8873596" cy="180663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dirty="0">
                    <a:solidFill>
                      <a:schemeClr val="bg1"/>
                    </a:solidFill>
                    <a:latin typeface="Times New Roman" panose="02020603050405020304" pitchFamily="18" charset="0"/>
                    <a:cs typeface="Times New Roman" panose="02020603050405020304" pitchFamily="18" charset="0"/>
                  </a:rPr>
                  <a:t> </a:t>
                </a:r>
                <a:r>
                  <a:rPr lang="vi-VN" sz="3200" dirty="0">
                    <a:solidFill>
                      <a:schemeClr val="bg1"/>
                    </a:solidFill>
                    <a:latin typeface="Times New Roman" panose="02020603050405020304" pitchFamily="18" charset="0"/>
                    <a:cs typeface="Times New Roman" panose="02020603050405020304" pitchFamily="18" charset="0"/>
                  </a:rPr>
                  <a:t>Học sinh nêu được khái niệm hàm</a:t>
                </a:r>
                <a:endParaRPr lang="vi-VN" sz="3200" dirty="0">
                  <a:solidFill>
                    <a:schemeClr val="bg1"/>
                  </a:solidFill>
                  <a:latin typeface="Times New Roman" panose="02020603050405020304" pitchFamily="18" charset="0"/>
                  <a:cs typeface="Times New Roman" panose="02020603050405020304" pitchFamily="18" charset="0"/>
                </a:endParaRPr>
              </a:p>
              <a:p>
                <a:pPr marL="0" indent="0" algn="just">
                  <a:buNone/>
                </a:pPr>
                <a:r>
                  <a:rPr lang="vi-VN" sz="3200" dirty="0">
                    <a:solidFill>
                      <a:schemeClr val="bg1"/>
                    </a:solidFill>
                    <a:latin typeface="Times New Roman" panose="02020603050405020304" pitchFamily="18" charset="0"/>
                    <a:cs typeface="Times New Roman" panose="02020603050405020304" pitchFamily="18" charset="0"/>
                  </a:rPr>
                  <a:t>   số </a:t>
                </a:r>
                <a14:m>
                  <m:oMath xmlns:m="http://schemas.openxmlformats.org/officeDocument/2006/math">
                    <m:r>
                      <m:rPr>
                        <m:nor/>
                      </m:rPr>
                      <a:rPr lang="vi-VN" sz="3200" i="1">
                        <a:solidFill>
                          <a:schemeClr val="bg1"/>
                        </a:solidFill>
                        <a:latin typeface="Times New Roman" panose="02020603050405020304" pitchFamily="18" charset="0"/>
                        <a:cs typeface="Times New Roman" panose="02020603050405020304" pitchFamily="18" charset="0"/>
                      </a:rPr>
                      <m:t>y</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i="0">
                        <a:solidFill>
                          <a:schemeClr val="bg1"/>
                        </a:solidFill>
                        <a:latin typeface="Times New Roman" panose="02020603050405020304" pitchFamily="18" charset="0"/>
                        <a:cs typeface="Times New Roman" panose="02020603050405020304" pitchFamily="18" charset="0"/>
                      </a:rPr>
                      <m:t>=</m:t>
                    </m:r>
                    <m:r>
                      <m:rPr>
                        <m:nor/>
                      </m:rPr>
                      <a:rPr lang="en-US" sz="3200" b="0" i="0" smtClean="0">
                        <a:solidFill>
                          <a:schemeClr val="bg1"/>
                        </a:solidFill>
                        <a:latin typeface="Times New Roman" panose="02020603050405020304" pitchFamily="18" charset="0"/>
                        <a:cs typeface="Times New Roman" panose="02020603050405020304" pitchFamily="18" charset="0"/>
                      </a:rPr>
                      <m:t> </m:t>
                    </m:r>
                    <m:r>
                      <m:rPr>
                        <m:nor/>
                      </m:rPr>
                      <a:rPr lang="vi-VN" sz="3200" i="1">
                        <a:solidFill>
                          <a:schemeClr val="bg1"/>
                        </a:solidFill>
                        <a:latin typeface="Times New Roman" panose="02020603050405020304" pitchFamily="18" charset="0"/>
                        <a:cs typeface="Times New Roman" panose="02020603050405020304" pitchFamily="18" charset="0"/>
                      </a:rPr>
                      <m:t>a</m:t>
                    </m:r>
                    <m:sSup>
                      <m:sSupPr>
                        <m:ctrlPr>
                          <a:rPr lang="vi-VN" sz="3200" i="1">
                            <a:solidFill>
                              <a:schemeClr val="bg1"/>
                            </a:solidFill>
                            <a:latin typeface="Cambria Math" panose="02040503050406030204" pitchFamily="18" charset="0"/>
                            <a:cs typeface="Times New Roman" panose="02020603050405020304" pitchFamily="18" charset="0"/>
                          </a:rPr>
                        </m:ctrlPr>
                      </m:sSupPr>
                      <m:e>
                        <m:r>
                          <m:rPr>
                            <m:nor/>
                          </m:rPr>
                          <a:rPr lang="vi-VN" sz="3200" i="1">
                            <a:solidFill>
                              <a:schemeClr val="bg1"/>
                            </a:solidFill>
                            <a:latin typeface="Times New Roman" panose="02020603050405020304" pitchFamily="18" charset="0"/>
                            <a:cs typeface="Times New Roman" panose="02020603050405020304" pitchFamily="18" charset="0"/>
                          </a:rPr>
                          <m:t>x</m:t>
                        </m:r>
                      </m:e>
                      <m:sup>
                        <m:r>
                          <a:rPr lang="vi-VN" sz="3200" i="1">
                            <a:solidFill>
                              <a:schemeClr val="bg1"/>
                            </a:solidFill>
                            <a:latin typeface="Cambria Math" panose="02040503050406030204" pitchFamily="18" charset="0"/>
                            <a:cs typeface="Times New Roman" panose="02020603050405020304" pitchFamily="18" charset="0"/>
                          </a:rPr>
                          <m:t>2</m:t>
                        </m:r>
                      </m:sup>
                    </m:sSup>
                  </m:oMath>
                </a14:m>
                <a:r>
                  <a:rPr lang="vi-VN" sz="3200" dirty="0">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r>
                      <m:rPr>
                        <m:nor/>
                      </m:rPr>
                      <a:rPr lang="vi-VN" sz="3200" i="1" dirty="0">
                        <a:solidFill>
                          <a:schemeClr val="bg1"/>
                        </a:solidFill>
                        <a:latin typeface="Times New Roman" panose="02020603050405020304" pitchFamily="18" charset="0"/>
                        <a:cs typeface="Times New Roman" panose="02020603050405020304" pitchFamily="18" charset="0"/>
                      </a:rPr>
                      <m:t>a</m:t>
                    </m:r>
                    <m:r>
                      <m:rPr>
                        <m:nor/>
                      </m:rPr>
                      <a:rPr lang="en-US" sz="3200" b="0" i="0" dirty="0" smtClean="0">
                        <a:solidFill>
                          <a:schemeClr val="bg1"/>
                        </a:solidFill>
                        <a:latin typeface="Times New Roman" panose="02020603050405020304" pitchFamily="18" charset="0"/>
                        <a:cs typeface="Times New Roman" panose="02020603050405020304" pitchFamily="18" charset="0"/>
                      </a:rPr>
                      <m:t> </m:t>
                    </m:r>
                    <m:r>
                      <m:rPr>
                        <m:nor/>
                      </m:rPr>
                      <a:rPr lang="vi-VN" sz="3200" i="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m:t>≠</m:t>
                    </m:r>
                    <m:r>
                      <m:rPr>
                        <m:nor/>
                      </m:rPr>
                      <a:rPr lang="en-US" sz="3200" b="0" i="0" dirty="0" smtClean="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m:t> </m:t>
                    </m:r>
                    <m:r>
                      <m:rPr>
                        <m:nor/>
                      </m:rPr>
                      <a:rPr lang="vi-VN" sz="3200" i="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m:t>0</m:t>
                    </m:r>
                    <m:r>
                      <m:rPr>
                        <m:nor/>
                      </m:rPr>
                      <a:rPr lang="vi-VN" sz="3200" i="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m:t>)</m:t>
                    </m:r>
                  </m:oMath>
                </a14:m>
                <a:r>
                  <a:rPr lang="vi-VN" sz="3200" dirty="0">
                    <a:solidFill>
                      <a:schemeClr val="bg1"/>
                    </a:solidFill>
                    <a:latin typeface="Times New Roman" panose="02020603050405020304" pitchFamily="18" charset="0"/>
                    <a:cs typeface="Times New Roman" panose="02020603050405020304" pitchFamily="18" charset="0"/>
                  </a:rPr>
                  <a:t>.</a:t>
                </a:r>
                <a:r>
                  <a:rPr lang="en-US" sz="3200" dirty="0">
                    <a:solidFill>
                      <a:schemeClr val="bg1"/>
                    </a:solidFill>
                    <a:latin typeface="Times New Roman" panose="02020603050405020304" pitchFamily="18" charset="0"/>
                    <a:cs typeface="Times New Roman" panose="02020603050405020304" pitchFamily="18" charset="0"/>
                  </a:rPr>
                  <a:t> </a:t>
                </a:r>
                <a:r>
                  <a:rPr lang="vi-VN" sz="3200" dirty="0">
                    <a:solidFill>
                      <a:schemeClr val="bg1"/>
                    </a:solidFill>
                    <a:latin typeface="Times New Roman" panose="02020603050405020304" pitchFamily="18" charset="0"/>
                    <a:cs typeface="Times New Roman" panose="02020603050405020304" pitchFamily="18" charset="0"/>
                  </a:rPr>
                  <a:t>Biết cách xác định hệ số </a:t>
                </a:r>
                <a14:m>
                  <m:oMath xmlns:m="http://schemas.openxmlformats.org/officeDocument/2006/math">
                    <m:r>
                      <m:rPr>
                        <m:nor/>
                      </m:rPr>
                      <a:rPr lang="vi-VN" sz="3200" i="1">
                        <a:solidFill>
                          <a:schemeClr val="bg1"/>
                        </a:solidFill>
                        <a:latin typeface="Times New Roman" panose="02020603050405020304" pitchFamily="18" charset="0"/>
                        <a:cs typeface="Times New Roman" panose="02020603050405020304" pitchFamily="18" charset="0"/>
                      </a:rPr>
                      <m:t>a</m:t>
                    </m:r>
                  </m:oMath>
                </a14:m>
                <a:r>
                  <a:rPr lang="vi-VN" sz="3200" dirty="0">
                    <a:solidFill>
                      <a:schemeClr val="bg1"/>
                    </a:solidFill>
                    <a:latin typeface="Times New Roman" panose="02020603050405020304" pitchFamily="18" charset="0"/>
                    <a:cs typeface="Times New Roman" panose="02020603050405020304" pitchFamily="18" charset="0"/>
                  </a:rPr>
                  <a:t>.</a:t>
                </a:r>
                <a:endParaRPr lang="en-US" dirty="0">
                  <a:solidFill>
                    <a:schemeClr val="bg1"/>
                  </a:solidFill>
                  <a:latin typeface="Times New Roman" panose="02020603050405020304" pitchFamily="18" charset="0"/>
                  <a:cs typeface="Times New Roman" panose="02020603050405020304" pitchFamily="18" charset="0"/>
                </a:endParaRPr>
              </a:p>
            </p:txBody>
          </p:sp>
        </mc:Choice>
        <mc:Fallback>
          <p:sp>
            <p:nvSpPr>
              <p:cNvPr id="7" name="Text Placeholder 3" descr="OPL20U25GSXzBJYl68kk8uQGfFKzs7yb1M4KJWUiLk6ZEvGF+qCIPSnY57AbBFCvTWID07 2024 T9 CD 06565+K4lPs7H94VUqPe2XwIsfPRnrXQE//QTEXxb8/8N4CNc6FpgZahzpTjFhMzSA7T/nHJa11DE8Ng2TP3iAmRczFlmslSuUNOgUeb6yRvs0="/>
              <p:cNvSpPr txBox="1">
                <a:spLocks noRot="1" noChangeAspect="1" noMove="1" noResize="1" noEditPoints="1" noAdjustHandles="1" noChangeArrowheads="1" noChangeShapeType="1" noTextEdit="1"/>
              </p:cNvSpPr>
              <p:nvPr/>
            </p:nvSpPr>
            <p:spPr>
              <a:xfrm>
                <a:off x="485775" y="3096983"/>
                <a:ext cx="8873596" cy="1806632"/>
              </a:xfrm>
              <a:prstGeom prst="rect">
                <a:avLst/>
              </a:prstGeom>
              <a:blipFill rotWithShape="1">
                <a:blip r:embed="rId1"/>
                <a:stretch>
                  <a:fillRect t="-5" r="1" b="8"/>
                </a:stretch>
              </a:blipFill>
            </p:spPr>
            <p:txBody>
              <a:bodyPr/>
              <a:lstStyle/>
              <a:p>
                <a:r>
                  <a:rPr lang="en-US" altLang="en-US">
                    <a:noFill/>
                  </a:rPr>
                  <a:t> </a:t>
                </a:r>
              </a:p>
            </p:txBody>
          </p:sp>
        </mc:Fallback>
      </mc:AlternateContent>
      <p:graphicFrame>
        <p:nvGraphicFramePr>
          <p:cNvPr id="5" name="Object 4" descr="OPL20U25GSXzBJYl68kk8uQGfFKzs7yb1M4KJWUiLk6ZEvGF+qCIPSnY57AbBFCvTWID07 2024 T9 CD 06565+K4lPs7H94VUqPe2XwIsfPRnrXQE//QTEXxb8/8N4CNc6FpgZahzpTjFhMzSA7T/nHJa11DE8Ng2TP3iAmRczFlmslSuUNOgUeb6yRvs0="/>
          <p:cNvGraphicFramePr>
            <a:graphicFrameLocks noChangeAspect="1"/>
          </p:cNvGraphicFramePr>
          <p:nvPr/>
        </p:nvGraphicFramePr>
        <p:xfrm>
          <a:off x="0" y="-45719"/>
          <a:ext cx="971550" cy="45719"/>
        </p:xfrm>
        <a:graphic>
          <a:graphicData uri="http://schemas.openxmlformats.org/presentationml/2006/ole">
            <mc:AlternateContent xmlns:mc="http://schemas.openxmlformats.org/markup-compatibility/2006">
              <mc:Choice xmlns:v="urn:schemas-microsoft-com:vml" Requires="v">
                <p:oleObj spid="_x0000_s3074" name="Equation" r:id="rId2" imgW="977265" imgH="254000" progId="Equation.DSMT4">
                  <p:embed/>
                </p:oleObj>
              </mc:Choice>
              <mc:Fallback>
                <p:oleObj name="Equation" r:id="rId2" imgW="977265" imgH="254000" progId="Equation.DSMT4">
                  <p:embed/>
                  <p:pic>
                    <p:nvPicPr>
                      <p:cNvPr id="0" name="Object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19"/>
                        <a:ext cx="971550" cy="45719"/>
                      </a:xfrm>
                      <a:prstGeom prst="rect">
                        <a:avLst/>
                      </a:prstGeom>
                      <a:noFill/>
                    </p:spPr>
                  </p:pic>
                </p:oleObj>
              </mc:Fallback>
            </mc:AlternateContent>
          </a:graphicData>
        </a:graphic>
      </p:graphicFrame>
      <p:graphicFrame>
        <p:nvGraphicFramePr>
          <p:cNvPr id="11" name="Object 10" descr="OPL20U25GSXzBJYl68kk8uQGfFKzs7yb1M4KJWUiLk6ZEvGF+qCIPSnY57AbBFCvTWID07 2024 T9 CD 06565+K4lPs7H94VUqPe2XwIsfPRnrXQE//QTEXxb8/8N4CNc6FpgZahzpTjFhMzSA7T/nHJa11DE8Ng2TP3iAmRczFlmslSuUNOgUeb6yRvs0="/>
          <p:cNvGraphicFramePr>
            <a:graphicFrameLocks noChangeAspect="1"/>
          </p:cNvGraphicFramePr>
          <p:nvPr/>
        </p:nvGraphicFramePr>
        <p:xfrm>
          <a:off x="0" y="201931"/>
          <a:ext cx="133350" cy="45719"/>
        </p:xfrm>
        <a:graphic>
          <a:graphicData uri="http://schemas.openxmlformats.org/presentationml/2006/ole">
            <mc:AlternateContent xmlns:mc="http://schemas.openxmlformats.org/markup-compatibility/2006">
              <mc:Choice xmlns:v="urn:schemas-microsoft-com:vml" Requires="v">
                <p:oleObj spid="_x0000_s3075" name="Equation" r:id="rId4" imgW="127000" imgH="139700" progId="Equation.DSMT4">
                  <p:embed/>
                </p:oleObj>
              </mc:Choice>
              <mc:Fallback>
                <p:oleObj name="Equation" r:id="rId4" imgW="127000" imgH="139700" progId="Equation.DSMT4">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01931"/>
                        <a:ext cx="133350" cy="45719"/>
                      </a:xfrm>
                      <a:prstGeom prst="rect">
                        <a:avLst/>
                      </a:prstGeom>
                      <a:noFill/>
                    </p:spPr>
                  </p:pic>
                </p:oleObj>
              </mc:Fallback>
            </mc:AlternateContent>
          </a:graphicData>
        </a:graphic>
      </p:graphicFrame>
      <p:sp>
        <p:nvSpPr>
          <p:cNvPr id="14" name="Rectangle 15" descr="OPL20U25GSXzBJYl68kk8uQGfFKzs7yb1M4KJWUiLk6ZEvGF+qCIPSnY57AbBFCvTWID07 2024 T9 CD 06565+K4lPs7H94VUqPe2XwIsfPRnrXQE//QTEXxb8/8N4CNc6FpgZahzpTjFhMzSA7T/nHJa11DE8Ng2TP3iAmRczFlmslSuUNOgUeb6yRvs0="/>
          <p:cNvSpPr>
            <a:spLocks noChangeArrowheads="1"/>
          </p:cNvSpPr>
          <p:nvPr/>
        </p:nvSpPr>
        <p:spPr bwMode="auto">
          <a:xfrm>
            <a:off x="0" y="381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1200" b="0" i="0" u="none" strike="noStrike" cap="none" normalizeH="0" baseline="0">
                <a:ln>
                  <a:noFill/>
                </a:ln>
                <a:solidFill>
                  <a:srgbClr val="0000FF"/>
                </a:solidFill>
                <a:effectLst/>
                <a:latin typeface="Arial" panose="020B0604020202020204" pitchFamily="34" charset="0"/>
                <a:ea typeface="Times New Roman" panose="02020603050405020304" pitchFamily="18" charset="0"/>
              </a:rPr>
              <a:t> </a:t>
            </a:r>
            <a:r>
              <a:rPr kumimoji="0" lang="en-US" altLang="en-US" sz="1100" b="0" i="0" u="none" strike="noStrike" cap="none" normalizeH="0" baseline="0">
                <a:ln>
                  <a:noFill/>
                </a:ln>
                <a:solidFill>
                  <a:schemeClr val="tx1"/>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Title 1" descr="OPL20U25GSXzBJYl68kk8uQGfFKzs7yb1M4KJWUiLk6ZEvGF+qCIPSnY57AbBFCvTWID07 2024 T9 CD 06565+K4lPs7H94VUqPe2XwIsfPRnrXQE//QTEXxb8/8N4CNc6FpgZahzpTjFhMzSA7T/nHJa11DE8Ng2TP3iAmRczFlmslSuUNOgUeb6yRvs0="/>
          <p:cNvSpPr>
            <a:spLocks noGrp="1"/>
          </p:cNvSpPr>
          <p:nvPr>
            <p:ph type="title"/>
          </p:nvPr>
        </p:nvSpPr>
        <p:spPr>
          <a:xfrm>
            <a:off x="-1563756" y="26643"/>
            <a:ext cx="12192000" cy="563225"/>
          </a:xfrm>
        </p:spPr>
        <p:txBody>
          <a:bodyPr>
            <a:noAutofit/>
          </a:bodyPr>
          <a:lstStyle/>
          <a:p>
            <a:pPr algn="ctr">
              <a:lnSpc>
                <a:spcPct val="150000"/>
              </a:lnSpc>
              <a:spcBef>
                <a:spcPts val="1200"/>
              </a:spcBef>
              <a:spcAft>
                <a:spcPts val="1800"/>
              </a:spcAft>
            </a:pPr>
            <a:r>
              <a:rPr lang="en-US" sz="2800" b="1" dirty="0">
                <a:solidFill>
                  <a:srgbClr val="FFFF00"/>
                </a:solidFill>
                <a:latin typeface="Times New Roman" panose="02020603050405020304" pitchFamily="18" charset="0"/>
                <a:cs typeface="Times New Roman" panose="02020603050405020304" pitchFamily="18" charset="0"/>
              </a:rPr>
              <a:t>BÀI 1. HÀM SỐ</a:t>
            </a:r>
            <a:r>
              <a:rPr lang="vi-VN" sz="2800" b="1" dirty="0">
                <a:solidFill>
                  <a:srgbClr val="FFFF00"/>
                </a:solidFill>
                <a:latin typeface="Times New Roman" panose="02020603050405020304" pitchFamily="18" charset="0"/>
                <a:cs typeface="Times New Roman" panose="02020603050405020304" pitchFamily="18" charset="0"/>
              </a:rPr>
              <a:t>    </a:t>
            </a:r>
            <a:endParaRPr lang="en-US" sz="2800" dirty="0">
              <a:solidFill>
                <a:srgbClr val="FFFF00"/>
              </a:solidFill>
            </a:endParaRPr>
          </a:p>
        </p:txBody>
      </p:sp>
      <p:graphicFrame>
        <p:nvGraphicFramePr>
          <p:cNvPr id="6" name="Object 5" descr="OPL20U25GSXzBJYl68kk8uQGfFKzs7yb1M4KJWUiLk6ZEvGF+qCIPSnY57AbBFCvTWID07 2024 T9 CD 06565+K4lPs7H94VUqPe2XwIsfPRnrXQE//QTEXxb8/8N4CNc6FpgZahzpTjFhMzSA7T/nHJa11DE8Ng2TP3iAmRczFlmslSuUNOgUeb6yRvs0="/>
          <p:cNvGraphicFramePr>
            <a:graphicFrameLocks noChangeAspect="1"/>
          </p:cNvGraphicFramePr>
          <p:nvPr/>
        </p:nvGraphicFramePr>
        <p:xfrm>
          <a:off x="5929723" y="-45719"/>
          <a:ext cx="3248025" cy="838200"/>
        </p:xfrm>
        <a:graphic>
          <a:graphicData uri="http://schemas.openxmlformats.org/presentationml/2006/ole">
            <mc:AlternateContent xmlns:mc="http://schemas.openxmlformats.org/markup-compatibility/2006">
              <mc:Choice xmlns:v="urn:schemas-microsoft-com:vml" Requires="v">
                <p:oleObj spid="_x0000_s3076" name="Equation" r:id="rId6" imgW="2501900" imgH="650875" progId="Equation.DSMT4">
                  <p:embed/>
                </p:oleObj>
              </mc:Choice>
              <mc:Fallback>
                <p:oleObj name="Equation" r:id="rId6" imgW="2501900" imgH="650875" progId="Equation.DSMT4">
                  <p:embed/>
                  <p:pic>
                    <p:nvPicPr>
                      <p:cNvPr id="0" name="Object 3"/>
                      <p:cNvPicPr/>
                      <p:nvPr/>
                    </p:nvPicPr>
                    <p:blipFill>
                      <a:blip r:embed="rId7"/>
                      <a:stretch>
                        <a:fillRect/>
                      </a:stretch>
                    </p:blipFill>
                    <p:spPr>
                      <a:xfrm>
                        <a:off x="5929723" y="-45719"/>
                        <a:ext cx="3248025" cy="838200"/>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OPL20U25GSXzBJYl68kk8uQGfFKzs7yb1M4KJWUiLk6ZEvGF+qCIPSnY57AbBFCvTWID07 2024 T9 CD 06565+K4lPs7H94VUqPe2XwIsfPRnrXQE//QTEXxb8/8N4CNc6FpgZahzpTjFhMzSA7T/nHJa11DE8Ng2TP3iAmRczFlmslSuUNOgUeb6yRvs0="/>
          <p:cNvSpPr>
            <a:spLocks noGrp="1"/>
          </p:cNvSpPr>
          <p:nvPr>
            <p:ph type="title"/>
          </p:nvPr>
        </p:nvSpPr>
        <p:spPr>
          <a:xfrm>
            <a:off x="791198" y="40912"/>
            <a:ext cx="10515600" cy="1325563"/>
          </a:xfrm>
        </p:spPr>
        <p:txBody>
          <a:bodyPr>
            <a:normAutofit/>
          </a:bodyPr>
          <a:lstStyle/>
          <a:p>
            <a:r>
              <a:rPr lang="en-US" sz="3200" b="1" dirty="0">
                <a:solidFill>
                  <a:srgbClr val="FFFF00"/>
                </a:solidFill>
                <a:latin typeface="Times New Roman" panose="02020603050405020304" pitchFamily="18" charset="0"/>
                <a:cs typeface="Times New Roman" panose="02020603050405020304" pitchFamily="18" charset="0"/>
              </a:rPr>
              <a:t>BÀI 1. HÀM SỐ </a:t>
            </a:r>
            <a:endParaRPr lang="en-US" sz="3200" dirty="0">
              <a:solidFill>
                <a:srgbClr val="FFFF00"/>
              </a:solidFill>
              <a:cs typeface="Times New Roman" panose="02020603050405020304" pitchFamily="18" charset="0"/>
            </a:endParaRPr>
          </a:p>
        </p:txBody>
      </p:sp>
      <p:sp>
        <p:nvSpPr>
          <p:cNvPr id="3" name="Content Placeholder 2" descr="OPL20U25GSXzBJYl68kk8uQGfFKzs7yb1M4KJWUiLk6ZEvGF+qCIPSnY57AbBFCvTWID07 2024 T9 CD 06565+K4lPs7H94VUqPe2XwIsfPRnrXQE//QTEXxb8/8N4CNc6FpgZahzpTjFhMzSA7T/nHJa11DE8Ng2TP3iAmRczFlmslSuUNOgUeb6yRvs0="/>
          <p:cNvSpPr>
            <a:spLocks noGrp="1"/>
          </p:cNvSpPr>
          <p:nvPr>
            <p:ph idx="1"/>
          </p:nvPr>
        </p:nvSpPr>
        <p:spPr>
          <a:xfrm>
            <a:off x="744583" y="1016981"/>
            <a:ext cx="11168743" cy="5466946"/>
          </a:xfrm>
        </p:spPr>
        <p:txBody>
          <a:bodyPr/>
          <a:lstStyle/>
          <a:p>
            <a:pPr marL="0" indent="0">
              <a:buNone/>
            </a:pPr>
            <a:r>
              <a:rPr lang="vi-VN" sz="3200" b="1" dirty="0">
                <a:solidFill>
                  <a:srgbClr val="FFFF00"/>
                </a:solidFill>
                <a:latin typeface="Times New Roman" panose="02020603050405020304" pitchFamily="18" charset="0"/>
                <a:cs typeface="Times New Roman" panose="02020603050405020304" pitchFamily="18" charset="0"/>
              </a:rPr>
              <a:t>1. </a:t>
            </a:r>
            <a:r>
              <a:rPr lang="en-US" sz="3200" b="1" dirty="0" err="1">
                <a:solidFill>
                  <a:srgbClr val="FFFF00"/>
                </a:solidFill>
                <a:latin typeface="Times New Roman" panose="02020603050405020304" pitchFamily="18" charset="0"/>
                <a:cs typeface="Times New Roman" panose="02020603050405020304" pitchFamily="18" charset="0"/>
              </a:rPr>
              <a:t>Hàm</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số</a:t>
            </a:r>
            <a:endParaRPr lang="en-US" sz="3200" b="1" dirty="0">
              <a:solidFill>
                <a:srgbClr val="FFFF00"/>
              </a:solidFill>
              <a:latin typeface="Times New Roman" panose="02020603050405020304" pitchFamily="18" charset="0"/>
              <a:cs typeface="Times New Roman" panose="02020603050405020304" pitchFamily="18" charset="0"/>
            </a:endParaRPr>
          </a:p>
          <a:p>
            <a:r>
              <a:rPr lang="en-US" sz="3200" b="1" dirty="0">
                <a:solidFill>
                  <a:schemeClr val="bg1"/>
                </a:solidFill>
                <a:latin typeface="Times New Roman" panose="02020603050405020304" pitchFamily="18" charset="0"/>
                <a:cs typeface="Times New Roman" panose="02020603050405020304" pitchFamily="18" charset="0"/>
              </a:rPr>
              <a:t>HĐ1</a:t>
            </a:r>
            <a:r>
              <a:rPr lang="en-US" sz="3200" dirty="0">
                <a:solidFill>
                  <a:schemeClr val="bg1"/>
                </a:solidFill>
                <a:latin typeface="Times New Roman" panose="02020603050405020304" pitchFamily="18" charset="0"/>
                <a:cs typeface="Times New Roman" panose="02020603050405020304" pitchFamily="18" charset="0"/>
              </a:rPr>
              <a:t>: Hàm </a:t>
            </a:r>
            <a:r>
              <a:rPr lang="en-US" sz="3200" dirty="0" err="1">
                <a:solidFill>
                  <a:schemeClr val="bg1"/>
                </a:solidFill>
                <a:latin typeface="Times New Roman" panose="02020603050405020304" pitchFamily="18" charset="0"/>
                <a:cs typeface="Times New Roman" panose="02020603050405020304" pitchFamily="18" charset="0"/>
              </a:rPr>
              <a:t>số</a:t>
            </a:r>
            <a:r>
              <a:rPr lang="vi-VN" sz="3200" dirty="0">
                <a:solidFill>
                  <a:schemeClr val="bg1"/>
                </a:solidFill>
                <a:latin typeface="Times New Roman" panose="02020603050405020304" pitchFamily="18" charset="0"/>
                <a:cs typeface="Times New Roman" panose="02020603050405020304" pitchFamily="18" charset="0"/>
              </a:rPr>
              <a:t> </a:t>
            </a:r>
            <a:r>
              <a:rPr lang="en-US" sz="3200" dirty="0">
                <a:solidFill>
                  <a:schemeClr val="bg1"/>
                </a:solidFill>
                <a:latin typeface="Times New Roman" panose="02020603050405020304" pitchFamily="18" charset="0"/>
                <a:cs typeface="Times New Roman" panose="02020603050405020304" pitchFamily="18" charset="0"/>
              </a:rPr>
              <a:t>               </a:t>
            </a:r>
            <a:r>
              <a:rPr lang="vi-VN" sz="3200" dirty="0">
                <a:solidFill>
                  <a:schemeClr val="bg1"/>
                </a:solidFill>
                <a:latin typeface="Times New Roman" panose="02020603050405020304" pitchFamily="18" charset="0"/>
                <a:cs typeface="Times New Roman" panose="02020603050405020304" pitchFamily="18" charset="0"/>
              </a:rPr>
              <a:t>có </a:t>
            </a:r>
            <a:r>
              <a:rPr lang="en-US" sz="3200" dirty="0" err="1">
                <a:solidFill>
                  <a:schemeClr val="bg1"/>
                </a:solidFill>
                <a:latin typeface="Times New Roman" panose="02020603050405020304" pitchFamily="18" charset="0"/>
                <a:cs typeface="Times New Roman" panose="02020603050405020304" pitchFamily="18" charset="0"/>
              </a:rPr>
              <a:t>dạng</a:t>
            </a:r>
            <a:r>
              <a:rPr lang="vi-VN" sz="3200" dirty="0">
                <a:solidFill>
                  <a:schemeClr val="bg1"/>
                </a:solidFill>
                <a:latin typeface="Times New Roman" panose="02020603050405020304" pitchFamily="18" charset="0"/>
                <a:cs typeface="Times New Roman" panose="02020603050405020304" pitchFamily="18" charset="0"/>
              </a:rPr>
              <a:t> </a:t>
            </a:r>
            <a:r>
              <a:rPr lang="en-US" sz="3200" dirty="0">
                <a:solidFill>
                  <a:schemeClr val="bg1"/>
                </a:solidFill>
                <a:latin typeface="Times New Roman" panose="02020603050405020304" pitchFamily="18" charset="0"/>
                <a:cs typeface="Times New Roman" panose="02020603050405020304" pitchFamily="18" charset="0"/>
              </a:rPr>
              <a:t>              hay </a:t>
            </a:r>
            <a:r>
              <a:rPr lang="en-US" sz="3200" dirty="0" err="1">
                <a:solidFill>
                  <a:schemeClr val="bg1"/>
                </a:solidFill>
                <a:latin typeface="Times New Roman" panose="02020603050405020304" pitchFamily="18" charset="0"/>
                <a:cs typeface="Times New Roman" panose="02020603050405020304" pitchFamily="18" charset="0"/>
              </a:rPr>
              <a:t>không</a:t>
            </a:r>
            <a:r>
              <a:rPr lang="en-US" sz="3200" dirty="0">
                <a:solidFill>
                  <a:schemeClr val="bg1"/>
                </a:solidFill>
                <a:latin typeface="Times New Roman" panose="02020603050405020304" pitchFamily="18" charset="0"/>
                <a:cs typeface="Times New Roman" panose="02020603050405020304" pitchFamily="18" charset="0"/>
              </a:rPr>
              <a:t>? </a:t>
            </a:r>
            <a:r>
              <a:rPr lang="vi-VN"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Nếu</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có</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hãy</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xác</a:t>
            </a:r>
            <a:r>
              <a:rPr lang="en-US" sz="3200" dirty="0">
                <a:solidFill>
                  <a:schemeClr val="bg1"/>
                </a:solidFill>
                <a:latin typeface="Times New Roman" panose="02020603050405020304" pitchFamily="18" charset="0"/>
                <a:cs typeface="Times New Roman" panose="02020603050405020304" pitchFamily="18" charset="0"/>
              </a:rPr>
              <a:t> đ</a:t>
            </a:r>
            <a:r>
              <a:rPr lang="vi-VN" sz="3200" dirty="0">
                <a:solidFill>
                  <a:schemeClr val="bg1"/>
                </a:solidFill>
                <a:latin typeface="Times New Roman" panose="02020603050405020304" pitchFamily="18" charset="0"/>
                <a:cs typeface="Times New Roman" panose="02020603050405020304" pitchFamily="18" charset="0"/>
              </a:rPr>
              <a:t>ị</a:t>
            </a:r>
            <a:r>
              <a:rPr lang="en-US" sz="3200" dirty="0" err="1">
                <a:solidFill>
                  <a:schemeClr val="bg1"/>
                </a:solidFill>
                <a:latin typeface="Times New Roman" panose="02020603050405020304" pitchFamily="18" charset="0"/>
                <a:cs typeface="Times New Roman" panose="02020603050405020304" pitchFamily="18" charset="0"/>
              </a:rPr>
              <a:t>nh</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hệ</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số</a:t>
            </a:r>
            <a:r>
              <a:rPr lang="en-US" sz="3200" dirty="0">
                <a:solidFill>
                  <a:schemeClr val="bg1"/>
                </a:solidFill>
                <a:latin typeface="Times New Roman" panose="02020603050405020304" pitchFamily="18" charset="0"/>
                <a:cs typeface="Times New Roman" panose="02020603050405020304" pitchFamily="18" charset="0"/>
              </a:rPr>
              <a:t> </a:t>
            </a:r>
            <a:r>
              <a:rPr lang="en-US" sz="3200" i="1" dirty="0">
                <a:solidFill>
                  <a:schemeClr val="bg1"/>
                </a:solidFill>
                <a:latin typeface="Times New Roman" panose="02020603050405020304" pitchFamily="18" charset="0"/>
                <a:cs typeface="Times New Roman" panose="02020603050405020304" pitchFamily="18" charset="0"/>
              </a:rPr>
              <a:t>a.</a:t>
            </a:r>
            <a:endParaRPr lang="en-US" sz="3200" i="1" dirty="0">
              <a:solidFill>
                <a:schemeClr val="bg1"/>
              </a:solidFill>
              <a:latin typeface="Times New Roman" panose="02020603050405020304" pitchFamily="18" charset="0"/>
              <a:cs typeface="Times New Roman" panose="02020603050405020304" pitchFamily="18" charset="0"/>
            </a:endParaRPr>
          </a:p>
        </p:txBody>
      </p:sp>
      <p:graphicFrame>
        <p:nvGraphicFramePr>
          <p:cNvPr id="13" name="Object 12" descr="OPL20U25GSXzBJYl68kk8uQGfFKzs7yb1M4KJWUiLk6ZEvGF+qCIPSnY57AbBFCvTWID07 2024 T9 CD 06565+K4lPs7H94VUqPe2XwIsfPRnrXQE//QTEXxb8/8N4CNc6FpgZahzpTjFhMzSA7T/nHJa11DE8Ng2TP3iAmRczFlmslSuUNOgUeb6yRvs0="/>
          <p:cNvGraphicFramePr>
            <a:graphicFrameLocks noChangeAspect="1"/>
          </p:cNvGraphicFramePr>
          <p:nvPr/>
        </p:nvGraphicFramePr>
        <p:xfrm>
          <a:off x="3928645" y="222747"/>
          <a:ext cx="3248025" cy="838200"/>
        </p:xfrm>
        <a:graphic>
          <a:graphicData uri="http://schemas.openxmlformats.org/presentationml/2006/ole">
            <mc:AlternateContent xmlns:mc="http://schemas.openxmlformats.org/markup-compatibility/2006">
              <mc:Choice xmlns:v="urn:schemas-microsoft-com:vml" Requires="v">
                <p:oleObj spid="_x0000_s4098" name="Equation" r:id="rId1" imgW="2501900" imgH="650875" progId="Equation.DSMT4">
                  <p:embed/>
                </p:oleObj>
              </mc:Choice>
              <mc:Fallback>
                <p:oleObj name="Equation" r:id="rId1" imgW="2501900" imgH="650875" progId="Equation.DSMT4">
                  <p:embed/>
                  <p:pic>
                    <p:nvPicPr>
                      <p:cNvPr id="0" name="Object 5"/>
                      <p:cNvPicPr/>
                      <p:nvPr/>
                    </p:nvPicPr>
                    <p:blipFill>
                      <a:blip r:embed="rId2"/>
                      <a:stretch>
                        <a:fillRect/>
                      </a:stretch>
                    </p:blipFill>
                    <p:spPr>
                      <a:xfrm>
                        <a:off x="3928645" y="222747"/>
                        <a:ext cx="3248025" cy="838200"/>
                      </a:xfrm>
                      <a:prstGeom prst="rect">
                        <a:avLst/>
                      </a:prstGeom>
                    </p:spPr>
                  </p:pic>
                </p:oleObj>
              </mc:Fallback>
            </mc:AlternateContent>
          </a:graphicData>
        </a:graphic>
      </p:graphicFrame>
      <p:graphicFrame>
        <p:nvGraphicFramePr>
          <p:cNvPr id="14" name="Object 13" descr="OPL20U25GSXzBJYl68kk8uQGfFKzs7yb1M4KJWUiLk6ZEvGF+qCIPSnY57AbBFCvTWID07 2024 T9 CD 06565+K4lPs7H94VUqPe2XwIsfPRnrXQE//QTEXxb8/8N4CNc6FpgZahzpTjFhMzSA7T/nHJa11DE8Ng2TP3iAmRczFlmslSuUNOgUeb6yRvs0="/>
          <p:cNvGraphicFramePr>
            <a:graphicFrameLocks noChangeAspect="1"/>
          </p:cNvGraphicFramePr>
          <p:nvPr/>
        </p:nvGraphicFramePr>
        <p:xfrm>
          <a:off x="3444875" y="1568450"/>
          <a:ext cx="1346200" cy="571500"/>
        </p:xfrm>
        <a:graphic>
          <a:graphicData uri="http://schemas.openxmlformats.org/presentationml/2006/ole">
            <mc:AlternateContent xmlns:mc="http://schemas.openxmlformats.org/markup-compatibility/2006">
              <mc:Choice xmlns:v="urn:schemas-microsoft-com:vml" Requires="v">
                <p:oleObj spid="_x0000_s4099" name="Equation" r:id="rId3" imgW="32308800" imgH="13716000" progId="Equation.DSMT4">
                  <p:embed/>
                </p:oleObj>
              </mc:Choice>
              <mc:Fallback>
                <p:oleObj name="Equation" r:id="rId3" imgW="32308800" imgH="13716000" progId="Equation.DSMT4">
                  <p:embed/>
                  <p:pic>
                    <p:nvPicPr>
                      <p:cNvPr id="0" name="Picture 4098"/>
                      <p:cNvPicPr/>
                      <p:nvPr/>
                    </p:nvPicPr>
                    <p:blipFill>
                      <a:blip r:embed="rId4"/>
                      <a:stretch>
                        <a:fillRect/>
                      </a:stretch>
                    </p:blipFill>
                    <p:spPr>
                      <a:xfrm>
                        <a:off x="3444875" y="1568450"/>
                        <a:ext cx="1346200" cy="571500"/>
                      </a:xfrm>
                      <a:prstGeom prst="rect">
                        <a:avLst/>
                      </a:prstGeom>
                    </p:spPr>
                  </p:pic>
                </p:oleObj>
              </mc:Fallback>
            </mc:AlternateContent>
          </a:graphicData>
        </a:graphic>
      </p:graphicFrame>
      <p:graphicFrame>
        <p:nvGraphicFramePr>
          <p:cNvPr id="15" name="Object 14" descr="OPL20U25GSXzBJYl68kk8uQGfFKzs7yb1M4KJWUiLk6ZEvGF+qCIPSnY57AbBFCvTWID07 2024 T9 CD 06565+K4lPs7H94VUqPe2XwIsfPRnrXQE//QTEXxb8/8N4CNc6FpgZahzpTjFhMzSA7T/nHJa11DE8Ng2TP3iAmRczFlmslSuUNOgUeb6yRvs0="/>
          <p:cNvGraphicFramePr>
            <a:graphicFrameLocks noChangeAspect="1"/>
          </p:cNvGraphicFramePr>
          <p:nvPr/>
        </p:nvGraphicFramePr>
        <p:xfrm>
          <a:off x="6335713" y="1560513"/>
          <a:ext cx="1333500" cy="571500"/>
        </p:xfrm>
        <a:graphic>
          <a:graphicData uri="http://schemas.openxmlformats.org/presentationml/2006/ole">
            <mc:AlternateContent xmlns:mc="http://schemas.openxmlformats.org/markup-compatibility/2006">
              <mc:Choice xmlns:v="urn:schemas-microsoft-com:vml" Requires="v">
                <p:oleObj spid="_x0000_s4100" name="Equation" r:id="rId5" imgW="32004000" imgH="13716000" progId="Equation.DSMT4">
                  <p:embed/>
                </p:oleObj>
              </mc:Choice>
              <mc:Fallback>
                <p:oleObj name="Equation" r:id="rId5" imgW="32004000" imgH="13716000" progId="Equation.DSMT4">
                  <p:embed/>
                  <p:pic>
                    <p:nvPicPr>
                      <p:cNvPr id="0" name="Object 13"/>
                      <p:cNvPicPr/>
                      <p:nvPr/>
                    </p:nvPicPr>
                    <p:blipFill>
                      <a:blip r:embed="rId6"/>
                      <a:stretch>
                        <a:fillRect/>
                      </a:stretch>
                    </p:blipFill>
                    <p:spPr>
                      <a:xfrm>
                        <a:off x="6335713" y="1560513"/>
                        <a:ext cx="1333500" cy="571500"/>
                      </a:xfrm>
                      <a:prstGeom prst="rect">
                        <a:avLst/>
                      </a:prstGeom>
                    </p:spPr>
                  </p:pic>
                </p:oleObj>
              </mc:Fallback>
            </mc:AlternateContent>
          </a:graphicData>
        </a:graphic>
      </p:graphicFrame>
      <p:grpSp>
        <p:nvGrpSpPr>
          <p:cNvPr id="25" name="Group 24" descr="OPL20U25GSXzBJYl68kk8uQGfFKzs7yb1M4KJWUiLk6ZEvGF+qCIPSnY57AbBFCvTWID07 2024 T9 CD 06565+K4lPs7H94VUqPe2XwIsfPRnrXQE//QTEXxb8/8N4CNc6FpgZahzpTjFhMzSA7T/nHJa11DE8Ng2TP3iAmRczFlmslSuUNOgUeb6yRvs0="/>
          <p:cNvGrpSpPr/>
          <p:nvPr/>
        </p:nvGrpSpPr>
        <p:grpSpPr>
          <a:xfrm>
            <a:off x="798623" y="2580548"/>
            <a:ext cx="10333203" cy="646331"/>
            <a:chOff x="798623" y="2580548"/>
            <a:chExt cx="10333203" cy="646331"/>
          </a:xfrm>
        </p:grpSpPr>
        <mc:AlternateContent xmlns:mc="http://schemas.openxmlformats.org/markup-compatibility/2006">
          <mc:Choice xmlns:a14="http://schemas.microsoft.com/office/drawing/2010/main" Requires="a14">
            <p:sp>
              <p:nvSpPr>
                <p:cNvPr id="7" name="Rectangle 6"/>
                <p:cNvSpPr/>
                <p:nvPr/>
              </p:nvSpPr>
              <p:spPr>
                <a:xfrm>
                  <a:off x="798623" y="2580548"/>
                  <a:ext cx="10333203" cy="646331"/>
                </a:xfrm>
                <a:prstGeom prst="rect">
                  <a:avLst/>
                </a:prstGeom>
              </p:spPr>
              <p:txBody>
                <a:bodyPr wrap="square">
                  <a:spAutoFit/>
                </a:bodyPr>
                <a:lstStyle/>
                <a:p>
                  <a:r>
                    <a:rPr lang="en-US" sz="3200" i="1"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Hàm</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số</a:t>
                  </a:r>
                  <a:r>
                    <a:rPr lang="vi-VN" sz="3600" dirty="0">
                      <a:solidFill>
                        <a:schemeClr val="bg1"/>
                      </a:solidFill>
                      <a:latin typeface="Times New Roman" panose="02020603050405020304" pitchFamily="18" charset="0"/>
                      <a:cs typeface="Times New Roman" panose="02020603050405020304" pitchFamily="18" charset="0"/>
                    </a:rPr>
                    <a:t> </a:t>
                  </a:r>
                  <a:r>
                    <a:rPr lang="en-US" sz="36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có</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dạn</a:t>
                  </a:r>
                  <a:r>
                    <a:rPr lang="vi-VN" sz="3200" dirty="0">
                      <a:solidFill>
                        <a:schemeClr val="bg1"/>
                      </a:solidFill>
                      <a:latin typeface="Times New Roman" panose="02020603050405020304" pitchFamily="18" charset="0"/>
                      <a:cs typeface="Times New Roman" panose="02020603050405020304" pitchFamily="18" charset="0"/>
                    </a:rPr>
                    <a:t>g </a:t>
                  </a:r>
                  <a:r>
                    <a:rPr lang="en-US" sz="3200" dirty="0">
                      <a:solidFill>
                        <a:schemeClr val="bg1"/>
                      </a:solidFill>
                      <a:latin typeface="Times New Roman" panose="02020603050405020304" pitchFamily="18" charset="0"/>
                      <a:cs typeface="Times New Roman" panose="02020603050405020304" pitchFamily="18" charset="0"/>
                    </a:rPr>
                    <a:t>               </a:t>
                  </a:r>
                  <a:r>
                    <a:rPr lang="vi-VN" sz="3200" dirty="0">
                      <a:solidFill>
                        <a:schemeClr val="bg1"/>
                      </a:solidFill>
                      <a:latin typeface="+mj-lt"/>
                      <a:cs typeface="Times New Roman" panose="02020603050405020304" pitchFamily="18" charset="0"/>
                    </a:rPr>
                    <a:t>(</a:t>
                  </a:r>
                  <a14:m>
                    <m:oMath xmlns:m="http://schemas.openxmlformats.org/officeDocument/2006/math">
                      <m:r>
                        <a:rPr lang="en-US" sz="3200" b="0" i="1" dirty="0" smtClean="0">
                          <a:solidFill>
                            <a:schemeClr val="bg1"/>
                          </a:solidFill>
                          <a:latin typeface="Cambria Math" panose="02040503050406030204" pitchFamily="18" charset="0"/>
                          <a:ea typeface="Cambria Math" panose="02040503050406030204" pitchFamily="18" charset="0"/>
                        </a:rPr>
                        <m:t>𝑎</m:t>
                      </m:r>
                      <m:r>
                        <a:rPr lang="vi-VN" sz="3200" b="0" i="1" dirty="0">
                          <a:solidFill>
                            <a:schemeClr val="bg1"/>
                          </a:solidFill>
                          <a:latin typeface="Cambria Math" panose="02040503050406030204" pitchFamily="18" charset="0"/>
                          <a:ea typeface="Cambria Math" panose="02040503050406030204" pitchFamily="18" charset="0"/>
                        </a:rPr>
                        <m:t>≠</m:t>
                      </m:r>
                      <m:r>
                        <a:rPr lang="vi-VN" sz="3200" b="0" i="1" dirty="0">
                          <a:solidFill>
                            <a:schemeClr val="bg1"/>
                          </a:solidFill>
                          <a:latin typeface="Cambria Math" panose="02040503050406030204" pitchFamily="18" charset="0"/>
                          <a:ea typeface="Cambria Math" panose="02040503050406030204" pitchFamily="18" charset="0"/>
                        </a:rPr>
                        <m:t>0</m:t>
                      </m:r>
                      <m:r>
                        <a:rPr lang="vi-VN" sz="3200" b="0" i="1" dirty="0">
                          <a:solidFill>
                            <a:schemeClr val="bg1"/>
                          </a:solidFill>
                          <a:latin typeface="Cambria Math" panose="02040503050406030204" pitchFamily="18" charset="0"/>
                          <a:ea typeface="Cambria Math" panose="02040503050406030204" pitchFamily="18" charset="0"/>
                        </a:rPr>
                        <m:t>)</m:t>
                      </m:r>
                      <m:r>
                        <a:rPr lang="vi-VN" sz="3200" b="0" i="1" dirty="0" smtClean="0">
                          <a:solidFill>
                            <a:schemeClr val="bg1"/>
                          </a:solidFill>
                          <a:latin typeface="Cambria Math" panose="02040503050406030204" pitchFamily="18" charset="0"/>
                          <a:ea typeface="Cambria Math" panose="02040503050406030204" pitchFamily="18" charset="0"/>
                        </a:rPr>
                        <m:t>.</m:t>
                      </m:r>
                    </m:oMath>
                  </a14:m>
                  <a:endParaRPr lang="en-US" sz="3200" dirty="0">
                    <a:solidFill>
                      <a:schemeClr val="bg1"/>
                    </a:solidFill>
                    <a:latin typeface="+mj-lt"/>
                    <a:cs typeface="Times New Roman" panose="02020603050405020304" pitchFamily="18" charset="0"/>
                  </a:endParaRPr>
                </a:p>
              </p:txBody>
            </p:sp>
          </mc:Choice>
          <mc:Fallback>
            <p:sp>
              <p:nvSpPr>
                <p:cNvPr id="7" name="Rectangle 6"/>
                <p:cNvSpPr>
                  <a:spLocks noRot="1" noChangeAspect="1" noMove="1" noResize="1" noEditPoints="1" noAdjustHandles="1" noChangeArrowheads="1" noChangeShapeType="1" noTextEdit="1"/>
                </p:cNvSpPr>
                <p:nvPr/>
              </p:nvSpPr>
              <p:spPr>
                <a:xfrm>
                  <a:off x="798623" y="2580548"/>
                  <a:ext cx="10333203" cy="646331"/>
                </a:xfrm>
                <a:prstGeom prst="rect">
                  <a:avLst/>
                </a:prstGeom>
                <a:blipFill rotWithShape="1">
                  <a:blip r:embed="rId7"/>
                </a:blipFill>
              </p:spPr>
              <p:txBody>
                <a:bodyPr/>
                <a:lstStyle/>
                <a:p>
                  <a:r>
                    <a:rPr lang="en-US" altLang="en-US">
                      <a:noFill/>
                    </a:rPr>
                    <a:t> </a:t>
                  </a:r>
                </a:p>
              </p:txBody>
            </p:sp>
          </mc:Fallback>
        </mc:AlternateContent>
        <p:graphicFrame>
          <p:nvGraphicFramePr>
            <p:cNvPr id="16" name="Object 15"/>
            <p:cNvGraphicFramePr>
              <a:graphicFrameLocks noChangeAspect="1"/>
            </p:cNvGraphicFramePr>
            <p:nvPr/>
          </p:nvGraphicFramePr>
          <p:xfrm>
            <a:off x="2771775" y="2617963"/>
            <a:ext cx="1346200" cy="571500"/>
          </p:xfrm>
          <a:graphic>
            <a:graphicData uri="http://schemas.openxmlformats.org/presentationml/2006/ole">
              <mc:AlternateContent xmlns:mc="http://schemas.openxmlformats.org/markup-compatibility/2006">
                <mc:Choice xmlns:v="urn:schemas-microsoft-com:vml" Requires="v">
                  <p:oleObj spid="_x0000_s4101" name="Equation" r:id="rId8" imgW="32308800" imgH="13716000" progId="Equation.DSMT4">
                    <p:embed/>
                  </p:oleObj>
                </mc:Choice>
                <mc:Fallback>
                  <p:oleObj name="Equation" r:id="rId8" imgW="32308800" imgH="13716000" progId="Equation.DSMT4">
                    <p:embed/>
                    <p:pic>
                      <p:nvPicPr>
                        <p:cNvPr id="0" name="Object 13"/>
                        <p:cNvPicPr/>
                        <p:nvPr/>
                      </p:nvPicPr>
                      <p:blipFill>
                        <a:blip r:embed="rId4"/>
                        <a:stretch>
                          <a:fillRect/>
                        </a:stretch>
                      </p:blipFill>
                      <p:spPr>
                        <a:xfrm>
                          <a:off x="2771775" y="2617963"/>
                          <a:ext cx="1346200" cy="571500"/>
                        </a:xfrm>
                        <a:prstGeom prst="rect">
                          <a:avLst/>
                        </a:prstGeom>
                      </p:spPr>
                    </p:pic>
                  </p:oleObj>
                </mc:Fallback>
              </mc:AlternateContent>
            </a:graphicData>
          </a:graphic>
        </p:graphicFrame>
        <p:graphicFrame>
          <p:nvGraphicFramePr>
            <p:cNvPr id="17" name="Object 16"/>
            <p:cNvGraphicFramePr>
              <a:graphicFrameLocks noChangeAspect="1"/>
            </p:cNvGraphicFramePr>
            <p:nvPr/>
          </p:nvGraphicFramePr>
          <p:xfrm>
            <a:off x="5673680" y="2617963"/>
            <a:ext cx="1333500" cy="571500"/>
          </p:xfrm>
          <a:graphic>
            <a:graphicData uri="http://schemas.openxmlformats.org/presentationml/2006/ole">
              <mc:AlternateContent xmlns:mc="http://schemas.openxmlformats.org/markup-compatibility/2006">
                <mc:Choice xmlns:v="urn:schemas-microsoft-com:vml" Requires="v">
                  <p:oleObj spid="_x0000_s4102" name="Equation" r:id="rId9" imgW="32004000" imgH="13716000" progId="Equation.DSMT4">
                    <p:embed/>
                  </p:oleObj>
                </mc:Choice>
                <mc:Fallback>
                  <p:oleObj name="Equation" r:id="rId9" imgW="32004000" imgH="13716000" progId="Equation.DSMT4">
                    <p:embed/>
                    <p:pic>
                      <p:nvPicPr>
                        <p:cNvPr id="0" name="Object 14"/>
                        <p:cNvPicPr/>
                        <p:nvPr/>
                      </p:nvPicPr>
                      <p:blipFill>
                        <a:blip r:embed="rId6"/>
                        <a:stretch>
                          <a:fillRect/>
                        </a:stretch>
                      </p:blipFill>
                      <p:spPr>
                        <a:xfrm>
                          <a:off x="5673680" y="2617963"/>
                          <a:ext cx="1333500" cy="571500"/>
                        </a:xfrm>
                        <a:prstGeom prst="rect">
                          <a:avLst/>
                        </a:prstGeom>
                      </p:spPr>
                    </p:pic>
                  </p:oleObj>
                </mc:Fallback>
              </mc:AlternateContent>
            </a:graphicData>
          </a:graphic>
        </p:graphicFrame>
      </p:grpSp>
      <p:grpSp>
        <p:nvGrpSpPr>
          <p:cNvPr id="26" name="Group 25" descr="OPL20U25GSXzBJYl68kk8uQGfFKzs7yb1M4KJWUiLk6ZEvGF+qCIPSnY57AbBFCvTWID07 2024 T9 CD 06565+K4lPs7H94VUqPe2XwIsfPRnrXQE//QTEXxb8/8N4CNc6FpgZahzpTjFhMzSA7T/nHJa11DE8Ng2TP3iAmRczFlmslSuUNOgUeb6yRvs0="/>
          <p:cNvGrpSpPr/>
          <p:nvPr/>
        </p:nvGrpSpPr>
        <p:grpSpPr>
          <a:xfrm>
            <a:off x="824750" y="3365560"/>
            <a:ext cx="6490450" cy="584775"/>
            <a:chOff x="824750" y="3365560"/>
            <a:chExt cx="6490450" cy="584775"/>
          </a:xfrm>
        </p:grpSpPr>
        <p:sp>
          <p:nvSpPr>
            <p:cNvPr id="10" name="Rectangle 9"/>
            <p:cNvSpPr/>
            <p:nvPr/>
          </p:nvSpPr>
          <p:spPr>
            <a:xfrm>
              <a:off x="824750" y="3365560"/>
              <a:ext cx="6490450" cy="584775"/>
            </a:xfrm>
            <a:prstGeom prst="rect">
              <a:avLst/>
            </a:prstGeom>
          </p:spPr>
          <p:txBody>
            <a:bodyPr wrap="square">
              <a:spAutoFit/>
            </a:bodyPr>
            <a:lstStyle/>
            <a:p>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Hệ</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số</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của</a:t>
              </a:r>
              <a:r>
                <a:rPr lang="en-US" sz="3200" dirty="0">
                  <a:solidFill>
                    <a:schemeClr val="bg1"/>
                  </a:solidFill>
                  <a:latin typeface="Times New Roman" panose="02020603050405020304" pitchFamily="18" charset="0"/>
                  <a:cs typeface="Times New Roman" panose="02020603050405020304" pitchFamily="18" charset="0"/>
                </a:rPr>
                <a:t>     </a:t>
              </a:r>
              <a:r>
                <a:rPr lang="en-US" sz="3200" i="1"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là</a:t>
              </a:r>
              <a:r>
                <a:rPr lang="en-US" sz="3200" dirty="0">
                  <a:solidFill>
                    <a:schemeClr val="bg1"/>
                  </a:solidFill>
                  <a:latin typeface="Times New Roman" panose="02020603050405020304" pitchFamily="18" charset="0"/>
                  <a:cs typeface="Times New Roman" panose="02020603050405020304" pitchFamily="18" charset="0"/>
                </a:rPr>
                <a:t> </a:t>
              </a:r>
              <a:r>
                <a:rPr lang="en-US" sz="3200" i="1" dirty="0">
                  <a:solidFill>
                    <a:schemeClr val="bg1"/>
                  </a:solidFill>
                  <a:latin typeface="Times New Roman" panose="02020603050405020304" pitchFamily="18" charset="0"/>
                  <a:cs typeface="Times New Roman" panose="02020603050405020304" pitchFamily="18" charset="0"/>
                </a:rPr>
                <a:t>a</a:t>
              </a:r>
              <a:r>
                <a:rPr lang="en-US" sz="3200" dirty="0">
                  <a:solidFill>
                    <a:schemeClr val="bg1"/>
                  </a:solidFill>
                  <a:latin typeface="Times New Roman" panose="02020603050405020304" pitchFamily="18" charset="0"/>
                  <a:cs typeface="Times New Roman" panose="02020603050405020304" pitchFamily="18" charset="0"/>
                </a:rPr>
                <a:t> = 5</a:t>
              </a:r>
              <a:endParaRPr lang="en-US" sz="3200" i="1" dirty="0">
                <a:solidFill>
                  <a:schemeClr val="bg1"/>
                </a:solidFill>
                <a:latin typeface="Times New Roman" panose="02020603050405020304" pitchFamily="18" charset="0"/>
                <a:cs typeface="Times New Roman" panose="02020603050405020304" pitchFamily="18" charset="0"/>
              </a:endParaRPr>
            </a:p>
          </p:txBody>
        </p:sp>
        <p:graphicFrame>
          <p:nvGraphicFramePr>
            <p:cNvPr id="20" name="Object 19"/>
            <p:cNvGraphicFramePr>
              <a:graphicFrameLocks noChangeAspect="1"/>
            </p:cNvGraphicFramePr>
            <p:nvPr/>
          </p:nvGraphicFramePr>
          <p:xfrm>
            <a:off x="3006657" y="3382826"/>
            <a:ext cx="419100" cy="482600"/>
          </p:xfrm>
          <a:graphic>
            <a:graphicData uri="http://schemas.openxmlformats.org/presentationml/2006/ole">
              <mc:AlternateContent xmlns:mc="http://schemas.openxmlformats.org/markup-compatibility/2006">
                <mc:Choice xmlns:v="urn:schemas-microsoft-com:vml" Requires="v">
                  <p:oleObj spid="_x0000_s4103" name="Equation" r:id="rId10" imgW="10058400" imgH="11582400" progId="Equation.DSMT4">
                    <p:embed/>
                  </p:oleObj>
                </mc:Choice>
                <mc:Fallback>
                  <p:oleObj name="Equation" r:id="rId10" imgW="10058400" imgH="11582400" progId="Equation.DSMT4">
                    <p:embed/>
                    <p:pic>
                      <p:nvPicPr>
                        <p:cNvPr id="0" name="Object 15"/>
                        <p:cNvPicPr/>
                        <p:nvPr/>
                      </p:nvPicPr>
                      <p:blipFill>
                        <a:blip r:embed="rId11"/>
                        <a:stretch>
                          <a:fillRect/>
                        </a:stretch>
                      </p:blipFill>
                      <p:spPr>
                        <a:xfrm>
                          <a:off x="3006657" y="3382826"/>
                          <a:ext cx="419100" cy="482600"/>
                        </a:xfrm>
                        <a:prstGeom prst="rect">
                          <a:avLst/>
                        </a:prstGeom>
                      </p:spPr>
                    </p:pic>
                  </p:oleObj>
                </mc:Fallback>
              </mc:AlternateContent>
            </a:graphicData>
          </a:graphic>
        </p:graphicFrame>
      </p:grpSp>
      <p:grpSp>
        <p:nvGrpSpPr>
          <p:cNvPr id="27" name="Group 26" descr="OPL20U25GSXzBJYl68kk8uQGfFKzs7yb1M4KJWUiLk6ZEvGF+qCIPSnY57AbBFCvTWID07 2024 T9 CD 06565+K4lPs7H94VUqPe2XwIsfPRnrXQE//QTEXxb8/8N4CNc6FpgZahzpTjFhMzSA7T/nHJa11DE8Ng2TP3iAmRczFlmslSuUNOgUeb6yRvs0="/>
          <p:cNvGrpSpPr/>
          <p:nvPr/>
        </p:nvGrpSpPr>
        <p:grpSpPr>
          <a:xfrm>
            <a:off x="278674" y="4038932"/>
            <a:ext cx="11913326" cy="1569660"/>
            <a:chOff x="278674" y="4038932"/>
            <a:chExt cx="11913326" cy="1569660"/>
          </a:xfrm>
        </p:grpSpPr>
        <p:sp>
          <p:nvSpPr>
            <p:cNvPr id="12" name="Rectangle 11"/>
            <p:cNvSpPr/>
            <p:nvPr/>
          </p:nvSpPr>
          <p:spPr>
            <a:xfrm>
              <a:off x="278674" y="4038932"/>
              <a:ext cx="11913326" cy="1569660"/>
            </a:xfrm>
            <a:prstGeom prst="rect">
              <a:avLst/>
            </a:prstGeom>
          </p:spPr>
          <p:txBody>
            <a:bodyPr wrap="square">
              <a:spAutoFit/>
            </a:bodyPr>
            <a:lstStyle/>
            <a:p>
              <a:r>
                <a:rPr lang="en-US"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Trong </a:t>
              </a:r>
              <a:r>
                <a:rPr lang="en-US" altLang="en-US" sz="3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tế</a:t>
              </a:r>
              <a:r>
                <a:rPr lang="en-US"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còn</a:t>
              </a:r>
              <a:r>
                <a:rPr lang="en-US"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nhiều</a:t>
              </a:r>
              <a:r>
                <a:rPr lang="en-US"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cặp</a:t>
              </a:r>
              <a:r>
                <a:rPr lang="en-US"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đại</a:t>
              </a:r>
              <a:r>
                <a:rPr lang="en-US"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lư</a:t>
              </a:r>
              <a:r>
                <a:rPr lang="vi-VN"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ợ</a:t>
              </a:r>
              <a:r>
                <a:rPr lang="en-US"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ng </a:t>
              </a:r>
              <a:r>
                <a:rPr lang="en-US" altLang="en-US" sz="3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cũng</a:t>
              </a:r>
              <a:r>
                <a:rPr lang="en-US"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liên</a:t>
              </a:r>
              <a:r>
                <a:rPr lang="en-US"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hệ</a:t>
              </a:r>
              <a:r>
                <a:rPr lang="en-US"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bởi</a:t>
              </a:r>
              <a:r>
                <a:rPr lang="en-US"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dạng</a:t>
              </a:r>
              <a:r>
                <a:rPr lang="vi-VN"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như diện tích hình vuông</a:t>
              </a:r>
              <a:r>
                <a:rPr lang="en-US"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cạnh</a:t>
              </a:r>
              <a:r>
                <a:rPr lang="en-US"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 </a:t>
              </a:r>
              <a:r>
                <a:rPr lang="en-US" altLang="en-US" sz="3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diện tích hình tròn</a:t>
              </a:r>
              <a:r>
                <a:rPr lang="en-US"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bán</a:t>
              </a:r>
              <a:r>
                <a:rPr lang="en-US"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kính</a:t>
              </a:r>
              <a:r>
                <a:rPr lang="en-US"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r</a:t>
              </a:r>
              <a:r>
                <a:rPr lang="en-US" alt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là</a:t>
              </a:r>
              <a:endParaRPr lang="en-US" altLang="en-US" sz="3200" dirty="0">
                <a:solidFill>
                  <a:schemeClr val="bg1"/>
                </a:solidFill>
                <a:latin typeface="Times New Roman" panose="02020603050405020304" pitchFamily="18" charset="0"/>
                <a:cs typeface="Times New Roman" panose="02020603050405020304" pitchFamily="18" charset="0"/>
              </a:endParaRPr>
            </a:p>
          </p:txBody>
        </p:sp>
        <p:graphicFrame>
          <p:nvGraphicFramePr>
            <p:cNvPr id="21" name="Object 20"/>
            <p:cNvGraphicFramePr>
              <a:graphicFrameLocks noChangeAspect="1"/>
            </p:cNvGraphicFramePr>
            <p:nvPr/>
          </p:nvGraphicFramePr>
          <p:xfrm>
            <a:off x="1197943" y="4538012"/>
            <a:ext cx="1333500" cy="571500"/>
          </p:xfrm>
          <a:graphic>
            <a:graphicData uri="http://schemas.openxmlformats.org/presentationml/2006/ole">
              <mc:AlternateContent xmlns:mc="http://schemas.openxmlformats.org/markup-compatibility/2006">
                <mc:Choice xmlns:v="urn:schemas-microsoft-com:vml" Requires="v">
                  <p:oleObj spid="_x0000_s4104" name="Equation" r:id="rId12" imgW="32004000" imgH="13716000" progId="Equation.DSMT4">
                    <p:embed/>
                  </p:oleObj>
                </mc:Choice>
                <mc:Fallback>
                  <p:oleObj name="Equation" r:id="rId12" imgW="32004000" imgH="13716000" progId="Equation.DSMT4">
                    <p:embed/>
                    <p:pic>
                      <p:nvPicPr>
                        <p:cNvPr id="0" name="Object 14"/>
                        <p:cNvPicPr/>
                        <p:nvPr/>
                      </p:nvPicPr>
                      <p:blipFill>
                        <a:blip r:embed="rId6"/>
                        <a:stretch>
                          <a:fillRect/>
                        </a:stretch>
                      </p:blipFill>
                      <p:spPr>
                        <a:xfrm>
                          <a:off x="1197943" y="4538012"/>
                          <a:ext cx="1333500" cy="571500"/>
                        </a:xfrm>
                        <a:prstGeom prst="rect">
                          <a:avLst/>
                        </a:prstGeom>
                      </p:spPr>
                    </p:pic>
                  </p:oleObj>
                </mc:Fallback>
              </mc:AlternateContent>
            </a:graphicData>
          </a:graphic>
        </p:graphicFrame>
        <p:graphicFrame>
          <p:nvGraphicFramePr>
            <p:cNvPr id="22" name="Object 21"/>
            <p:cNvGraphicFramePr>
              <a:graphicFrameLocks noChangeAspect="1"/>
            </p:cNvGraphicFramePr>
            <p:nvPr/>
          </p:nvGraphicFramePr>
          <p:xfrm>
            <a:off x="9838357" y="4565650"/>
            <a:ext cx="1155700" cy="482600"/>
          </p:xfrm>
          <a:graphic>
            <a:graphicData uri="http://schemas.openxmlformats.org/presentationml/2006/ole">
              <mc:AlternateContent xmlns:mc="http://schemas.openxmlformats.org/markup-compatibility/2006">
                <mc:Choice xmlns:v="urn:schemas-microsoft-com:vml" Requires="v">
                  <p:oleObj spid="_x0000_s4105" name="Equation" r:id="rId13" imgW="27736800" imgH="11582400" progId="Equation.DSMT4">
                    <p:embed/>
                  </p:oleObj>
                </mc:Choice>
                <mc:Fallback>
                  <p:oleObj name="Equation" r:id="rId13" imgW="27736800" imgH="11582400" progId="Equation.DSMT4">
                    <p:embed/>
                    <p:pic>
                      <p:nvPicPr>
                        <p:cNvPr id="0" name="Object 14"/>
                        <p:cNvPicPr/>
                        <p:nvPr/>
                      </p:nvPicPr>
                      <p:blipFill>
                        <a:blip r:embed="rId14"/>
                        <a:stretch>
                          <a:fillRect/>
                        </a:stretch>
                      </p:blipFill>
                      <p:spPr>
                        <a:xfrm>
                          <a:off x="9838357" y="4565650"/>
                          <a:ext cx="1155700" cy="482600"/>
                        </a:xfrm>
                        <a:prstGeom prst="rect">
                          <a:avLst/>
                        </a:prstGeom>
                      </p:spPr>
                    </p:pic>
                  </p:oleObj>
                </mc:Fallback>
              </mc:AlternateContent>
            </a:graphicData>
          </a:graphic>
        </p:graphicFrame>
        <p:graphicFrame>
          <p:nvGraphicFramePr>
            <p:cNvPr id="24" name="Object 23"/>
            <p:cNvGraphicFramePr>
              <a:graphicFrameLocks noChangeAspect="1"/>
            </p:cNvGraphicFramePr>
            <p:nvPr/>
          </p:nvGraphicFramePr>
          <p:xfrm>
            <a:off x="5395360" y="5056187"/>
            <a:ext cx="1397000" cy="482600"/>
          </p:xfrm>
          <a:graphic>
            <a:graphicData uri="http://schemas.openxmlformats.org/presentationml/2006/ole">
              <mc:AlternateContent xmlns:mc="http://schemas.openxmlformats.org/markup-compatibility/2006">
                <mc:Choice xmlns:v="urn:schemas-microsoft-com:vml" Requires="v">
                  <p:oleObj spid="_x0000_s4106" name="Equation" r:id="rId15" imgW="33528000" imgH="11582400" progId="Equation.DSMT4">
                    <p:embed/>
                  </p:oleObj>
                </mc:Choice>
                <mc:Fallback>
                  <p:oleObj name="Equation" r:id="rId15" imgW="33528000" imgH="11582400" progId="Equation.DSMT4">
                    <p:embed/>
                    <p:pic>
                      <p:nvPicPr>
                        <p:cNvPr id="0" name="Object 22"/>
                        <p:cNvPicPr/>
                        <p:nvPr/>
                      </p:nvPicPr>
                      <p:blipFill>
                        <a:blip r:embed="rId16"/>
                        <a:stretch>
                          <a:fillRect/>
                        </a:stretch>
                      </p:blipFill>
                      <p:spPr>
                        <a:xfrm>
                          <a:off x="5395360" y="5056187"/>
                          <a:ext cx="1397000" cy="482600"/>
                        </a:xfrm>
                        <a:prstGeom prst="rect">
                          <a:avLst/>
                        </a:prstGeom>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par>
                                <p:cTn id="11" presetID="16" presetClass="entr" presetSubtype="21"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barn(inVertical)">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barn(inVertical)">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barn(inVertical)">
                                      <p:cBhvr>
                                        <p:cTn id="2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24" descr="OPL20U25GSXzBJYl68kk8uQGfFKzs7yb1M4KJWUiLk6ZEvGF+qCIPSnY57AbBFCvTWID07 2024 T9 CD 06565+K4lPs7H94VUqPe2XwIsfPRnrXQE//QTEXxb8/8N4CNc6FpgZahzpTjFhMzSA7T/nHJa11DE8Ng2TP3iAmRczFlmslSuUNOgUeb6yRvs0="/>
          <p:cNvSpPr>
            <a:spLocks noChangeArrowheads="1"/>
          </p:cNvSpPr>
          <p:nvPr/>
        </p:nvSpPr>
        <p:spPr bwMode="auto">
          <a:xfrm>
            <a:off x="407022" y="1848571"/>
            <a:ext cx="2952953" cy="847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9200">
              <a:lnSpc>
                <a:spcPct val="120000"/>
              </a:lnSpc>
              <a:spcBef>
                <a:spcPts val="400"/>
              </a:spcBef>
              <a:defRPr/>
            </a:pPr>
            <a:r>
              <a:rPr lang="en-US" sz="2400" dirty="0" err="1">
                <a:solidFill>
                  <a:schemeClr val="bg1"/>
                </a:solidFill>
                <a:latin typeface="Times New Roman" panose="02020603050405020304" pitchFamily="18" charset="0"/>
                <a:cs typeface="Times New Roman" panose="02020603050405020304" pitchFamily="18" charset="0"/>
              </a:rPr>
              <a:t>Mỗi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đội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cử</a:t>
            </a:r>
            <a:r>
              <a:rPr lang="en-US" sz="2400" dirty="0">
                <a:solidFill>
                  <a:schemeClr val="bg1"/>
                </a:solidFill>
                <a:latin typeface="Times New Roman" panose="02020603050405020304" pitchFamily="18" charset="0"/>
                <a:cs typeface="Times New Roman" panose="02020603050405020304" pitchFamily="18" charset="0"/>
              </a:rPr>
              <a:t> 4 HS </a:t>
            </a:r>
            <a:r>
              <a:rPr lang="en-US" sz="2400" dirty="0" err="1">
                <a:solidFill>
                  <a:schemeClr val="bg1"/>
                </a:solidFill>
                <a:latin typeface="Times New Roman" panose="02020603050405020304" pitchFamily="18" charset="0"/>
                <a:cs typeface="Times New Roman" panose="02020603050405020304" pitchFamily="18" charset="0"/>
              </a:rPr>
              <a:t>tham</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gia</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trò</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chơi</a:t>
            </a:r>
            <a:endParaRPr lang="en-US" altLang="zh-CN" sz="2400" kern="0" dirty="0">
              <a:solidFill>
                <a:schemeClr val="bg1"/>
              </a:solidFill>
              <a:latin typeface="Times New Roman" panose="02020603050405020304" pitchFamily="18" charset="0"/>
              <a:cs typeface="Times New Roman" panose="02020603050405020304" pitchFamily="18" charset="0"/>
            </a:endParaRPr>
          </a:p>
        </p:txBody>
      </p:sp>
      <p:sp>
        <p:nvSpPr>
          <p:cNvPr id="86" name="Rectangle 24" descr="OPL20U25GSXzBJYl68kk8uQGfFKzs7yb1M4KJWUiLk6ZEvGF+qCIPSnY57AbBFCvTWID07 2024 T9 CD 06565+K4lPs7H94VUqPe2XwIsfPRnrXQE//QTEXxb8/8N4CNc6FpgZahzpTjFhMzSA7T/nHJa11DE8Ng2TP3iAmRczFlmslSuUNOgUeb6yRvs0="/>
          <p:cNvSpPr>
            <a:spLocks noChangeArrowheads="1"/>
          </p:cNvSpPr>
          <p:nvPr/>
        </p:nvSpPr>
        <p:spPr bwMode="auto">
          <a:xfrm>
            <a:off x="288976" y="3288045"/>
            <a:ext cx="3337094" cy="2671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9200">
              <a:lnSpc>
                <a:spcPct val="120000"/>
              </a:lnSpc>
              <a:spcBef>
                <a:spcPts val="400"/>
              </a:spcBef>
              <a:defRPr/>
            </a:pPr>
            <a:r>
              <a:rPr lang="en-US" altLang="zh-CN" sz="2400" dirty="0">
                <a:solidFill>
                  <a:schemeClr val="bg1"/>
                </a:solidFill>
                <a:latin typeface="Times New Roman" panose="02020603050405020304" pitchFamily="18" charset="0"/>
                <a:cs typeface="Times New Roman" panose="02020603050405020304" pitchFamily="18" charset="0"/>
              </a:rPr>
              <a:t>Trong </a:t>
            </a:r>
            <a:r>
              <a:rPr lang="en-US" altLang="zh-CN" sz="2400" dirty="0" err="1">
                <a:solidFill>
                  <a:schemeClr val="bg1"/>
                </a:solidFill>
                <a:latin typeface="Times New Roman" panose="02020603050405020304" pitchFamily="18" charset="0"/>
                <a:cs typeface="Times New Roman" panose="02020603050405020304" pitchFamily="18" charset="0"/>
              </a:rPr>
              <a:t>vòng</a:t>
            </a:r>
            <a:r>
              <a:rPr lang="en-US" altLang="zh-CN" sz="2400" dirty="0">
                <a:solidFill>
                  <a:schemeClr val="bg1"/>
                </a:solidFill>
                <a:latin typeface="Times New Roman" panose="02020603050405020304" pitchFamily="18" charset="0"/>
                <a:cs typeface="Times New Roman" panose="02020603050405020304" pitchFamily="18" charset="0"/>
              </a:rPr>
              <a:t> 30 </a:t>
            </a:r>
            <a:r>
              <a:rPr lang="en-US" altLang="zh-CN" sz="2400" dirty="0" err="1">
                <a:solidFill>
                  <a:schemeClr val="bg1"/>
                </a:solidFill>
                <a:latin typeface="Times New Roman" panose="02020603050405020304" pitchFamily="18" charset="0"/>
                <a:cs typeface="Times New Roman" panose="02020603050405020304" pitchFamily="18" charset="0"/>
              </a:rPr>
              <a:t>giây</a:t>
            </a:r>
            <a:r>
              <a:rPr lang="en-US" altLang="zh-CN" sz="2400" dirty="0">
                <a:solidFill>
                  <a:schemeClr val="bg1"/>
                </a:solidFill>
                <a:latin typeface="Times New Roman" panose="02020603050405020304" pitchFamily="18" charset="0"/>
                <a:cs typeface="Times New Roman" panose="02020603050405020304" pitchFamily="18" charset="0"/>
              </a:rPr>
              <a:t>, </a:t>
            </a:r>
            <a:r>
              <a:rPr lang="vi-VN" altLang="zh-CN" sz="2400" dirty="0">
                <a:solidFill>
                  <a:schemeClr val="bg1"/>
                </a:solidFill>
                <a:latin typeface="Times New Roman" panose="02020603050405020304" pitchFamily="18" charset="0"/>
                <a:cs typeface="Times New Roman" panose="02020603050405020304" pitchFamily="18" charset="0"/>
              </a:rPr>
              <a:t>người thứ nhất tìm mảnh ghép chứa hàm số có dạng </a:t>
            </a:r>
            <a:endParaRPr lang="en-US" altLang="zh-CN" sz="2400" b="0" i="1" dirty="0">
              <a:solidFill>
                <a:schemeClr val="bg1"/>
              </a:solidFill>
              <a:latin typeface="Cambria Math" panose="02040503050406030204" pitchFamily="18" charset="0"/>
              <a:cs typeface="Times New Roman" panose="02020603050405020304" pitchFamily="18" charset="0"/>
            </a:endParaRPr>
          </a:p>
          <a:p>
            <a:pPr defTabSz="1219200">
              <a:lnSpc>
                <a:spcPct val="120000"/>
              </a:lnSpc>
              <a:spcBef>
                <a:spcPts val="400"/>
              </a:spcBef>
              <a:defRPr/>
            </a:pPr>
            <a:r>
              <a:rPr lang="en-US" altLang="zh-CN" sz="2400" dirty="0">
                <a:solidFill>
                  <a:schemeClr val="bg1"/>
                </a:solidFill>
                <a:latin typeface="Times New Roman" panose="02020603050405020304" pitchFamily="18" charset="0"/>
                <a:cs typeface="Times New Roman" panose="02020603050405020304" pitchFamily="18" charset="0"/>
              </a:rPr>
              <a:t>                </a:t>
            </a:r>
            <a:r>
              <a:rPr lang="vi-VN" altLang="zh-CN" sz="2400" dirty="0">
                <a:solidFill>
                  <a:schemeClr val="bg1"/>
                </a:solidFill>
                <a:latin typeface="Times New Roman" panose="02020603050405020304" pitchFamily="18" charset="0"/>
                <a:cs typeface="Times New Roman" panose="02020603050405020304" pitchFamily="18" charset="0"/>
              </a:rPr>
              <a:t>và di chuyển để hoàn thiện cột A, sau đó trở về vị trí xuất phát.</a:t>
            </a:r>
            <a:endParaRPr lang="en-US" altLang="zh-CN" sz="2400" kern="0" dirty="0">
              <a:solidFill>
                <a:schemeClr val="bg1"/>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88" name="Rectangle 24" descr="OPL20U25GSXzBJYl68kk8uQGfFKzs7yb1M4KJWUiLk6ZEvGF+qCIPSnY57AbBFCvTWID07 2024 T9 CD 06565+K4lPs7H94VUqPe2XwIsfPRnrXQE//QTEXxb8/8N4CNc6FpgZahzpTjFhMzSA7T/nHJa11DE8Ng2TP3iAmRczFlmslSuUNOgUeb6yRvs0="/>
              <p:cNvSpPr>
                <a:spLocks noChangeArrowheads="1"/>
              </p:cNvSpPr>
              <p:nvPr/>
            </p:nvSpPr>
            <p:spPr bwMode="auto">
              <a:xfrm>
                <a:off x="8704425" y="1738358"/>
                <a:ext cx="3395863" cy="2177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9200">
                  <a:lnSpc>
                    <a:spcPct val="120000"/>
                  </a:lnSpc>
                  <a:spcBef>
                    <a:spcPts val="400"/>
                  </a:spcBef>
                  <a:defRPr/>
                </a:pPr>
                <a:r>
                  <a:rPr lang="vi-VN" altLang="en-US" sz="2400">
                    <a:solidFill>
                      <a:schemeClr val="bg1"/>
                    </a:solidFill>
                    <a:latin typeface="Times New Roman" panose="02020603050405020304" pitchFamily="18" charset="0"/>
                    <a:cs typeface="Times New Roman" panose="02020603050405020304" pitchFamily="18" charset="0"/>
                  </a:rPr>
                  <a:t>Người thứ hai tìm mảnh ghép chứa hệ số</a:t>
                </a:r>
                <a:r>
                  <a:rPr lang="en-US" altLang="en-US" sz="2400">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r>
                      <a:rPr lang="en-US" altLang="en-US" sz="2400" b="0" i="1" smtClean="0">
                        <a:solidFill>
                          <a:schemeClr val="bg1"/>
                        </a:solidFill>
                        <a:latin typeface="Cambria Math" panose="02040503050406030204" pitchFamily="18" charset="0"/>
                        <a:cs typeface="Times New Roman" panose="02020603050405020304" pitchFamily="18" charset="0"/>
                      </a:rPr>
                      <m:t>𝑎</m:t>
                    </m:r>
                  </m:oMath>
                </a14:m>
                <a:r>
                  <a:rPr lang="vi-VN" altLang="en-US" sz="2400">
                    <a:solidFill>
                      <a:schemeClr val="bg1"/>
                    </a:solidFill>
                    <a:latin typeface="Times New Roman" panose="02020603050405020304" pitchFamily="18" charset="0"/>
                    <a:cs typeface="Times New Roman" panose="02020603050405020304" pitchFamily="18" charset="0"/>
                  </a:rPr>
                  <a:t> tương ứng và di chuyển hoàn thiện vào cột B. Lần lượt với người thứ ba và thứ tư.</a:t>
                </a:r>
                <a:r>
                  <a:rPr lang="en-US" altLang="en-US" sz="2400">
                    <a:solidFill>
                      <a:schemeClr val="bg1"/>
                    </a:solidFill>
                    <a:latin typeface="Times New Roman" panose="02020603050405020304" pitchFamily="18" charset="0"/>
                    <a:cs typeface="Times New Roman" panose="02020603050405020304" pitchFamily="18" charset="0"/>
                  </a:rPr>
                  <a:t> </a:t>
                </a:r>
                <a:endParaRPr lang="en-US" altLang="zh-CN" sz="2400" dirty="0">
                  <a:solidFill>
                    <a:schemeClr val="bg1"/>
                  </a:solidFill>
                  <a:latin typeface="Times New Roman" panose="02020603050405020304" pitchFamily="18" charset="0"/>
                  <a:ea typeface="Microsoft YaHei" panose="020B0503020204020204" charset="-122"/>
                  <a:cs typeface="Times New Roman" panose="02020603050405020304" pitchFamily="18" charset="0"/>
                </a:endParaRPr>
              </a:p>
            </p:txBody>
          </p:sp>
        </mc:Choice>
        <mc:Fallback>
          <p:sp>
            <p:nvSpPr>
              <p:cNvPr id="88" name="Rectangle 24"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bwMode="auto">
              <a:xfrm>
                <a:off x="8704425" y="1738358"/>
                <a:ext cx="3395863" cy="2177327"/>
              </a:xfrm>
              <a:prstGeom prst="rect">
                <a:avLst/>
              </a:prstGeom>
              <a:blipFill rotWithShape="1">
                <a:blip r:embed="rId1"/>
                <a:stretch>
                  <a:fillRect l="-14" t="-17" r="11" b="-74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noFill/>
                  </a:rPr>
                  <a:t> </a:t>
                </a:r>
              </a:p>
            </p:txBody>
          </p:sp>
        </mc:Fallback>
      </mc:AlternateContent>
      <p:grpSp>
        <p:nvGrpSpPr>
          <p:cNvPr id="3" name="组合 70" descr="OPL20U25GSXzBJYl68kk8uQGfFKzs7yb1M4KJWUiLk6ZEvGF+qCIPSnY57AbBFCvTWID07 2024 T9 CD 06565+K4lPs7H94VUqPe2XwIsfPRnrXQE//QTEXxb8/8N4CNc6FpgZahzpTjFhMzSA7T/nHJa11DE8Ng2TP3iAmRczFlmslSuUNOgUeb6yRvs0="/>
          <p:cNvGrpSpPr/>
          <p:nvPr/>
        </p:nvGrpSpPr>
        <p:grpSpPr>
          <a:xfrm>
            <a:off x="5234016" y="2797907"/>
            <a:ext cx="1644193" cy="1646263"/>
            <a:chOff x="1903413" y="1601788"/>
            <a:chExt cx="1949450" cy="1951038"/>
          </a:xfrm>
        </p:grpSpPr>
        <p:sp>
          <p:nvSpPr>
            <p:cNvPr id="72" name="Oval 6"/>
            <p:cNvSpPr>
              <a:spLocks noChangeArrowheads="1"/>
            </p:cNvSpPr>
            <p:nvPr/>
          </p:nvSpPr>
          <p:spPr bwMode="auto">
            <a:xfrm>
              <a:off x="1911350" y="1611313"/>
              <a:ext cx="1931987" cy="19319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66" tIns="60933" rIns="121866" bIns="60933" numCol="1" anchor="t" anchorCtr="0" compatLnSpc="1"/>
            <a:lstStyle/>
            <a:p>
              <a:pPr defTabSz="1219200">
                <a:defRPr/>
              </a:pPr>
              <a:endParaRPr lang="zh-CN" altLang="en-US" sz="2400" kern="0" dirty="0">
                <a:solidFill>
                  <a:srgbClr val="080808"/>
                </a:solidFill>
              </a:endParaRPr>
            </a:p>
          </p:txBody>
        </p:sp>
        <p:sp>
          <p:nvSpPr>
            <p:cNvPr id="73" name="Oval 7"/>
            <p:cNvSpPr>
              <a:spLocks noChangeArrowheads="1"/>
            </p:cNvSpPr>
            <p:nvPr/>
          </p:nvSpPr>
          <p:spPr bwMode="auto">
            <a:xfrm>
              <a:off x="2730500" y="2430463"/>
              <a:ext cx="295275" cy="295275"/>
            </a:xfrm>
            <a:prstGeom prst="ellipse">
              <a:avLst/>
            </a:prstGeom>
            <a:solidFill>
              <a:schemeClr val="accent2"/>
            </a:solidFill>
            <a:ln>
              <a:noFill/>
            </a:ln>
          </p:spPr>
          <p:txBody>
            <a:bodyPr vert="horz" wrap="square" lIns="121866" tIns="60933" rIns="121866" bIns="60933" numCol="1" anchor="t" anchorCtr="0" compatLnSpc="1"/>
            <a:lstStyle/>
            <a:p>
              <a:pPr defTabSz="1219200">
                <a:defRPr/>
              </a:pPr>
              <a:endParaRPr lang="zh-CN" altLang="en-US" sz="2400" kern="0" dirty="0">
                <a:solidFill>
                  <a:srgbClr val="080808"/>
                </a:solidFill>
              </a:endParaRPr>
            </a:p>
          </p:txBody>
        </p:sp>
        <p:sp>
          <p:nvSpPr>
            <p:cNvPr id="74" name="Freeform 8"/>
            <p:cNvSpPr>
              <a:spLocks noEditPoints="1"/>
            </p:cNvSpPr>
            <p:nvPr/>
          </p:nvSpPr>
          <p:spPr bwMode="auto">
            <a:xfrm>
              <a:off x="1903413" y="1601788"/>
              <a:ext cx="1949450" cy="1951038"/>
            </a:xfrm>
            <a:custGeom>
              <a:avLst/>
              <a:gdLst>
                <a:gd name="T0" fmla="*/ 660 w 1320"/>
                <a:gd name="T1" fmla="*/ 0 h 1320"/>
                <a:gd name="T2" fmla="*/ 0 w 1320"/>
                <a:gd name="T3" fmla="*/ 660 h 1320"/>
                <a:gd name="T4" fmla="*/ 660 w 1320"/>
                <a:gd name="T5" fmla="*/ 1320 h 1320"/>
                <a:gd name="T6" fmla="*/ 1320 w 1320"/>
                <a:gd name="T7" fmla="*/ 660 h 1320"/>
                <a:gd name="T8" fmla="*/ 660 w 1320"/>
                <a:gd name="T9" fmla="*/ 0 h 1320"/>
                <a:gd name="T10" fmla="*/ 660 w 1320"/>
                <a:gd name="T11" fmla="*/ 1224 h 1320"/>
                <a:gd name="T12" fmla="*/ 96 w 1320"/>
                <a:gd name="T13" fmla="*/ 660 h 1320"/>
                <a:gd name="T14" fmla="*/ 660 w 1320"/>
                <a:gd name="T15" fmla="*/ 96 h 1320"/>
                <a:gd name="T16" fmla="*/ 1224 w 1320"/>
                <a:gd name="T17" fmla="*/ 660 h 1320"/>
                <a:gd name="T18" fmla="*/ 660 w 1320"/>
                <a:gd name="T19" fmla="*/ 1224 h 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0" h="1320">
                  <a:moveTo>
                    <a:pt x="660" y="0"/>
                  </a:moveTo>
                  <a:cubicBezTo>
                    <a:pt x="295" y="0"/>
                    <a:pt x="0" y="296"/>
                    <a:pt x="0" y="660"/>
                  </a:cubicBezTo>
                  <a:cubicBezTo>
                    <a:pt x="0" y="1025"/>
                    <a:pt x="295" y="1320"/>
                    <a:pt x="660" y="1320"/>
                  </a:cubicBezTo>
                  <a:cubicBezTo>
                    <a:pt x="1025" y="1320"/>
                    <a:pt x="1320" y="1025"/>
                    <a:pt x="1320" y="660"/>
                  </a:cubicBezTo>
                  <a:cubicBezTo>
                    <a:pt x="1320" y="296"/>
                    <a:pt x="1025" y="0"/>
                    <a:pt x="660" y="0"/>
                  </a:cubicBezTo>
                  <a:close/>
                  <a:moveTo>
                    <a:pt x="660" y="1224"/>
                  </a:moveTo>
                  <a:cubicBezTo>
                    <a:pt x="349" y="1224"/>
                    <a:pt x="96" y="972"/>
                    <a:pt x="96" y="660"/>
                  </a:cubicBezTo>
                  <a:cubicBezTo>
                    <a:pt x="96" y="349"/>
                    <a:pt x="349" y="96"/>
                    <a:pt x="660" y="96"/>
                  </a:cubicBezTo>
                  <a:cubicBezTo>
                    <a:pt x="971" y="96"/>
                    <a:pt x="1224" y="349"/>
                    <a:pt x="1224" y="660"/>
                  </a:cubicBezTo>
                  <a:cubicBezTo>
                    <a:pt x="1224" y="972"/>
                    <a:pt x="971" y="1224"/>
                    <a:pt x="660" y="1224"/>
                  </a:cubicBezTo>
                  <a:close/>
                </a:path>
              </a:pathLst>
            </a:custGeom>
            <a:solidFill>
              <a:schemeClr val="accent1"/>
            </a:solidFill>
            <a:ln>
              <a:noFill/>
            </a:ln>
          </p:spPr>
          <p:txBody>
            <a:bodyPr vert="horz" wrap="square" lIns="121866" tIns="60933" rIns="121866" bIns="60933" numCol="1" anchor="t" anchorCtr="0" compatLnSpc="1"/>
            <a:lstStyle/>
            <a:p>
              <a:pPr defTabSz="1219200">
                <a:defRPr/>
              </a:pPr>
              <a:endParaRPr lang="zh-CN" altLang="en-US" sz="2400" kern="0" dirty="0">
                <a:solidFill>
                  <a:srgbClr val="080808"/>
                </a:solidFill>
              </a:endParaRPr>
            </a:p>
          </p:txBody>
        </p:sp>
        <p:sp>
          <p:nvSpPr>
            <p:cNvPr id="75" name="Freeform 9"/>
            <p:cNvSpPr>
              <a:spLocks noEditPoints="1"/>
            </p:cNvSpPr>
            <p:nvPr/>
          </p:nvSpPr>
          <p:spPr bwMode="auto">
            <a:xfrm>
              <a:off x="2181225" y="1882776"/>
              <a:ext cx="1392237" cy="1390650"/>
            </a:xfrm>
            <a:custGeom>
              <a:avLst/>
              <a:gdLst>
                <a:gd name="T0" fmla="*/ 471 w 942"/>
                <a:gd name="T1" fmla="*/ 0 h 941"/>
                <a:gd name="T2" fmla="*/ 0 w 942"/>
                <a:gd name="T3" fmla="*/ 470 h 941"/>
                <a:gd name="T4" fmla="*/ 471 w 942"/>
                <a:gd name="T5" fmla="*/ 941 h 941"/>
                <a:gd name="T6" fmla="*/ 942 w 942"/>
                <a:gd name="T7" fmla="*/ 470 h 941"/>
                <a:gd name="T8" fmla="*/ 471 w 942"/>
                <a:gd name="T9" fmla="*/ 0 h 941"/>
                <a:gd name="T10" fmla="*/ 471 w 942"/>
                <a:gd name="T11" fmla="*/ 854 h 941"/>
                <a:gd name="T12" fmla="*/ 87 w 942"/>
                <a:gd name="T13" fmla="*/ 470 h 941"/>
                <a:gd name="T14" fmla="*/ 471 w 942"/>
                <a:gd name="T15" fmla="*/ 86 h 941"/>
                <a:gd name="T16" fmla="*/ 855 w 942"/>
                <a:gd name="T17" fmla="*/ 470 h 941"/>
                <a:gd name="T18" fmla="*/ 471 w 942"/>
                <a:gd name="T19" fmla="*/ 854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2" h="941">
                  <a:moveTo>
                    <a:pt x="471" y="0"/>
                  </a:moveTo>
                  <a:cubicBezTo>
                    <a:pt x="211" y="0"/>
                    <a:pt x="0" y="210"/>
                    <a:pt x="0" y="470"/>
                  </a:cubicBezTo>
                  <a:cubicBezTo>
                    <a:pt x="0" y="730"/>
                    <a:pt x="211" y="941"/>
                    <a:pt x="471" y="941"/>
                  </a:cubicBezTo>
                  <a:cubicBezTo>
                    <a:pt x="731" y="941"/>
                    <a:pt x="942" y="730"/>
                    <a:pt x="942" y="470"/>
                  </a:cubicBezTo>
                  <a:cubicBezTo>
                    <a:pt x="942" y="210"/>
                    <a:pt x="731" y="0"/>
                    <a:pt x="471" y="0"/>
                  </a:cubicBezTo>
                  <a:close/>
                  <a:moveTo>
                    <a:pt x="471" y="854"/>
                  </a:moveTo>
                  <a:cubicBezTo>
                    <a:pt x="259" y="854"/>
                    <a:pt x="87" y="682"/>
                    <a:pt x="87" y="470"/>
                  </a:cubicBezTo>
                  <a:cubicBezTo>
                    <a:pt x="87" y="258"/>
                    <a:pt x="259" y="86"/>
                    <a:pt x="471" y="86"/>
                  </a:cubicBezTo>
                  <a:cubicBezTo>
                    <a:pt x="683" y="86"/>
                    <a:pt x="855" y="258"/>
                    <a:pt x="855" y="470"/>
                  </a:cubicBezTo>
                  <a:cubicBezTo>
                    <a:pt x="855" y="682"/>
                    <a:pt x="683" y="854"/>
                    <a:pt x="471" y="854"/>
                  </a:cubicBezTo>
                  <a:close/>
                </a:path>
              </a:pathLst>
            </a:custGeom>
            <a:solidFill>
              <a:schemeClr val="accent1"/>
            </a:solidFill>
            <a:ln>
              <a:noFill/>
            </a:ln>
          </p:spPr>
          <p:txBody>
            <a:bodyPr vert="horz" wrap="square" lIns="121866" tIns="60933" rIns="121866" bIns="60933" numCol="1" anchor="t" anchorCtr="0" compatLnSpc="1"/>
            <a:lstStyle/>
            <a:p>
              <a:pPr defTabSz="1219200">
                <a:defRPr/>
              </a:pPr>
              <a:endParaRPr lang="zh-CN" altLang="en-US" sz="2400" kern="0" dirty="0">
                <a:solidFill>
                  <a:srgbClr val="080808"/>
                </a:solidFill>
              </a:endParaRPr>
            </a:p>
          </p:txBody>
        </p:sp>
        <p:sp>
          <p:nvSpPr>
            <p:cNvPr id="76" name="Freeform 10"/>
            <p:cNvSpPr>
              <a:spLocks noEditPoints="1"/>
            </p:cNvSpPr>
            <p:nvPr/>
          </p:nvSpPr>
          <p:spPr bwMode="auto">
            <a:xfrm>
              <a:off x="2468563" y="2168526"/>
              <a:ext cx="819150" cy="819150"/>
            </a:xfrm>
            <a:custGeom>
              <a:avLst/>
              <a:gdLst>
                <a:gd name="T0" fmla="*/ 277 w 554"/>
                <a:gd name="T1" fmla="*/ 0 h 555"/>
                <a:gd name="T2" fmla="*/ 0 w 554"/>
                <a:gd name="T3" fmla="*/ 277 h 555"/>
                <a:gd name="T4" fmla="*/ 277 w 554"/>
                <a:gd name="T5" fmla="*/ 555 h 555"/>
                <a:gd name="T6" fmla="*/ 554 w 554"/>
                <a:gd name="T7" fmla="*/ 277 h 555"/>
                <a:gd name="T8" fmla="*/ 277 w 554"/>
                <a:gd name="T9" fmla="*/ 0 h 555"/>
                <a:gd name="T10" fmla="*/ 277 w 554"/>
                <a:gd name="T11" fmla="*/ 464 h 555"/>
                <a:gd name="T12" fmla="*/ 90 w 554"/>
                <a:gd name="T13" fmla="*/ 277 h 555"/>
                <a:gd name="T14" fmla="*/ 277 w 554"/>
                <a:gd name="T15" fmla="*/ 91 h 555"/>
                <a:gd name="T16" fmla="*/ 464 w 554"/>
                <a:gd name="T17" fmla="*/ 277 h 555"/>
                <a:gd name="T18" fmla="*/ 277 w 554"/>
                <a:gd name="T19" fmla="*/ 464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4" h="555">
                  <a:moveTo>
                    <a:pt x="277" y="0"/>
                  </a:moveTo>
                  <a:cubicBezTo>
                    <a:pt x="124" y="0"/>
                    <a:pt x="0" y="124"/>
                    <a:pt x="0" y="277"/>
                  </a:cubicBezTo>
                  <a:cubicBezTo>
                    <a:pt x="0" y="430"/>
                    <a:pt x="124" y="555"/>
                    <a:pt x="277" y="555"/>
                  </a:cubicBezTo>
                  <a:cubicBezTo>
                    <a:pt x="430" y="555"/>
                    <a:pt x="554" y="430"/>
                    <a:pt x="554" y="277"/>
                  </a:cubicBezTo>
                  <a:cubicBezTo>
                    <a:pt x="554" y="124"/>
                    <a:pt x="430" y="0"/>
                    <a:pt x="277" y="0"/>
                  </a:cubicBezTo>
                  <a:close/>
                  <a:moveTo>
                    <a:pt x="277" y="464"/>
                  </a:moveTo>
                  <a:cubicBezTo>
                    <a:pt x="174" y="464"/>
                    <a:pt x="90" y="380"/>
                    <a:pt x="90" y="277"/>
                  </a:cubicBezTo>
                  <a:cubicBezTo>
                    <a:pt x="90" y="174"/>
                    <a:pt x="174" y="91"/>
                    <a:pt x="277" y="91"/>
                  </a:cubicBezTo>
                  <a:cubicBezTo>
                    <a:pt x="380" y="91"/>
                    <a:pt x="464" y="174"/>
                    <a:pt x="464" y="277"/>
                  </a:cubicBezTo>
                  <a:cubicBezTo>
                    <a:pt x="464" y="380"/>
                    <a:pt x="380" y="464"/>
                    <a:pt x="277" y="464"/>
                  </a:cubicBezTo>
                  <a:close/>
                </a:path>
              </a:pathLst>
            </a:custGeom>
            <a:solidFill>
              <a:schemeClr val="accent1"/>
            </a:solidFill>
            <a:ln>
              <a:noFill/>
            </a:ln>
          </p:spPr>
          <p:txBody>
            <a:bodyPr vert="horz" wrap="square" lIns="121866" tIns="60933" rIns="121866" bIns="60933" numCol="1" anchor="t" anchorCtr="0" compatLnSpc="1"/>
            <a:lstStyle/>
            <a:p>
              <a:pPr defTabSz="1219200">
                <a:defRPr/>
              </a:pPr>
              <a:endParaRPr lang="zh-CN" altLang="en-US" sz="2400" kern="0" dirty="0">
                <a:solidFill>
                  <a:srgbClr val="080808"/>
                </a:solidFill>
              </a:endParaRPr>
            </a:p>
          </p:txBody>
        </p:sp>
      </p:grpSp>
      <p:grpSp>
        <p:nvGrpSpPr>
          <p:cNvPr id="4" name="组合 76" descr="OPL20U25GSXzBJYl68kk8uQGfFKzs7yb1M4KJWUiLk6ZEvGF+qCIPSnY57AbBFCvTWID07 2024 T9 CD 06565+K4lPs7H94VUqPe2XwIsfPRnrXQE//QTEXxb8/8N4CNc6FpgZahzpTjFhMzSA7T/nHJa11DE8Ng2TP3iAmRczFlmslSuUNOgUeb6yRvs0="/>
          <p:cNvGrpSpPr/>
          <p:nvPr/>
        </p:nvGrpSpPr>
        <p:grpSpPr>
          <a:xfrm>
            <a:off x="4900625" y="2642524"/>
            <a:ext cx="1158165" cy="979184"/>
            <a:chOff x="1508126" y="1417638"/>
            <a:chExt cx="1373187" cy="1160463"/>
          </a:xfrm>
        </p:grpSpPr>
        <p:sp>
          <p:nvSpPr>
            <p:cNvPr id="78" name="Freeform 11"/>
            <p:cNvSpPr/>
            <p:nvPr/>
          </p:nvSpPr>
          <p:spPr bwMode="auto">
            <a:xfrm>
              <a:off x="1508126" y="1636713"/>
              <a:ext cx="444500" cy="239713"/>
            </a:xfrm>
            <a:custGeom>
              <a:avLst/>
              <a:gdLst>
                <a:gd name="T0" fmla="*/ 280 w 280"/>
                <a:gd name="T1" fmla="*/ 117 h 151"/>
                <a:gd name="T2" fmla="*/ 146 w 280"/>
                <a:gd name="T3" fmla="*/ 151 h 151"/>
                <a:gd name="T4" fmla="*/ 0 w 280"/>
                <a:gd name="T5" fmla="*/ 33 h 151"/>
                <a:gd name="T6" fmla="*/ 134 w 280"/>
                <a:gd name="T7" fmla="*/ 0 h 151"/>
                <a:gd name="T8" fmla="*/ 280 w 280"/>
                <a:gd name="T9" fmla="*/ 117 h 151"/>
              </a:gdLst>
              <a:ahLst/>
              <a:cxnLst>
                <a:cxn ang="0">
                  <a:pos x="T0" y="T1"/>
                </a:cxn>
                <a:cxn ang="0">
                  <a:pos x="T2" y="T3"/>
                </a:cxn>
                <a:cxn ang="0">
                  <a:pos x="T4" y="T5"/>
                </a:cxn>
                <a:cxn ang="0">
                  <a:pos x="T6" y="T7"/>
                </a:cxn>
                <a:cxn ang="0">
                  <a:pos x="T8" y="T9"/>
                </a:cxn>
              </a:cxnLst>
              <a:rect l="0" t="0" r="r" b="b"/>
              <a:pathLst>
                <a:path w="280" h="151">
                  <a:moveTo>
                    <a:pt x="280" y="117"/>
                  </a:moveTo>
                  <a:lnTo>
                    <a:pt x="146" y="151"/>
                  </a:lnTo>
                  <a:lnTo>
                    <a:pt x="0" y="33"/>
                  </a:lnTo>
                  <a:lnTo>
                    <a:pt x="134" y="0"/>
                  </a:lnTo>
                  <a:lnTo>
                    <a:pt x="280" y="117"/>
                  </a:lnTo>
                  <a:close/>
                </a:path>
              </a:pathLst>
            </a:custGeom>
            <a:solidFill>
              <a:schemeClr val="accent3"/>
            </a:solidFill>
            <a:ln>
              <a:noFill/>
            </a:ln>
          </p:spPr>
          <p:txBody>
            <a:bodyPr vert="horz" wrap="square" lIns="121866" tIns="60933" rIns="121866" bIns="60933" numCol="1" anchor="t" anchorCtr="0" compatLnSpc="1"/>
            <a:lstStyle/>
            <a:p>
              <a:pPr defTabSz="1219200">
                <a:defRPr/>
              </a:pPr>
              <a:endParaRPr lang="zh-CN" altLang="en-US" sz="2400" kern="0" dirty="0">
                <a:solidFill>
                  <a:srgbClr val="080808"/>
                </a:solidFill>
              </a:endParaRPr>
            </a:p>
          </p:txBody>
        </p:sp>
        <p:sp>
          <p:nvSpPr>
            <p:cNvPr id="79" name="Freeform 12"/>
            <p:cNvSpPr/>
            <p:nvPr/>
          </p:nvSpPr>
          <p:spPr bwMode="auto">
            <a:xfrm>
              <a:off x="1720850" y="1417638"/>
              <a:ext cx="238125" cy="404813"/>
            </a:xfrm>
            <a:custGeom>
              <a:avLst/>
              <a:gdLst>
                <a:gd name="T0" fmla="*/ 146 w 150"/>
                <a:gd name="T1" fmla="*/ 255 h 255"/>
                <a:gd name="T2" fmla="*/ 150 w 150"/>
                <a:gd name="T3" fmla="*/ 117 h 255"/>
                <a:gd name="T4" fmla="*/ 4 w 150"/>
                <a:gd name="T5" fmla="*/ 0 h 255"/>
                <a:gd name="T6" fmla="*/ 0 w 150"/>
                <a:gd name="T7" fmla="*/ 138 h 255"/>
                <a:gd name="T8" fmla="*/ 146 w 150"/>
                <a:gd name="T9" fmla="*/ 255 h 255"/>
              </a:gdLst>
              <a:ahLst/>
              <a:cxnLst>
                <a:cxn ang="0">
                  <a:pos x="T0" y="T1"/>
                </a:cxn>
                <a:cxn ang="0">
                  <a:pos x="T2" y="T3"/>
                </a:cxn>
                <a:cxn ang="0">
                  <a:pos x="T4" y="T5"/>
                </a:cxn>
                <a:cxn ang="0">
                  <a:pos x="T6" y="T7"/>
                </a:cxn>
                <a:cxn ang="0">
                  <a:pos x="T8" y="T9"/>
                </a:cxn>
              </a:cxnLst>
              <a:rect l="0" t="0" r="r" b="b"/>
              <a:pathLst>
                <a:path w="150" h="255">
                  <a:moveTo>
                    <a:pt x="146" y="255"/>
                  </a:moveTo>
                  <a:lnTo>
                    <a:pt x="150" y="117"/>
                  </a:lnTo>
                  <a:lnTo>
                    <a:pt x="4" y="0"/>
                  </a:lnTo>
                  <a:lnTo>
                    <a:pt x="0" y="138"/>
                  </a:lnTo>
                  <a:lnTo>
                    <a:pt x="146" y="255"/>
                  </a:lnTo>
                  <a:close/>
                </a:path>
              </a:pathLst>
            </a:custGeom>
            <a:solidFill>
              <a:schemeClr val="accent3">
                <a:lumMod val="60000"/>
                <a:lumOff val="40000"/>
              </a:schemeClr>
            </a:solidFill>
            <a:ln>
              <a:noFill/>
            </a:ln>
          </p:spPr>
          <p:txBody>
            <a:bodyPr vert="horz" wrap="square" lIns="121866" tIns="60933" rIns="121866" bIns="60933" numCol="1" anchor="t" anchorCtr="0" compatLnSpc="1"/>
            <a:lstStyle/>
            <a:p>
              <a:pPr defTabSz="1219200">
                <a:defRPr/>
              </a:pPr>
              <a:endParaRPr lang="zh-CN" altLang="en-US" sz="2400" kern="0" dirty="0">
                <a:solidFill>
                  <a:srgbClr val="080808"/>
                </a:solidFill>
              </a:endParaRPr>
            </a:p>
          </p:txBody>
        </p:sp>
        <p:sp>
          <p:nvSpPr>
            <p:cNvPr id="80" name="Freeform 13"/>
            <p:cNvSpPr/>
            <p:nvPr/>
          </p:nvSpPr>
          <p:spPr bwMode="auto">
            <a:xfrm>
              <a:off x="1660525" y="1577976"/>
              <a:ext cx="1174750" cy="965200"/>
            </a:xfrm>
            <a:custGeom>
              <a:avLst/>
              <a:gdLst>
                <a:gd name="T0" fmla="*/ 772 w 795"/>
                <a:gd name="T1" fmla="*/ 654 h 654"/>
                <a:gd name="T2" fmla="*/ 759 w 795"/>
                <a:gd name="T3" fmla="*/ 649 h 654"/>
                <a:gd name="T4" fmla="*/ 10 w 795"/>
                <a:gd name="T5" fmla="*/ 39 h 654"/>
                <a:gd name="T6" fmla="*/ 7 w 795"/>
                <a:gd name="T7" fmla="*/ 10 h 654"/>
                <a:gd name="T8" fmla="*/ 36 w 795"/>
                <a:gd name="T9" fmla="*/ 8 h 654"/>
                <a:gd name="T10" fmla="*/ 785 w 795"/>
                <a:gd name="T11" fmla="*/ 618 h 654"/>
                <a:gd name="T12" fmla="*/ 788 w 795"/>
                <a:gd name="T13" fmla="*/ 646 h 654"/>
                <a:gd name="T14" fmla="*/ 772 w 795"/>
                <a:gd name="T15" fmla="*/ 654 h 6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5" h="654">
                  <a:moveTo>
                    <a:pt x="772" y="654"/>
                  </a:moveTo>
                  <a:cubicBezTo>
                    <a:pt x="768" y="654"/>
                    <a:pt x="763" y="652"/>
                    <a:pt x="759" y="649"/>
                  </a:cubicBezTo>
                  <a:cubicBezTo>
                    <a:pt x="10" y="39"/>
                    <a:pt x="10" y="39"/>
                    <a:pt x="10" y="39"/>
                  </a:cubicBezTo>
                  <a:cubicBezTo>
                    <a:pt x="1" y="32"/>
                    <a:pt x="0" y="19"/>
                    <a:pt x="7" y="10"/>
                  </a:cubicBezTo>
                  <a:cubicBezTo>
                    <a:pt x="14" y="2"/>
                    <a:pt x="27" y="0"/>
                    <a:pt x="36" y="8"/>
                  </a:cubicBezTo>
                  <a:cubicBezTo>
                    <a:pt x="785" y="618"/>
                    <a:pt x="785" y="618"/>
                    <a:pt x="785" y="618"/>
                  </a:cubicBezTo>
                  <a:cubicBezTo>
                    <a:pt x="794" y="625"/>
                    <a:pt x="795" y="638"/>
                    <a:pt x="788" y="646"/>
                  </a:cubicBezTo>
                  <a:cubicBezTo>
                    <a:pt x="784" y="651"/>
                    <a:pt x="778" y="654"/>
                    <a:pt x="772" y="654"/>
                  </a:cubicBezTo>
                  <a:close/>
                </a:path>
              </a:pathLst>
            </a:custGeom>
            <a:solidFill>
              <a:schemeClr val="tx1">
                <a:lumMod val="75000"/>
                <a:lumOff val="25000"/>
              </a:schemeClr>
            </a:solidFill>
            <a:ln>
              <a:noFill/>
            </a:ln>
          </p:spPr>
          <p:txBody>
            <a:bodyPr vert="horz" wrap="square" lIns="121866" tIns="60933" rIns="121866" bIns="60933" numCol="1" anchor="t" anchorCtr="0" compatLnSpc="1"/>
            <a:lstStyle/>
            <a:p>
              <a:pPr defTabSz="1219200">
                <a:defRPr/>
              </a:pPr>
              <a:endParaRPr lang="zh-CN" altLang="en-US" sz="2400" kern="0" dirty="0">
                <a:solidFill>
                  <a:srgbClr val="080808"/>
                </a:solidFill>
              </a:endParaRPr>
            </a:p>
          </p:txBody>
        </p:sp>
        <p:sp>
          <p:nvSpPr>
            <p:cNvPr id="81" name="Freeform 14"/>
            <p:cNvSpPr/>
            <p:nvPr/>
          </p:nvSpPr>
          <p:spPr bwMode="auto">
            <a:xfrm>
              <a:off x="2600325" y="2459038"/>
              <a:ext cx="280987" cy="119063"/>
            </a:xfrm>
            <a:custGeom>
              <a:avLst/>
              <a:gdLst>
                <a:gd name="T0" fmla="*/ 0 w 177"/>
                <a:gd name="T1" fmla="*/ 12 h 75"/>
                <a:gd name="T2" fmla="*/ 177 w 177"/>
                <a:gd name="T3" fmla="*/ 75 h 75"/>
                <a:gd name="T4" fmla="*/ 85 w 177"/>
                <a:gd name="T5" fmla="*/ 0 h 75"/>
                <a:gd name="T6" fmla="*/ 0 w 177"/>
                <a:gd name="T7" fmla="*/ 12 h 75"/>
              </a:gdLst>
              <a:ahLst/>
              <a:cxnLst>
                <a:cxn ang="0">
                  <a:pos x="T0" y="T1"/>
                </a:cxn>
                <a:cxn ang="0">
                  <a:pos x="T2" y="T3"/>
                </a:cxn>
                <a:cxn ang="0">
                  <a:pos x="T4" y="T5"/>
                </a:cxn>
                <a:cxn ang="0">
                  <a:pos x="T6" y="T7"/>
                </a:cxn>
              </a:cxnLst>
              <a:rect l="0" t="0" r="r" b="b"/>
              <a:pathLst>
                <a:path w="177" h="75">
                  <a:moveTo>
                    <a:pt x="0" y="12"/>
                  </a:moveTo>
                  <a:lnTo>
                    <a:pt x="177" y="75"/>
                  </a:lnTo>
                  <a:lnTo>
                    <a:pt x="85" y="0"/>
                  </a:lnTo>
                  <a:lnTo>
                    <a:pt x="0" y="12"/>
                  </a:lnTo>
                  <a:close/>
                </a:path>
              </a:pathLst>
            </a:custGeom>
            <a:solidFill>
              <a:schemeClr val="bg1">
                <a:lumMod val="65000"/>
              </a:schemeClr>
            </a:solidFill>
            <a:ln>
              <a:noFill/>
            </a:ln>
          </p:spPr>
          <p:txBody>
            <a:bodyPr vert="horz" wrap="square" lIns="121866" tIns="60933" rIns="121866" bIns="60933" numCol="1" anchor="t" anchorCtr="0" compatLnSpc="1"/>
            <a:lstStyle/>
            <a:p>
              <a:pPr defTabSz="1219200">
                <a:defRPr/>
              </a:pPr>
              <a:endParaRPr lang="zh-CN" altLang="en-US" sz="2400" kern="0" dirty="0">
                <a:solidFill>
                  <a:srgbClr val="080808"/>
                </a:solidFill>
              </a:endParaRPr>
            </a:p>
          </p:txBody>
        </p:sp>
        <p:sp>
          <p:nvSpPr>
            <p:cNvPr id="82" name="Freeform 15"/>
            <p:cNvSpPr/>
            <p:nvPr/>
          </p:nvSpPr>
          <p:spPr bwMode="auto">
            <a:xfrm>
              <a:off x="2725738" y="2324101"/>
              <a:ext cx="155575" cy="254000"/>
            </a:xfrm>
            <a:custGeom>
              <a:avLst/>
              <a:gdLst>
                <a:gd name="T0" fmla="*/ 6 w 98"/>
                <a:gd name="T1" fmla="*/ 85 h 160"/>
                <a:gd name="T2" fmla="*/ 98 w 98"/>
                <a:gd name="T3" fmla="*/ 160 h 160"/>
                <a:gd name="T4" fmla="*/ 0 w 98"/>
                <a:gd name="T5" fmla="*/ 0 h 160"/>
                <a:gd name="T6" fmla="*/ 6 w 98"/>
                <a:gd name="T7" fmla="*/ 85 h 160"/>
              </a:gdLst>
              <a:ahLst/>
              <a:cxnLst>
                <a:cxn ang="0">
                  <a:pos x="T0" y="T1"/>
                </a:cxn>
                <a:cxn ang="0">
                  <a:pos x="T2" y="T3"/>
                </a:cxn>
                <a:cxn ang="0">
                  <a:pos x="T4" y="T5"/>
                </a:cxn>
                <a:cxn ang="0">
                  <a:pos x="T6" y="T7"/>
                </a:cxn>
              </a:cxnLst>
              <a:rect l="0" t="0" r="r" b="b"/>
              <a:pathLst>
                <a:path w="98" h="160">
                  <a:moveTo>
                    <a:pt x="6" y="85"/>
                  </a:moveTo>
                  <a:lnTo>
                    <a:pt x="98" y="160"/>
                  </a:lnTo>
                  <a:lnTo>
                    <a:pt x="0" y="0"/>
                  </a:lnTo>
                  <a:lnTo>
                    <a:pt x="6" y="85"/>
                  </a:lnTo>
                  <a:close/>
                </a:path>
              </a:pathLst>
            </a:custGeom>
            <a:solidFill>
              <a:schemeClr val="bg1">
                <a:lumMod val="95000"/>
              </a:schemeClr>
            </a:solidFill>
            <a:ln>
              <a:noFill/>
            </a:ln>
          </p:spPr>
          <p:txBody>
            <a:bodyPr vert="horz" wrap="square" lIns="121866" tIns="60933" rIns="121866" bIns="60933" numCol="1" anchor="t" anchorCtr="0" compatLnSpc="1"/>
            <a:lstStyle/>
            <a:p>
              <a:pPr defTabSz="1219200">
                <a:defRPr/>
              </a:pPr>
              <a:endParaRPr lang="zh-CN" altLang="en-US" sz="2400" kern="0" dirty="0">
                <a:solidFill>
                  <a:srgbClr val="080808"/>
                </a:solidFill>
              </a:endParaRPr>
            </a:p>
          </p:txBody>
        </p:sp>
      </p:grpSp>
      <p:sp>
        <p:nvSpPr>
          <p:cNvPr id="83" name="Freeform 12" descr="OPL20U25GSXzBJYl68kk8uQGfFKzs7yb1M4KJWUiLk6ZEvGF+qCIPSnY57AbBFCvTWID07 2024 T9 CD 06565+K4lPs7H94VUqPe2XwIsfPRnrXQE//QTEXxb8/8N4CNc6FpgZahzpTjFhMzSA7T/nHJa11DE8Ng2TP3iAmRczFlmslSuUNOgUeb6yRvs0="/>
          <p:cNvSpPr/>
          <p:nvPr/>
        </p:nvSpPr>
        <p:spPr bwMode="auto">
          <a:xfrm flipV="1">
            <a:off x="4900625" y="3621037"/>
            <a:ext cx="1158165" cy="1089725"/>
          </a:xfrm>
          <a:custGeom>
            <a:avLst/>
            <a:gdLst/>
            <a:ahLst/>
            <a:cxnLst/>
            <a:rect l="l" t="t" r="r" b="b"/>
            <a:pathLst>
              <a:path w="1373187" h="1291466">
                <a:moveTo>
                  <a:pt x="1373186" y="1291466"/>
                </a:moveTo>
                <a:lnTo>
                  <a:pt x="1316220" y="1239784"/>
                </a:lnTo>
                <a:lnTo>
                  <a:pt x="1316221" y="1239784"/>
                </a:lnTo>
                <a:lnTo>
                  <a:pt x="1373187" y="1291466"/>
                </a:lnTo>
                <a:lnTo>
                  <a:pt x="1217612" y="1008792"/>
                </a:lnTo>
                <a:lnTo>
                  <a:pt x="1224267" y="1113714"/>
                </a:lnTo>
                <a:cubicBezTo>
                  <a:pt x="1123585" y="1022574"/>
                  <a:pt x="907850" y="827283"/>
                  <a:pt x="445585" y="408824"/>
                </a:cubicBezTo>
                <a:lnTo>
                  <a:pt x="450849" y="206706"/>
                </a:lnTo>
                <a:lnTo>
                  <a:pt x="219074" y="0"/>
                </a:lnTo>
                <a:lnTo>
                  <a:pt x="213889" y="199085"/>
                </a:lnTo>
                <a:lnTo>
                  <a:pt x="205595" y="191578"/>
                </a:lnTo>
                <a:cubicBezTo>
                  <a:pt x="192296" y="178438"/>
                  <a:pt x="173086" y="181723"/>
                  <a:pt x="162743" y="194863"/>
                </a:cubicBezTo>
                <a:cubicBezTo>
                  <a:pt x="152399" y="209645"/>
                  <a:pt x="153877" y="230996"/>
                  <a:pt x="167176" y="242494"/>
                </a:cubicBezTo>
                <a:cubicBezTo>
                  <a:pt x="167176" y="242494"/>
                  <a:pt x="167176" y="242494"/>
                  <a:pt x="169337" y="244450"/>
                </a:cubicBezTo>
                <a:lnTo>
                  <a:pt x="178874" y="253084"/>
                </a:lnTo>
                <a:lnTo>
                  <a:pt x="0" y="302108"/>
                </a:lnTo>
                <a:lnTo>
                  <a:pt x="231775" y="510580"/>
                </a:lnTo>
                <a:lnTo>
                  <a:pt x="408272" y="460742"/>
                </a:lnTo>
                <a:cubicBezTo>
                  <a:pt x="557041" y="595413"/>
                  <a:pt x="797608" y="813183"/>
                  <a:pt x="1186619" y="1165328"/>
                </a:cubicBezTo>
                <a:lnTo>
                  <a:pt x="1092199" y="1180163"/>
                </a:lnTo>
                <a:close/>
              </a:path>
            </a:pathLst>
          </a:custGeom>
          <a:solidFill>
            <a:schemeClr val="bg1">
              <a:lumMod val="65000"/>
              <a:alpha val="10000"/>
            </a:schemeClr>
          </a:solidFill>
          <a:ln>
            <a:noFill/>
          </a:ln>
        </p:spPr>
        <p:txBody>
          <a:bodyPr vert="horz" wrap="square" lIns="121902" tIns="60952" rIns="121902" bIns="60952" numCol="1" anchor="t" anchorCtr="0" compatLnSpc="1"/>
          <a:lstStyle/>
          <a:p>
            <a:pPr defTabSz="1219200">
              <a:defRPr/>
            </a:pPr>
            <a:endParaRPr lang="zh-CN" altLang="en-US" sz="2400" kern="0" dirty="0">
              <a:solidFill>
                <a:schemeClr val="accent5">
                  <a:lumMod val="50000"/>
                </a:schemeClr>
              </a:solidFill>
            </a:endParaRPr>
          </a:p>
        </p:txBody>
      </p:sp>
      <p:sp>
        <p:nvSpPr>
          <p:cNvPr id="2" name="菱形 1" descr="OPL20U25GSXzBJYl68kk8uQGfFKzs7yb1M4KJWUiLk6ZEvGF+qCIPSnY57AbBFCvTWID07 2024 T9 CD 06565+K4lPs7H94VUqPe2XwIsfPRnrXQE//QTEXxb8/8N4CNc6FpgZahzpTjFhMzSA7T/nHJa11DE8Ng2TP3iAmRczFlmslSuUNOgUeb6yRvs0="/>
          <p:cNvSpPr/>
          <p:nvPr/>
        </p:nvSpPr>
        <p:spPr>
          <a:xfrm>
            <a:off x="3856191" y="1848571"/>
            <a:ext cx="842293" cy="842664"/>
          </a:xfrm>
          <a:prstGeom prst="diamond">
            <a:avLst/>
          </a:prstGeom>
          <a:solidFill>
            <a:schemeClr val="accent1"/>
          </a:solidFill>
          <a:ln w="25400" cap="flat" cmpd="sng" algn="ctr">
            <a:noFill/>
            <a:prstDash val="solid"/>
          </a:ln>
          <a:effectLst/>
        </p:spPr>
        <p:txBody>
          <a:bodyPr lIns="0" tIns="0" rIns="0" bIns="0" rtlCol="0" anchor="ctr"/>
          <a:lstStyle/>
          <a:p>
            <a:pPr algn="ctr"/>
            <a:r>
              <a:rPr lang="en-US" altLang="zh-CN" sz="2400" b="1" kern="0" dirty="0">
                <a:solidFill>
                  <a:srgbClr val="F8F8F8"/>
                </a:solidFill>
                <a:latin typeface="Calibri" panose="020F0502020204030204"/>
                <a:ea typeface="SimSun" panose="02010600030101010101" pitchFamily="2" charset="-122"/>
              </a:rPr>
              <a:t>01</a:t>
            </a:r>
            <a:endParaRPr lang="zh-CN" altLang="en-US" sz="2400" b="1" kern="0" dirty="0">
              <a:solidFill>
                <a:srgbClr val="F8F8F8"/>
              </a:solidFill>
              <a:latin typeface="Calibri" panose="020F0502020204030204"/>
              <a:ea typeface="SimSun" panose="02010600030101010101" pitchFamily="2" charset="-122"/>
            </a:endParaRPr>
          </a:p>
        </p:txBody>
      </p:sp>
      <p:sp>
        <p:nvSpPr>
          <p:cNvPr id="28" name="菱形 27" descr="OPL20U25GSXzBJYl68kk8uQGfFKzs7yb1M4KJWUiLk6ZEvGF+qCIPSnY57AbBFCvTWID07 2024 T9 CD 06565+K4lPs7H94VUqPe2XwIsfPRnrXQE//QTEXxb8/8N4CNc6FpgZahzpTjFhMzSA7T/nHJa11DE8Ng2TP3iAmRczFlmslSuUNOgUeb6yRvs0="/>
          <p:cNvSpPr/>
          <p:nvPr/>
        </p:nvSpPr>
        <p:spPr>
          <a:xfrm>
            <a:off x="7641319" y="2185245"/>
            <a:ext cx="842293" cy="842664"/>
          </a:xfrm>
          <a:prstGeom prst="diamond">
            <a:avLst/>
          </a:prstGeom>
          <a:solidFill>
            <a:schemeClr val="accent3"/>
          </a:solidFill>
          <a:ln w="25400" cap="flat" cmpd="sng" algn="ctr">
            <a:noFill/>
            <a:prstDash val="solid"/>
          </a:ln>
          <a:effectLst/>
        </p:spPr>
        <p:txBody>
          <a:bodyPr lIns="0" tIns="0" rIns="0" bIns="0" rtlCol="0" anchor="ctr"/>
          <a:lstStyle/>
          <a:p>
            <a:pPr algn="ctr"/>
            <a:r>
              <a:rPr lang="en-US" altLang="zh-CN" sz="2400" b="1" kern="0" dirty="0">
                <a:solidFill>
                  <a:srgbClr val="F8F8F8"/>
                </a:solidFill>
                <a:latin typeface="Calibri" panose="020F0502020204030204"/>
                <a:ea typeface="SimSun" panose="02010600030101010101" pitchFamily="2" charset="-122"/>
              </a:rPr>
              <a:t>03</a:t>
            </a:r>
            <a:endParaRPr lang="zh-CN" altLang="en-US" sz="2400" b="1" kern="0" dirty="0">
              <a:solidFill>
                <a:srgbClr val="F8F8F8"/>
              </a:solidFill>
              <a:latin typeface="Calibri" panose="020F0502020204030204"/>
              <a:ea typeface="SimSun" panose="02010600030101010101" pitchFamily="2" charset="-122"/>
            </a:endParaRPr>
          </a:p>
        </p:txBody>
      </p:sp>
      <p:sp>
        <p:nvSpPr>
          <p:cNvPr id="29" name="菱形 28" descr="OPL20U25GSXzBJYl68kk8uQGfFKzs7yb1M4KJWUiLk6ZEvGF+qCIPSnY57AbBFCvTWID07 2024 T9 CD 06565+K4lPs7H94VUqPe2XwIsfPRnrXQE//QTEXxb8/8N4CNc6FpgZahzpTjFhMzSA7T/nHJa11DE8Ng2TP3iAmRczFlmslSuUNOgUeb6yRvs0="/>
          <p:cNvSpPr/>
          <p:nvPr/>
        </p:nvSpPr>
        <p:spPr>
          <a:xfrm>
            <a:off x="3818874" y="4165899"/>
            <a:ext cx="842293" cy="842664"/>
          </a:xfrm>
          <a:prstGeom prst="diamond">
            <a:avLst/>
          </a:prstGeom>
          <a:solidFill>
            <a:schemeClr val="accent2"/>
          </a:solidFill>
          <a:ln w="25400" cap="flat" cmpd="sng" algn="ctr">
            <a:noFill/>
            <a:prstDash val="solid"/>
          </a:ln>
          <a:effectLst/>
        </p:spPr>
        <p:txBody>
          <a:bodyPr lIns="0" tIns="0" rIns="0" bIns="0" rtlCol="0" anchor="ctr"/>
          <a:lstStyle/>
          <a:p>
            <a:pPr algn="ctr"/>
            <a:r>
              <a:rPr lang="en-US" altLang="zh-CN" sz="2400" b="1" kern="0" dirty="0">
                <a:solidFill>
                  <a:srgbClr val="F8F8F8"/>
                </a:solidFill>
                <a:latin typeface="Calibri" panose="020F0502020204030204"/>
                <a:ea typeface="SimSun" panose="02010600030101010101" pitchFamily="2" charset="-122"/>
              </a:rPr>
              <a:t>02</a:t>
            </a:r>
            <a:endParaRPr lang="zh-CN" altLang="en-US" sz="2400" b="1" kern="0" dirty="0">
              <a:solidFill>
                <a:srgbClr val="F8F8F8"/>
              </a:solidFill>
              <a:latin typeface="Calibri" panose="020F0502020204030204"/>
              <a:ea typeface="SimSun" panose="02010600030101010101" pitchFamily="2" charset="-122"/>
            </a:endParaRPr>
          </a:p>
        </p:txBody>
      </p:sp>
      <p:sp>
        <p:nvSpPr>
          <p:cNvPr id="30" name="菱形 29" descr="OPL20U25GSXzBJYl68kk8uQGfFKzs7yb1M4KJWUiLk6ZEvGF+qCIPSnY57AbBFCvTWID07 2024 T9 CD 06565+K4lPs7H94VUqPe2XwIsfPRnrXQE//QTEXxb8/8N4CNc6FpgZahzpTjFhMzSA7T/nHJa11DE8Ng2TP3iAmRczFlmslSuUNOgUeb6yRvs0="/>
          <p:cNvSpPr/>
          <p:nvPr/>
        </p:nvSpPr>
        <p:spPr>
          <a:xfrm>
            <a:off x="7641319" y="4360512"/>
            <a:ext cx="842293" cy="842664"/>
          </a:xfrm>
          <a:prstGeom prst="diamond">
            <a:avLst/>
          </a:prstGeom>
          <a:solidFill>
            <a:schemeClr val="accent4"/>
          </a:solidFill>
          <a:ln w="25400" cap="flat" cmpd="sng" algn="ctr">
            <a:noFill/>
            <a:prstDash val="solid"/>
          </a:ln>
          <a:effectLst/>
        </p:spPr>
        <p:txBody>
          <a:bodyPr lIns="0" tIns="0" rIns="0" bIns="0" rtlCol="0" anchor="ctr"/>
          <a:lstStyle/>
          <a:p>
            <a:pPr algn="ctr"/>
            <a:r>
              <a:rPr lang="en-US" altLang="zh-CN" sz="2400" b="1" kern="0" dirty="0">
                <a:solidFill>
                  <a:srgbClr val="F8F8F8"/>
                </a:solidFill>
                <a:latin typeface="Calibri" panose="020F0502020204030204"/>
                <a:ea typeface="SimSun" panose="02010600030101010101" pitchFamily="2" charset="-122"/>
              </a:rPr>
              <a:t>04</a:t>
            </a:r>
            <a:endParaRPr lang="zh-CN" altLang="en-US" sz="2400" b="1" kern="0" dirty="0">
              <a:solidFill>
                <a:srgbClr val="F8F8F8"/>
              </a:solidFill>
              <a:latin typeface="Calibri" panose="020F0502020204030204"/>
              <a:ea typeface="SimSun" panose="02010600030101010101" pitchFamily="2" charset="-122"/>
            </a:endParaRPr>
          </a:p>
        </p:txBody>
      </p:sp>
      <p:sp>
        <p:nvSpPr>
          <p:cNvPr id="5" name="TextBox 4"/>
          <p:cNvSpPr txBox="1"/>
          <p:nvPr/>
        </p:nvSpPr>
        <p:spPr>
          <a:xfrm>
            <a:off x="2722203" y="176803"/>
            <a:ext cx="6916857" cy="923330"/>
          </a:xfrm>
          <a:prstGeom prst="rect">
            <a:avLst/>
          </a:prstGeom>
          <a:noFill/>
        </p:spPr>
        <p:txBody>
          <a:bodyPr wrap="square" rtlCol="0">
            <a:spAutoFit/>
          </a:bodyPr>
          <a:lstStyle/>
          <a:p>
            <a:pPr algn="ctr"/>
            <a:r>
              <a:rPr lang="en-US" sz="5400" b="1" dirty="0">
                <a:solidFill>
                  <a:srgbClr val="FFFF00"/>
                </a:solidFill>
                <a:latin typeface="Times New Roman" panose="02020603050405020304" pitchFamily="18" charset="0"/>
                <a:cs typeface="Times New Roman" panose="02020603050405020304" pitchFamily="18" charset="0"/>
              </a:rPr>
              <a:t>AI NHANH HƠN</a:t>
            </a:r>
            <a:endParaRPr lang="en-US" sz="5400" b="1" dirty="0">
              <a:solidFill>
                <a:srgbClr val="FFFF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4688366" y="1149696"/>
            <a:ext cx="3112609" cy="523220"/>
          </a:xfrm>
          <a:prstGeom prst="rect">
            <a:avLst/>
          </a:prstGeom>
          <a:noFill/>
        </p:spPr>
        <p:txBody>
          <a:bodyPr wrap="square" rtlCol="0">
            <a:spAutoFit/>
          </a:bodyPr>
          <a:lstStyle/>
          <a:p>
            <a:pPr algn="ctr"/>
            <a:r>
              <a:rPr lang="en-US" sz="2800" b="1" dirty="0">
                <a:solidFill>
                  <a:srgbClr val="FFFF00"/>
                </a:solidFill>
                <a:latin typeface="Times New Roman" panose="02020603050405020304" pitchFamily="18" charset="0"/>
                <a:cs typeface="Times New Roman" panose="02020603050405020304" pitchFamily="18" charset="0"/>
              </a:rPr>
              <a:t>LUẬT CHƠI</a:t>
            </a:r>
            <a:endParaRPr lang="en-US" sz="2800" b="1" dirty="0">
              <a:solidFill>
                <a:srgbClr val="FFFF00"/>
              </a:solidFill>
              <a:latin typeface="Times New Roman" panose="02020603050405020304" pitchFamily="18" charset="0"/>
              <a:cs typeface="Times New Roman" panose="02020603050405020304" pitchFamily="18" charset="0"/>
            </a:endParaRPr>
          </a:p>
        </p:txBody>
      </p:sp>
      <p:sp>
        <p:nvSpPr>
          <p:cNvPr id="25" name="Rectangle 24"/>
          <p:cNvSpPr>
            <a:spLocks noChangeArrowheads="1"/>
          </p:cNvSpPr>
          <p:nvPr/>
        </p:nvSpPr>
        <p:spPr bwMode="auto">
          <a:xfrm>
            <a:off x="8789151" y="4444170"/>
            <a:ext cx="3226410" cy="12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9200">
              <a:lnSpc>
                <a:spcPct val="120000"/>
              </a:lnSpc>
              <a:spcBef>
                <a:spcPts val="400"/>
              </a:spcBef>
              <a:defRPr/>
            </a:pPr>
            <a:r>
              <a:rPr lang="vi-VN" altLang="en-US" sz="2400">
                <a:solidFill>
                  <a:schemeClr val="bg1"/>
                </a:solidFill>
                <a:latin typeface="Times New Roman" panose="02020603050405020304" pitchFamily="18" charset="0"/>
                <a:cs typeface="Times New Roman" panose="02020603050405020304" pitchFamily="18" charset="0"/>
              </a:rPr>
              <a:t>Sau </a:t>
            </a:r>
            <a:r>
              <a:rPr lang="en-US" altLang="en-US" sz="2400">
                <a:solidFill>
                  <a:schemeClr val="bg1"/>
                </a:solidFill>
                <a:latin typeface="Times New Roman" panose="02020603050405020304" pitchFamily="18" charset="0"/>
                <a:cs typeface="Times New Roman" panose="02020603050405020304" pitchFamily="18" charset="0"/>
              </a:rPr>
              <a:t>30</a:t>
            </a:r>
            <a:r>
              <a:rPr lang="vi-VN" altLang="en-US" sz="2400">
                <a:solidFill>
                  <a:schemeClr val="bg1"/>
                </a:solidFill>
                <a:latin typeface="Times New Roman" panose="02020603050405020304" pitchFamily="18" charset="0"/>
                <a:cs typeface="Times New Roman" panose="02020603050405020304" pitchFamily="18" charset="0"/>
              </a:rPr>
              <a:t> giây đội nào có số mảnh ghép hoàn thiện nhiều hơn đội đó thắng.</a:t>
            </a:r>
            <a:endParaRPr lang="en-US" altLang="zh-CN" sz="2400" dirty="0">
              <a:solidFill>
                <a:schemeClr val="bg1"/>
              </a:solidFill>
              <a:latin typeface="Times New Roman" panose="02020603050405020304" pitchFamily="18" charset="0"/>
              <a:ea typeface="Microsoft YaHei" panose="020B0503020204020204" charset="-122"/>
              <a:cs typeface="Times New Roman" panose="02020603050405020304" pitchFamily="18"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5535147">
            <a:off x="11102982" y="6028234"/>
            <a:ext cx="787854" cy="787854"/>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857" y="29018"/>
            <a:ext cx="1460963" cy="1460963"/>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10997069" y="202980"/>
            <a:ext cx="787412" cy="787412"/>
          </a:xfrm>
          <a:prstGeom prst="rect">
            <a:avLst/>
          </a:prstGeom>
        </p:spPr>
      </p:pic>
      <p:pic>
        <p:nvPicPr>
          <p:cNvPr id="31" name="Picture 30" descr="OPL20U25GSXzBJYl68kk8uQGfFKzs7yb1M4KJWUiLk6ZEvGF+qCIPSnY57AbBFCvTW(2023.15.83.Nguyen Hien)83+K4lPs7H94VUqPe2XwIsfPRnrXQE//QTEXxb8/8N4CNc6FpgZahzpTjFhMzSA7T/nHJa11DE8Ng2TP3iAmRczFlmslSuUNOgUeb6yRvs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57965" y="4322273"/>
            <a:ext cx="2327672" cy="2327672"/>
          </a:xfrm>
          <a:prstGeom prst="rect">
            <a:avLst/>
          </a:prstGeom>
        </p:spPr>
      </p:pic>
      <p:graphicFrame>
        <p:nvGraphicFramePr>
          <p:cNvPr id="7" name="Object 6"/>
          <p:cNvGraphicFramePr>
            <a:graphicFrameLocks noChangeAspect="1"/>
          </p:cNvGraphicFramePr>
          <p:nvPr/>
        </p:nvGraphicFramePr>
        <p:xfrm>
          <a:off x="325438" y="4605821"/>
          <a:ext cx="1130300" cy="482600"/>
        </p:xfrm>
        <a:graphic>
          <a:graphicData uri="http://schemas.openxmlformats.org/presentationml/2006/ole">
            <mc:AlternateContent xmlns:mc="http://schemas.openxmlformats.org/markup-compatibility/2006">
              <mc:Choice xmlns:v="urn:schemas-microsoft-com:vml" Requires="v">
                <p:oleObj spid="_x0000_s5122" name="Equation" r:id="rId6" imgW="27127200" imgH="11582400" progId="Equation.DSMT4">
                  <p:embed/>
                </p:oleObj>
              </mc:Choice>
              <mc:Fallback>
                <p:oleObj name="Equation" r:id="rId6" imgW="27127200" imgH="11582400" progId="Equation.DSMT4">
                  <p:embed/>
                  <p:pic>
                    <p:nvPicPr>
                      <p:cNvPr id="0" name="Object 14"/>
                      <p:cNvPicPr/>
                      <p:nvPr/>
                    </p:nvPicPr>
                    <p:blipFill>
                      <a:blip r:embed="rId7"/>
                      <a:stretch>
                        <a:fillRect/>
                      </a:stretch>
                    </p:blipFill>
                    <p:spPr>
                      <a:xfrm>
                        <a:off x="325438" y="4605821"/>
                        <a:ext cx="1130300" cy="482600"/>
                      </a:xfrm>
                      <a:prstGeom prst="rect">
                        <a:avLst/>
                      </a:prstGeom>
                    </p:spPr>
                  </p:pic>
                </p:oleObj>
              </mc:Fallback>
            </mc:AlternateContent>
          </a:graphicData>
        </a:graphic>
      </p:graphicFrame>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2" presetClass="entr" presetSubtype="9" fill="hold" nodeType="withEffect">
                                  <p:stCondLst>
                                    <p:cond delay="150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250" fill="hold"/>
                                        <p:tgtEl>
                                          <p:spTgt spid="4"/>
                                        </p:tgtEl>
                                        <p:attrNameLst>
                                          <p:attrName>ppt_x</p:attrName>
                                        </p:attrNameLst>
                                      </p:cBhvr>
                                      <p:tavLst>
                                        <p:tav tm="0">
                                          <p:val>
                                            <p:strVal val="0-#ppt_w/2"/>
                                          </p:val>
                                        </p:tav>
                                        <p:tav tm="100000">
                                          <p:val>
                                            <p:strVal val="#ppt_x"/>
                                          </p:val>
                                        </p:tav>
                                      </p:tavLst>
                                    </p:anim>
                                    <p:anim calcmode="lin" valueType="num">
                                      <p:cBhvr additive="base">
                                        <p:cTn id="13" dur="250" fill="hold"/>
                                        <p:tgtEl>
                                          <p:spTgt spid="4"/>
                                        </p:tgtEl>
                                        <p:attrNameLst>
                                          <p:attrName>ppt_y</p:attrName>
                                        </p:attrNameLst>
                                      </p:cBhvr>
                                      <p:tavLst>
                                        <p:tav tm="0">
                                          <p:val>
                                            <p:strVal val="0-#ppt_h/2"/>
                                          </p:val>
                                        </p:tav>
                                        <p:tav tm="100000">
                                          <p:val>
                                            <p:strVal val="#ppt_y"/>
                                          </p:val>
                                        </p:tav>
                                      </p:tavLst>
                                    </p:anim>
                                  </p:childTnLst>
                                </p:cTn>
                              </p:par>
                              <p:par>
                                <p:cTn id="14" presetID="2" presetClass="entr" presetSubtype="12" fill="hold" grpId="0" nodeType="withEffect">
                                  <p:stCondLst>
                                    <p:cond delay="1500"/>
                                  </p:stCondLst>
                                  <p:childTnLst>
                                    <p:set>
                                      <p:cBhvr>
                                        <p:cTn id="15" dur="1" fill="hold">
                                          <p:stCondLst>
                                            <p:cond delay="0"/>
                                          </p:stCondLst>
                                        </p:cTn>
                                        <p:tgtEl>
                                          <p:spTgt spid="83"/>
                                        </p:tgtEl>
                                        <p:attrNameLst>
                                          <p:attrName>style.visibility</p:attrName>
                                        </p:attrNameLst>
                                      </p:cBhvr>
                                      <p:to>
                                        <p:strVal val="visible"/>
                                      </p:to>
                                    </p:set>
                                    <p:anim calcmode="lin" valueType="num">
                                      <p:cBhvr additive="base">
                                        <p:cTn id="16" dur="250" fill="hold"/>
                                        <p:tgtEl>
                                          <p:spTgt spid="83"/>
                                        </p:tgtEl>
                                        <p:attrNameLst>
                                          <p:attrName>ppt_x</p:attrName>
                                        </p:attrNameLst>
                                      </p:cBhvr>
                                      <p:tavLst>
                                        <p:tav tm="0">
                                          <p:val>
                                            <p:strVal val="0-#ppt_w/2"/>
                                          </p:val>
                                        </p:tav>
                                        <p:tav tm="100000">
                                          <p:val>
                                            <p:strVal val="#ppt_x"/>
                                          </p:val>
                                        </p:tav>
                                      </p:tavLst>
                                    </p:anim>
                                    <p:anim calcmode="lin" valueType="num">
                                      <p:cBhvr additive="base">
                                        <p:cTn id="17" dur="250" fill="hold"/>
                                        <p:tgtEl>
                                          <p:spTgt spid="83"/>
                                        </p:tgtEl>
                                        <p:attrNameLst>
                                          <p:attrName>ppt_y</p:attrName>
                                        </p:attrNameLst>
                                      </p:cBhvr>
                                      <p:tavLst>
                                        <p:tav tm="0">
                                          <p:val>
                                            <p:strVal val="1+#ppt_h/2"/>
                                          </p:val>
                                        </p:tav>
                                        <p:tav tm="100000">
                                          <p:val>
                                            <p:strVal val="#ppt_y"/>
                                          </p:val>
                                        </p:tav>
                                      </p:tavLst>
                                    </p:anim>
                                  </p:childTnLst>
                                </p:cTn>
                              </p:par>
                              <p:par>
                                <p:cTn id="18" presetID="53" presetClass="entr" presetSubtype="16" fill="hold" grpId="0" nodeType="withEffect">
                                  <p:stCondLst>
                                    <p:cond delay="1700"/>
                                  </p:stCondLst>
                                  <p:childTnLst>
                                    <p:set>
                                      <p:cBhvr>
                                        <p:cTn id="19" dur="1" fill="hold">
                                          <p:stCondLst>
                                            <p:cond delay="0"/>
                                          </p:stCondLst>
                                        </p:cTn>
                                        <p:tgtEl>
                                          <p:spTgt spid="6"/>
                                        </p:tgtEl>
                                        <p:attrNameLst>
                                          <p:attrName>style.visibility</p:attrName>
                                        </p:attrNameLst>
                                      </p:cBhvr>
                                      <p:to>
                                        <p:strVal val="visible"/>
                                      </p:to>
                                    </p:set>
                                    <p:anim calcmode="lin" valueType="num">
                                      <p:cBhvr>
                                        <p:cTn id="20" dur="300" fill="hold"/>
                                        <p:tgtEl>
                                          <p:spTgt spid="6"/>
                                        </p:tgtEl>
                                        <p:attrNameLst>
                                          <p:attrName>ppt_w</p:attrName>
                                        </p:attrNameLst>
                                      </p:cBhvr>
                                      <p:tavLst>
                                        <p:tav tm="0">
                                          <p:val>
                                            <p:fltVal val="0"/>
                                          </p:val>
                                        </p:tav>
                                        <p:tav tm="100000">
                                          <p:val>
                                            <p:strVal val="#ppt_w"/>
                                          </p:val>
                                        </p:tav>
                                      </p:tavLst>
                                    </p:anim>
                                    <p:anim calcmode="lin" valueType="num">
                                      <p:cBhvr>
                                        <p:cTn id="21" dur="300" fill="hold"/>
                                        <p:tgtEl>
                                          <p:spTgt spid="6"/>
                                        </p:tgtEl>
                                        <p:attrNameLst>
                                          <p:attrName>ppt_h</p:attrName>
                                        </p:attrNameLst>
                                      </p:cBhvr>
                                      <p:tavLst>
                                        <p:tav tm="0">
                                          <p:val>
                                            <p:fltVal val="0"/>
                                          </p:val>
                                        </p:tav>
                                        <p:tav tm="100000">
                                          <p:val>
                                            <p:strVal val="#ppt_h"/>
                                          </p:val>
                                        </p:tav>
                                      </p:tavLst>
                                    </p:anim>
                                    <p:animEffect transition="in" filter="fade">
                                      <p:cBhvr>
                                        <p:cTn id="22" dur="300"/>
                                        <p:tgtEl>
                                          <p:spTgt spid="6"/>
                                        </p:tgtEl>
                                      </p:cBhvr>
                                    </p:animEffect>
                                  </p:childTnLst>
                                </p:cTn>
                              </p:par>
                              <p:par>
                                <p:cTn id="23" presetID="53" presetClass="entr" presetSubtype="16" fill="hold" grpId="0" nodeType="withEffect">
                                  <p:stCondLst>
                                    <p:cond delay="200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cTn>
                              </p:par>
                              <p:par>
                                <p:cTn id="28" presetID="2" presetClass="entr" presetSubtype="8" fill="hold" grpId="0" nodeType="withEffect">
                                  <p:stCondLst>
                                    <p:cond delay="2500"/>
                                  </p:stCondLst>
                                  <p:childTnLst>
                                    <p:set>
                                      <p:cBhvr>
                                        <p:cTn id="29" dur="1" fill="hold">
                                          <p:stCondLst>
                                            <p:cond delay="0"/>
                                          </p:stCondLst>
                                        </p:cTn>
                                        <p:tgtEl>
                                          <p:spTgt spid="84"/>
                                        </p:tgtEl>
                                        <p:attrNameLst>
                                          <p:attrName>style.visibility</p:attrName>
                                        </p:attrNameLst>
                                      </p:cBhvr>
                                      <p:to>
                                        <p:strVal val="visible"/>
                                      </p:to>
                                    </p:set>
                                    <p:anim calcmode="lin" valueType="num">
                                      <p:cBhvr additive="base">
                                        <p:cTn id="30" dur="500" fill="hold"/>
                                        <p:tgtEl>
                                          <p:spTgt spid="84"/>
                                        </p:tgtEl>
                                        <p:attrNameLst>
                                          <p:attrName>ppt_x</p:attrName>
                                        </p:attrNameLst>
                                      </p:cBhvr>
                                      <p:tavLst>
                                        <p:tav tm="0">
                                          <p:val>
                                            <p:strVal val="0-#ppt_w/2"/>
                                          </p:val>
                                        </p:tav>
                                        <p:tav tm="100000">
                                          <p:val>
                                            <p:strVal val="#ppt_x"/>
                                          </p:val>
                                        </p:tav>
                                      </p:tavLst>
                                    </p:anim>
                                    <p:anim calcmode="lin" valueType="num">
                                      <p:cBhvr additive="base">
                                        <p:cTn id="31" dur="500" fill="hold"/>
                                        <p:tgtEl>
                                          <p:spTgt spid="84"/>
                                        </p:tgtEl>
                                        <p:attrNameLst>
                                          <p:attrName>ppt_y</p:attrName>
                                        </p:attrNameLst>
                                      </p:cBhvr>
                                      <p:tavLst>
                                        <p:tav tm="0">
                                          <p:val>
                                            <p:strVal val="#ppt_y"/>
                                          </p:val>
                                        </p:tav>
                                        <p:tav tm="100000">
                                          <p:val>
                                            <p:strVal val="#ppt_y"/>
                                          </p:val>
                                        </p:tav>
                                      </p:tavLst>
                                    </p:anim>
                                  </p:childTnLst>
                                </p:cTn>
                              </p:par>
                              <p:par>
                                <p:cTn id="32" presetID="53" presetClass="entr" presetSubtype="16" fill="hold" grpId="0" nodeType="withEffect">
                                  <p:stCondLst>
                                    <p:cond delay="250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childTnLst>
                                </p:cTn>
                              </p:par>
                              <p:par>
                                <p:cTn id="37" presetID="2" presetClass="entr" presetSubtype="8" fill="hold" grpId="0" nodeType="withEffect">
                                  <p:stCondLst>
                                    <p:cond delay="3000"/>
                                  </p:stCondLst>
                                  <p:childTnLst>
                                    <p:set>
                                      <p:cBhvr>
                                        <p:cTn id="38" dur="1" fill="hold">
                                          <p:stCondLst>
                                            <p:cond delay="0"/>
                                          </p:stCondLst>
                                        </p:cTn>
                                        <p:tgtEl>
                                          <p:spTgt spid="86"/>
                                        </p:tgtEl>
                                        <p:attrNameLst>
                                          <p:attrName>style.visibility</p:attrName>
                                        </p:attrNameLst>
                                      </p:cBhvr>
                                      <p:to>
                                        <p:strVal val="visible"/>
                                      </p:to>
                                    </p:set>
                                    <p:anim calcmode="lin" valueType="num">
                                      <p:cBhvr additive="base">
                                        <p:cTn id="39" dur="500" fill="hold"/>
                                        <p:tgtEl>
                                          <p:spTgt spid="86"/>
                                        </p:tgtEl>
                                        <p:attrNameLst>
                                          <p:attrName>ppt_x</p:attrName>
                                        </p:attrNameLst>
                                      </p:cBhvr>
                                      <p:tavLst>
                                        <p:tav tm="0">
                                          <p:val>
                                            <p:strVal val="0-#ppt_w/2"/>
                                          </p:val>
                                        </p:tav>
                                        <p:tav tm="100000">
                                          <p:val>
                                            <p:strVal val="#ppt_x"/>
                                          </p:val>
                                        </p:tav>
                                      </p:tavLst>
                                    </p:anim>
                                    <p:anim calcmode="lin" valueType="num">
                                      <p:cBhvr additive="base">
                                        <p:cTn id="40" dur="500" fill="hold"/>
                                        <p:tgtEl>
                                          <p:spTgt spid="86"/>
                                        </p:tgtEl>
                                        <p:attrNameLst>
                                          <p:attrName>ppt_y</p:attrName>
                                        </p:attrNameLst>
                                      </p:cBhvr>
                                      <p:tavLst>
                                        <p:tav tm="0">
                                          <p:val>
                                            <p:strVal val="#ppt_y"/>
                                          </p:val>
                                        </p:tav>
                                        <p:tav tm="100000">
                                          <p:val>
                                            <p:strVal val="#ppt_y"/>
                                          </p:val>
                                        </p:tav>
                                      </p:tavLst>
                                    </p:anim>
                                  </p:childTnLst>
                                </p:cTn>
                              </p:par>
                              <p:par>
                                <p:cTn id="41" presetID="16" presetClass="entr" presetSubtype="21" fill="hold" nodeType="withEffect">
                                  <p:stCondLst>
                                    <p:cond delay="3000"/>
                                  </p:stCondLst>
                                  <p:childTnLst>
                                    <p:set>
                                      <p:cBhvr>
                                        <p:cTn id="42" dur="1" fill="hold">
                                          <p:stCondLst>
                                            <p:cond delay="0"/>
                                          </p:stCondLst>
                                        </p:cTn>
                                        <p:tgtEl>
                                          <p:spTgt spid="7"/>
                                        </p:tgtEl>
                                        <p:attrNameLst>
                                          <p:attrName>style.visibility</p:attrName>
                                        </p:attrNameLst>
                                      </p:cBhvr>
                                      <p:to>
                                        <p:strVal val="visible"/>
                                      </p:to>
                                    </p:set>
                                    <p:animEffect transition="in" filter="barn(inVertical)">
                                      <p:cBhvr>
                                        <p:cTn id="43" dur="500"/>
                                        <p:tgtEl>
                                          <p:spTgt spid="7"/>
                                        </p:tgtEl>
                                      </p:cBhvr>
                                    </p:animEffect>
                                  </p:childTnLst>
                                </p:cTn>
                              </p:par>
                              <p:par>
                                <p:cTn id="44" presetID="53" presetClass="entr" presetSubtype="16" fill="hold" grpId="0" nodeType="withEffect">
                                  <p:stCondLst>
                                    <p:cond delay="300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2" presetClass="entr" presetSubtype="2" fill="hold" grpId="0" nodeType="withEffect">
                                  <p:stCondLst>
                                    <p:cond delay="3500"/>
                                  </p:stCondLst>
                                  <p:childTnLst>
                                    <p:set>
                                      <p:cBhvr>
                                        <p:cTn id="50" dur="1" fill="hold">
                                          <p:stCondLst>
                                            <p:cond delay="0"/>
                                          </p:stCondLst>
                                        </p:cTn>
                                        <p:tgtEl>
                                          <p:spTgt spid="88"/>
                                        </p:tgtEl>
                                        <p:attrNameLst>
                                          <p:attrName>style.visibility</p:attrName>
                                        </p:attrNameLst>
                                      </p:cBhvr>
                                      <p:to>
                                        <p:strVal val="visible"/>
                                      </p:to>
                                    </p:set>
                                    <p:anim calcmode="lin" valueType="num">
                                      <p:cBhvr additive="base">
                                        <p:cTn id="51" dur="500" fill="hold"/>
                                        <p:tgtEl>
                                          <p:spTgt spid="88"/>
                                        </p:tgtEl>
                                        <p:attrNameLst>
                                          <p:attrName>ppt_x</p:attrName>
                                        </p:attrNameLst>
                                      </p:cBhvr>
                                      <p:tavLst>
                                        <p:tav tm="0">
                                          <p:val>
                                            <p:strVal val="1+#ppt_w/2"/>
                                          </p:val>
                                        </p:tav>
                                        <p:tav tm="100000">
                                          <p:val>
                                            <p:strVal val="#ppt_x"/>
                                          </p:val>
                                        </p:tav>
                                      </p:tavLst>
                                    </p:anim>
                                    <p:anim calcmode="lin" valueType="num">
                                      <p:cBhvr additive="base">
                                        <p:cTn id="52" dur="500" fill="hold"/>
                                        <p:tgtEl>
                                          <p:spTgt spid="88"/>
                                        </p:tgtEl>
                                        <p:attrNameLst>
                                          <p:attrName>ppt_y</p:attrName>
                                        </p:attrNameLst>
                                      </p:cBhvr>
                                      <p:tavLst>
                                        <p:tav tm="0">
                                          <p:val>
                                            <p:strVal val="#ppt_y"/>
                                          </p:val>
                                        </p:tav>
                                        <p:tav tm="100000">
                                          <p:val>
                                            <p:strVal val="#ppt_y"/>
                                          </p:val>
                                        </p:tav>
                                      </p:tavLst>
                                    </p:anim>
                                  </p:childTnLst>
                                </p:cTn>
                              </p:par>
                              <p:par>
                                <p:cTn id="53" presetID="53" presetClass="entr" presetSubtype="16" fill="hold" grpId="0" nodeType="withEffect">
                                  <p:stCondLst>
                                    <p:cond delay="3500"/>
                                  </p:stCondLst>
                                  <p:childTnLst>
                                    <p:set>
                                      <p:cBhvr>
                                        <p:cTn id="54" dur="1" fill="hold">
                                          <p:stCondLst>
                                            <p:cond delay="0"/>
                                          </p:stCondLst>
                                        </p:cTn>
                                        <p:tgtEl>
                                          <p:spTgt spid="30"/>
                                        </p:tgtEl>
                                        <p:attrNameLst>
                                          <p:attrName>style.visibility</p:attrName>
                                        </p:attrNameLst>
                                      </p:cBhvr>
                                      <p:to>
                                        <p:strVal val="visible"/>
                                      </p:to>
                                    </p:set>
                                    <p:anim calcmode="lin" valueType="num">
                                      <p:cBhvr>
                                        <p:cTn id="55" dur="500" fill="hold"/>
                                        <p:tgtEl>
                                          <p:spTgt spid="30"/>
                                        </p:tgtEl>
                                        <p:attrNameLst>
                                          <p:attrName>ppt_w</p:attrName>
                                        </p:attrNameLst>
                                      </p:cBhvr>
                                      <p:tavLst>
                                        <p:tav tm="0">
                                          <p:val>
                                            <p:fltVal val="0"/>
                                          </p:val>
                                        </p:tav>
                                        <p:tav tm="100000">
                                          <p:val>
                                            <p:strVal val="#ppt_w"/>
                                          </p:val>
                                        </p:tav>
                                      </p:tavLst>
                                    </p:anim>
                                    <p:anim calcmode="lin" valueType="num">
                                      <p:cBhvr>
                                        <p:cTn id="56" dur="500" fill="hold"/>
                                        <p:tgtEl>
                                          <p:spTgt spid="30"/>
                                        </p:tgtEl>
                                        <p:attrNameLst>
                                          <p:attrName>ppt_h</p:attrName>
                                        </p:attrNameLst>
                                      </p:cBhvr>
                                      <p:tavLst>
                                        <p:tav tm="0">
                                          <p:val>
                                            <p:fltVal val="0"/>
                                          </p:val>
                                        </p:tav>
                                        <p:tav tm="100000">
                                          <p:val>
                                            <p:strVal val="#ppt_h"/>
                                          </p:val>
                                        </p:tav>
                                      </p:tavLst>
                                    </p:anim>
                                    <p:animEffect transition="in" filter="fade">
                                      <p:cBhvr>
                                        <p:cTn id="57" dur="500"/>
                                        <p:tgtEl>
                                          <p:spTgt spid="30"/>
                                        </p:tgtEl>
                                      </p:cBhvr>
                                    </p:animEffect>
                                  </p:childTnLst>
                                </p:cTn>
                              </p:par>
                              <p:par>
                                <p:cTn id="58" presetID="2" presetClass="entr" presetSubtype="2" fill="hold" grpId="0" nodeType="withEffect">
                                  <p:stCondLst>
                                    <p:cond delay="4000"/>
                                  </p:stCondLst>
                                  <p:childTnLst>
                                    <p:set>
                                      <p:cBhvr>
                                        <p:cTn id="59" dur="1" fill="hold">
                                          <p:stCondLst>
                                            <p:cond delay="0"/>
                                          </p:stCondLst>
                                        </p:cTn>
                                        <p:tgtEl>
                                          <p:spTgt spid="25"/>
                                        </p:tgtEl>
                                        <p:attrNameLst>
                                          <p:attrName>style.visibility</p:attrName>
                                        </p:attrNameLst>
                                      </p:cBhvr>
                                      <p:to>
                                        <p:strVal val="visible"/>
                                      </p:to>
                                    </p:set>
                                    <p:anim calcmode="lin" valueType="num">
                                      <p:cBhvr additive="base">
                                        <p:cTn id="60" dur="500" fill="hold"/>
                                        <p:tgtEl>
                                          <p:spTgt spid="25"/>
                                        </p:tgtEl>
                                        <p:attrNameLst>
                                          <p:attrName>ppt_x</p:attrName>
                                        </p:attrNameLst>
                                      </p:cBhvr>
                                      <p:tavLst>
                                        <p:tav tm="0">
                                          <p:val>
                                            <p:strVal val="1+#ppt_w/2"/>
                                          </p:val>
                                        </p:tav>
                                        <p:tav tm="100000">
                                          <p:val>
                                            <p:strVal val="#ppt_x"/>
                                          </p:val>
                                        </p:tav>
                                      </p:tavLst>
                                    </p:anim>
                                    <p:anim calcmode="lin" valueType="num">
                                      <p:cBhvr additive="base">
                                        <p:cTn id="61" dur="500" fill="hold"/>
                                        <p:tgtEl>
                                          <p:spTgt spid="25"/>
                                        </p:tgtEl>
                                        <p:attrNameLst>
                                          <p:attrName>ppt_y</p:attrName>
                                        </p:attrNameLst>
                                      </p:cBhvr>
                                      <p:tavLst>
                                        <p:tav tm="0">
                                          <p:val>
                                            <p:strVal val="#ppt_y"/>
                                          </p:val>
                                        </p:tav>
                                        <p:tav tm="100000">
                                          <p:val>
                                            <p:strVal val="#ppt_y"/>
                                          </p:val>
                                        </p:tav>
                                      </p:tavLst>
                                    </p:anim>
                                  </p:childTnLst>
                                </p:cTn>
                              </p:par>
                              <p:par>
                                <p:cTn id="62" presetID="45" presetClass="entr" presetSubtype="0" fill="hold" nodeType="with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20000"/>
                                        <p:tgtEl>
                                          <p:spTgt spid="14"/>
                                        </p:tgtEl>
                                      </p:cBhvr>
                                    </p:animEffect>
                                    <p:anim calcmode="lin" valueType="num">
                                      <p:cBhvr>
                                        <p:cTn id="65" dur="20000" fill="hold"/>
                                        <p:tgtEl>
                                          <p:spTgt spid="14"/>
                                        </p:tgtEl>
                                        <p:attrNameLst>
                                          <p:attrName>ppt_w</p:attrName>
                                        </p:attrNameLst>
                                      </p:cBhvr>
                                      <p:tavLst>
                                        <p:tav tm="0" fmla="#ppt_w*sin(2.5*pi*$)">
                                          <p:val>
                                            <p:fltVal val="0"/>
                                          </p:val>
                                        </p:tav>
                                        <p:tav tm="100000">
                                          <p:val>
                                            <p:fltVal val="1"/>
                                          </p:val>
                                        </p:tav>
                                      </p:tavLst>
                                    </p:anim>
                                    <p:anim calcmode="lin" valueType="num">
                                      <p:cBhvr>
                                        <p:cTn id="66" dur="200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86" grpId="0"/>
      <p:bldP spid="88" grpId="0"/>
      <p:bldP spid="83" grpId="0" animBg="1"/>
      <p:bldP spid="2" grpId="0" animBg="1"/>
      <p:bldP spid="28" grpId="0" animBg="1"/>
      <p:bldP spid="29" grpId="0" animBg="1"/>
      <p:bldP spid="30" grpId="0" animBg="1"/>
      <p:bldP spid="6"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descr="OPL20U25GSXzBJYl68kk8uQGfFKzs7yb1M4KJWUiLk6ZEvGF+qCIPSnY57AbBFCvTWID07 2024 T9 CD 06565+K4lPs7H94VUqPe2XwIsfPRnrXQE//QTEXxb8/8N4CNc6FpgZahzpTjFhMzSA7T/nHJa11DE8Ng2TP3iAmRczFlmslSuUNOgUeb6yRvs0="/>
          <p:cNvSpPr txBox="1"/>
          <p:nvPr/>
        </p:nvSpPr>
        <p:spPr>
          <a:xfrm>
            <a:off x="1893479" y="127445"/>
            <a:ext cx="8114675" cy="646331"/>
          </a:xfrm>
          <a:prstGeom prst="rect">
            <a:avLst/>
          </a:prstGeom>
          <a:noFill/>
        </p:spPr>
        <p:txBody>
          <a:bodyPr wrap="square" rtlCol="0">
            <a:spAutoFit/>
          </a:bodyPr>
          <a:lstStyle/>
          <a:p>
            <a:pPr algn="ctr"/>
            <a:r>
              <a:rPr lang="en-US" sz="3600" b="1" dirty="0">
                <a:solidFill>
                  <a:srgbClr val="FFFF00"/>
                </a:solidFill>
                <a:latin typeface="Times New Roman" panose="02020603050405020304" pitchFamily="18" charset="0"/>
                <a:cs typeface="Times New Roman" panose="02020603050405020304" pitchFamily="18" charset="0"/>
              </a:rPr>
              <a:t>TRÒ CHƠI “AI NHANH HƠN”</a:t>
            </a:r>
            <a:endParaRPr lang="en-US" sz="3600" b="1" dirty="0">
              <a:solidFill>
                <a:srgbClr val="FFFF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21" name="Table 20" descr="OPL20U25GSXzBJYl68kk8uQGfFKzs7yb1M4KJWUiLk6ZEvGF+qCIPSnY57AbBFCvTWID07 2024 T9 CD 06565+K4lPs7H94VUqPe2XwIsfPRnrXQE//QTEXxb8/8N4CNc6FpgZahzpTjFhMzSA7T/nHJa11DE8Ng2TP3iAmRczFlmslSuUNOgUeb6yRvs0="/>
              <p:cNvGraphicFramePr>
                <a:graphicFrameLocks noGrp="1"/>
              </p:cNvGraphicFramePr>
              <p:nvPr/>
            </p:nvGraphicFramePr>
            <p:xfrm>
              <a:off x="1117600" y="1065106"/>
              <a:ext cx="10342880" cy="5366174"/>
            </p:xfrm>
            <a:graphic>
              <a:graphicData uri="http://schemas.openxmlformats.org/drawingml/2006/table">
                <a:tbl>
                  <a:tblPr firstRow="1" bandRow="1">
                    <a:tableStyleId>{5C22544A-7EE6-4342-B048-85BDC9FD1C3A}</a:tableStyleId>
                  </a:tblPr>
                  <a:tblGrid>
                    <a:gridCol w="5171440"/>
                    <a:gridCol w="5171440"/>
                  </a:tblGrid>
                  <a:tr h="1425806">
                    <a:tc>
                      <a:txBody>
                        <a:bodyPr/>
                        <a:lstStyle/>
                        <a:p>
                          <a:pPr algn="ctr"/>
                          <a:r>
                            <a:rPr lang="en-US" sz="2800" dirty="0">
                              <a:latin typeface="Times New Roman" panose="02020603050405020304" pitchFamily="18" charset="0"/>
                              <a:cs typeface="Times New Roman" panose="02020603050405020304" pitchFamily="18" charset="0"/>
                            </a:rPr>
                            <a:t>CỘT A</a:t>
                          </a:r>
                          <a:endParaRPr lang="en-US" sz="2800" dirty="0">
                            <a:latin typeface="Times New Roman" panose="02020603050405020304" pitchFamily="18" charset="0"/>
                            <a:cs typeface="Times New Roman" panose="02020603050405020304" pitchFamily="18" charset="0"/>
                          </a:endParaRPr>
                        </a:p>
                        <a:p>
                          <a:pPr algn="ctr"/>
                          <a:r>
                            <a:rPr lang="en-US" sz="2800" dirty="0" err="1">
                              <a:latin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baseline="0" dirty="0">
                              <a:latin typeface="Times New Roman" panose="02020603050405020304" pitchFamily="18" charset="0"/>
                              <a:cs typeface="Times New Roman" panose="02020603050405020304" pitchFamily="18" charset="0"/>
                            </a:rPr>
                            <a:t>           </a:t>
                          </a:r>
                          <a14:m>
                            <m:oMath xmlns:m="http://schemas.openxmlformats.org/officeDocument/2006/math">
                              <m:r>
                                <a:rPr lang="en-US" sz="2800" b="1" i="1" smtClean="0">
                                  <a:latin typeface="Cambria Math" panose="02040503050406030204" pitchFamily="18" charset="0"/>
                                </a:rPr>
                                <m:t> </m:t>
                              </m:r>
                            </m:oMath>
                          </a14:m>
                          <a:r>
                            <a:rPr lang="en-US" sz="2800" dirty="0">
                              <a:latin typeface="Times New Roman" panose="02020603050405020304" pitchFamily="18" charset="0"/>
                              <a:cs typeface="Times New Roman" panose="02020603050405020304" pitchFamily="18" charset="0"/>
                            </a:rPr>
                            <a:t>    (</a:t>
                          </a:r>
                          <a14:m>
                            <m:oMath xmlns:m="http://schemas.openxmlformats.org/officeDocument/2006/math">
                              <m:r>
                                <m:rPr>
                                  <m:nor/>
                                </m:rPr>
                                <a:rPr lang="en-US" sz="2800" b="1" i="1" smtClean="0">
                                  <a:latin typeface="Times New Roman" panose="02020603050405020304" pitchFamily="18" charset="0"/>
                                  <a:cs typeface="Times New Roman" panose="02020603050405020304" pitchFamily="18" charset="0"/>
                                </a:rPr>
                                <m:t>a</m:t>
                              </m:r>
                              <m:r>
                                <m:rPr>
                                  <m:nor/>
                                </m:rPr>
                                <a:rPr lang="en-US" sz="2800" b="1" i="0" smtClean="0">
                                  <a:latin typeface="Times New Roman" panose="02020603050405020304" pitchFamily="18" charset="0"/>
                                  <a:cs typeface="Times New Roman" panose="02020603050405020304" pitchFamily="18" charset="0"/>
                                </a:rPr>
                                <m:t> </m:t>
                              </m:r>
                              <m:r>
                                <m:rPr>
                                  <m:nor/>
                                </m:rPr>
                                <a:rPr lang="en-US" sz="2800" b="1" i="0" smtClean="0">
                                  <a:latin typeface="Times New Roman" panose="02020603050405020304" pitchFamily="18" charset="0"/>
                                  <a:ea typeface="Cambria Math" panose="02040503050406030204" pitchFamily="18" charset="0"/>
                                  <a:cs typeface="Times New Roman" panose="02020603050405020304" pitchFamily="18" charset="0"/>
                                </a:rPr>
                                <m:t>≠ </m:t>
                              </m:r>
                              <m:r>
                                <m:rPr>
                                  <m:nor/>
                                </m:rPr>
                                <a:rPr lang="en-US" sz="2800" b="1" i="0" smtClean="0">
                                  <a:latin typeface="Times New Roman" panose="02020603050405020304" pitchFamily="18" charset="0"/>
                                  <a:ea typeface="Cambria Math" panose="02040503050406030204" pitchFamily="18" charset="0"/>
                                  <a:cs typeface="Times New Roman" panose="02020603050405020304" pitchFamily="18" charset="0"/>
                                </a:rPr>
                                <m:t>0</m:t>
                              </m:r>
                            </m:oMath>
                          </a14:m>
                          <a:r>
                            <a:rPr lang="en-US"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a:r>
                            <a:rPr lang="en-US" sz="2800" dirty="0">
                              <a:latin typeface="Times New Roman" panose="02020603050405020304" pitchFamily="18" charset="0"/>
                              <a:cs typeface="Times New Roman" panose="02020603050405020304" pitchFamily="18" charset="0"/>
                            </a:rPr>
                            <a:t>CỘT B</a:t>
                          </a:r>
                          <a:endParaRPr lang="en-US" sz="2800" dirty="0">
                            <a:latin typeface="Times New Roman" panose="02020603050405020304" pitchFamily="18" charset="0"/>
                            <a:cs typeface="Times New Roman" panose="02020603050405020304" pitchFamily="18" charset="0"/>
                          </a:endParaRPr>
                        </a:p>
                        <a:p>
                          <a:pPr algn="ct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a</a:t>
                          </a:r>
                          <a:endParaRPr lang="en-US" sz="2800" i="1"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r>
                  <a:tr h="3940368">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mc:Choice>
        <mc:Fallback xmlns="">
          <p:graphicFrame>
            <p:nvGraphicFramePr>
              <p:cNvPr id="21" name="Table 20" descr="OPL20U25GSXzBJYl68kk8uQGfFKzs7yb1M4KJWUiLk6ZEvGF+qCIPSnY57AbBFCvTWID07 2024 T9 CD 06565+K4lPs7H94VUqPe2XwIsfPRnrXQE//QTEXxb8/8N4CNc6FpgZahzpTjFhMzSA7T/nHJa11DE8Ng2TP3iAmRczFlmslSuUNOgUeb6yRvs0="/>
              <p:cNvGraphicFramePr>
                <a:graphicFrameLocks noGrp="1"/>
              </p:cNvGraphicFramePr>
              <p:nvPr/>
            </p:nvGraphicFramePr>
            <p:xfrm>
              <a:off x="1117600" y="1065106"/>
              <a:ext cx="10342880" cy="5366174"/>
            </p:xfrm>
            <a:graphic>
              <a:graphicData uri="http://schemas.openxmlformats.org/drawingml/2006/table">
                <a:tbl>
                  <a:tblPr firstRow="1" bandRow="1">
                    <a:tableStyleId>{5C22544A-7EE6-4342-B048-85BDC9FD1C3A}</a:tableStyleId>
                  </a:tblPr>
                  <a:tblGrid>
                    <a:gridCol w="5171440"/>
                    <a:gridCol w="5171440"/>
                  </a:tblGrid>
                  <a:tr h="1425575">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
                        </a:blipFill>
                      </a:tcPr>
                    </a:tc>
                    <a:tc>
                      <a:txBody>
                        <a:bodyPr/>
                        <a:lstStyle/>
                        <a:p>
                          <a:pPr algn="ctr"/>
                          <a:r>
                            <a:rPr lang="en-US" sz="2800" dirty="0">
                              <a:latin typeface="Times New Roman" panose="02020603050405020304" pitchFamily="18" charset="0"/>
                              <a:cs typeface="Times New Roman" panose="02020603050405020304" pitchFamily="18" charset="0"/>
                            </a:rPr>
                            <a:t>CỘT B</a:t>
                          </a:r>
                          <a:endParaRPr lang="en-US" sz="2800" dirty="0">
                            <a:latin typeface="Times New Roman" panose="02020603050405020304" pitchFamily="18" charset="0"/>
                            <a:cs typeface="Times New Roman" panose="02020603050405020304" pitchFamily="18" charset="0"/>
                          </a:endParaRPr>
                        </a:p>
                        <a:p>
                          <a:pPr algn="ct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a</a:t>
                          </a:r>
                          <a:endParaRPr lang="en-US" sz="2800" i="1"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r>
                  <a:tr h="3940368">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mc:Fallback>
      </mc:AlternateContent>
      <p:graphicFrame>
        <p:nvGraphicFramePr>
          <p:cNvPr id="2" name="Object 1" descr="OPL20U25GSXzBJYl68kk8uQGfFKzs7yb1M4KJWUiLk6ZEvGF+qCIPSnY57AbBFCvTWID07 2024 T9 CD 06565+K4lPs7H94VUqPe2XwIsfPRnrXQE//QTEXxb8/8N4CNc6FpgZahzpTjFhMzSA7T/nHJa11DE8Ng2TP3iAmRczFlmslSuUNOgUeb6yRvs0="/>
          <p:cNvGraphicFramePr>
            <a:graphicFrameLocks noChangeAspect="1"/>
          </p:cNvGraphicFramePr>
          <p:nvPr/>
        </p:nvGraphicFramePr>
        <p:xfrm>
          <a:off x="3102182" y="1706287"/>
          <a:ext cx="1333500" cy="571500"/>
        </p:xfrm>
        <a:graphic>
          <a:graphicData uri="http://schemas.openxmlformats.org/presentationml/2006/ole">
            <mc:AlternateContent xmlns:mc="http://schemas.openxmlformats.org/markup-compatibility/2006">
              <mc:Choice xmlns:v="urn:schemas-microsoft-com:vml" Requires="v">
                <p:oleObj spid="_x0000_s6146" name="Equation" r:id="rId2" imgW="32004000" imgH="13716000" progId="Equation.DSMT4">
                  <p:embed/>
                </p:oleObj>
              </mc:Choice>
              <mc:Fallback>
                <p:oleObj name="Equation" r:id="rId2" imgW="32004000" imgH="13716000" progId="Equation.DSMT4">
                  <p:embed/>
                  <p:pic>
                    <p:nvPicPr>
                      <p:cNvPr id="0" name="Object 14"/>
                      <p:cNvPicPr/>
                      <p:nvPr/>
                    </p:nvPicPr>
                    <p:blipFill>
                      <a:blip r:embed="rId3"/>
                      <a:stretch>
                        <a:fillRect/>
                      </a:stretch>
                    </p:blipFill>
                    <p:spPr>
                      <a:xfrm>
                        <a:off x="3102182" y="1706287"/>
                        <a:ext cx="1333500" cy="571500"/>
                      </a:xfrm>
                      <a:prstGeom prst="rect">
                        <a:avLst/>
                      </a:prstGeom>
                    </p:spPr>
                  </p:pic>
                </p:oleObj>
              </mc:Fallback>
            </mc:AlternateContent>
          </a:graphicData>
        </a:graphic>
      </p:graphicFrame>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5097</Words>
  <Application>WPS Presentation</Application>
  <PresentationFormat>Widescreen</PresentationFormat>
  <Paragraphs>362</Paragraphs>
  <Slides>22</Slides>
  <Notes>1</Notes>
  <HiddenSlides>0</HiddenSlides>
  <MMClips>1</MMClips>
  <ScaleCrop>false</ScaleCrop>
  <HeadingPairs>
    <vt:vector size="8" baseType="variant">
      <vt:variant>
        <vt:lpstr>已用的字体</vt:lpstr>
      </vt:variant>
      <vt:variant>
        <vt:i4>16</vt:i4>
      </vt:variant>
      <vt:variant>
        <vt:lpstr>主题</vt:lpstr>
      </vt:variant>
      <vt:variant>
        <vt:i4>1</vt:i4>
      </vt:variant>
      <vt:variant>
        <vt:lpstr>嵌入 OLE 服务器</vt:lpstr>
      </vt:variant>
      <vt:variant>
        <vt:i4>56</vt:i4>
      </vt:variant>
      <vt:variant>
        <vt:lpstr>幻灯片标题</vt:lpstr>
      </vt:variant>
      <vt:variant>
        <vt:i4>22</vt:i4>
      </vt:variant>
    </vt:vector>
  </HeadingPairs>
  <TitlesOfParts>
    <vt:vector size="95" baseType="lpstr">
      <vt:lpstr>Arial</vt:lpstr>
      <vt:lpstr>SimSun</vt:lpstr>
      <vt:lpstr>Wingdings</vt:lpstr>
      <vt:lpstr>Times New Roman</vt:lpstr>
      <vt:lpstr>Arial</vt:lpstr>
      <vt:lpstr>Agency FB</vt:lpstr>
      <vt:lpstr>Calibri</vt:lpstr>
      <vt:lpstr>AvantGarde</vt:lpstr>
      <vt:lpstr>Segoe Print</vt:lpstr>
      <vt:lpstr>VNI-Times</vt:lpstr>
      <vt:lpstr>.VnArial</vt:lpstr>
      <vt:lpstr>Cambria Math</vt:lpstr>
      <vt:lpstr>Microsoft YaHei</vt:lpstr>
      <vt:lpstr>Arial Unicode MS</vt:lpstr>
      <vt:lpstr>Calibri Light</vt:lpstr>
      <vt:lpstr>Arial Unicode MS</vt:lpstr>
      <vt:lpstr>1_Office Theme</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                             BÀI 1. HÀM SỐ</vt:lpstr>
      <vt:lpstr>PowerPoint 演示文稿</vt:lpstr>
      <vt:lpstr>BÀI 1. HÀM SỐ    </vt:lpstr>
      <vt:lpstr>PowerPoint 演示文稿</vt:lpstr>
      <vt:lpstr>PowerPoint 演示文稿</vt:lpstr>
      <vt:lpstr>BÀI 1. HÀM SỐ    </vt:lpstr>
      <vt:lpstr>BÀI 1. HÀM SỐ </vt:lpstr>
      <vt:lpstr>PowerPoint 演示文稿</vt:lpstr>
      <vt:lpstr>PowerPoint 演示文稿</vt:lpstr>
      <vt:lpstr>PowerPoint 演示文稿</vt:lpstr>
      <vt:lpstr>PowerPoint 演示文稿</vt:lpstr>
      <vt:lpstr>BÀI 1. HÀM SỐ </vt:lpstr>
      <vt:lpstr>BÀI 1. HÀM SỐ </vt:lpstr>
      <vt:lpstr>BÀI 1. HÀM SỐ   (</vt:lpstr>
      <vt:lpstr>BÀI 1. HÀM SỐ   (</vt:lpstr>
      <vt:lpstr>BÀI 1. HÀM SỐ   (</vt:lpstr>
      <vt:lpstr>BÀI 1. HÀM SỐ  (  </vt:lpstr>
      <vt:lpstr> CỦNG CỐ</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 Minh Phuong</dc:creator>
  <cp:lastModifiedBy>Hien Pham</cp:lastModifiedBy>
  <cp:revision>559</cp:revision>
  <dcterms:created xsi:type="dcterms:W3CDTF">2022-08-03T11:07:00Z</dcterms:created>
  <dcterms:modified xsi:type="dcterms:W3CDTF">2025-05-19T04:33:52Z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D3AC4C04EE9942FAA180EDB8C907999E_12</vt:lpwstr>
  </property>
  <property fmtid="{D5CDD505-2E9C-101B-9397-08002B2CF9AE}" pid="3" name="KSOProductBuildVer">
    <vt:lpwstr>1033-12.2.0.21179</vt:lpwstr>
  </property>
</Properties>
</file>