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68" r:id="rId3"/>
    <p:sldId id="590" r:id="rId4"/>
    <p:sldId id="384" r:id="rId5"/>
    <p:sldId id="591" r:id="rId6"/>
    <p:sldId id="596" r:id="rId8"/>
    <p:sldId id="597" r:id="rId9"/>
    <p:sldId id="598" r:id="rId10"/>
    <p:sldId id="615" r:id="rId11"/>
    <p:sldId id="600" r:id="rId12"/>
    <p:sldId id="604" r:id="rId13"/>
    <p:sldId id="602" r:id="rId14"/>
    <p:sldId id="616" r:id="rId15"/>
    <p:sldId id="573" r:id="rId16"/>
    <p:sldId id="605" r:id="rId17"/>
    <p:sldId id="578" r:id="rId18"/>
    <p:sldId id="606" r:id="rId19"/>
    <p:sldId id="594" r:id="rId20"/>
    <p:sldId id="617" r:id="rId21"/>
    <p:sldId id="607" r:id="rId22"/>
    <p:sldId id="608" r:id="rId23"/>
    <p:sldId id="618" r:id="rId24"/>
    <p:sldId id="609" r:id="rId25"/>
    <p:sldId id="610" r:id="rId26"/>
    <p:sldId id="621" r:id="rId27"/>
    <p:sldId id="579" r:id="rId28"/>
    <p:sldId id="611" r:id="rId29"/>
    <p:sldId id="612" r:id="rId30"/>
    <p:sldId id="613" r:id="rId31"/>
    <p:sldId id="614" r:id="rId32"/>
    <p:sldId id="620" r:id="rId33"/>
    <p:sldId id="381" r:id="rId34"/>
    <p:sldId id="382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FF4FFF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/>
          <c:explosion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gradFill>
                <a:gsLst>
                  <a:gs pos="100000">
                    <a:schemeClr val="accent6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gradFill>
                <a:gsLst>
                  <a:gs pos="100000">
                    <a:schemeClr val="accent1">
                      <a:lumMod val="8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gradFill>
                <a:gsLst>
                  <a:gs pos="100000">
                    <a:schemeClr val="accent2">
                      <a:lumMod val="8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0"/>
            <c:bubble3D val="0"/>
            <c:spPr>
              <a:gradFill>
                <a:gsLst>
                  <a:gs pos="100000">
                    <a:schemeClr val="accent3">
                      <a:lumMod val="8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1"/>
            <c:bubble3D val="0"/>
            <c:spPr>
              <a:gradFill>
                <a:gsLst>
                  <a:gs pos="100000">
                    <a:schemeClr val="accent4">
                      <a:lumMod val="8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2"/>
            <c:bubble3D val="0"/>
            <c:spPr>
              <a:gradFill>
                <a:gsLst>
                  <a:gs pos="100000">
                    <a:schemeClr val="accent5">
                      <a:lumMod val="8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3"/>
            <c:bubble3D val="0"/>
            <c:spPr>
              <a:gradFill>
                <a:gsLst>
                  <a:gs pos="100000">
                    <a:schemeClr val="accent6">
                      <a:lumMod val="8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4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5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6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7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8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9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0"/>
            <c:bubble3D val="0"/>
            <c:spPr>
              <a:gradFill>
                <a:gsLst>
                  <a:gs pos="100000">
                    <a:schemeClr val="accent1">
                      <a:lumMod val="50000"/>
                      <a:lumMod val="60000"/>
                      <a:lumOff val="40000"/>
                    </a:schemeClr>
                  </a:gs>
                  <a:gs pos="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1"/>
            <c:bubble3D val="0"/>
            <c:spPr>
              <a:gradFill>
                <a:gsLst>
                  <a:gs pos="100000">
                    <a:schemeClr val="accent2">
                      <a:lumMod val="50000"/>
                      <a:lumMod val="60000"/>
                      <a:lumOff val="40000"/>
                    </a:schemeClr>
                  </a:gs>
                  <a:gs pos="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2"/>
            <c:bubble3D val="0"/>
            <c:spPr>
              <a:gradFill>
                <a:gsLst>
                  <a:gs pos="100000">
                    <a:schemeClr val="accent3">
                      <a:lumMod val="50000"/>
                      <a:lumMod val="60000"/>
                      <a:lumOff val="40000"/>
                    </a:schemeClr>
                  </a:gs>
                  <a:gs pos="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3"/>
            <c:bubble3D val="0"/>
            <c:spPr>
              <a:gradFill>
                <a:gsLst>
                  <a:gs pos="100000">
                    <a:schemeClr val="accent4">
                      <a:lumMod val="50000"/>
                      <a:lumMod val="60000"/>
                      <a:lumOff val="40000"/>
                    </a:schemeClr>
                  </a:gs>
                  <a:gs pos="0">
                    <a:schemeClr val="accent4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4"/>
            <c:bubble3D val="0"/>
            <c:spPr>
              <a:gradFill>
                <a:gsLst>
                  <a:gs pos="100000">
                    <a:schemeClr val="accent5">
                      <a:lumMod val="50000"/>
                      <a:lumMod val="60000"/>
                      <a:lumOff val="40000"/>
                    </a:schemeClr>
                  </a:gs>
                  <a:gs pos="0">
                    <a:schemeClr val="accent5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5"/>
            <c:bubble3D val="0"/>
            <c:spPr>
              <a:gradFill>
                <a:gsLst>
                  <a:gs pos="100000">
                    <a:schemeClr val="accent6">
                      <a:lumMod val="50000"/>
                      <a:lumMod val="60000"/>
                      <a:lumOff val="40000"/>
                    </a:schemeClr>
                  </a:gs>
                  <a:gs pos="0">
                    <a:schemeClr val="accent6">
                      <a:lumMod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6"/>
            <c:bubble3D val="0"/>
            <c:spPr>
              <a:gradFill>
                <a:gsLst>
                  <a:gs pos="100000">
                    <a:schemeClr val="accent1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7"/>
            <c:bubble3D val="0"/>
            <c:spPr>
              <a:gradFill>
                <a:gsLst>
                  <a:gs pos="100000">
                    <a:schemeClr val="accent2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2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8"/>
            <c:bubble3D val="0"/>
            <c:spPr>
              <a:gradFill>
                <a:gsLst>
                  <a:gs pos="100000">
                    <a:schemeClr val="accent3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3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9"/>
            <c:bubble3D val="0"/>
            <c:spPr>
              <a:gradFill>
                <a:gsLst>
                  <a:gs pos="100000">
                    <a:schemeClr val="accent4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4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0"/>
            <c:bubble3D val="0"/>
            <c:spPr>
              <a:gradFill>
                <a:gsLst>
                  <a:gs pos="100000">
                    <a:schemeClr val="accent5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5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1"/>
            <c:bubble3D val="0"/>
            <c:spPr>
              <a:gradFill>
                <a:gsLst>
                  <a:gs pos="100000">
                    <a:schemeClr val="accent6">
                      <a:lumMod val="70000"/>
                      <a:lumOff val="30000"/>
                      <a:lumMod val="60000"/>
                      <a:lumOff val="40000"/>
                    </a:schemeClr>
                  </a:gs>
                  <a:gs pos="0">
                    <a:schemeClr val="accent6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Sheet1!$A$2:$A$43</c:f>
              <c:numCache>
                <c:formatCode>General</c:formatCode>
                <c:ptCount val="4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</c:numCache>
            </c:num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5780c98-1de6-4fa0-a2bb-14a69f5762b5}"/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en-US" sz="1800" b="1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3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quay:</a:t>
            </a:r>
            <a:endParaRPr lang="en-US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microsoft.com/office/2007/relationships/hdphoto" Target="../media/image29.wdp"/><Relationship Id="rId5" Type="http://schemas.openxmlformats.org/officeDocument/2006/relationships/image" Target="../media/image18.png"/><Relationship Id="rId4" Type="http://schemas.microsoft.com/office/2007/relationships/hdphoto" Target="../media/image28.wdp"/><Relationship Id="rId3" Type="http://schemas.openxmlformats.org/officeDocument/2006/relationships/image" Target="../media/image17.png"/><Relationship Id="rId21" Type="http://schemas.openxmlformats.org/officeDocument/2006/relationships/slideLayout" Target="../slideLayouts/slideLayout1.xml"/><Relationship Id="rId20" Type="http://schemas.openxmlformats.org/officeDocument/2006/relationships/audio" Target="../media/audio4.wav"/><Relationship Id="rId2" Type="http://schemas.microsoft.com/office/2007/relationships/hdphoto" Target="../media/image27.wdp"/><Relationship Id="rId19" Type="http://schemas.openxmlformats.org/officeDocument/2006/relationships/audio" Target="../media/audio5.wav"/><Relationship Id="rId18" Type="http://schemas.openxmlformats.org/officeDocument/2006/relationships/audio" Target="../media/audio3.wav"/><Relationship Id="rId17" Type="http://schemas.openxmlformats.org/officeDocument/2006/relationships/image" Target="../media/image26.png"/><Relationship Id="rId16" Type="http://schemas.microsoft.com/office/2007/relationships/media" Target="../media/media1.mp4"/><Relationship Id="rId15" Type="http://schemas.openxmlformats.org/officeDocument/2006/relationships/video" Target="../media/media1.mp4"/><Relationship Id="rId14" Type="http://schemas.openxmlformats.org/officeDocument/2006/relationships/slide" Target="slide7.xml"/><Relationship Id="rId13" Type="http://schemas.openxmlformats.org/officeDocument/2006/relationships/image" Target="../media/image41.png"/><Relationship Id="rId12" Type="http://schemas.openxmlformats.org/officeDocument/2006/relationships/image" Target="../media/image24.png"/><Relationship Id="rId11" Type="http://schemas.openxmlformats.org/officeDocument/2006/relationships/image" Target="../media/image25.png"/><Relationship Id="rId10" Type="http://schemas.openxmlformats.org/officeDocument/2006/relationships/image" Target="../media/image40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slide" Target="slide7.xml"/><Relationship Id="rId6" Type="http://schemas.microsoft.com/office/2007/relationships/hdphoto" Target="../media/image29.wdp"/><Relationship Id="rId5" Type="http://schemas.openxmlformats.org/officeDocument/2006/relationships/image" Target="../media/image18.png"/><Relationship Id="rId4" Type="http://schemas.microsoft.com/office/2007/relationships/hdphoto" Target="../media/image28.wdp"/><Relationship Id="rId3" Type="http://schemas.openxmlformats.org/officeDocument/2006/relationships/image" Target="../media/image17.png"/><Relationship Id="rId2" Type="http://schemas.microsoft.com/office/2007/relationships/hdphoto" Target="../media/image27.wdp"/><Relationship Id="rId19" Type="http://schemas.openxmlformats.org/officeDocument/2006/relationships/slideLayout" Target="../slideLayouts/slideLayout1.xml"/><Relationship Id="rId18" Type="http://schemas.openxmlformats.org/officeDocument/2006/relationships/audio" Target="../media/audio4.wav"/><Relationship Id="rId17" Type="http://schemas.openxmlformats.org/officeDocument/2006/relationships/audio" Target="../media/audio5.wav"/><Relationship Id="rId16" Type="http://schemas.openxmlformats.org/officeDocument/2006/relationships/audio" Target="../media/audio3.wav"/><Relationship Id="rId15" Type="http://schemas.openxmlformats.org/officeDocument/2006/relationships/image" Target="../media/image26.png"/><Relationship Id="rId14" Type="http://schemas.microsoft.com/office/2007/relationships/media" Target="../media/media1.mp4"/><Relationship Id="rId13" Type="http://schemas.openxmlformats.org/officeDocument/2006/relationships/video" Target="../media/media1.mp4"/><Relationship Id="rId12" Type="http://schemas.openxmlformats.org/officeDocument/2006/relationships/image" Target="../media/image36.png"/><Relationship Id="rId11" Type="http://schemas.openxmlformats.org/officeDocument/2006/relationships/image" Target="../media/image25.png"/><Relationship Id="rId10" Type="http://schemas.openxmlformats.org/officeDocument/2006/relationships/image" Target="../media/image44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GIF"/><Relationship Id="rId3" Type="http://schemas.openxmlformats.org/officeDocument/2006/relationships/image" Target="../media/image13.GIF"/><Relationship Id="rId2" Type="http://schemas.openxmlformats.org/officeDocument/2006/relationships/image" Target="../media/image46.png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7.wav"/><Relationship Id="rId12" Type="http://schemas.openxmlformats.org/officeDocument/2006/relationships/audio" Target="../media/audio6.wav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1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slide" Target="slide11.xml"/><Relationship Id="rId4" Type="http://schemas.openxmlformats.org/officeDocument/2006/relationships/slide" Target="slide10.xml"/><Relationship Id="rId3" Type="http://schemas.openxmlformats.org/officeDocument/2006/relationships/slide" Target="slide9.xml"/><Relationship Id="rId2" Type="http://schemas.openxmlformats.org/officeDocument/2006/relationships/slide" Target="slide8.xml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2.wav"/><Relationship Id="rId12" Type="http://schemas.openxmlformats.org/officeDocument/2006/relationships/slide" Target="slide12.xml"/><Relationship Id="rId11" Type="http://schemas.openxmlformats.org/officeDocument/2006/relationships/slide" Target="slide13.xml"/><Relationship Id="rId10" Type="http://schemas.openxmlformats.org/officeDocument/2006/relationships/image" Target="../media/image15.png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5.wav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image" Target="../media/image26.png"/><Relationship Id="rId13" Type="http://schemas.microsoft.com/office/2007/relationships/media" Target="../media/media1.mp4"/><Relationship Id="rId12" Type="http://schemas.openxmlformats.org/officeDocument/2006/relationships/video" Target="../media/media1.mp4"/><Relationship Id="rId11" Type="http://schemas.openxmlformats.org/officeDocument/2006/relationships/slide" Target="slide7.xml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18.png"/><Relationship Id="rId4" Type="http://schemas.microsoft.com/office/2007/relationships/hdphoto" Target="../media/image28.wdp"/><Relationship Id="rId3" Type="http://schemas.openxmlformats.org/officeDocument/2006/relationships/image" Target="../media/image17.png"/><Relationship Id="rId22" Type="http://schemas.openxmlformats.org/officeDocument/2006/relationships/slideLayout" Target="../slideLayouts/slideLayout1.xml"/><Relationship Id="rId21" Type="http://schemas.openxmlformats.org/officeDocument/2006/relationships/audio" Target="../media/audio4.wav"/><Relationship Id="rId20" Type="http://schemas.openxmlformats.org/officeDocument/2006/relationships/audio" Target="../media/audio5.wav"/><Relationship Id="rId2" Type="http://schemas.microsoft.com/office/2007/relationships/hdphoto" Target="../media/image27.wdp"/><Relationship Id="rId19" Type="http://schemas.openxmlformats.org/officeDocument/2006/relationships/audio" Target="../media/audio3.wav"/><Relationship Id="rId18" Type="http://schemas.openxmlformats.org/officeDocument/2006/relationships/image" Target="../media/image26.png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slide" Target="slide7.xml"/><Relationship Id="rId14" Type="http://schemas.openxmlformats.org/officeDocument/2006/relationships/image" Target="../media/image36.png"/><Relationship Id="rId13" Type="http://schemas.openxmlformats.org/officeDocument/2006/relationships/image" Target="../media/image35.png"/><Relationship Id="rId12" Type="http://schemas.openxmlformats.org/officeDocument/2006/relationships/image" Target="../media/image2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52837" y="888274"/>
            <a:ext cx="11110293" cy="130489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51" y="4930167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25" y="5676890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66" y="629142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14931" y="160333"/>
            <a:ext cx="11543086" cy="264836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(Lan,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9B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9B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56239" y="3263610"/>
                <a:ext cx="446875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9" y="3263610"/>
                <a:ext cx="4468759" cy="770816"/>
              </a:xfrm>
              <a:prstGeom prst="rect">
                <a:avLst/>
              </a:prstGeom>
              <a:blipFill rotWithShape="1">
                <a:blip r:embed="rId7"/>
                <a:stretch>
                  <a:fillRect l="-6" t="-45" r="12" b="3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838490" y="3253863"/>
                <a:ext cx="4222376" cy="83042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490" y="3253863"/>
                <a:ext cx="4222376" cy="830428"/>
              </a:xfrm>
              <a:prstGeom prst="rect">
                <a:avLst/>
              </a:prstGeom>
              <a:blipFill rotWithShape="1">
                <a:blip r:embed="rId8"/>
                <a:stretch>
                  <a:fillRect l="-7" t="-15" r="13" b="73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56239" y="4289252"/>
                <a:ext cx="4468759" cy="83138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9" y="4289252"/>
                <a:ext cx="4468759" cy="831387"/>
              </a:xfrm>
              <a:prstGeom prst="rect">
                <a:avLst/>
              </a:prstGeom>
              <a:blipFill rotWithShape="1">
                <a:blip r:embed="rId9"/>
                <a:stretch>
                  <a:fillRect l="-6" t="-56" r="12" b="76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862918" y="4271522"/>
                <a:ext cx="4239194" cy="84911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918" y="4271522"/>
                <a:ext cx="4239194" cy="849117"/>
              </a:xfrm>
              <a:prstGeom prst="rect">
                <a:avLst/>
              </a:prstGeom>
              <a:blipFill rotWithShape="1">
                <a:blip r:embed="rId10"/>
                <a:stretch>
                  <a:fillRect l="-14" t="-60" r="13" b="7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25" y="3327060"/>
            <a:ext cx="694347" cy="61018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542805" y="4327258"/>
            <a:ext cx="740314" cy="6478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79" y="4417402"/>
            <a:ext cx="755887" cy="51276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24" y="3327060"/>
            <a:ext cx="804742" cy="610184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30439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onds Timer - Đồng hồ đếm ngược 30 giây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74691" y="5701633"/>
            <a:ext cx="1814494" cy="1020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500" y="4666817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74" y="5413540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5" y="602807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30740" y="199869"/>
            <a:ext cx="11566188" cy="27203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 descr="OPL20U25GSXzBJYl68kk8uQGfFKzs7yb1M4KJWUiLk6ZEvGF+qCIPSnY57AbBFCvTWID07 2024 T9 CD 06565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4535309" y="541354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110220" y="325370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130615" y="325789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3257894"/>
                <a:ext cx="4906798" cy="770816"/>
              </a:xfrm>
              <a:prstGeom prst="rect">
                <a:avLst/>
              </a:prstGeom>
              <a:blipFill rotWithShape="1">
                <a:blip r:embed="rId8"/>
                <a:stretch>
                  <a:fillRect l="-7" t="-45" r="10" b="3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130615" y="4142877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4142877"/>
                <a:ext cx="4906798" cy="770816"/>
              </a:xfrm>
              <a:prstGeom prst="rect">
                <a:avLst/>
              </a:prstGeom>
              <a:blipFill rotWithShape="1">
                <a:blip r:embed="rId9"/>
                <a:stretch>
                  <a:fillRect l="-7" t="-18" r="10" b="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110220" y="4173420"/>
                <a:ext cx="4906798" cy="7479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4173420"/>
                <a:ext cx="4906798" cy="747969"/>
              </a:xfrm>
              <a:prstGeom prst="rect">
                <a:avLst/>
              </a:prstGeom>
              <a:blipFill rotWithShape="1">
                <a:blip r:embed="rId10"/>
                <a:stretch>
                  <a:fillRect l="-5" t="-27" r="8" b="19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279180"/>
            <a:ext cx="805722" cy="708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77" y="4206471"/>
            <a:ext cx="804536" cy="6436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4214192"/>
            <a:ext cx="804742" cy="7071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3330852"/>
            <a:ext cx="732592" cy="643793"/>
          </a:xfrm>
          <a:prstGeom prst="rect">
            <a:avLst/>
          </a:prstGeom>
        </p:spPr>
      </p:pic>
      <p:pic>
        <p:nvPicPr>
          <p:cNvPr id="2" name="30 Seconds Timer - Đồng hồ đếm ngược 30 giây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1630" y="5660353"/>
            <a:ext cx="1814494" cy="1020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62" y="1373058"/>
            <a:ext cx="1969179" cy="1743607"/>
          </a:xfrm>
          <a:prstGeom prst="rect">
            <a:avLst/>
          </a:prstGeom>
        </p:spPr>
      </p:pic>
      <p:pic>
        <p:nvPicPr>
          <p:cNvPr id="20" name="Picture 19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37" y="860949"/>
            <a:ext cx="2060627" cy="1383912"/>
          </a:xfrm>
          <a:prstGeom prst="rect">
            <a:avLst/>
          </a:prstGeom>
        </p:spPr>
      </p:pic>
      <p:sp>
        <p:nvSpPr>
          <p:cNvPr id="21" name="Rectangle: Folded Corner 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7065775" y="43245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56" y="431254"/>
            <a:ext cx="495300" cy="438150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12" y="362280"/>
            <a:ext cx="714375" cy="1190625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27" y="4521207"/>
            <a:ext cx="1969179" cy="1743607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02" y="4009098"/>
            <a:ext cx="2060627" cy="1383912"/>
          </a:xfrm>
          <a:prstGeom prst="rect">
            <a:avLst/>
          </a:prstGeom>
        </p:spPr>
      </p:pic>
      <p:sp>
        <p:nvSpPr>
          <p:cNvPr id="26" name="Rectangle: Folded Corner 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668040" y="358060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21" y="3579403"/>
            <a:ext cx="495300" cy="438150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92" y="3482400"/>
            <a:ext cx="714375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39" y="4341360"/>
            <a:ext cx="1969179" cy="17436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14" y="3829251"/>
            <a:ext cx="2060627" cy="1383912"/>
          </a:xfrm>
          <a:prstGeom prst="rect">
            <a:avLst/>
          </a:prstGeom>
        </p:spPr>
      </p:pic>
      <p:sp>
        <p:nvSpPr>
          <p:cNvPr id="31" name="Rectangle: Folded Corner 8"/>
          <p:cNvSpPr/>
          <p:nvPr/>
        </p:nvSpPr>
        <p:spPr>
          <a:xfrm>
            <a:off x="7020052" y="3400753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33" y="3399556"/>
            <a:ext cx="495300" cy="4381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04" y="3302553"/>
            <a:ext cx="714375" cy="1190625"/>
          </a:xfrm>
          <a:prstGeom prst="rect">
            <a:avLst/>
          </a:prstGeom>
        </p:spPr>
      </p:pic>
      <p:sp>
        <p:nvSpPr>
          <p:cNvPr id="34" name="Rounded Rectangle 33">
            <a:hlinkClick r:id="rId9" action="ppaction://hlinksldjump"/>
          </p:cNvPr>
          <p:cNvSpPr/>
          <p:nvPr/>
        </p:nvSpPr>
        <p:spPr>
          <a:xfrm>
            <a:off x="9666514" y="5786846"/>
            <a:ext cx="2525486" cy="1071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46" y="1490034"/>
            <a:ext cx="1969179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21" y="977925"/>
            <a:ext cx="2060627" cy="1383912"/>
          </a:xfrm>
          <a:prstGeom prst="rect">
            <a:avLst/>
          </a:prstGeom>
        </p:spPr>
      </p:pic>
      <p:sp>
        <p:nvSpPr>
          <p:cNvPr id="38" name="Rectangle: Folded Corner 8"/>
          <p:cNvSpPr/>
          <p:nvPr/>
        </p:nvSpPr>
        <p:spPr>
          <a:xfrm>
            <a:off x="3824259" y="54942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40" y="548230"/>
            <a:ext cx="495300" cy="4381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11" y="451227"/>
            <a:ext cx="714375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-0.224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2.08333E-7 -0.2247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-0.2247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6" grpId="0" animBg="1"/>
      <p:bldP spid="26" grpId="1" animBg="1"/>
      <p:bldP spid="31" grpId="0" animBg="1"/>
      <p:bldP spid="31" grpId="1" animBg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89718" y="3202690"/>
            <a:ext cx="5241235" cy="10112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36655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7004">
            <a:off x="6152510" y="3960892"/>
            <a:ext cx="2896333" cy="12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718">
            <a:off x="5932509" y="1229262"/>
            <a:ext cx="3017501" cy="13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8751">
            <a:off x="2313365" y="133388"/>
            <a:ext cx="1084876" cy="47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437959">
            <a:off x="1372835" y="1500707"/>
            <a:ext cx="2521890" cy="79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8690267">
            <a:off x="5424262" y="1457756"/>
            <a:ext cx="2862653" cy="4466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2044812">
            <a:off x="6525496" y="3856612"/>
            <a:ext cx="2703002" cy="372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c 1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332381" y="2165250"/>
            <a:ext cx="45719" cy="509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Oval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015752" y="2841304"/>
            <a:ext cx="1491839" cy="1125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280463">
            <a:off x="865384" y="2438789"/>
            <a:ext cx="2911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Rectangle 2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108139" y="461166"/>
            <a:ext cx="2492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5800728" y="5462204"/>
                <a:ext cx="5308055" cy="996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ố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ế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qu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ả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thu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ậ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ợ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cho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ổ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ng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ố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ế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qu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ả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ó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th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ể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ả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ra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8" y="5462204"/>
                <a:ext cx="5308055" cy="996363"/>
              </a:xfrm>
              <a:prstGeom prst="rect">
                <a:avLst/>
              </a:prstGeom>
              <a:blipFill rotWithShape="1">
                <a:blip r:embed="rId3"/>
                <a:stretch>
                  <a:fillRect t="-57" r="-369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3" grpId="0" animBg="1"/>
      <p:bldP spid="6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95" y="2213102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82484" y="3242444"/>
            <a:ext cx="7127237" cy="23601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36655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360575" y="1371591"/>
                <a:ext cx="11109766" cy="4626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nguyện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THCS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 Trung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 An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nguyện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ra?</a:t>
                </a:r>
                <a:endParaRPr lang="vi-VN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fr-FR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A: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B: “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9A”</a:t>
                </a:r>
                <a:endParaRPr lang="vi-VN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371591"/>
                <a:ext cx="11109766" cy="4626010"/>
              </a:xfrm>
              <a:prstGeom prst="rect">
                <a:avLst/>
              </a:prstGeom>
              <a:blipFill rotWithShape="1">
                <a:blip r:embed="rId1"/>
                <a:stretch>
                  <a:fillRect l="-5" t="-14" r="3" b="-11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0710" t="34405" r="21287" b="34493"/>
          <a:stretch>
            <a:fillRect/>
          </a:stretch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337738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0571591" y="4990011"/>
            <a:ext cx="1867989" cy="1867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082736" y="91836"/>
            <a:ext cx="1641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26571" y="854794"/>
                <a:ext cx="11865429" cy="5251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" y="854794"/>
                <a:ext cx="11865429" cy="5251887"/>
              </a:xfrm>
              <a:prstGeom prst="rect">
                <a:avLst/>
              </a:prstGeom>
              <a:blipFill rotWithShape="1">
                <a:blip r:embed="rId1"/>
                <a:stretch>
                  <a:fillRect l="-2" t="-2" b="-20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121578" y="91836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9206" y="744421"/>
                <a:ext cx="11750631" cy="5744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200" b="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An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06" y="744421"/>
                <a:ext cx="11750631" cy="5744329"/>
              </a:xfrm>
              <a:prstGeom prst="rect">
                <a:avLst/>
              </a:prstGeom>
              <a:blipFill rotWithShape="1">
                <a:blip r:embed="rId1"/>
                <a:stretch>
                  <a:fillRect l="-4" t="-3" r="3" b="-180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360575" y="1393894"/>
                <a:ext cx="11330682" cy="438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Hai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fr-FR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P: “Trong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Q: “Trong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393894"/>
                <a:ext cx="11330682" cy="4386585"/>
              </a:xfrm>
              <a:prstGeom prst="rect">
                <a:avLst/>
              </a:prstGeom>
              <a:blipFill rotWithShape="1">
                <a:blip r:embed="rId1"/>
                <a:stretch>
                  <a:fillRect l="-5" t="-2" r="2" b="-529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0710" t="34405" r="21287" b="34493"/>
          <a:stretch>
            <a:fillRect/>
          </a:stretch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360041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010625"/>
            <a:ext cx="1847375" cy="184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/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Hộp Văn bản 10"/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/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Hộp Văn bản 29"/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/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Hộp Văn bản 31"/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/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Hộp Văn bản 17"/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932191" y="0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5875" y="959320"/>
                <a:ext cx="11483374" cy="5174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Châu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AE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BE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vi-VN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rong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AC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AD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AE</m:t>
                    </m:r>
                    <m:r>
                      <a:rPr lang="en-US" sz="32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d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75" y="959320"/>
                <a:ext cx="11483374" cy="5174943"/>
              </a:xfrm>
              <a:prstGeom prst="rect">
                <a:avLst/>
              </a:prstGeom>
              <a:blipFill rotWithShape="1">
                <a:blip r:embed="rId1"/>
                <a:stretch>
                  <a:fillRect l="-3" t="-9" r="3" b="-310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268093" y="86084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62472" y="866029"/>
                <a:ext cx="11061099" cy="4528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Châu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AE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BE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“</a:t>
                </a:r>
                <a:r>
                  <a:rPr lang="vi-VN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rong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”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AD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AE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BD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BE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d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72" y="866029"/>
                <a:ext cx="11061099" cy="4528612"/>
              </a:xfrm>
              <a:prstGeom prst="rect">
                <a:avLst/>
              </a:prstGeom>
              <a:blipFill rotWithShape="1">
                <a:blip r:embed="rId1"/>
                <a:stretch>
                  <a:fillRect l="-2" t="-12" r="2" b="-480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440048" y="1847375"/>
                <a:ext cx="11109766" cy="361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r>
                  <a:rPr lang="vi-VN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fr-FR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fr-FR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R: “Trong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T: “Trong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" y="1847375"/>
                <a:ext cx="11109766" cy="3610347"/>
              </a:xfrm>
              <a:prstGeom prst="rect">
                <a:avLst/>
              </a:prstGeom>
              <a:blipFill rotWithShape="1">
                <a:blip r:embed="rId1"/>
                <a:stretch>
                  <a:fillRect l="-6" t="-4" r="4" b="-47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0710" t="34405" r="21287" b="34493"/>
          <a:stretch>
            <a:fillRect/>
          </a:stretch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00361" y="369385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010625"/>
            <a:ext cx="1847375" cy="184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268093" y="86084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1217" y="630223"/>
                <a:ext cx="11532636" cy="544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2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7" y="630223"/>
                <a:ext cx="11532636" cy="5448799"/>
              </a:xfrm>
              <a:prstGeom prst="rect">
                <a:avLst/>
              </a:prstGeom>
              <a:blipFill rotWithShape="1">
                <a:blip r:embed="rId1"/>
                <a:stretch>
                  <a:fillRect l="-5" t="-6" r="3" b="-17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268093" y="86084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1217" y="630223"/>
                <a:ext cx="11532636" cy="5294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2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3;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0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17" y="630223"/>
                <a:ext cx="11532636" cy="5294911"/>
              </a:xfrm>
              <a:prstGeom prst="rect">
                <a:avLst/>
              </a:prstGeom>
              <a:blipFill rotWithShape="1">
                <a:blip r:embed="rId1"/>
                <a:stretch>
                  <a:fillRect l="-5" t="-6" r="3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00361" y="391391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427536" y="1695695"/>
                <a:ext cx="1110976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nghệ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trách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hát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ca.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36" y="1695695"/>
                <a:ext cx="11109766" cy="2554545"/>
              </a:xfrm>
              <a:prstGeom prst="rect">
                <a:avLst/>
              </a:prstGeom>
              <a:blipFill rotWithShape="1">
                <a:blip r:embed="rId1"/>
                <a:stretch>
                  <a:fillRect l="-2" t="-10" r="6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0710" t="34405" r="21287" b="34493"/>
          <a:stretch>
            <a:fillRect/>
          </a:stretch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78419" y="270068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191766"/>
            <a:ext cx="1666234" cy="1666234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67840" y="4773000"/>
            <a:ext cx="6096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268093" y="86084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39978" y="866479"/>
                <a:ext cx="11388601" cy="5500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;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nghệ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</m:t>
                      </m:r>
                      <m:r>
                        <m:rPr>
                          <m:nor/>
                        </m:rPr>
                        <a:rPr lang="en-US" sz="32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={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14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16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23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24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26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34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35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36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45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46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56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25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26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34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8" y="866479"/>
                <a:ext cx="11388601" cy="5500737"/>
              </a:xfrm>
              <a:prstGeom prst="rect">
                <a:avLst/>
              </a:prstGeom>
              <a:blipFill rotWithShape="1">
                <a:blip r:embed="rId1"/>
                <a:stretch>
                  <a:fillRect l="-2" t="-6" r="1" b="-62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3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8" name="Rectangle 4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714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339687" y="1514645"/>
                <a:ext cx="11109766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II,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giống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Hai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chục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indent="457200"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A: “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 B: “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nguyên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</a:t>
                </a:r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87" y="1514645"/>
                <a:ext cx="11109766" cy="4031873"/>
              </a:xfrm>
              <a:prstGeom prst="rect">
                <a:avLst/>
              </a:prstGeom>
              <a:blipFill rotWithShape="1">
                <a:blip r:embed="rId1"/>
                <a:stretch>
                  <a:fillRect l="-5" t="-4" r="4" b="-17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0710" t="34405" r="21287" b="34493"/>
          <a:stretch>
            <a:fillRect/>
          </a:stretch>
        </p:blipFill>
        <p:spPr>
          <a:xfrm>
            <a:off x="8893155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211884"/>
            <a:ext cx="12192000" cy="99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66" y="5010625"/>
            <a:ext cx="1847375" cy="184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064138" y="128273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75726" y="763461"/>
                <a:ext cx="11814111" cy="481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Symbol" panose="05050102010706020507" pitchFamily="18" charset="2"/>
                  <a:buChar char="W"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{22; 23; 27; 32; 33; 37; 72; 73; 77}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“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32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72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6" y="763461"/>
                <a:ext cx="11814111" cy="4816190"/>
              </a:xfrm>
              <a:prstGeom prst="rect">
                <a:avLst/>
              </a:prstGeom>
              <a:blipFill rotWithShape="1">
                <a:blip r:embed="rId1"/>
                <a:stretch>
                  <a:fillRect l="-4" t="-4" r="3" b="-348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3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51532" y="267970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51532" y="339408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51532" y="387985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/>
          <p:cNvCxnSpPr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/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/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802674" y="1680277"/>
            <a:ext cx="351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endParaRPr lang="pt-BR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nón kỳ diệu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/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  <a:endParaRPr lang="en-US" sz="3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/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655"/>
            <a:ext cx="12192000" cy="99703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" imgW="3352800" imgH="5181600" progId="Equation.DSMT4">
                  <p:embed/>
                </p:oleObj>
              </mc:Choice>
              <mc:Fallback>
                <p:oleObj name="Equation" r:id="rId1" imgW="3352800" imgH="5181600" progId="Equation.DSMT4">
                  <p:embed/>
                  <p:pic>
                    <p:nvPicPr>
                      <p:cNvPr id="0" name="Picture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948438" y="220239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7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6180" y="721455"/>
                <a:ext cx="11481020" cy="481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túi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Symbol" panose="05050102010706020507" pitchFamily="18" charset="2"/>
                  <a:buChar char="W"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{22; 23; 27; 32; 33; 37; 72; 73; 77}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B“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37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73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80" y="721455"/>
                <a:ext cx="11481020" cy="4816190"/>
              </a:xfrm>
              <a:prstGeom prst="rect">
                <a:avLst/>
              </a:prstGeom>
              <a:blipFill rotWithShape="1">
                <a:blip r:embed="rId1"/>
                <a:stretch>
                  <a:fillRect l="-4" t="-2" b="-24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3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51532" y="267970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51532" y="339408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51532" y="387985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>
            <a:fillRect/>
          </a:stretch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46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HƯỚNG </a:t>
            </a:r>
            <a:r>
              <a:rPr kumimoji="0" lang="en-US" sz="3465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DẪN </a:t>
            </a:r>
            <a:r>
              <a:rPr lang="en-US" sz="3465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 NHÀ</a:t>
            </a:r>
            <a:endParaRPr kumimoji="0" lang="en-US" sz="3465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58237" y="3729588"/>
            <a:ext cx="10204174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 5, 6-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/39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 panose="020B0604020202020204"/>
              </a:rPr>
              <a:t>CHÀO TẠM BIỆT 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 panose="020B0604020202020204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>
            <a:fillRect/>
          </a:stretch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>
            <a:fillRect/>
          </a:stretch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40079" y="1747890"/>
            <a:ext cx="10807337" cy="9970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hlinkClick r:id="rId1" action="ppaction://hlinksldjump"/>
          </p:cNvPr>
          <p:cNvSpPr txBox="1"/>
          <p:nvPr/>
        </p:nvSpPr>
        <p:spPr>
          <a:xfrm>
            <a:off x="4515393" y="3344091"/>
            <a:ext cx="274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ctrTitle"/>
          </p:nvPr>
        </p:nvSpPr>
        <p:spPr>
          <a:xfrm>
            <a:off x="1067790" y="722454"/>
            <a:ext cx="9703526" cy="929008"/>
          </a:xfrm>
        </p:spPr>
        <p:txBody>
          <a:bodyPr>
            <a:normAutofit fontScale="90000"/>
          </a:bodyPr>
          <a:lstStyle/>
          <a:p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72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subTitle" idx="1"/>
          </p:nvPr>
        </p:nvSpPr>
        <p:spPr>
          <a:xfrm>
            <a:off x="606490" y="1941273"/>
            <a:ext cx="10813613" cy="3365018"/>
          </a:xfrm>
        </p:spPr>
        <p:txBody>
          <a:bodyPr>
            <a:no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HS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25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ID07 2024 T9 CD 06565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2355722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ID07 2024 T9 CD 06565+K4lPs7H94VUqPe2XwIsfPRnrXQE//QTEXxb8/8N4CNc6FpgZahzpTjFhMzSA7T/nHJa11DE8Ng2TP3iAmRczFlmslSuUNOgUeb6yRvs0=">
            <a:hlinkClick r:id="rId4" action="ppaction://hlinksldjump"/>
          </p:cNvPr>
          <p:cNvSpPr/>
          <p:nvPr/>
        </p:nvSpPr>
        <p:spPr>
          <a:xfrm>
            <a:off x="857805" y="40009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ID07 2024 T9 CD 06565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2355722" y="40009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23371" y="-30398"/>
            <a:ext cx="48750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quay dung">
            <a:hlinkClick r:id="rId11" action="ppaction://hlinksldjump"/>
          </p:cNvPr>
          <p:cNvSpPr/>
          <p:nvPr/>
        </p:nvSpPr>
        <p:spPr>
          <a:xfrm>
            <a:off x="928367" y="556672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GB" sz="24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Chart 64"/>
          <p:cNvGraphicFramePr/>
          <p:nvPr/>
        </p:nvGraphicFramePr>
        <p:xfrm>
          <a:off x="3630218" y="-412394"/>
          <a:ext cx="8088096" cy="678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Oval 4">
            <a:hlinkClick r:id="rId12" action="ppaction://hlinksldjump"/>
          </p:cNvPr>
          <p:cNvSpPr/>
          <p:nvPr/>
        </p:nvSpPr>
        <p:spPr>
          <a:xfrm>
            <a:off x="7985761" y="5797297"/>
            <a:ext cx="4206239" cy="1030422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7130299" y="2448240"/>
            <a:ext cx="1087934" cy="108793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44444E-6 L 4.583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CacVongQuayCuaChiecNonKyDieu-VA-62264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Graphic spid="65" grpId="0">
        <p:bldAsOne/>
      </p:bldGraphic>
      <p:bldGraphic spid="65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571306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18029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93256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154588" y="1907901"/>
                <a:ext cx="4906798" cy="94784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588" y="1907901"/>
                <a:ext cx="4906798" cy="947842"/>
              </a:xfrm>
              <a:prstGeom prst="rect">
                <a:avLst/>
              </a:prstGeom>
              <a:blipFill rotWithShape="1">
                <a:blip r:embed="rId4"/>
                <a:stretch>
                  <a:fillRect l="-3" t="-38" r="6" b="16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130615" y="1859157"/>
                <a:ext cx="4906798" cy="94884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859157"/>
                <a:ext cx="4906798" cy="948840"/>
              </a:xfrm>
              <a:prstGeom prst="rect">
                <a:avLst/>
              </a:prstGeom>
              <a:blipFill rotWithShape="1">
                <a:blip r:embed="rId5"/>
                <a:stretch>
                  <a:fillRect l="-7" t="-54" r="10" b="3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110220" y="3059113"/>
                <a:ext cx="4906798" cy="9864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3059113"/>
                <a:ext cx="4906798" cy="986413"/>
              </a:xfrm>
              <a:prstGeom prst="rect">
                <a:avLst/>
              </a:prstGeom>
              <a:blipFill rotWithShape="1">
                <a:blip r:embed="rId6"/>
                <a:stretch>
                  <a:fillRect l="-5" t="-32" r="8" b="5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130615" y="3063302"/>
                <a:ext cx="4906798" cy="98222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3063302"/>
                <a:ext cx="4906798" cy="982223"/>
              </a:xfrm>
              <a:prstGeom prst="rect">
                <a:avLst/>
              </a:prstGeom>
              <a:blipFill rotWithShape="1">
                <a:blip r:embed="rId7"/>
                <a:stretch>
                  <a:fillRect l="-7" t="-6" r="10" b="59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313540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0407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1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30 Seconds Timer - Đồng hồ đếm ngược 30 giây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22389" y="5410879"/>
            <a:ext cx="1975301" cy="1111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51" y="4930167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25" y="5676890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66" y="6291425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13149" y="251534"/>
                <a:ext cx="11153001" cy="264836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defRPr/>
                </a:pP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sng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kumimoji="0" lang="en-US" sz="3200" b="1" i="0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ngẫu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defRPr/>
                </a:pPr>
                <a:endPara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49" y="251534"/>
                <a:ext cx="11153001" cy="2648366"/>
              </a:xfrm>
              <a:prstGeom prst="snip2DiagRect">
                <a:avLst/>
              </a:prstGeom>
              <a:blipFill rotWithShape="1">
                <a:blip r:embed="rId7"/>
                <a:stretch>
                  <a:fillRect l="-1" t="-3" r="5" b="19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082525" y="3196837"/>
                <a:ext cx="3930949" cy="85682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25" y="3196837"/>
                <a:ext cx="3930949" cy="856828"/>
              </a:xfrm>
              <a:prstGeom prst="rect">
                <a:avLst/>
              </a:prstGeom>
              <a:blipFill rotWithShape="1">
                <a:blip r:embed="rId8"/>
                <a:stretch>
                  <a:fillRect l="-12" t="-29" r="4" b="54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283114" y="3196836"/>
                <a:ext cx="4213619" cy="93808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114" y="3196836"/>
                <a:ext cx="4213619" cy="938081"/>
              </a:xfrm>
              <a:prstGeom prst="rect">
                <a:avLst/>
              </a:prstGeom>
              <a:blipFill rotWithShape="1">
                <a:blip r:embed="rId9"/>
                <a:stretch>
                  <a:fillRect l="-10" t="-26" r="4" b="46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082525" y="4453455"/>
                <a:ext cx="3930949" cy="86748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25" y="4453455"/>
                <a:ext cx="3930949" cy="867487"/>
              </a:xfrm>
              <a:prstGeom prst="rect">
                <a:avLst/>
              </a:prstGeom>
              <a:blipFill rotWithShape="1">
                <a:blip r:embed="rId10"/>
                <a:stretch>
                  <a:fillRect l="-12" t="-23" r="4" b="32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347012" y="4430995"/>
                <a:ext cx="4239194" cy="91241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012" y="4430995"/>
                <a:ext cx="4239194" cy="912411"/>
              </a:xfrm>
              <a:prstGeom prst="rect">
                <a:avLst/>
              </a:prstGeom>
              <a:blipFill rotWithShape="1">
                <a:blip r:embed="rId11"/>
                <a:stretch>
                  <a:fillRect l="-4" t="-66" r="3" b="5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32" y="3398869"/>
            <a:ext cx="625420" cy="610941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198876" y="4602855"/>
            <a:ext cx="740314" cy="6478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44" y="4580392"/>
            <a:ext cx="755887" cy="6136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91" y="332341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730439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onds Timer - Đồng hồ đếm ngược 30 giây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74691" y="5701633"/>
            <a:ext cx="1814494" cy="1020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7793</Words>
  <Application>WPS Presentation</Application>
  <PresentationFormat>Widescreen</PresentationFormat>
  <Paragraphs>289</Paragraphs>
  <Slides>32</Slides>
  <Notes>4</Notes>
  <HiddenSlides>0</HiddenSlides>
  <MMClips>10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Times New Roman</vt:lpstr>
      <vt:lpstr>Calibri</vt:lpstr>
      <vt:lpstr>Arial</vt:lpstr>
      <vt:lpstr>Agency FB</vt:lpstr>
      <vt:lpstr>Tahoma</vt:lpstr>
      <vt:lpstr>Microsoft YaHei</vt:lpstr>
      <vt:lpstr>Arial Unicode MS</vt:lpstr>
      <vt:lpstr>Calibri Light</vt:lpstr>
      <vt:lpstr>Cambria Math</vt:lpstr>
      <vt:lpstr>Symbol</vt:lpstr>
      <vt:lpstr>Arial Unicode MS</vt:lpstr>
      <vt:lpstr>1_Office Theme</vt:lpstr>
      <vt:lpstr>Equation.DSMT4</vt:lpstr>
      <vt:lpstr>BÀI 4. PHÉP THỬ NGẪU NHIÊN VÀ KHÔNG GIAN MẪU XÁC SUẤT CỦA BIẾN CỐ</vt:lpstr>
      <vt:lpstr>PowerPoint 演示文稿</vt:lpstr>
      <vt:lpstr>BÀI 4. PHÉP THỬ NGẪU NHIÊN VÀ KHÔNG GIAN MẪU  XÁC SUẤT CỦA BIẾN CỐ</vt:lpstr>
      <vt:lpstr>PowerPoint 演示文稿</vt:lpstr>
      <vt:lpstr>PowerPoint 演示文稿</vt:lpstr>
      <vt:lpstr>CHIẾC NÓN KỲ DIỆU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LUYỆN TẬP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CỦNG CỐ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Hien Pham</cp:lastModifiedBy>
  <cp:revision>536</cp:revision>
  <dcterms:created xsi:type="dcterms:W3CDTF">2022-08-03T11:07:00Z</dcterms:created>
  <dcterms:modified xsi:type="dcterms:W3CDTF">2025-05-19T04:34:18Z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2024-04-15T16:05:45Z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7c3e863b-ad19-4fd9-8a60-7b21496421d7</vt:lpwstr>
  </property>
  <property fmtid="{D5CDD505-2E9C-101B-9397-08002B2CF9AE}" pid="7" name="MSIP_Label_defa4170-0d19-0005-0004-bc88714345d2_ActionId">
    <vt:lpwstr>51a33c67-a4c5-47ca-b710-83f6ed96c8b5</vt:lpwstr>
  </property>
  <property fmtid="{D5CDD505-2E9C-101B-9397-08002B2CF9AE}" pid="8" name="MSIP_Label_defa4170-0d19-0005-0004-bc88714345d2_ContentBits">
    <vt:lpwstr>0</vt:lpwstr>
  </property>
  <property fmtid="{D5CDD505-2E9C-101B-9397-08002B2CF9AE}" pid="9" name="ICV">
    <vt:lpwstr>CD8892F3F9944F2D864A60F46AA36E69_12</vt:lpwstr>
  </property>
  <property fmtid="{D5CDD505-2E9C-101B-9397-08002B2CF9AE}" pid="10" name="KSOProductBuildVer">
    <vt:lpwstr>1033-12.2.0.21179</vt:lpwstr>
  </property>
</Properties>
</file>