
<file path=[Content_Types].xml><?xml version="1.0" encoding="utf-8"?>
<Types xmlns="http://schemas.openxmlformats.org/package/2006/content-types">
  <Default Extension="png" ContentType="image/png"/>
  <Default Extension="tmp" ContentType="image/pn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ctiveX/activeX1.xml" ContentType="application/vnd.ms-office.activeX+xml"/>
  <Override PartName="/ppt/activeX/activeX2.xml" ContentType="application/vnd.ms-office.activeX+xml"/>
  <Override PartName="/ppt/activeX/activeX3.xml" ContentType="application/vnd.ms-office.activeX+xml"/>
  <Override PartName="/ppt/activeX/activeX4.xml" ContentType="application/vnd.ms-office.activeX+xml"/>
  <Override PartName="/ppt/activeX/activeX5.xml" ContentType="application/vnd.ms-office.activeX+xml"/>
  <Override PartName="/ppt/activeX/activeX6.xml" ContentType="application/vnd.ms-office.activeX+xml"/>
  <Override PartName="/ppt/activeX/activeX7.xml" ContentType="application/vnd.ms-office.activeX+xml"/>
  <Override PartName="/ppt/activeX/activeX8.xml" ContentType="application/vnd.ms-office.activeX+xml"/>
  <Override PartName="/ppt/activeX/activeX9.xml" ContentType="application/vnd.ms-office.activeX+xml"/>
  <Override PartName="/ppt/activeX/activeX10.xml" ContentType="application/vnd.ms-office.activeX+xml"/>
  <Override PartName="/ppt/activeX/activeX11.xml" ContentType="application/vnd.ms-office.activeX+xml"/>
  <Override PartName="/ppt/activeX/activeX12.xml" ContentType="application/vnd.ms-office.activeX+xml"/>
  <Override PartName="/ppt/activeX/activeX13.xml" ContentType="application/vnd.ms-office.activeX+xml"/>
  <Override PartName="/ppt/activeX/activeX14.xml" ContentType="application/vnd.ms-office.activeX+xml"/>
  <Override PartName="/ppt/activeX/activeX15.xml" ContentType="application/vnd.ms-office.activeX+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8" r:id="rId3"/>
    <p:sldId id="262" r:id="rId4"/>
    <p:sldId id="263" r:id="rId5"/>
    <p:sldId id="257" r:id="rId6"/>
    <p:sldId id="259" r:id="rId7"/>
    <p:sldId id="265" r:id="rId8"/>
    <p:sldId id="267" r:id="rId9"/>
    <p:sldId id="264" r:id="rId10"/>
    <p:sldId id="271" r:id="rId11"/>
    <p:sldId id="268" r:id="rId12"/>
    <p:sldId id="269" r:id="rId13"/>
    <p:sldId id="270" r:id="rId14"/>
    <p:sldId id="272" r:id="rId15"/>
    <p:sldId id="273" r:id="rId16"/>
    <p:sldId id="274" r:id="rId17"/>
    <p:sldId id="275" r:id="rId18"/>
    <p:sldId id="276" r:id="rId19"/>
    <p:sldId id="266"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91D15"/>
    <a:srgbClr val="DE3608"/>
    <a:srgbClr val="AD2906"/>
    <a:srgbClr val="6D240D"/>
    <a:srgbClr val="F4B29A"/>
    <a:srgbClr val="AB694F"/>
    <a:srgbClr val="EA683A"/>
    <a:srgbClr val="F75B31"/>
    <a:srgbClr val="EB7247"/>
    <a:srgbClr val="D94B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254" autoAdjust="0"/>
    <p:restoredTop sz="94660"/>
  </p:normalViewPr>
  <p:slideViewPr>
    <p:cSldViewPr snapToGrid="0">
      <p:cViewPr varScale="1">
        <p:scale>
          <a:sx n="96" d="100"/>
          <a:sy n="96" d="100"/>
        </p:scale>
        <p:origin x="-52" y="2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10.xml.rels><?xml version="1.0" encoding="UTF-8" standalone="yes"?>
<Relationships xmlns="http://schemas.openxmlformats.org/package/2006/relationships"><Relationship Id="rId1" Type="http://schemas.microsoft.com/office/2006/relationships/activeXControlBinary" Target="activeX10.bin"/></Relationships>
</file>

<file path=ppt/activeX/_rels/activeX11.xml.rels><?xml version="1.0" encoding="UTF-8" standalone="yes"?>
<Relationships xmlns="http://schemas.openxmlformats.org/package/2006/relationships"><Relationship Id="rId1" Type="http://schemas.microsoft.com/office/2006/relationships/activeXControlBinary" Target="activeX11.bin"/></Relationships>
</file>

<file path=ppt/activeX/_rels/activeX12.xml.rels><?xml version="1.0" encoding="UTF-8" standalone="yes"?>
<Relationships xmlns="http://schemas.openxmlformats.org/package/2006/relationships"><Relationship Id="rId1" Type="http://schemas.microsoft.com/office/2006/relationships/activeXControlBinary" Target="activeX12.bin"/></Relationships>
</file>

<file path=ppt/activeX/_rels/activeX13.xml.rels><?xml version="1.0" encoding="UTF-8" standalone="yes"?>
<Relationships xmlns="http://schemas.openxmlformats.org/package/2006/relationships"><Relationship Id="rId1" Type="http://schemas.microsoft.com/office/2006/relationships/activeXControlBinary" Target="activeX13.bin"/></Relationships>
</file>

<file path=ppt/activeX/_rels/activeX14.xml.rels><?xml version="1.0" encoding="UTF-8" standalone="yes"?>
<Relationships xmlns="http://schemas.openxmlformats.org/package/2006/relationships"><Relationship Id="rId1" Type="http://schemas.microsoft.com/office/2006/relationships/activeXControlBinary" Target="activeX14.bin"/></Relationships>
</file>

<file path=ppt/activeX/_rels/activeX15.xml.rels><?xml version="1.0" encoding="UTF-8" standalone="yes"?>
<Relationships xmlns="http://schemas.openxmlformats.org/package/2006/relationships"><Relationship Id="rId1" Type="http://schemas.microsoft.com/office/2006/relationships/activeXControlBinary" Target="activeX15.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_rels/activeX8.xml.rels><?xml version="1.0" encoding="UTF-8" standalone="yes"?>
<Relationships xmlns="http://schemas.openxmlformats.org/package/2006/relationships"><Relationship Id="rId1" Type="http://schemas.microsoft.com/office/2006/relationships/activeXControlBinary" Target="activeX8.bin"/></Relationships>
</file>

<file path=ppt/activeX/_rels/activeX9.xml.rels><?xml version="1.0" encoding="UTF-8" standalone="yes"?>
<Relationships xmlns="http://schemas.openxmlformats.org/package/2006/relationships"><Relationship Id="rId1" Type="http://schemas.microsoft.com/office/2006/relationships/activeXControlBinary" Target="activeX9.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10.xml><?xml version="1.0" encoding="utf-8"?>
<ax:ocx xmlns:ax="http://schemas.microsoft.com/office/2006/activeX" xmlns:r="http://schemas.openxmlformats.org/officeDocument/2006/relationships" ax:classid="{8BD21D10-EC42-11CE-9E0D-00AA006002F3}" ax:persistence="persistStorage" r:id="rId1"/>
</file>

<file path=ppt/activeX/activeX11.xml><?xml version="1.0" encoding="utf-8"?>
<ax:ocx xmlns:ax="http://schemas.microsoft.com/office/2006/activeX" xmlns:r="http://schemas.openxmlformats.org/officeDocument/2006/relationships" ax:classid="{8BD21D10-EC42-11CE-9E0D-00AA006002F3}" ax:persistence="persistStorage" r:id="rId1"/>
</file>

<file path=ppt/activeX/activeX12.xml><?xml version="1.0" encoding="utf-8"?>
<ax:ocx xmlns:ax="http://schemas.microsoft.com/office/2006/activeX" xmlns:r="http://schemas.openxmlformats.org/officeDocument/2006/relationships" ax:classid="{8BD21D10-EC42-11CE-9E0D-00AA006002F3}" ax:persistence="persistStorage" r:id="rId1"/>
</file>

<file path=ppt/activeX/activeX13.xml><?xml version="1.0" encoding="utf-8"?>
<ax:ocx xmlns:ax="http://schemas.microsoft.com/office/2006/activeX" xmlns:r="http://schemas.openxmlformats.org/officeDocument/2006/relationships" ax:classid="{8BD21D10-EC42-11CE-9E0D-00AA006002F3}" ax:persistence="persistStorage" r:id="rId1"/>
</file>

<file path=ppt/activeX/activeX14.xml><?xml version="1.0" encoding="utf-8"?>
<ax:ocx xmlns:ax="http://schemas.microsoft.com/office/2006/activeX" xmlns:r="http://schemas.openxmlformats.org/officeDocument/2006/relationships" ax:classid="{8BD21D10-EC42-11CE-9E0D-00AA006002F3}" ax:persistence="persistStorage" r:id="rId1"/>
</file>

<file path=ppt/activeX/activeX15.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activeX/activeX3.xml><?xml version="1.0" encoding="utf-8"?>
<ax:ocx xmlns:ax="http://schemas.microsoft.com/office/2006/activeX" xmlns:r="http://schemas.openxmlformats.org/officeDocument/2006/relationships" ax:classid="{8BD21D10-EC42-11CE-9E0D-00AA006002F3}" ax:persistence="persistStorage" r:id="rId1"/>
</file>

<file path=ppt/activeX/activeX4.xml><?xml version="1.0" encoding="utf-8"?>
<ax:ocx xmlns:ax="http://schemas.microsoft.com/office/2006/activeX" xmlns:r="http://schemas.openxmlformats.org/officeDocument/2006/relationships" ax:classid="{8BD21D10-EC42-11CE-9E0D-00AA006002F3}" ax:persistence="persistStorage" r:id="rId1"/>
</file>

<file path=ppt/activeX/activeX5.xml><?xml version="1.0" encoding="utf-8"?>
<ax:ocx xmlns:ax="http://schemas.microsoft.com/office/2006/activeX" xmlns:r="http://schemas.openxmlformats.org/officeDocument/2006/relationships" ax:classid="{8BD21D10-EC42-11CE-9E0D-00AA006002F3}" ax:persistence="persistStorage" r:id="rId1"/>
</file>

<file path=ppt/activeX/activeX6.xml><?xml version="1.0" encoding="utf-8"?>
<ax:ocx xmlns:ax="http://schemas.microsoft.com/office/2006/activeX" xmlns:r="http://schemas.openxmlformats.org/officeDocument/2006/relationships" ax:classid="{8BD21D10-EC42-11CE-9E0D-00AA006002F3}" ax:persistence="persistStorage" r:id="rId1"/>
</file>

<file path=ppt/activeX/activeX7.xml><?xml version="1.0" encoding="utf-8"?>
<ax:ocx xmlns:ax="http://schemas.microsoft.com/office/2006/activeX" xmlns:r="http://schemas.openxmlformats.org/officeDocument/2006/relationships" ax:classid="{8BD21D10-EC42-11CE-9E0D-00AA006002F3}" ax:persistence="persistStorage" r:id="rId1"/>
</file>

<file path=ppt/activeX/activeX8.xml><?xml version="1.0" encoding="utf-8"?>
<ax:ocx xmlns:ax="http://schemas.microsoft.com/office/2006/activeX" xmlns:r="http://schemas.openxmlformats.org/officeDocument/2006/relationships" ax:classid="{8BD21D10-EC42-11CE-9E0D-00AA006002F3}" ax:persistence="persistStorage" r:id="rId1"/>
</file>

<file path=ppt/activeX/activeX9.xml><?xml version="1.0" encoding="utf-8"?>
<ax:ocx xmlns:ax="http://schemas.microsoft.com/office/2006/activeX" xmlns:r="http://schemas.openxmlformats.org/officeDocument/2006/relationships" ax:classid="{8BD21D10-EC42-11CE-9E0D-00AA006002F3}" ax:persistence="persistStorage" r:id="rId1"/>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A66934-AF05-44A9-BBBA-82B524A4CB95}"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n-US"/>
        </a:p>
      </dgm:t>
    </dgm:pt>
    <dgm:pt modelId="{200E4422-0024-4E83-BF3E-2A9132D1D774}">
      <dgm:prSet phldrT="[Text]" custT="1"/>
      <dgm:spPr/>
      <dgm:t>
        <a:bodyPr/>
        <a:lstStyle/>
        <a:p>
          <a:pPr>
            <a:lnSpc>
              <a:spcPct val="150000"/>
            </a:lnSpc>
          </a:pPr>
          <a:r>
            <a:rPr lang="en-US" sz="4800" b="1" dirty="0" err="1" smtClean="0">
              <a:solidFill>
                <a:schemeClr val="bg1"/>
              </a:solidFill>
              <a:latin typeface="Times New Roman" panose="02020603050405020304" pitchFamily="18" charset="0"/>
              <a:cs typeface="Times New Roman" panose="02020603050405020304" pitchFamily="18" charset="0"/>
            </a:rPr>
            <a:t>Chọn</a:t>
          </a:r>
          <a:r>
            <a:rPr lang="en-US" sz="4800" b="1" dirty="0" smtClean="0">
              <a:solidFill>
                <a:schemeClr val="bg1"/>
              </a:solidFill>
              <a:latin typeface="Times New Roman" panose="02020603050405020304" pitchFamily="18" charset="0"/>
              <a:cs typeface="Times New Roman" panose="02020603050405020304" pitchFamily="18" charset="0"/>
            </a:rPr>
            <a:t> </a:t>
          </a:r>
          <a:r>
            <a:rPr lang="en-US" sz="4800" b="1" dirty="0" err="1" smtClean="0">
              <a:solidFill>
                <a:schemeClr val="bg1"/>
              </a:solidFill>
              <a:latin typeface="Times New Roman" panose="02020603050405020304" pitchFamily="18" charset="0"/>
              <a:cs typeface="Times New Roman" panose="02020603050405020304" pitchFamily="18" charset="0"/>
            </a:rPr>
            <a:t>lọc</a:t>
          </a:r>
          <a:r>
            <a:rPr lang="en-US" sz="4800" b="1" dirty="0" smtClean="0">
              <a:solidFill>
                <a:schemeClr val="bg1"/>
              </a:solidFill>
              <a:latin typeface="Times New Roman" panose="02020603050405020304" pitchFamily="18" charset="0"/>
              <a:cs typeface="Times New Roman" panose="02020603050405020304" pitchFamily="18" charset="0"/>
            </a:rPr>
            <a:t> </a:t>
          </a:r>
          <a:r>
            <a:rPr lang="en-US" sz="4800" b="1" dirty="0" err="1" smtClean="0">
              <a:solidFill>
                <a:schemeClr val="bg1"/>
              </a:solidFill>
              <a:latin typeface="Times New Roman" panose="02020603050405020304" pitchFamily="18" charset="0"/>
              <a:cs typeface="Times New Roman" panose="02020603050405020304" pitchFamily="18" charset="0"/>
            </a:rPr>
            <a:t>tự</a:t>
          </a:r>
          <a:r>
            <a:rPr lang="en-US" sz="4800" b="1" dirty="0" smtClean="0">
              <a:solidFill>
                <a:schemeClr val="bg1"/>
              </a:solidFill>
              <a:latin typeface="Times New Roman" panose="02020603050405020304" pitchFamily="18" charset="0"/>
              <a:cs typeface="Times New Roman" panose="02020603050405020304" pitchFamily="18" charset="0"/>
            </a:rPr>
            <a:t> </a:t>
          </a:r>
          <a:r>
            <a:rPr lang="en-US" sz="4800" b="1" dirty="0" err="1" smtClean="0">
              <a:solidFill>
                <a:schemeClr val="bg1"/>
              </a:solidFill>
              <a:latin typeface="Times New Roman" panose="02020603050405020304" pitchFamily="18" charset="0"/>
              <a:cs typeface="Times New Roman" panose="02020603050405020304" pitchFamily="18" charset="0"/>
            </a:rPr>
            <a:t>nhiên</a:t>
          </a:r>
          <a:endParaRPr lang="en-US" sz="4800" b="1" dirty="0">
            <a:solidFill>
              <a:schemeClr val="bg1"/>
            </a:solidFill>
            <a:latin typeface="Times New Roman" panose="02020603050405020304" pitchFamily="18" charset="0"/>
            <a:cs typeface="Times New Roman" panose="02020603050405020304" pitchFamily="18" charset="0"/>
          </a:endParaRPr>
        </a:p>
      </dgm:t>
    </dgm:pt>
    <dgm:pt modelId="{1193374E-C0B2-42BF-8A04-CB94EF80236C}" type="parTrans" cxnId="{6F18B0E2-10A3-4690-934E-C94B1013540C}">
      <dgm:prSet/>
      <dgm:spPr/>
      <dgm:t>
        <a:bodyPr/>
        <a:lstStyle/>
        <a:p>
          <a:endParaRPr lang="en-US"/>
        </a:p>
      </dgm:t>
    </dgm:pt>
    <dgm:pt modelId="{8D31C2F8-EF63-4AE3-B1E4-FB10F8D420E0}" type="sibTrans" cxnId="{6F18B0E2-10A3-4690-934E-C94B1013540C}">
      <dgm:prSet/>
      <dgm:spPr/>
      <dgm:t>
        <a:bodyPr/>
        <a:lstStyle/>
        <a:p>
          <a:endParaRPr lang="en-US"/>
        </a:p>
      </dgm:t>
    </dgm:pt>
    <dgm:pt modelId="{9C9086AB-BD0F-4EF1-B934-07148FF338B3}">
      <dgm:prSet phldrT="[Text]" custT="1"/>
      <dgm:spPr/>
      <dgm:t>
        <a:bodyPr/>
        <a:lstStyle/>
        <a:p>
          <a:pPr>
            <a:lnSpc>
              <a:spcPct val="150000"/>
            </a:lnSpc>
          </a:pPr>
          <a:r>
            <a:rPr lang="en-US" sz="3600" dirty="0" err="1" smtClean="0">
              <a:latin typeface="Times New Roman" panose="02020603050405020304" pitchFamily="18" charset="0"/>
              <a:cs typeface="Times New Roman" panose="02020603050405020304" pitchFamily="18" charset="0"/>
            </a:rPr>
            <a:t>Khái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niệm</a:t>
          </a:r>
          <a:endParaRPr lang="en-US" sz="3600" dirty="0">
            <a:latin typeface="Times New Roman" panose="02020603050405020304" pitchFamily="18" charset="0"/>
            <a:cs typeface="Times New Roman" panose="02020603050405020304" pitchFamily="18" charset="0"/>
          </a:endParaRPr>
        </a:p>
      </dgm:t>
    </dgm:pt>
    <dgm:pt modelId="{2E012F1F-99FE-495C-A3BA-523056CD3AE4}" type="parTrans" cxnId="{448B76BE-A208-4E89-8F45-C0CABA30EDBB}">
      <dgm:prSet/>
      <dgm:spPr/>
      <dgm:t>
        <a:bodyPr/>
        <a:lstStyle/>
        <a:p>
          <a:endParaRPr lang="en-US"/>
        </a:p>
      </dgm:t>
    </dgm:pt>
    <dgm:pt modelId="{BDB59C81-89B1-4FC9-9D37-1E0DA9957D1C}" type="sibTrans" cxnId="{448B76BE-A208-4E89-8F45-C0CABA30EDBB}">
      <dgm:prSet/>
      <dgm:spPr/>
      <dgm:t>
        <a:bodyPr/>
        <a:lstStyle/>
        <a:p>
          <a:endParaRPr lang="en-US"/>
        </a:p>
      </dgm:t>
    </dgm:pt>
    <dgm:pt modelId="{D70B9960-473C-416D-A476-9B8F863E9F2A}">
      <dgm:prSet phldrT="[Text]" custT="1"/>
      <dgm:spPr/>
      <dgm:t>
        <a:bodyPr/>
        <a:lstStyle/>
        <a:p>
          <a:pPr>
            <a:lnSpc>
              <a:spcPct val="150000"/>
            </a:lnSpc>
          </a:pPr>
          <a:r>
            <a:rPr lang="en-US" sz="3600" dirty="0" err="1" smtClean="0">
              <a:latin typeface="Times New Roman" panose="02020603050405020304" pitchFamily="18" charset="0"/>
              <a:cs typeface="Times New Roman" panose="02020603050405020304" pitchFamily="18" charset="0"/>
            </a:rPr>
            <a:t>Cơ</a:t>
          </a:r>
          <a:r>
            <a:rPr lang="en-US" sz="3600" dirty="0" smtClean="0">
              <a:latin typeface="Times New Roman" panose="02020603050405020304" pitchFamily="18" charset="0"/>
              <a:cs typeface="Times New Roman" panose="02020603050405020304" pitchFamily="18" charset="0"/>
            </a:rPr>
            <a:t> </a:t>
          </a:r>
        </a:p>
        <a:p>
          <a:pPr>
            <a:lnSpc>
              <a:spcPct val="150000"/>
            </a:lnSpc>
          </a:pPr>
          <a:r>
            <a:rPr lang="en-US" sz="3600" dirty="0" err="1" smtClean="0">
              <a:latin typeface="Times New Roman" panose="02020603050405020304" pitchFamily="18" charset="0"/>
              <a:cs typeface="Times New Roman" panose="02020603050405020304" pitchFamily="18" charset="0"/>
            </a:rPr>
            <a:t>chế</a:t>
          </a:r>
          <a:endParaRPr lang="en-US" sz="3600" dirty="0">
            <a:latin typeface="Times New Roman" panose="02020603050405020304" pitchFamily="18" charset="0"/>
            <a:cs typeface="Times New Roman" panose="02020603050405020304" pitchFamily="18" charset="0"/>
          </a:endParaRPr>
        </a:p>
      </dgm:t>
    </dgm:pt>
    <dgm:pt modelId="{2569C6CC-CD38-435F-83F2-9C5998B8CAC1}" type="parTrans" cxnId="{D2C57001-A177-4D83-AA5A-E0B36DC37CF2}">
      <dgm:prSet/>
      <dgm:spPr/>
      <dgm:t>
        <a:bodyPr/>
        <a:lstStyle/>
        <a:p>
          <a:endParaRPr lang="en-US"/>
        </a:p>
      </dgm:t>
    </dgm:pt>
    <dgm:pt modelId="{754AB092-B4C0-487F-9F0E-76BFD070A9CA}" type="sibTrans" cxnId="{D2C57001-A177-4D83-AA5A-E0B36DC37CF2}">
      <dgm:prSet/>
      <dgm:spPr/>
      <dgm:t>
        <a:bodyPr/>
        <a:lstStyle/>
        <a:p>
          <a:endParaRPr lang="en-US"/>
        </a:p>
      </dgm:t>
    </dgm:pt>
    <dgm:pt modelId="{7119B7DD-5B94-470B-B091-92254D226E4E}">
      <dgm:prSet phldrT="[Text]" custT="1"/>
      <dgm:spPr/>
      <dgm:t>
        <a:bodyPr/>
        <a:lstStyle/>
        <a:p>
          <a:r>
            <a:rPr lang="en-US" sz="3600" dirty="0" err="1" smtClean="0">
              <a:latin typeface="Times New Roman" panose="02020603050405020304" pitchFamily="18" charset="0"/>
              <a:cs typeface="Times New Roman" panose="02020603050405020304" pitchFamily="18" charset="0"/>
            </a:rPr>
            <a:t>Kết</a:t>
          </a:r>
          <a:r>
            <a:rPr lang="en-US" sz="3600" dirty="0" smtClean="0">
              <a:latin typeface="Times New Roman" panose="02020603050405020304" pitchFamily="18" charset="0"/>
              <a:cs typeface="Times New Roman" panose="02020603050405020304" pitchFamily="18" charset="0"/>
            </a:rPr>
            <a:t> </a:t>
          </a:r>
        </a:p>
        <a:p>
          <a:r>
            <a:rPr lang="en-US" sz="3600" dirty="0" err="1" smtClean="0">
              <a:latin typeface="Times New Roman" panose="02020603050405020304" pitchFamily="18" charset="0"/>
              <a:cs typeface="Times New Roman" panose="02020603050405020304" pitchFamily="18" charset="0"/>
            </a:rPr>
            <a:t>quả</a:t>
          </a:r>
          <a:endParaRPr lang="en-US" sz="3600" dirty="0">
            <a:latin typeface="Times New Roman" panose="02020603050405020304" pitchFamily="18" charset="0"/>
            <a:cs typeface="Times New Roman" panose="02020603050405020304" pitchFamily="18" charset="0"/>
          </a:endParaRPr>
        </a:p>
      </dgm:t>
    </dgm:pt>
    <dgm:pt modelId="{3A0F9817-F149-49AC-882B-F74A19707EB1}" type="parTrans" cxnId="{E3DEEC62-FE43-4FA7-B5B2-3C5D74D85867}">
      <dgm:prSet/>
      <dgm:spPr/>
      <dgm:t>
        <a:bodyPr/>
        <a:lstStyle/>
        <a:p>
          <a:endParaRPr lang="en-US"/>
        </a:p>
      </dgm:t>
    </dgm:pt>
    <dgm:pt modelId="{3B3B9F95-CF5D-4FEB-988B-F3DA9FB3B94E}" type="sibTrans" cxnId="{E3DEEC62-FE43-4FA7-B5B2-3C5D74D85867}">
      <dgm:prSet/>
      <dgm:spPr/>
      <dgm:t>
        <a:bodyPr/>
        <a:lstStyle/>
        <a:p>
          <a:endParaRPr lang="en-US"/>
        </a:p>
      </dgm:t>
    </dgm:pt>
    <dgm:pt modelId="{E4951EBF-7C94-4338-8C4D-E4B7CCC1C105}">
      <dgm:prSet phldrT="[Text]" custT="1"/>
      <dgm:spPr/>
      <dgm:t>
        <a:bodyPr/>
        <a:lstStyle/>
        <a:p>
          <a:r>
            <a:rPr lang="en-US" sz="3600" dirty="0" smtClean="0">
              <a:latin typeface="Times New Roman" panose="02020603050405020304" pitchFamily="18" charset="0"/>
              <a:cs typeface="Times New Roman" panose="02020603050405020304" pitchFamily="18" charset="0"/>
            </a:rPr>
            <a:t>Ý </a:t>
          </a:r>
        </a:p>
        <a:p>
          <a:r>
            <a:rPr lang="en-US" sz="3600" dirty="0" err="1" smtClean="0">
              <a:latin typeface="Times New Roman" panose="02020603050405020304" pitchFamily="18" charset="0"/>
              <a:cs typeface="Times New Roman" panose="02020603050405020304" pitchFamily="18" charset="0"/>
            </a:rPr>
            <a:t>nghĩa</a:t>
          </a:r>
          <a:endParaRPr lang="en-US" sz="3600" dirty="0">
            <a:latin typeface="Times New Roman" panose="02020603050405020304" pitchFamily="18" charset="0"/>
            <a:cs typeface="Times New Roman" panose="02020603050405020304" pitchFamily="18" charset="0"/>
          </a:endParaRPr>
        </a:p>
      </dgm:t>
    </dgm:pt>
    <dgm:pt modelId="{64E5C621-2EE5-4B1A-A39A-30A93A5FB702}" type="parTrans" cxnId="{DDA1BC94-FF2A-4216-BDFE-6C5639ECDFE1}">
      <dgm:prSet/>
      <dgm:spPr/>
      <dgm:t>
        <a:bodyPr/>
        <a:lstStyle/>
        <a:p>
          <a:endParaRPr lang="en-US"/>
        </a:p>
      </dgm:t>
    </dgm:pt>
    <dgm:pt modelId="{6D288072-8DCC-4509-A956-381BB2750B2F}" type="sibTrans" cxnId="{DDA1BC94-FF2A-4216-BDFE-6C5639ECDFE1}">
      <dgm:prSet/>
      <dgm:spPr/>
      <dgm:t>
        <a:bodyPr/>
        <a:lstStyle/>
        <a:p>
          <a:endParaRPr lang="en-US"/>
        </a:p>
      </dgm:t>
    </dgm:pt>
    <dgm:pt modelId="{EC67EDAD-ECD0-4812-8E1B-B433D1A98888}">
      <dgm:prSet phldrT="[Text]" custScaleX="97992" custScaleY="100110" custLinFactNeighborX="-8551" custLinFactNeighborY="-6307"/>
      <dgm:spPr/>
      <dgm:t>
        <a:bodyPr/>
        <a:lstStyle/>
        <a:p>
          <a:endParaRPr lang="en-US"/>
        </a:p>
      </dgm:t>
    </dgm:pt>
    <dgm:pt modelId="{068BC046-E7C9-40B7-864F-54B8E72CB71A}" type="parTrans" cxnId="{EFC4FA64-96B1-4C34-8CC5-06D854A3B916}">
      <dgm:prSet/>
      <dgm:spPr/>
      <dgm:t>
        <a:bodyPr/>
        <a:lstStyle/>
        <a:p>
          <a:endParaRPr lang="en-US"/>
        </a:p>
      </dgm:t>
    </dgm:pt>
    <dgm:pt modelId="{BB45E8C1-3A3B-4410-A1D3-3CA1988E1368}" type="sibTrans" cxnId="{EFC4FA64-96B1-4C34-8CC5-06D854A3B916}">
      <dgm:prSet/>
      <dgm:spPr/>
      <dgm:t>
        <a:bodyPr/>
        <a:lstStyle/>
        <a:p>
          <a:endParaRPr lang="en-US"/>
        </a:p>
      </dgm:t>
    </dgm:pt>
    <dgm:pt modelId="{524EC0F1-0C55-4245-859E-622709B27FEC}" type="pres">
      <dgm:prSet presAssocID="{55A66934-AF05-44A9-BBBA-82B524A4CB95}" presName="composite" presStyleCnt="0">
        <dgm:presLayoutVars>
          <dgm:chMax val="1"/>
          <dgm:dir/>
          <dgm:resizeHandles val="exact"/>
        </dgm:presLayoutVars>
      </dgm:prSet>
      <dgm:spPr/>
      <dgm:t>
        <a:bodyPr/>
        <a:lstStyle/>
        <a:p>
          <a:endParaRPr lang="en-US"/>
        </a:p>
      </dgm:t>
    </dgm:pt>
    <dgm:pt modelId="{51D24A36-66CF-4B48-B1CE-063ED1B1701F}" type="pres">
      <dgm:prSet presAssocID="{55A66934-AF05-44A9-BBBA-82B524A4CB95}" presName="radial" presStyleCnt="0">
        <dgm:presLayoutVars>
          <dgm:animLvl val="ctr"/>
        </dgm:presLayoutVars>
      </dgm:prSet>
      <dgm:spPr/>
    </dgm:pt>
    <dgm:pt modelId="{F3917D59-BBBE-4363-B88F-7CD37DAB6D0B}" type="pres">
      <dgm:prSet presAssocID="{200E4422-0024-4E83-BF3E-2A9132D1D774}" presName="centerShape" presStyleLbl="vennNode1" presStyleIdx="0" presStyleCnt="5" custScaleX="97992" custScaleY="100110" custLinFactNeighborX="-8822" custLinFactNeighborY="-7662"/>
      <dgm:spPr/>
      <dgm:t>
        <a:bodyPr/>
        <a:lstStyle/>
        <a:p>
          <a:endParaRPr lang="en-US"/>
        </a:p>
      </dgm:t>
    </dgm:pt>
    <dgm:pt modelId="{A42B3E96-A122-4115-8EEA-3C1032FF90B6}" type="pres">
      <dgm:prSet presAssocID="{9C9086AB-BD0F-4EF1-B934-07148FF338B3}" presName="node" presStyleLbl="vennNode1" presStyleIdx="1" presStyleCnt="5" custScaleX="153569" custScaleY="136262" custRadScaleRad="121303" custRadScaleInc="39847">
        <dgm:presLayoutVars>
          <dgm:bulletEnabled val="1"/>
        </dgm:presLayoutVars>
      </dgm:prSet>
      <dgm:spPr/>
      <dgm:t>
        <a:bodyPr/>
        <a:lstStyle/>
        <a:p>
          <a:endParaRPr lang="en-US"/>
        </a:p>
      </dgm:t>
    </dgm:pt>
    <dgm:pt modelId="{4D73E162-3C3B-4AE2-97DF-D1D9C28559D0}" type="pres">
      <dgm:prSet presAssocID="{D70B9960-473C-416D-A476-9B8F863E9F2A}" presName="node" presStyleLbl="vennNode1" presStyleIdx="2" presStyleCnt="5" custScaleX="134888" custScaleY="137803" custRadScaleRad="98177" custRadScaleInc="29288">
        <dgm:presLayoutVars>
          <dgm:bulletEnabled val="1"/>
        </dgm:presLayoutVars>
      </dgm:prSet>
      <dgm:spPr/>
      <dgm:t>
        <a:bodyPr/>
        <a:lstStyle/>
        <a:p>
          <a:endParaRPr lang="en-US"/>
        </a:p>
      </dgm:t>
    </dgm:pt>
    <dgm:pt modelId="{0DA7C3A6-BC6C-4E25-89A4-69208C692AA9}" type="pres">
      <dgm:prSet presAssocID="{7119B7DD-5B94-470B-B091-92254D226E4E}" presName="node" presStyleLbl="vennNode1" presStyleIdx="3" presStyleCnt="5" custScaleX="144278" custScaleY="139972" custRadScaleRad="117164" custRadScaleInc="56937">
        <dgm:presLayoutVars>
          <dgm:bulletEnabled val="1"/>
        </dgm:presLayoutVars>
      </dgm:prSet>
      <dgm:spPr/>
      <dgm:t>
        <a:bodyPr/>
        <a:lstStyle/>
        <a:p>
          <a:endParaRPr lang="en-US"/>
        </a:p>
      </dgm:t>
    </dgm:pt>
    <dgm:pt modelId="{C715E7B1-508A-4A6E-BB61-97D039B2D111}" type="pres">
      <dgm:prSet presAssocID="{E4951EBF-7C94-4338-8C4D-E4B7CCC1C105}" presName="node" presStyleLbl="vennNode1" presStyleIdx="4" presStyleCnt="5" custScaleX="136468" custScaleY="139416" custRadScaleRad="145819" custRadScaleInc="28457">
        <dgm:presLayoutVars>
          <dgm:bulletEnabled val="1"/>
        </dgm:presLayoutVars>
      </dgm:prSet>
      <dgm:spPr/>
      <dgm:t>
        <a:bodyPr/>
        <a:lstStyle/>
        <a:p>
          <a:endParaRPr lang="en-US"/>
        </a:p>
      </dgm:t>
    </dgm:pt>
  </dgm:ptLst>
  <dgm:cxnLst>
    <dgm:cxn modelId="{4B7817FC-4C08-430E-9D03-BD5DD5AF4266}" type="presOf" srcId="{200E4422-0024-4E83-BF3E-2A9132D1D774}" destId="{F3917D59-BBBE-4363-B88F-7CD37DAB6D0B}" srcOrd="0" destOrd="0" presId="urn:microsoft.com/office/officeart/2005/8/layout/radial3"/>
    <dgm:cxn modelId="{FC77F739-1A8C-4895-8EB5-72C265B867F9}" type="presOf" srcId="{9C9086AB-BD0F-4EF1-B934-07148FF338B3}" destId="{A42B3E96-A122-4115-8EEA-3C1032FF90B6}" srcOrd="0" destOrd="0" presId="urn:microsoft.com/office/officeart/2005/8/layout/radial3"/>
    <dgm:cxn modelId="{D2C57001-A177-4D83-AA5A-E0B36DC37CF2}" srcId="{200E4422-0024-4E83-BF3E-2A9132D1D774}" destId="{D70B9960-473C-416D-A476-9B8F863E9F2A}" srcOrd="1" destOrd="0" parTransId="{2569C6CC-CD38-435F-83F2-9C5998B8CAC1}" sibTransId="{754AB092-B4C0-487F-9F0E-76BFD070A9CA}"/>
    <dgm:cxn modelId="{448B76BE-A208-4E89-8F45-C0CABA30EDBB}" srcId="{200E4422-0024-4E83-BF3E-2A9132D1D774}" destId="{9C9086AB-BD0F-4EF1-B934-07148FF338B3}" srcOrd="0" destOrd="0" parTransId="{2E012F1F-99FE-495C-A3BA-523056CD3AE4}" sibTransId="{BDB59C81-89B1-4FC9-9D37-1E0DA9957D1C}"/>
    <dgm:cxn modelId="{20F299FE-BE03-42A3-A3B7-7B50BA3E1C7B}" type="presOf" srcId="{55A66934-AF05-44A9-BBBA-82B524A4CB95}" destId="{524EC0F1-0C55-4245-859E-622709B27FEC}" srcOrd="0" destOrd="0" presId="urn:microsoft.com/office/officeart/2005/8/layout/radial3"/>
    <dgm:cxn modelId="{C48F9698-AC84-4B03-998C-63F5430F0368}" type="presOf" srcId="{7119B7DD-5B94-470B-B091-92254D226E4E}" destId="{0DA7C3A6-BC6C-4E25-89A4-69208C692AA9}" srcOrd="0" destOrd="0" presId="urn:microsoft.com/office/officeart/2005/8/layout/radial3"/>
    <dgm:cxn modelId="{EFC4FA64-96B1-4C34-8CC5-06D854A3B916}" srcId="{55A66934-AF05-44A9-BBBA-82B524A4CB95}" destId="{EC67EDAD-ECD0-4812-8E1B-B433D1A98888}" srcOrd="1" destOrd="0" parTransId="{068BC046-E7C9-40B7-864F-54B8E72CB71A}" sibTransId="{BB45E8C1-3A3B-4410-A1D3-3CA1988E1368}"/>
    <dgm:cxn modelId="{DDA1BC94-FF2A-4216-BDFE-6C5639ECDFE1}" srcId="{200E4422-0024-4E83-BF3E-2A9132D1D774}" destId="{E4951EBF-7C94-4338-8C4D-E4B7CCC1C105}" srcOrd="3" destOrd="0" parTransId="{64E5C621-2EE5-4B1A-A39A-30A93A5FB702}" sibTransId="{6D288072-8DCC-4509-A956-381BB2750B2F}"/>
    <dgm:cxn modelId="{299B43A8-43BA-46CC-B20F-23A55345B908}" type="presOf" srcId="{E4951EBF-7C94-4338-8C4D-E4B7CCC1C105}" destId="{C715E7B1-508A-4A6E-BB61-97D039B2D111}" srcOrd="0" destOrd="0" presId="urn:microsoft.com/office/officeart/2005/8/layout/radial3"/>
    <dgm:cxn modelId="{6F18B0E2-10A3-4690-934E-C94B1013540C}" srcId="{55A66934-AF05-44A9-BBBA-82B524A4CB95}" destId="{200E4422-0024-4E83-BF3E-2A9132D1D774}" srcOrd="0" destOrd="0" parTransId="{1193374E-C0B2-42BF-8A04-CB94EF80236C}" sibTransId="{8D31C2F8-EF63-4AE3-B1E4-FB10F8D420E0}"/>
    <dgm:cxn modelId="{E3DEEC62-FE43-4FA7-B5B2-3C5D74D85867}" srcId="{200E4422-0024-4E83-BF3E-2A9132D1D774}" destId="{7119B7DD-5B94-470B-B091-92254D226E4E}" srcOrd="2" destOrd="0" parTransId="{3A0F9817-F149-49AC-882B-F74A19707EB1}" sibTransId="{3B3B9F95-CF5D-4FEB-988B-F3DA9FB3B94E}"/>
    <dgm:cxn modelId="{84A9C805-93C9-4C4E-9F1A-4BE18FEAE9F4}" type="presOf" srcId="{D70B9960-473C-416D-A476-9B8F863E9F2A}" destId="{4D73E162-3C3B-4AE2-97DF-D1D9C28559D0}" srcOrd="0" destOrd="0" presId="urn:microsoft.com/office/officeart/2005/8/layout/radial3"/>
    <dgm:cxn modelId="{8870DFFE-251B-4FE4-A392-AA5D81C56C74}" type="presParOf" srcId="{524EC0F1-0C55-4245-859E-622709B27FEC}" destId="{51D24A36-66CF-4B48-B1CE-063ED1B1701F}" srcOrd="0" destOrd="0" presId="urn:microsoft.com/office/officeart/2005/8/layout/radial3"/>
    <dgm:cxn modelId="{33AAD959-B5E6-4426-8C83-7C275DB0869B}" type="presParOf" srcId="{51D24A36-66CF-4B48-B1CE-063ED1B1701F}" destId="{F3917D59-BBBE-4363-B88F-7CD37DAB6D0B}" srcOrd="0" destOrd="0" presId="urn:microsoft.com/office/officeart/2005/8/layout/radial3"/>
    <dgm:cxn modelId="{5E9D32F6-2BF5-49E9-88AF-60411215D4E6}" type="presParOf" srcId="{51D24A36-66CF-4B48-B1CE-063ED1B1701F}" destId="{A42B3E96-A122-4115-8EEA-3C1032FF90B6}" srcOrd="1" destOrd="0" presId="urn:microsoft.com/office/officeart/2005/8/layout/radial3"/>
    <dgm:cxn modelId="{F6AA0B31-C1CB-49EE-8A2F-1D4FCF043A5E}" type="presParOf" srcId="{51D24A36-66CF-4B48-B1CE-063ED1B1701F}" destId="{4D73E162-3C3B-4AE2-97DF-D1D9C28559D0}" srcOrd="2" destOrd="0" presId="urn:microsoft.com/office/officeart/2005/8/layout/radial3"/>
    <dgm:cxn modelId="{66EC2FFC-E802-4A50-93C4-D44E946D19DD}" type="presParOf" srcId="{51D24A36-66CF-4B48-B1CE-063ED1B1701F}" destId="{0DA7C3A6-BC6C-4E25-89A4-69208C692AA9}" srcOrd="3" destOrd="0" presId="urn:microsoft.com/office/officeart/2005/8/layout/radial3"/>
    <dgm:cxn modelId="{4CDC1AAA-12FF-4C98-ACC2-0407BD01375E}" type="presParOf" srcId="{51D24A36-66CF-4B48-B1CE-063ED1B1701F}" destId="{C715E7B1-508A-4A6E-BB61-97D039B2D111}"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917D59-BBBE-4363-B88F-7CD37DAB6D0B}">
      <dsp:nvSpPr>
        <dsp:cNvPr id="0" name=""/>
        <dsp:cNvSpPr/>
      </dsp:nvSpPr>
      <dsp:spPr>
        <a:xfrm>
          <a:off x="3532784" y="1067062"/>
          <a:ext cx="3527472" cy="360371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lvl="0" algn="ctr" defTabSz="2133600">
            <a:lnSpc>
              <a:spcPct val="150000"/>
            </a:lnSpc>
            <a:spcBef>
              <a:spcPct val="0"/>
            </a:spcBef>
            <a:spcAft>
              <a:spcPct val="35000"/>
            </a:spcAft>
          </a:pPr>
          <a:r>
            <a:rPr lang="en-US" sz="4800" b="1" kern="1200" dirty="0" err="1" smtClean="0">
              <a:solidFill>
                <a:schemeClr val="bg1"/>
              </a:solidFill>
              <a:latin typeface="Times New Roman" panose="02020603050405020304" pitchFamily="18" charset="0"/>
              <a:cs typeface="Times New Roman" panose="02020603050405020304" pitchFamily="18" charset="0"/>
            </a:rPr>
            <a:t>Chọn</a:t>
          </a:r>
          <a:r>
            <a:rPr lang="en-US" sz="4800" b="1" kern="1200" dirty="0" smtClean="0">
              <a:solidFill>
                <a:schemeClr val="bg1"/>
              </a:solidFill>
              <a:latin typeface="Times New Roman" panose="02020603050405020304" pitchFamily="18" charset="0"/>
              <a:cs typeface="Times New Roman" panose="02020603050405020304" pitchFamily="18" charset="0"/>
            </a:rPr>
            <a:t> </a:t>
          </a:r>
          <a:r>
            <a:rPr lang="en-US" sz="4800" b="1" kern="1200" dirty="0" err="1" smtClean="0">
              <a:solidFill>
                <a:schemeClr val="bg1"/>
              </a:solidFill>
              <a:latin typeface="Times New Roman" panose="02020603050405020304" pitchFamily="18" charset="0"/>
              <a:cs typeface="Times New Roman" panose="02020603050405020304" pitchFamily="18" charset="0"/>
            </a:rPr>
            <a:t>lọc</a:t>
          </a:r>
          <a:r>
            <a:rPr lang="en-US" sz="4800" b="1" kern="1200" dirty="0" smtClean="0">
              <a:solidFill>
                <a:schemeClr val="bg1"/>
              </a:solidFill>
              <a:latin typeface="Times New Roman" panose="02020603050405020304" pitchFamily="18" charset="0"/>
              <a:cs typeface="Times New Roman" panose="02020603050405020304" pitchFamily="18" charset="0"/>
            </a:rPr>
            <a:t> </a:t>
          </a:r>
          <a:r>
            <a:rPr lang="en-US" sz="4800" b="1" kern="1200" dirty="0" err="1" smtClean="0">
              <a:solidFill>
                <a:schemeClr val="bg1"/>
              </a:solidFill>
              <a:latin typeface="Times New Roman" panose="02020603050405020304" pitchFamily="18" charset="0"/>
              <a:cs typeface="Times New Roman" panose="02020603050405020304" pitchFamily="18" charset="0"/>
            </a:rPr>
            <a:t>tự</a:t>
          </a:r>
          <a:r>
            <a:rPr lang="en-US" sz="4800" b="1" kern="1200" dirty="0" smtClean="0">
              <a:solidFill>
                <a:schemeClr val="bg1"/>
              </a:solidFill>
              <a:latin typeface="Times New Roman" panose="02020603050405020304" pitchFamily="18" charset="0"/>
              <a:cs typeface="Times New Roman" panose="02020603050405020304" pitchFamily="18" charset="0"/>
            </a:rPr>
            <a:t> </a:t>
          </a:r>
          <a:r>
            <a:rPr lang="en-US" sz="4800" b="1" kern="1200" dirty="0" err="1" smtClean="0">
              <a:solidFill>
                <a:schemeClr val="bg1"/>
              </a:solidFill>
              <a:latin typeface="Times New Roman" panose="02020603050405020304" pitchFamily="18" charset="0"/>
              <a:cs typeface="Times New Roman" panose="02020603050405020304" pitchFamily="18" charset="0"/>
            </a:rPr>
            <a:t>nhiên</a:t>
          </a:r>
          <a:endParaRPr lang="en-US" sz="4800" b="1" kern="1200" dirty="0">
            <a:solidFill>
              <a:schemeClr val="bg1"/>
            </a:solidFill>
            <a:latin typeface="Times New Roman" panose="02020603050405020304" pitchFamily="18" charset="0"/>
            <a:cs typeface="Times New Roman" panose="02020603050405020304" pitchFamily="18" charset="0"/>
          </a:endParaRPr>
        </a:p>
      </dsp:txBody>
      <dsp:txXfrm>
        <a:off x="4049370" y="1594814"/>
        <a:ext cx="2494300" cy="2548211"/>
      </dsp:txXfrm>
    </dsp:sp>
    <dsp:sp modelId="{A42B3E96-A122-4115-8EEA-3C1032FF90B6}">
      <dsp:nvSpPr>
        <dsp:cNvPr id="0" name=""/>
        <dsp:cNvSpPr/>
      </dsp:nvSpPr>
      <dsp:spPr>
        <a:xfrm>
          <a:off x="5994048" y="-302704"/>
          <a:ext cx="2764054" cy="245254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lvl="0" algn="ctr" defTabSz="1600200">
            <a:lnSpc>
              <a:spcPct val="150000"/>
            </a:lnSpc>
            <a:spcBef>
              <a:spcPct val="0"/>
            </a:spcBef>
            <a:spcAft>
              <a:spcPct val="35000"/>
            </a:spcAft>
          </a:pPr>
          <a:r>
            <a:rPr lang="en-US" sz="3600" kern="1200" dirty="0" err="1" smtClean="0">
              <a:latin typeface="Times New Roman" panose="02020603050405020304" pitchFamily="18" charset="0"/>
              <a:cs typeface="Times New Roman" panose="02020603050405020304" pitchFamily="18" charset="0"/>
            </a:rPr>
            <a:t>Khái</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niệm</a:t>
          </a:r>
          <a:endParaRPr lang="en-US" sz="3600" kern="1200" dirty="0">
            <a:latin typeface="Times New Roman" panose="02020603050405020304" pitchFamily="18" charset="0"/>
            <a:cs typeface="Times New Roman" panose="02020603050405020304" pitchFamily="18" charset="0"/>
          </a:endParaRPr>
        </a:p>
      </dsp:txBody>
      <dsp:txXfrm>
        <a:off x="6398834" y="56463"/>
        <a:ext cx="1954482" cy="1734215"/>
      </dsp:txXfrm>
    </dsp:sp>
    <dsp:sp modelId="{4D73E162-3C3B-4AE2-97DF-D1D9C28559D0}">
      <dsp:nvSpPr>
        <dsp:cNvPr id="0" name=""/>
        <dsp:cNvSpPr/>
      </dsp:nvSpPr>
      <dsp:spPr>
        <a:xfrm>
          <a:off x="6558471" y="3009887"/>
          <a:ext cx="2427819" cy="248028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lvl="0" algn="ctr" defTabSz="1600200">
            <a:lnSpc>
              <a:spcPct val="150000"/>
            </a:lnSpc>
            <a:spcBef>
              <a:spcPct val="0"/>
            </a:spcBef>
            <a:spcAft>
              <a:spcPct val="35000"/>
            </a:spcAft>
          </a:pPr>
          <a:r>
            <a:rPr lang="en-US" sz="3600" kern="1200" dirty="0" err="1" smtClean="0">
              <a:latin typeface="Times New Roman" panose="02020603050405020304" pitchFamily="18" charset="0"/>
              <a:cs typeface="Times New Roman" panose="02020603050405020304" pitchFamily="18" charset="0"/>
            </a:rPr>
            <a:t>Cơ</a:t>
          </a:r>
          <a:r>
            <a:rPr lang="en-US" sz="3600" kern="1200" dirty="0" smtClean="0">
              <a:latin typeface="Times New Roman" panose="02020603050405020304" pitchFamily="18" charset="0"/>
              <a:cs typeface="Times New Roman" panose="02020603050405020304" pitchFamily="18" charset="0"/>
            </a:rPr>
            <a:t> </a:t>
          </a:r>
        </a:p>
        <a:p>
          <a:pPr lvl="0" algn="ctr" defTabSz="1600200">
            <a:lnSpc>
              <a:spcPct val="150000"/>
            </a:lnSpc>
            <a:spcBef>
              <a:spcPct val="0"/>
            </a:spcBef>
            <a:spcAft>
              <a:spcPct val="35000"/>
            </a:spcAft>
          </a:pPr>
          <a:r>
            <a:rPr lang="en-US" sz="3600" kern="1200" dirty="0" err="1" smtClean="0">
              <a:latin typeface="Times New Roman" panose="02020603050405020304" pitchFamily="18" charset="0"/>
              <a:cs typeface="Times New Roman" panose="02020603050405020304" pitchFamily="18" charset="0"/>
            </a:rPr>
            <a:t>chế</a:t>
          </a:r>
          <a:endParaRPr lang="en-US" sz="3600" kern="1200" dirty="0">
            <a:latin typeface="Times New Roman" panose="02020603050405020304" pitchFamily="18" charset="0"/>
            <a:cs typeface="Times New Roman" panose="02020603050405020304" pitchFamily="18" charset="0"/>
          </a:endParaRPr>
        </a:p>
      </dsp:txBody>
      <dsp:txXfrm>
        <a:off x="6914017" y="3373116"/>
        <a:ext cx="1716727" cy="1753827"/>
      </dsp:txXfrm>
    </dsp:sp>
    <dsp:sp modelId="{0DA7C3A6-BC6C-4E25-89A4-69208C692AA9}">
      <dsp:nvSpPr>
        <dsp:cNvPr id="0" name=""/>
        <dsp:cNvSpPr/>
      </dsp:nvSpPr>
      <dsp:spPr>
        <a:xfrm>
          <a:off x="2269869" y="3687929"/>
          <a:ext cx="2596827" cy="251932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3600" kern="1200" dirty="0" err="1" smtClean="0">
              <a:latin typeface="Times New Roman" panose="02020603050405020304" pitchFamily="18" charset="0"/>
              <a:cs typeface="Times New Roman" panose="02020603050405020304" pitchFamily="18" charset="0"/>
            </a:rPr>
            <a:t>Kết</a:t>
          </a:r>
          <a:r>
            <a:rPr lang="en-US" sz="3600" kern="1200" dirty="0" smtClean="0">
              <a:latin typeface="Times New Roman" panose="02020603050405020304" pitchFamily="18" charset="0"/>
              <a:cs typeface="Times New Roman" panose="02020603050405020304" pitchFamily="18" charset="0"/>
            </a:rPr>
            <a:t> </a:t>
          </a:r>
        </a:p>
        <a:p>
          <a:pPr lvl="0" algn="ctr" defTabSz="1600200">
            <a:lnSpc>
              <a:spcPct val="90000"/>
            </a:lnSpc>
            <a:spcBef>
              <a:spcPct val="0"/>
            </a:spcBef>
            <a:spcAft>
              <a:spcPct val="35000"/>
            </a:spcAft>
          </a:pPr>
          <a:r>
            <a:rPr lang="en-US" sz="3600" kern="1200" dirty="0" err="1" smtClean="0">
              <a:latin typeface="Times New Roman" panose="02020603050405020304" pitchFamily="18" charset="0"/>
              <a:cs typeface="Times New Roman" panose="02020603050405020304" pitchFamily="18" charset="0"/>
            </a:rPr>
            <a:t>quả</a:t>
          </a:r>
          <a:endParaRPr lang="en-US" sz="3600" kern="1200" dirty="0">
            <a:latin typeface="Times New Roman" panose="02020603050405020304" pitchFamily="18" charset="0"/>
            <a:cs typeface="Times New Roman" panose="02020603050405020304" pitchFamily="18" charset="0"/>
          </a:endParaRPr>
        </a:p>
      </dsp:txBody>
      <dsp:txXfrm>
        <a:off x="2650166" y="4056875"/>
        <a:ext cx="1836233" cy="1781432"/>
      </dsp:txXfrm>
    </dsp:sp>
    <dsp:sp modelId="{C715E7B1-508A-4A6E-BB61-97D039B2D111}">
      <dsp:nvSpPr>
        <dsp:cNvPr id="0" name=""/>
        <dsp:cNvSpPr/>
      </dsp:nvSpPr>
      <dsp:spPr>
        <a:xfrm>
          <a:off x="1399491" y="495852"/>
          <a:ext cx="2456257" cy="250931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3600" kern="1200" dirty="0" smtClean="0">
              <a:latin typeface="Times New Roman" panose="02020603050405020304" pitchFamily="18" charset="0"/>
              <a:cs typeface="Times New Roman" panose="02020603050405020304" pitchFamily="18" charset="0"/>
            </a:rPr>
            <a:t>Ý </a:t>
          </a:r>
        </a:p>
        <a:p>
          <a:pPr lvl="0" algn="ctr" defTabSz="1600200">
            <a:lnSpc>
              <a:spcPct val="90000"/>
            </a:lnSpc>
            <a:spcBef>
              <a:spcPct val="0"/>
            </a:spcBef>
            <a:spcAft>
              <a:spcPct val="35000"/>
            </a:spcAft>
          </a:pPr>
          <a:r>
            <a:rPr lang="en-US" sz="3600" kern="1200" dirty="0" err="1" smtClean="0">
              <a:latin typeface="Times New Roman" panose="02020603050405020304" pitchFamily="18" charset="0"/>
              <a:cs typeface="Times New Roman" panose="02020603050405020304" pitchFamily="18" charset="0"/>
            </a:rPr>
            <a:t>nghĩa</a:t>
          </a:r>
          <a:endParaRPr lang="en-US" sz="3600" kern="1200" dirty="0">
            <a:latin typeface="Times New Roman" panose="02020603050405020304" pitchFamily="18" charset="0"/>
            <a:cs typeface="Times New Roman" panose="02020603050405020304" pitchFamily="18" charset="0"/>
          </a:endParaRPr>
        </a:p>
      </dsp:txBody>
      <dsp:txXfrm>
        <a:off x="1759202" y="863333"/>
        <a:ext cx="1736835" cy="1774355"/>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image" Target="../media/image15.wmf"/><Relationship Id="rId7" Type="http://schemas.openxmlformats.org/officeDocument/2006/relationships/image" Target="../media/image19.wmf"/><Relationship Id="rId2" Type="http://schemas.openxmlformats.org/officeDocument/2006/relationships/image" Target="../media/image14.wmf"/><Relationship Id="rId1" Type="http://schemas.openxmlformats.org/officeDocument/2006/relationships/image" Target="../media/image13.wmf"/><Relationship Id="rId6" Type="http://schemas.openxmlformats.org/officeDocument/2006/relationships/image" Target="../media/image18.wmf"/><Relationship Id="rId5" Type="http://schemas.openxmlformats.org/officeDocument/2006/relationships/image" Target="../media/image17.wmf"/><Relationship Id="rId4" Type="http://schemas.openxmlformats.org/officeDocument/2006/relationships/image" Target="../media/image16.wmf"/></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7/7/2024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7/7/2024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7/7/2024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7/7/2024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7/7/2024</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7/7/2024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7/7/2024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7/7/2024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7/7/2024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graphicFrame>
        <p:nvGraphicFramePr>
          <p:cNvPr id="5" name="Table 4"/>
          <p:cNvGraphicFramePr>
            <a:graphicFrameLocks noGrp="1"/>
          </p:cNvGraphicFramePr>
          <p:nvPr userDrawn="1">
            <p:extLst>
              <p:ext uri="{D42A27DB-BD31-4B8C-83A1-F6EECF244321}">
                <p14:modId xmlns:p14="http://schemas.microsoft.com/office/powerpoint/2010/main" val="1823767392"/>
              </p:ext>
            </p:extLst>
          </p:nvPr>
        </p:nvGraphicFramePr>
        <p:xfrm>
          <a:off x="-715730" y="6769100"/>
          <a:ext cx="12907730" cy="777240"/>
        </p:xfrm>
        <a:graphic>
          <a:graphicData uri="http://schemas.openxmlformats.org/drawingml/2006/table">
            <a:tbl>
              <a:tblPr firstRow="1" bandRow="1">
                <a:tableStyleId>{5C22544A-7EE6-4342-B048-85BDC9FD1C3A}</a:tableStyleId>
              </a:tblPr>
              <a:tblGrid>
                <a:gridCol w="12907730">
                  <a:extLst>
                    <a:ext uri="{9D8B030D-6E8A-4147-A177-3AD203B41FA5}">
                      <a16:colId xmlns:a16="http://schemas.microsoft.com/office/drawing/2014/main" val="2719479568"/>
                    </a:ext>
                  </a:extLst>
                </a:gridCol>
              </a:tblGrid>
              <a:tr h="212471">
                <a:tc>
                  <a:txBody>
                    <a:bodyPr/>
                    <a:lstStyle/>
                    <a:p>
                      <a:pPr algn="ctr">
                        <a:lnSpc>
                          <a:spcPct val="150000"/>
                        </a:lnSpc>
                      </a:pPr>
                      <a:endParaRPr lang="en-GB" sz="3000" b="0" kern="1200" dirty="0">
                        <a:solidFill>
                          <a:schemeClr val="bg1"/>
                        </a:solidFill>
                        <a:effectLst/>
                        <a:latin typeface="Times New Roman" panose="02020603050405020304" pitchFamily="18" charset="0"/>
                        <a:ea typeface="+mn-ea"/>
                        <a:cs typeface="Times New Roman" panose="02020603050405020304" pitchFamily="18" charset="0"/>
                      </a:endParaRPr>
                    </a:p>
                  </a:txBody>
                  <a:tcPr>
                    <a:solidFill>
                      <a:srgbClr val="F75B31"/>
                    </a:solidFill>
                  </a:tcPr>
                </a:tc>
                <a:extLst>
                  <a:ext uri="{0D108BD9-81ED-4DB2-BD59-A6C34878D82A}">
                    <a16:rowId xmlns:a16="http://schemas.microsoft.com/office/drawing/2014/main" val="3111601457"/>
                  </a:ext>
                </a:extLst>
              </a:tr>
            </a:tbl>
          </a:graphicData>
        </a:graphic>
      </p:graphicFrame>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7/7/2024</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7/7/2024</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7/7/2024</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hdphoto3.wdp"/></Relationships>
</file>

<file path=ppt/slides/_rels/slide10.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diagramLayout" Target="../diagrams/layout1.xml"/><Relationship Id="rId7" Type="http://schemas.openxmlformats.org/officeDocument/2006/relationships/image" Target="../media/image30.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2.tmp"/><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control" Target="../activeX/activeX7.xml"/><Relationship Id="rId13" Type="http://schemas.openxmlformats.org/officeDocument/2006/relationships/control" Target="../activeX/activeX12.xml"/><Relationship Id="rId18" Type="http://schemas.openxmlformats.org/officeDocument/2006/relationships/image" Target="../media/image21.png"/><Relationship Id="rId26" Type="http://schemas.openxmlformats.org/officeDocument/2006/relationships/image" Target="../media/image20.wmf"/><Relationship Id="rId3" Type="http://schemas.openxmlformats.org/officeDocument/2006/relationships/control" Target="../activeX/activeX2.xml"/><Relationship Id="rId21" Type="http://schemas.openxmlformats.org/officeDocument/2006/relationships/image" Target="../media/image15.wmf"/><Relationship Id="rId7" Type="http://schemas.openxmlformats.org/officeDocument/2006/relationships/control" Target="../activeX/activeX6.xml"/><Relationship Id="rId12" Type="http://schemas.openxmlformats.org/officeDocument/2006/relationships/control" Target="../activeX/activeX11.xml"/><Relationship Id="rId17" Type="http://schemas.openxmlformats.org/officeDocument/2006/relationships/slideLayout" Target="../slideLayouts/slideLayout7.xml"/><Relationship Id="rId25" Type="http://schemas.openxmlformats.org/officeDocument/2006/relationships/image" Target="../media/image19.wmf"/><Relationship Id="rId2" Type="http://schemas.openxmlformats.org/officeDocument/2006/relationships/control" Target="../activeX/activeX1.xml"/><Relationship Id="rId16" Type="http://schemas.openxmlformats.org/officeDocument/2006/relationships/control" Target="../activeX/activeX15.xml"/><Relationship Id="rId20" Type="http://schemas.openxmlformats.org/officeDocument/2006/relationships/image" Target="../media/image14.wmf"/><Relationship Id="rId1" Type="http://schemas.openxmlformats.org/officeDocument/2006/relationships/vmlDrawing" Target="../drawings/vmlDrawing1.vml"/><Relationship Id="rId6" Type="http://schemas.openxmlformats.org/officeDocument/2006/relationships/control" Target="../activeX/activeX5.xml"/><Relationship Id="rId11" Type="http://schemas.openxmlformats.org/officeDocument/2006/relationships/control" Target="../activeX/activeX10.xml"/><Relationship Id="rId24" Type="http://schemas.openxmlformats.org/officeDocument/2006/relationships/image" Target="../media/image18.wmf"/><Relationship Id="rId5" Type="http://schemas.openxmlformats.org/officeDocument/2006/relationships/control" Target="../activeX/activeX4.xml"/><Relationship Id="rId15" Type="http://schemas.openxmlformats.org/officeDocument/2006/relationships/control" Target="../activeX/activeX14.xml"/><Relationship Id="rId23" Type="http://schemas.openxmlformats.org/officeDocument/2006/relationships/image" Target="../media/image17.wmf"/><Relationship Id="rId10" Type="http://schemas.openxmlformats.org/officeDocument/2006/relationships/control" Target="../activeX/activeX9.xml"/><Relationship Id="rId19" Type="http://schemas.openxmlformats.org/officeDocument/2006/relationships/image" Target="../media/image13.wmf"/><Relationship Id="rId4" Type="http://schemas.openxmlformats.org/officeDocument/2006/relationships/control" Target="../activeX/activeX3.xml"/><Relationship Id="rId9" Type="http://schemas.openxmlformats.org/officeDocument/2006/relationships/control" Target="../activeX/activeX8.xml"/><Relationship Id="rId14" Type="http://schemas.openxmlformats.org/officeDocument/2006/relationships/control" Target="../activeX/activeX13.xml"/><Relationship Id="rId22" Type="http://schemas.openxmlformats.org/officeDocument/2006/relationships/image" Target="../media/image16.wmf"/></Relationships>
</file>

<file path=ppt/slides/_rels/slide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1.png"/><Relationship Id="rId5" Type="http://schemas.openxmlformats.org/officeDocument/2006/relationships/image" Target="../media/image25.tmp"/><Relationship Id="rId4" Type="http://schemas.openxmlformats.org/officeDocument/2006/relationships/image" Target="../media/image24.tmp"/></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1.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0.png"/><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1435" y="1309843"/>
            <a:ext cx="9866008" cy="2931122"/>
          </a:xfrm>
        </p:spPr>
        <p:txBody>
          <a:bodyPr/>
          <a:lstStyle/>
          <a:p>
            <a:pPr algn="ctr">
              <a:lnSpc>
                <a:spcPct val="150000"/>
              </a:lnSpc>
            </a:pPr>
            <a:r>
              <a:rPr lang="en-GB" sz="5400" dirty="0" smtClean="0">
                <a:latin typeface="Bahnschrift SemiBold" panose="020B0502040204020203" pitchFamily="34" charset="0"/>
              </a:rPr>
              <a:t>BÀI 49. KHÁI NIỆM TIẾN HÓA VÀ CÁC HÌNH THỨC CHỌN LỌC</a:t>
            </a:r>
            <a:endParaRPr lang="en-GB" sz="5400" dirty="0">
              <a:latin typeface="Bahnschrift SemiBold" panose="020B0502040204020203" pitchFamily="34" charset="0"/>
            </a:endParaRPr>
          </a:p>
        </p:txBody>
      </p:sp>
      <p:pic>
        <p:nvPicPr>
          <p:cNvPr id="4" name="Picture 3"/>
          <p:cNvPicPr>
            <a:picLocks noChangeAspect="1"/>
          </p:cNvPicPr>
          <p:nvPr/>
        </p:nvPicPr>
        <p:blipFill>
          <a:blip r:embed="rId2"/>
          <a:stretch>
            <a:fillRect/>
          </a:stretch>
        </p:blipFill>
        <p:spPr>
          <a:xfrm rot="21102681">
            <a:off x="-12604" y="-42670"/>
            <a:ext cx="2439090" cy="2439090"/>
          </a:xfrm>
          <a:prstGeom prst="rect">
            <a:avLst/>
          </a:prstGeom>
        </p:spPr>
      </p:pic>
      <p:pic>
        <p:nvPicPr>
          <p:cNvPr id="8" name="Picture 7"/>
          <p:cNvPicPr>
            <a:picLocks noChangeAspect="1"/>
          </p:cNvPicPr>
          <p:nvPr/>
        </p:nvPicPr>
        <p:blipFill rotWithShape="1">
          <a:blip r:embed="rId3">
            <a:extLst>
              <a:ext uri="{BEBA8EAE-BF5A-486C-A8C5-ECC9F3942E4B}">
                <a14:imgProps xmlns:a14="http://schemas.microsoft.com/office/drawing/2010/main">
                  <a14:imgLayer r:embed="rId4">
                    <a14:imgEffect>
                      <a14:backgroundRemoval t="6541" b="89971" l="3500" r="95250">
                        <a14:foregroundMark x1="69750" y1="55669" x2="79250" y2="56250"/>
                        <a14:foregroundMark x1="72375" y1="50727" x2="78375" y2="51453"/>
                        <a14:foregroundMark x1="80250" y1="56250" x2="88250" y2="56250"/>
                        <a14:foregroundMark x1="69000" y1="63808" x2="87875" y2="63663"/>
                        <a14:foregroundMark x1="60500" y1="68895" x2="94125" y2="65262"/>
                        <a14:foregroundMark x1="42500" y1="75727" x2="75625" y2="73837"/>
                        <a14:foregroundMark x1="76250" y1="74419" x2="85625" y2="74273"/>
                        <a14:foregroundMark x1="42125" y1="81250" x2="63500" y2="81250"/>
                        <a14:foregroundMark x1="40125" y1="80523" x2="53000" y2="86483"/>
                        <a14:foregroundMark x1="41000" y1="86337" x2="77375" y2="83866"/>
                        <a14:foregroundMark x1="70375" y1="79942" x2="86500" y2="81250"/>
                        <a14:foregroundMark x1="83625" y1="75581" x2="94250" y2="73692"/>
                        <a14:foregroundMark x1="79875" y1="71802" x2="92875" y2="70930"/>
                        <a14:foregroundMark x1="89625" y1="56977" x2="94875" y2="56541"/>
                        <a14:foregroundMark x1="77625" y1="51453" x2="86500" y2="51744"/>
                        <a14:foregroundMark x1="89125" y1="51744" x2="95250" y2="51453"/>
                        <a14:foregroundMark x1="47875" y1="47820" x2="57000" y2="47238"/>
                        <a14:backgroundMark x1="5375" y1="39390" x2="93500" y2="37791"/>
                      </a14:backgroundRemoval>
                    </a14:imgEffect>
                  </a14:imgLayer>
                </a14:imgProps>
              </a:ext>
            </a:extLst>
          </a:blip>
          <a:srcRect l="3389" t="36672" r="3151" b="14351"/>
          <a:stretch/>
        </p:blipFill>
        <p:spPr>
          <a:xfrm>
            <a:off x="67506" y="4559726"/>
            <a:ext cx="11921294" cy="3209606"/>
          </a:xfrm>
          <a:prstGeom prst="rect">
            <a:avLst/>
          </a:prstGeom>
        </p:spPr>
      </p:pic>
      <p:pic>
        <p:nvPicPr>
          <p:cNvPr id="7" name="Picture 6"/>
          <p:cNvPicPr>
            <a:picLocks noChangeAspect="1"/>
          </p:cNvPicPr>
          <p:nvPr/>
        </p:nvPicPr>
        <p:blipFill rotWithShape="1">
          <a:blip r:embed="rId5"/>
          <a:srcRect t="25188" b="28516"/>
          <a:stretch/>
        </p:blipFill>
        <p:spPr>
          <a:xfrm rot="20906706">
            <a:off x="54734" y="4523470"/>
            <a:ext cx="5702916" cy="1123522"/>
          </a:xfrm>
          <a:prstGeom prst="rect">
            <a:avLst/>
          </a:prstGeom>
        </p:spPr>
      </p:pic>
      <p:pic>
        <p:nvPicPr>
          <p:cNvPr id="10" name="Picture 9"/>
          <p:cNvPicPr>
            <a:picLocks noChangeAspect="1"/>
          </p:cNvPicPr>
          <p:nvPr/>
        </p:nvPicPr>
        <p:blipFill rotWithShape="1">
          <a:blip r:embed="rId6">
            <a:extLst>
              <a:ext uri="{BEBA8EAE-BF5A-486C-A8C5-ECC9F3942E4B}">
                <a14:imgProps xmlns:a14="http://schemas.microsoft.com/office/drawing/2010/main">
                  <a14:imgLayer r:embed="rId4">
                    <a14:imgEffect>
                      <a14:backgroundRemoval t="6541" b="89971" l="3500" r="95250">
                        <a14:foregroundMark x1="69750" y1="55669" x2="79250" y2="56250"/>
                        <a14:foregroundMark x1="72375" y1="50727" x2="78375" y2="51453"/>
                        <a14:foregroundMark x1="80250" y1="56250" x2="88250" y2="56250"/>
                        <a14:foregroundMark x1="69000" y1="63808" x2="87875" y2="63663"/>
                        <a14:foregroundMark x1="60500" y1="68895" x2="94125" y2="65262"/>
                        <a14:foregroundMark x1="42500" y1="75727" x2="75625" y2="73837"/>
                        <a14:foregroundMark x1="76250" y1="74419" x2="85625" y2="74273"/>
                        <a14:foregroundMark x1="42125" y1="81250" x2="63500" y2="81250"/>
                        <a14:foregroundMark x1="40125" y1="80523" x2="53000" y2="86483"/>
                        <a14:foregroundMark x1="41000" y1="86337" x2="77375" y2="83866"/>
                        <a14:foregroundMark x1="70375" y1="79942" x2="86500" y2="81250"/>
                        <a14:foregroundMark x1="83625" y1="75581" x2="94250" y2="73692"/>
                        <a14:foregroundMark x1="79875" y1="71802" x2="92875" y2="70930"/>
                        <a14:foregroundMark x1="89625" y1="56977" x2="94875" y2="56541"/>
                        <a14:foregroundMark x1="77625" y1="51453" x2="86500" y2="51744"/>
                        <a14:foregroundMark x1="89125" y1="51744" x2="95250" y2="51453"/>
                        <a14:foregroundMark x1="47875" y1="47820" x2="57000" y2="47238"/>
                        <a14:backgroundMark x1="5375" y1="39390" x2="93500" y2="37791"/>
                        <a14:backgroundMark x1="11125" y1="61047" x2="30375" y2="51017"/>
                        <a14:backgroundMark x1="24125" y1="70058" x2="39625" y2="87936"/>
                        <a14:backgroundMark x1="8250" y1="65407" x2="16750" y2="64680"/>
                        <a14:backgroundMark x1="23250" y1="60465" x2="53875" y2="59884"/>
                        <a14:backgroundMark x1="34750" y1="68169" x2="51500" y2="64826"/>
                        <a14:backgroundMark x1="57375" y1="59012" x2="64875" y2="54070"/>
                        <a14:backgroundMark x1="66125" y1="52907" x2="66125" y2="52907"/>
                        <a14:backgroundMark x1="66750" y1="52907" x2="69875" y2="55959"/>
                        <a14:backgroundMark x1="57625" y1="65116" x2="60875" y2="59012"/>
                        <a14:backgroundMark x1="61625" y1="59157" x2="63375" y2="58576"/>
                        <a14:backgroundMark x1="13375" y1="24419" x2="82750" y2="24128"/>
                        <a14:backgroundMark x1="49750" y1="51308" x2="54875" y2="50000"/>
                        <a14:backgroundMark x1="49625" y1="42151" x2="94000" y2="40262"/>
                      </a14:backgroundRemoval>
                    </a14:imgEffect>
                    <a14:imgEffect>
                      <a14:colorTemperature colorTemp="11200"/>
                    </a14:imgEffect>
                    <a14:imgEffect>
                      <a14:saturation sat="400000"/>
                    </a14:imgEffect>
                    <a14:imgEffect>
                      <a14:brightnessContrast bright="40000" contrast="20000"/>
                    </a14:imgEffect>
                  </a14:imgLayer>
                </a14:imgProps>
              </a:ext>
            </a:extLst>
          </a:blip>
          <a:srcRect l="36665" t="36672" r="3151" b="14351"/>
          <a:stretch/>
        </p:blipFill>
        <p:spPr>
          <a:xfrm>
            <a:off x="4301067" y="4544382"/>
            <a:ext cx="7978010" cy="3261388"/>
          </a:xfrm>
          <a:prstGeom prst="rect">
            <a:avLst/>
          </a:prstGeom>
          <a:noFill/>
          <a:ln>
            <a:noFill/>
          </a:ln>
        </p:spPr>
      </p:pic>
      <p:sp>
        <p:nvSpPr>
          <p:cNvPr id="14" name="Freeform 13"/>
          <p:cNvSpPr/>
          <p:nvPr/>
        </p:nvSpPr>
        <p:spPr>
          <a:xfrm>
            <a:off x="9679335" y="4078657"/>
            <a:ext cx="1025999" cy="1046806"/>
          </a:xfrm>
          <a:custGeom>
            <a:avLst/>
            <a:gdLst>
              <a:gd name="connsiteX0" fmla="*/ 531869 w 1063738"/>
              <a:gd name="connsiteY0" fmla="*/ 41948 h 1063738"/>
              <a:gd name="connsiteX1" fmla="*/ 56078 w 1063738"/>
              <a:gd name="connsiteY1" fmla="*/ 517739 h 1063738"/>
              <a:gd name="connsiteX2" fmla="*/ 531869 w 1063738"/>
              <a:gd name="connsiteY2" fmla="*/ 993530 h 1063738"/>
              <a:gd name="connsiteX3" fmla="*/ 1007660 w 1063738"/>
              <a:gd name="connsiteY3" fmla="*/ 517739 h 1063738"/>
              <a:gd name="connsiteX4" fmla="*/ 531869 w 1063738"/>
              <a:gd name="connsiteY4" fmla="*/ 41948 h 1063738"/>
              <a:gd name="connsiteX5" fmla="*/ 531869 w 1063738"/>
              <a:gd name="connsiteY5" fmla="*/ 0 h 1063738"/>
              <a:gd name="connsiteX6" fmla="*/ 1063738 w 1063738"/>
              <a:gd name="connsiteY6" fmla="*/ 531869 h 1063738"/>
              <a:gd name="connsiteX7" fmla="*/ 531869 w 1063738"/>
              <a:gd name="connsiteY7" fmla="*/ 1063738 h 1063738"/>
              <a:gd name="connsiteX8" fmla="*/ 0 w 1063738"/>
              <a:gd name="connsiteY8" fmla="*/ 531869 h 1063738"/>
              <a:gd name="connsiteX9" fmla="*/ 531869 w 1063738"/>
              <a:gd name="connsiteY9" fmla="*/ 0 h 1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738" h="1063738">
                <a:moveTo>
                  <a:pt x="531869" y="41948"/>
                </a:moveTo>
                <a:cubicBezTo>
                  <a:pt x="269097" y="41948"/>
                  <a:pt x="56078" y="254967"/>
                  <a:pt x="56078" y="517739"/>
                </a:cubicBezTo>
                <a:cubicBezTo>
                  <a:pt x="56078" y="780511"/>
                  <a:pt x="269097" y="993530"/>
                  <a:pt x="531869" y="993530"/>
                </a:cubicBezTo>
                <a:cubicBezTo>
                  <a:pt x="794641" y="993530"/>
                  <a:pt x="1007660" y="780511"/>
                  <a:pt x="1007660" y="517739"/>
                </a:cubicBezTo>
                <a:cubicBezTo>
                  <a:pt x="1007660" y="254967"/>
                  <a:pt x="794641" y="41948"/>
                  <a:pt x="531869" y="41948"/>
                </a:cubicBezTo>
                <a:close/>
                <a:moveTo>
                  <a:pt x="531869" y="0"/>
                </a:moveTo>
                <a:cubicBezTo>
                  <a:pt x="825612" y="0"/>
                  <a:pt x="1063738" y="238126"/>
                  <a:pt x="1063738" y="531869"/>
                </a:cubicBezTo>
                <a:cubicBezTo>
                  <a:pt x="1063738" y="825612"/>
                  <a:pt x="825612" y="1063738"/>
                  <a:pt x="531869" y="1063738"/>
                </a:cubicBezTo>
                <a:cubicBezTo>
                  <a:pt x="238126" y="1063738"/>
                  <a:pt x="0" y="825612"/>
                  <a:pt x="0" y="531869"/>
                </a:cubicBezTo>
                <a:cubicBezTo>
                  <a:pt x="0" y="238126"/>
                  <a:pt x="238126" y="0"/>
                  <a:pt x="531869" y="0"/>
                </a:cubicBezTo>
                <a:close/>
              </a:path>
            </a:pathLst>
          </a:custGeom>
          <a:solidFill>
            <a:srgbClr val="EDBC09"/>
          </a:solidFill>
          <a:ln w="57150">
            <a:solidFill>
              <a:srgbClr val="F7B82D"/>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lowchart: Connector 10"/>
          <p:cNvSpPr/>
          <p:nvPr/>
        </p:nvSpPr>
        <p:spPr>
          <a:xfrm>
            <a:off x="9775451" y="4176709"/>
            <a:ext cx="833769" cy="833769"/>
          </a:xfrm>
          <a:prstGeom prst="flowChartConnector">
            <a:avLst/>
          </a:prstGeom>
          <a:solidFill>
            <a:srgbClr val="F7B82D"/>
          </a:solidFill>
          <a:ln>
            <a:gradFill>
              <a:gsLst>
                <a:gs pos="17000">
                  <a:srgbClr val="F7B82D"/>
                </a:gs>
                <a:gs pos="91398">
                  <a:srgbClr val="EDBC09"/>
                </a:gs>
                <a:gs pos="38000">
                  <a:srgbClr val="EDBC09"/>
                </a:gs>
                <a:gs pos="83000">
                  <a:srgbClr val="EDBC09"/>
                </a:gs>
                <a:gs pos="100000">
                  <a:srgbClr val="EDBC09"/>
                </a:gs>
              </a:gsLst>
              <a:lin ang="5400000" scaled="1"/>
            </a:gradFill>
          </a:ln>
          <a:effectLst>
            <a:innerShdw blurRad="114300">
              <a:prstClr val="black"/>
            </a:innerShdw>
            <a:reflection blurRad="6350" stA="50000" endA="295" endPos="920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7"/>
          <a:stretch>
            <a:fillRect/>
          </a:stretch>
        </p:blipFill>
        <p:spPr>
          <a:xfrm>
            <a:off x="5879892" y="4107871"/>
            <a:ext cx="1458263" cy="1458263"/>
          </a:xfrm>
          <a:prstGeom prst="rect">
            <a:avLst/>
          </a:prstGeom>
        </p:spPr>
      </p:pic>
      <p:sp>
        <p:nvSpPr>
          <p:cNvPr id="15" name="Rectangle 14"/>
          <p:cNvSpPr/>
          <p:nvPr/>
        </p:nvSpPr>
        <p:spPr>
          <a:xfrm>
            <a:off x="-110066" y="6889312"/>
            <a:ext cx="12573000" cy="115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rotWithShape="1">
          <a:blip r:embed="rId5"/>
          <a:srcRect l="37965" t="70404" r="29616"/>
          <a:stretch/>
        </p:blipFill>
        <p:spPr>
          <a:xfrm rot="20334938">
            <a:off x="6551701" y="6360916"/>
            <a:ext cx="2559093" cy="994168"/>
          </a:xfrm>
          <a:prstGeom prst="rect">
            <a:avLst/>
          </a:prstGeom>
        </p:spPr>
      </p:pic>
    </p:spTree>
    <p:extLst>
      <p:ext uri="{BB962C8B-B14F-4D97-AF65-F5344CB8AC3E}">
        <p14:creationId xmlns:p14="http://schemas.microsoft.com/office/powerpoint/2010/main" val="42462759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41249" y="59473"/>
            <a:ext cx="5891561" cy="1039863"/>
            <a:chOff x="148683" y="118946"/>
            <a:chExt cx="5891561" cy="1039863"/>
          </a:xfrm>
        </p:grpSpPr>
        <p:sp>
          <p:nvSpPr>
            <p:cNvPr id="19" name="Title 1"/>
            <p:cNvSpPr txBox="1">
              <a:spLocks/>
            </p:cNvSpPr>
            <p:nvPr/>
          </p:nvSpPr>
          <p:spPr>
            <a:xfrm>
              <a:off x="944471" y="249773"/>
              <a:ext cx="5095773" cy="734901"/>
            </a:xfrm>
            <a:prstGeom prst="roundRect">
              <a:avLst/>
            </a:prstGeom>
            <a:solidFill>
              <a:srgbClr val="AD2906"/>
            </a:solidFill>
            <a:ln w="12700" cap="flat" cmpd="sng" algn="ctr">
              <a:solidFill>
                <a:srgbClr val="6D240D"/>
              </a:solidFill>
              <a:prstDash val="solid"/>
            </a:ln>
            <a:effectLst>
              <a:glow rad="101600">
                <a:schemeClr val="accent4">
                  <a:satMod val="175000"/>
                  <a:alpha val="40000"/>
                </a:schemeClr>
              </a:glow>
              <a:outerShdw blurRad="50800" dist="38100" algn="l" rotWithShape="0">
                <a:prstClr val="black">
                  <a:alpha val="40000"/>
                </a:prstClr>
              </a:outerShdw>
            </a:effectLst>
            <a:scene3d>
              <a:camera prst="orthographicFront"/>
              <a:lightRig rig="threePt" dir="t"/>
            </a:scene3d>
            <a:sp3d>
              <a:bevelT prst="relaxedInset"/>
            </a:sp3d>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5400" kern="1200" cap="all"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GB" sz="3200" b="1" cap="none" dirty="0" smtClean="0">
                  <a:ln w="0">
                    <a:solidFill>
                      <a:schemeClr val="bg1"/>
                    </a:solidFill>
                  </a:ln>
                  <a:solidFill>
                    <a:schemeClr val="bg1"/>
                  </a:solidFill>
                  <a:effectLst>
                    <a:outerShdw blurRad="38100" dist="19050" dir="2700000" algn="tl" rotWithShape="0">
                      <a:schemeClr val="dk1">
                        <a:alpha val="40000"/>
                      </a:schemeClr>
                    </a:outerShdw>
                  </a:effectLst>
                </a:rPr>
                <a:t> </a:t>
              </a:r>
              <a:r>
                <a:rPr lang="en-GB" sz="3200" b="1" cap="none" dirty="0">
                  <a:ln w="0">
                    <a:solidFill>
                      <a:schemeClr val="bg1"/>
                    </a:solidFill>
                  </a:ln>
                  <a:solidFill>
                    <a:schemeClr val="bg1"/>
                  </a:solidFill>
                  <a:effectLst>
                    <a:outerShdw blurRad="38100" dist="19050" dir="2700000" algn="tl" rotWithShape="0">
                      <a:schemeClr val="dk1">
                        <a:alpha val="40000"/>
                      </a:schemeClr>
                    </a:outerShdw>
                  </a:effectLst>
                </a:rPr>
                <a:t>CHỌN LỌC </a:t>
              </a:r>
              <a:r>
                <a:rPr lang="en-GB" sz="3200" b="1" cap="none" dirty="0" smtClean="0">
                  <a:ln w="0">
                    <a:solidFill>
                      <a:schemeClr val="bg1"/>
                    </a:solidFill>
                  </a:ln>
                  <a:solidFill>
                    <a:schemeClr val="bg1"/>
                  </a:solidFill>
                  <a:effectLst>
                    <a:outerShdw blurRad="38100" dist="19050" dir="2700000" algn="tl" rotWithShape="0">
                      <a:schemeClr val="dk1">
                        <a:alpha val="40000"/>
                      </a:schemeClr>
                    </a:outerShdw>
                  </a:effectLst>
                </a:rPr>
                <a:t>TỰ NHIÊN</a:t>
              </a:r>
              <a:endParaRPr lang="en-GB" sz="3200" b="1" cap="none" dirty="0">
                <a:ln w="0">
                  <a:solidFill>
                    <a:schemeClr val="bg1"/>
                  </a:solidFill>
                </a:ln>
                <a:solidFill>
                  <a:schemeClr val="bg1"/>
                </a:solidFill>
                <a:effectLst>
                  <a:outerShdw blurRad="38100" dist="19050" dir="2700000" algn="tl" rotWithShape="0">
                    <a:schemeClr val="dk1">
                      <a:alpha val="40000"/>
                    </a:schemeClr>
                  </a:outerShdw>
                </a:effectLst>
              </a:endParaRPr>
            </a:p>
          </p:txBody>
        </p:sp>
        <p:sp>
          <p:nvSpPr>
            <p:cNvPr id="20" name="Donut 19"/>
            <p:cNvSpPr/>
            <p:nvPr/>
          </p:nvSpPr>
          <p:spPr>
            <a:xfrm>
              <a:off x="148683" y="118946"/>
              <a:ext cx="1070518" cy="1039863"/>
            </a:xfrm>
            <a:prstGeom prst="donut">
              <a:avLst>
                <a:gd name="adj" fmla="val 12566"/>
              </a:avLst>
            </a:prstGeom>
            <a:solidFill>
              <a:srgbClr val="AB694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1" name="Oval 20"/>
            <p:cNvSpPr/>
            <p:nvPr/>
          </p:nvSpPr>
          <p:spPr>
            <a:xfrm>
              <a:off x="248672" y="246500"/>
              <a:ext cx="866283" cy="769182"/>
            </a:xfrm>
            <a:prstGeom prst="ellipse">
              <a:avLst/>
            </a:prstGeom>
            <a:solidFill>
              <a:srgbClr val="6D240D"/>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t>III.</a:t>
              </a:r>
              <a:endParaRPr lang="en-GB" sz="2000" b="1" dirty="0"/>
            </a:p>
          </p:txBody>
        </p:sp>
      </p:grpSp>
      <p:grpSp>
        <p:nvGrpSpPr>
          <p:cNvPr id="6" name="Group 5"/>
          <p:cNvGrpSpPr/>
          <p:nvPr/>
        </p:nvGrpSpPr>
        <p:grpSpPr>
          <a:xfrm>
            <a:off x="3036310" y="579404"/>
            <a:ext cx="11406067" cy="6489700"/>
            <a:chOff x="3023610" y="540536"/>
            <a:chExt cx="11406067" cy="6489700"/>
          </a:xfrm>
        </p:grpSpPr>
        <p:grpSp>
          <p:nvGrpSpPr>
            <p:cNvPr id="4" name="Group 3"/>
            <p:cNvGrpSpPr/>
            <p:nvPr/>
          </p:nvGrpSpPr>
          <p:grpSpPr>
            <a:xfrm>
              <a:off x="6237249" y="1307730"/>
              <a:ext cx="4205546" cy="4177536"/>
              <a:chOff x="534949" y="1714130"/>
              <a:chExt cx="4205546" cy="4177536"/>
            </a:xfrm>
          </p:grpSpPr>
          <p:sp>
            <p:nvSpPr>
              <p:cNvPr id="23" name="Pie 22"/>
              <p:cNvSpPr/>
              <p:nvPr/>
            </p:nvSpPr>
            <p:spPr>
              <a:xfrm>
                <a:off x="660338" y="1735151"/>
                <a:ext cx="4037036" cy="4124293"/>
              </a:xfrm>
              <a:prstGeom prst="pie">
                <a:avLst>
                  <a:gd name="adj1" fmla="val 0"/>
                  <a:gd name="adj2" fmla="val 3077836"/>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sp>
          <p:sp>
            <p:nvSpPr>
              <p:cNvPr id="26" name="Pie 25"/>
              <p:cNvSpPr/>
              <p:nvPr/>
            </p:nvSpPr>
            <p:spPr>
              <a:xfrm rot="3053646">
                <a:off x="623849" y="1791530"/>
                <a:ext cx="4037036" cy="4124293"/>
              </a:xfrm>
              <a:prstGeom prst="pie">
                <a:avLst>
                  <a:gd name="adj1" fmla="val 0"/>
                  <a:gd name="adj2" fmla="val 3077836"/>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sp>
          <p:sp>
            <p:nvSpPr>
              <p:cNvPr id="27" name="Pie 26"/>
              <p:cNvSpPr/>
              <p:nvPr/>
            </p:nvSpPr>
            <p:spPr>
              <a:xfrm rot="18488280">
                <a:off x="659831" y="1709752"/>
                <a:ext cx="4037036" cy="4124293"/>
              </a:xfrm>
              <a:prstGeom prst="pie">
                <a:avLst>
                  <a:gd name="adj1" fmla="val 0"/>
                  <a:gd name="adj2" fmla="val 3077836"/>
                </a:avLst>
              </a:prstGeom>
              <a:solidFill>
                <a:schemeClr val="accent2">
                  <a:lumMod val="60000"/>
                  <a:lumOff val="40000"/>
                </a:schemeClr>
              </a:solidFill>
            </p:spPr>
            <p:style>
              <a:lnRef idx="2">
                <a:schemeClr val="accent2"/>
              </a:lnRef>
              <a:fillRef idx="1">
                <a:schemeClr val="lt1"/>
              </a:fillRef>
              <a:effectRef idx="0">
                <a:schemeClr val="accent2"/>
              </a:effectRef>
              <a:fontRef idx="minor">
                <a:schemeClr val="dk1"/>
              </a:fontRef>
            </p:style>
          </p:sp>
          <p:sp>
            <p:nvSpPr>
              <p:cNvPr id="28" name="Pie 27"/>
              <p:cNvSpPr/>
              <p:nvPr/>
            </p:nvSpPr>
            <p:spPr>
              <a:xfrm rot="1490204" flipH="1">
                <a:off x="534949" y="1714130"/>
                <a:ext cx="4037036" cy="4124293"/>
              </a:xfrm>
              <a:prstGeom prst="pie">
                <a:avLst>
                  <a:gd name="adj1" fmla="val 0"/>
                  <a:gd name="adj2" fmla="val 3077836"/>
                </a:avLst>
              </a:prstGeom>
              <a:solidFill>
                <a:schemeClr val="accent4">
                  <a:lumMod val="20000"/>
                  <a:lumOff val="80000"/>
                </a:schemeClr>
              </a:solidFill>
            </p:spPr>
            <p:style>
              <a:lnRef idx="2">
                <a:schemeClr val="accent2"/>
              </a:lnRef>
              <a:fillRef idx="1">
                <a:schemeClr val="lt1"/>
              </a:fillRef>
              <a:effectRef idx="0">
                <a:schemeClr val="accent2"/>
              </a:effectRef>
              <a:fontRef idx="minor">
                <a:schemeClr val="dk1"/>
              </a:fontRef>
            </p:style>
          </p:sp>
          <p:sp>
            <p:nvSpPr>
              <p:cNvPr id="29" name="Pie 28"/>
              <p:cNvSpPr/>
              <p:nvPr/>
            </p:nvSpPr>
            <p:spPr>
              <a:xfrm rot="19994127" flipH="1">
                <a:off x="560349" y="1767373"/>
                <a:ext cx="4037036" cy="4124293"/>
              </a:xfrm>
              <a:prstGeom prst="pie">
                <a:avLst>
                  <a:gd name="adj1" fmla="val 0"/>
                  <a:gd name="adj2" fmla="val 3077836"/>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sp>
          <p:sp>
            <p:nvSpPr>
              <p:cNvPr id="30" name="Pie 29"/>
              <p:cNvSpPr/>
              <p:nvPr/>
            </p:nvSpPr>
            <p:spPr>
              <a:xfrm rot="4559493" flipH="1">
                <a:off x="585749" y="1683370"/>
                <a:ext cx="4037036" cy="4124293"/>
              </a:xfrm>
              <a:prstGeom prst="pie">
                <a:avLst>
                  <a:gd name="adj1" fmla="val 0"/>
                  <a:gd name="adj2" fmla="val 3077836"/>
                </a:avLst>
              </a:prstGeom>
              <a:solidFill>
                <a:schemeClr val="accent2">
                  <a:lumMod val="50000"/>
                </a:schemeClr>
              </a:solidFill>
            </p:spPr>
            <p:style>
              <a:lnRef idx="2">
                <a:schemeClr val="accent2"/>
              </a:lnRef>
              <a:fillRef idx="1">
                <a:schemeClr val="lt1"/>
              </a:fillRef>
              <a:effectRef idx="0">
                <a:schemeClr val="accent2"/>
              </a:effectRef>
              <a:fontRef idx="minor">
                <a:schemeClr val="dk1"/>
              </a:fontRef>
            </p:style>
          </p:sp>
          <p:sp>
            <p:nvSpPr>
              <p:cNvPr id="31" name="Pie 30"/>
              <p:cNvSpPr/>
              <p:nvPr/>
            </p:nvSpPr>
            <p:spPr>
              <a:xfrm rot="15362066">
                <a:off x="624733" y="1696069"/>
                <a:ext cx="4037036" cy="4124293"/>
              </a:xfrm>
              <a:prstGeom prst="pie">
                <a:avLst>
                  <a:gd name="adj1" fmla="val 0"/>
                  <a:gd name="adj2" fmla="val 3077836"/>
                </a:avLst>
              </a:prstGeom>
              <a:solidFill>
                <a:schemeClr val="accent2">
                  <a:lumMod val="75000"/>
                </a:schemeClr>
              </a:solidFill>
            </p:spPr>
            <p:style>
              <a:lnRef idx="2">
                <a:schemeClr val="accent2"/>
              </a:lnRef>
              <a:fillRef idx="1">
                <a:schemeClr val="lt1"/>
              </a:fillRef>
              <a:effectRef idx="0">
                <a:schemeClr val="accent2"/>
              </a:effectRef>
              <a:fontRef idx="minor">
                <a:schemeClr val="dk1"/>
              </a:fontRef>
            </p:style>
          </p:sp>
        </p:grpSp>
        <p:graphicFrame>
          <p:nvGraphicFramePr>
            <p:cNvPr id="2" name="Diagram 1"/>
            <p:cNvGraphicFramePr/>
            <p:nvPr>
              <p:extLst>
                <p:ext uri="{D42A27DB-BD31-4B8C-83A1-F6EECF244321}">
                  <p14:modId xmlns:p14="http://schemas.microsoft.com/office/powerpoint/2010/main" val="2661720875"/>
                </p:ext>
              </p:extLst>
            </p:nvPr>
          </p:nvGraphicFramePr>
          <p:xfrm>
            <a:off x="3023610" y="540536"/>
            <a:ext cx="11406067" cy="6489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pic>
        <p:nvPicPr>
          <p:cNvPr id="5" name="Picture 4"/>
          <p:cNvPicPr>
            <a:picLocks noChangeAspect="1"/>
          </p:cNvPicPr>
          <p:nvPr/>
        </p:nvPicPr>
        <p:blipFill>
          <a:blip r:embed="rId7">
            <a:extLst>
              <a:ext uri="{BEBA8EAE-BF5A-486C-A8C5-ECC9F3942E4B}">
                <a14:imgProps xmlns:a14="http://schemas.microsoft.com/office/drawing/2010/main">
                  <a14:imgLayer r:embed="rId8">
                    <a14:imgEffect>
                      <a14:backgroundRemoval t="0" b="93214" l="10000" r="91923"/>
                    </a14:imgEffect>
                  </a14:imgLayer>
                </a14:imgProps>
              </a:ext>
            </a:extLst>
          </a:blip>
          <a:stretch>
            <a:fillRect/>
          </a:stretch>
        </p:blipFill>
        <p:spPr>
          <a:xfrm>
            <a:off x="1963910" y="2376350"/>
            <a:ext cx="5215611" cy="5616812"/>
          </a:xfrm>
          <a:prstGeom prst="rect">
            <a:avLst/>
          </a:prstGeom>
        </p:spPr>
      </p:pic>
      <p:sp>
        <p:nvSpPr>
          <p:cNvPr id="17" name="Rounded Rectangle 16"/>
          <p:cNvSpPr/>
          <p:nvPr/>
        </p:nvSpPr>
        <p:spPr>
          <a:xfrm>
            <a:off x="10864789" y="6781413"/>
            <a:ext cx="1821402" cy="661772"/>
          </a:xfrm>
          <a:prstGeom prst="roundRect">
            <a:avLst/>
          </a:prstGeom>
          <a:solidFill>
            <a:srgbClr val="AD29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651047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Down Arrow 6"/>
          <p:cNvSpPr/>
          <p:nvPr/>
        </p:nvSpPr>
        <p:spPr>
          <a:xfrm rot="16200000">
            <a:off x="6521014" y="3309209"/>
            <a:ext cx="384405" cy="800978"/>
          </a:xfrm>
          <a:custGeom>
            <a:avLst/>
            <a:gdLst>
              <a:gd name="connsiteX0" fmla="*/ 0 w 347134"/>
              <a:gd name="connsiteY0" fmla="*/ 240472 h 498705"/>
              <a:gd name="connsiteX1" fmla="*/ 95252 w 347134"/>
              <a:gd name="connsiteY1" fmla="*/ 240472 h 498705"/>
              <a:gd name="connsiteX2" fmla="*/ 95252 w 347134"/>
              <a:gd name="connsiteY2" fmla="*/ 0 h 498705"/>
              <a:gd name="connsiteX3" fmla="*/ 251882 w 347134"/>
              <a:gd name="connsiteY3" fmla="*/ 0 h 498705"/>
              <a:gd name="connsiteX4" fmla="*/ 251882 w 347134"/>
              <a:gd name="connsiteY4" fmla="*/ 240472 h 498705"/>
              <a:gd name="connsiteX5" fmla="*/ 347134 w 347134"/>
              <a:gd name="connsiteY5" fmla="*/ 240472 h 498705"/>
              <a:gd name="connsiteX6" fmla="*/ 173567 w 347134"/>
              <a:gd name="connsiteY6" fmla="*/ 498705 h 498705"/>
              <a:gd name="connsiteX7" fmla="*/ 0 w 347134"/>
              <a:gd name="connsiteY7" fmla="*/ 240472 h 498705"/>
              <a:gd name="connsiteX0" fmla="*/ 40215 w 387349"/>
              <a:gd name="connsiteY0" fmla="*/ 257405 h 515638"/>
              <a:gd name="connsiteX1" fmla="*/ 135467 w 387349"/>
              <a:gd name="connsiteY1" fmla="*/ 257405 h 515638"/>
              <a:gd name="connsiteX2" fmla="*/ 0 w 387349"/>
              <a:gd name="connsiteY2" fmla="*/ 0 h 515638"/>
              <a:gd name="connsiteX3" fmla="*/ 292097 w 387349"/>
              <a:gd name="connsiteY3" fmla="*/ 16933 h 515638"/>
              <a:gd name="connsiteX4" fmla="*/ 292097 w 387349"/>
              <a:gd name="connsiteY4" fmla="*/ 257405 h 515638"/>
              <a:gd name="connsiteX5" fmla="*/ 387349 w 387349"/>
              <a:gd name="connsiteY5" fmla="*/ 257405 h 515638"/>
              <a:gd name="connsiteX6" fmla="*/ 213782 w 387349"/>
              <a:gd name="connsiteY6" fmla="*/ 515638 h 515638"/>
              <a:gd name="connsiteX7" fmla="*/ 40215 w 387349"/>
              <a:gd name="connsiteY7" fmla="*/ 257405 h 515638"/>
              <a:gd name="connsiteX0" fmla="*/ 40215 w 478363"/>
              <a:gd name="connsiteY0" fmla="*/ 299738 h 557971"/>
              <a:gd name="connsiteX1" fmla="*/ 135467 w 478363"/>
              <a:gd name="connsiteY1" fmla="*/ 299738 h 557971"/>
              <a:gd name="connsiteX2" fmla="*/ 0 w 478363"/>
              <a:gd name="connsiteY2" fmla="*/ 42333 h 557971"/>
              <a:gd name="connsiteX3" fmla="*/ 478363 w 478363"/>
              <a:gd name="connsiteY3" fmla="*/ 0 h 557971"/>
              <a:gd name="connsiteX4" fmla="*/ 292097 w 478363"/>
              <a:gd name="connsiteY4" fmla="*/ 299738 h 557971"/>
              <a:gd name="connsiteX5" fmla="*/ 387349 w 478363"/>
              <a:gd name="connsiteY5" fmla="*/ 299738 h 557971"/>
              <a:gd name="connsiteX6" fmla="*/ 213782 w 478363"/>
              <a:gd name="connsiteY6" fmla="*/ 557971 h 557971"/>
              <a:gd name="connsiteX7" fmla="*/ 40215 w 478363"/>
              <a:gd name="connsiteY7" fmla="*/ 299738 h 55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8363" h="557971">
                <a:moveTo>
                  <a:pt x="40215" y="299738"/>
                </a:moveTo>
                <a:lnTo>
                  <a:pt x="135467" y="299738"/>
                </a:lnTo>
                <a:lnTo>
                  <a:pt x="0" y="42333"/>
                </a:lnTo>
                <a:lnTo>
                  <a:pt x="478363" y="0"/>
                </a:lnTo>
                <a:lnTo>
                  <a:pt x="292097" y="299738"/>
                </a:lnTo>
                <a:lnTo>
                  <a:pt x="387349" y="299738"/>
                </a:lnTo>
                <a:lnTo>
                  <a:pt x="213782" y="557971"/>
                </a:lnTo>
                <a:lnTo>
                  <a:pt x="40215" y="299738"/>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ontent Placeholder 2"/>
          <p:cNvSpPr txBox="1">
            <a:spLocks/>
          </p:cNvSpPr>
          <p:nvPr/>
        </p:nvSpPr>
        <p:spPr>
          <a:xfrm>
            <a:off x="822919" y="1099336"/>
            <a:ext cx="11030414" cy="2186559"/>
          </a:xfrm>
          <a:prstGeom prst="round2SameRect">
            <a:avLst>
              <a:gd name="adj1" fmla="val 7761"/>
              <a:gd name="adj2" fmla="val 0"/>
            </a:avLst>
          </a:prstGeom>
          <a:ln w="28575">
            <a:prstDash val="dash"/>
          </a:ln>
        </p:spPr>
        <p:style>
          <a:lnRef idx="2">
            <a:schemeClr val="accent6"/>
          </a:lnRef>
          <a:fillRef idx="1">
            <a:schemeClr val="lt1"/>
          </a:fillRef>
          <a:effectRef idx="0">
            <a:schemeClr val="accent6"/>
          </a:effectRef>
          <a:fontRef idx="minor">
            <a:schemeClr val="dk1"/>
          </a:fontRef>
        </p:style>
        <p:txBody>
          <a:bodyPr>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dk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dk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dk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dk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dk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dk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dk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dk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dk1"/>
                </a:solidFill>
                <a:latin typeface="+mn-lt"/>
                <a:ea typeface="+mn-ea"/>
                <a:cs typeface="+mn-cs"/>
              </a:defRPr>
            </a:lvl9pPr>
          </a:lstStyle>
          <a:p>
            <a:pPr marL="0" indent="0" algn="just">
              <a:lnSpc>
                <a:spcPct val="150000"/>
              </a:lnSpc>
              <a:buFont typeface="Wingdings" pitchFamily="2" charset="2"/>
              <a:buNone/>
            </a:pPr>
            <a:r>
              <a:rPr lang="en-GB" sz="2800" dirty="0" smtClean="0">
                <a:latin typeface="Times New Roman" panose="02020603050405020304" pitchFamily="18" charset="0"/>
                <a:cs typeface="Times New Roman" panose="02020603050405020304" pitchFamily="18" charset="0"/>
              </a:rPr>
              <a:t>	Chọn </a:t>
            </a:r>
            <a:r>
              <a:rPr lang="en-GB" sz="2800" dirty="0" err="1" smtClean="0">
                <a:latin typeface="Times New Roman" panose="02020603050405020304" pitchFamily="18" charset="0"/>
                <a:cs typeface="Times New Roman" panose="02020603050405020304" pitchFamily="18" charset="0"/>
              </a:rPr>
              <a:t>lọc</a:t>
            </a:r>
            <a:r>
              <a:rPr lang="en-GB" sz="2800" dirty="0" smtClean="0">
                <a:latin typeface="Times New Roman" panose="02020603050405020304" pitchFamily="18" charset="0"/>
                <a:cs typeface="Times New Roman" panose="02020603050405020304" pitchFamily="18" charset="0"/>
              </a:rPr>
              <a:t> tự nhiên là </a:t>
            </a:r>
            <a:r>
              <a:rPr lang="vi-VN" sz="2800" dirty="0" smtClean="0">
                <a:cs typeface="Times New Roman" panose="02020603050405020304" pitchFamily="18" charset="0"/>
              </a:rPr>
              <a:t>quá trình các cá thể thích nghi hơn với môi trường sống sẽ có khả năng sống sót và sinh sản cao hơn, dẫn đến số lượng cá thể có đặc điểm thích nghi trở nên phổ biến trong quần thể.</a:t>
            </a:r>
            <a:endParaRPr lang="en-GB" sz="2800" dirty="0">
              <a:latin typeface="Times New Roman" panose="02020603050405020304" pitchFamily="18" charset="0"/>
              <a:cs typeface="Times New Roman" panose="02020603050405020304" pitchFamily="18" charset="0"/>
            </a:endParaRPr>
          </a:p>
        </p:txBody>
      </p:sp>
      <p:sp>
        <p:nvSpPr>
          <p:cNvPr id="7" name="Down Arrow 6"/>
          <p:cNvSpPr/>
          <p:nvPr/>
        </p:nvSpPr>
        <p:spPr>
          <a:xfrm rot="5400000">
            <a:off x="4154381" y="3336351"/>
            <a:ext cx="399273" cy="860674"/>
          </a:xfrm>
          <a:custGeom>
            <a:avLst/>
            <a:gdLst>
              <a:gd name="connsiteX0" fmla="*/ 0 w 347134"/>
              <a:gd name="connsiteY0" fmla="*/ 240472 h 498705"/>
              <a:gd name="connsiteX1" fmla="*/ 95252 w 347134"/>
              <a:gd name="connsiteY1" fmla="*/ 240472 h 498705"/>
              <a:gd name="connsiteX2" fmla="*/ 95252 w 347134"/>
              <a:gd name="connsiteY2" fmla="*/ 0 h 498705"/>
              <a:gd name="connsiteX3" fmla="*/ 251882 w 347134"/>
              <a:gd name="connsiteY3" fmla="*/ 0 h 498705"/>
              <a:gd name="connsiteX4" fmla="*/ 251882 w 347134"/>
              <a:gd name="connsiteY4" fmla="*/ 240472 h 498705"/>
              <a:gd name="connsiteX5" fmla="*/ 347134 w 347134"/>
              <a:gd name="connsiteY5" fmla="*/ 240472 h 498705"/>
              <a:gd name="connsiteX6" fmla="*/ 173567 w 347134"/>
              <a:gd name="connsiteY6" fmla="*/ 498705 h 498705"/>
              <a:gd name="connsiteX7" fmla="*/ 0 w 347134"/>
              <a:gd name="connsiteY7" fmla="*/ 240472 h 498705"/>
              <a:gd name="connsiteX0" fmla="*/ 40215 w 387349"/>
              <a:gd name="connsiteY0" fmla="*/ 257405 h 515638"/>
              <a:gd name="connsiteX1" fmla="*/ 135467 w 387349"/>
              <a:gd name="connsiteY1" fmla="*/ 257405 h 515638"/>
              <a:gd name="connsiteX2" fmla="*/ 0 w 387349"/>
              <a:gd name="connsiteY2" fmla="*/ 0 h 515638"/>
              <a:gd name="connsiteX3" fmla="*/ 292097 w 387349"/>
              <a:gd name="connsiteY3" fmla="*/ 16933 h 515638"/>
              <a:gd name="connsiteX4" fmla="*/ 292097 w 387349"/>
              <a:gd name="connsiteY4" fmla="*/ 257405 h 515638"/>
              <a:gd name="connsiteX5" fmla="*/ 387349 w 387349"/>
              <a:gd name="connsiteY5" fmla="*/ 257405 h 515638"/>
              <a:gd name="connsiteX6" fmla="*/ 213782 w 387349"/>
              <a:gd name="connsiteY6" fmla="*/ 515638 h 515638"/>
              <a:gd name="connsiteX7" fmla="*/ 40215 w 387349"/>
              <a:gd name="connsiteY7" fmla="*/ 257405 h 515638"/>
              <a:gd name="connsiteX0" fmla="*/ 40215 w 478363"/>
              <a:gd name="connsiteY0" fmla="*/ 299738 h 557971"/>
              <a:gd name="connsiteX1" fmla="*/ 135467 w 478363"/>
              <a:gd name="connsiteY1" fmla="*/ 299738 h 557971"/>
              <a:gd name="connsiteX2" fmla="*/ 0 w 478363"/>
              <a:gd name="connsiteY2" fmla="*/ 42333 h 557971"/>
              <a:gd name="connsiteX3" fmla="*/ 478363 w 478363"/>
              <a:gd name="connsiteY3" fmla="*/ 0 h 557971"/>
              <a:gd name="connsiteX4" fmla="*/ 292097 w 478363"/>
              <a:gd name="connsiteY4" fmla="*/ 299738 h 557971"/>
              <a:gd name="connsiteX5" fmla="*/ 387349 w 478363"/>
              <a:gd name="connsiteY5" fmla="*/ 299738 h 557971"/>
              <a:gd name="connsiteX6" fmla="*/ 213782 w 478363"/>
              <a:gd name="connsiteY6" fmla="*/ 557971 h 557971"/>
              <a:gd name="connsiteX7" fmla="*/ 40215 w 478363"/>
              <a:gd name="connsiteY7" fmla="*/ 299738 h 55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8363" h="557971">
                <a:moveTo>
                  <a:pt x="40215" y="299738"/>
                </a:moveTo>
                <a:lnTo>
                  <a:pt x="135467" y="299738"/>
                </a:lnTo>
                <a:lnTo>
                  <a:pt x="0" y="42333"/>
                </a:lnTo>
                <a:lnTo>
                  <a:pt x="478363" y="0"/>
                </a:lnTo>
                <a:lnTo>
                  <a:pt x="292097" y="299738"/>
                </a:lnTo>
                <a:lnTo>
                  <a:pt x="387349" y="299738"/>
                </a:lnTo>
                <a:lnTo>
                  <a:pt x="213782" y="557971"/>
                </a:lnTo>
                <a:lnTo>
                  <a:pt x="40215" y="299738"/>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2" name="Group 21"/>
          <p:cNvGrpSpPr/>
          <p:nvPr/>
        </p:nvGrpSpPr>
        <p:grpSpPr>
          <a:xfrm>
            <a:off x="-280889" y="6056560"/>
            <a:ext cx="6443464" cy="2095058"/>
            <a:chOff x="568953" y="4676774"/>
            <a:chExt cx="8786714" cy="1981131"/>
          </a:xfrm>
        </p:grpSpPr>
        <p:sp>
          <p:nvSpPr>
            <p:cNvPr id="18" name="Freeform 17"/>
            <p:cNvSpPr/>
            <p:nvPr/>
          </p:nvSpPr>
          <p:spPr>
            <a:xfrm>
              <a:off x="2784462" y="4702175"/>
              <a:ext cx="2050621" cy="1645901"/>
            </a:xfrm>
            <a:custGeom>
              <a:avLst/>
              <a:gdLst>
                <a:gd name="connsiteX0" fmla="*/ 484644 w 2074127"/>
                <a:gd name="connsiteY0" fmla="*/ 122 h 1911208"/>
                <a:gd name="connsiteX1" fmla="*/ 1938573 w 2074127"/>
                <a:gd name="connsiteY1" fmla="*/ 228273 h 1911208"/>
                <a:gd name="connsiteX2" fmla="*/ 2074127 w 2074127"/>
                <a:gd name="connsiteY2" fmla="*/ 189709 h 1911208"/>
                <a:gd name="connsiteX3" fmla="*/ 2036822 w 2074127"/>
                <a:gd name="connsiteY3" fmla="*/ 205814 h 1911208"/>
                <a:gd name="connsiteX4" fmla="*/ 1 w 2074127"/>
                <a:gd name="connsiteY4" fmla="*/ 140159 h 1911208"/>
                <a:gd name="connsiteX5" fmla="*/ 1 w 2074127"/>
                <a:gd name="connsiteY5" fmla="*/ 1911208 h 1911208"/>
                <a:gd name="connsiteX6" fmla="*/ 0 w 2074127"/>
                <a:gd name="connsiteY6" fmla="*/ 1911208 h 1911208"/>
                <a:gd name="connsiteX7" fmla="*/ 0 w 2074127"/>
                <a:gd name="connsiteY7" fmla="*/ 123226 h 1911208"/>
                <a:gd name="connsiteX8" fmla="*/ 1 w 2074127"/>
                <a:gd name="connsiteY8" fmla="*/ 123225 h 1911208"/>
                <a:gd name="connsiteX9" fmla="*/ 484644 w 2074127"/>
                <a:gd name="connsiteY9" fmla="*/ 122 h 191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4127" h="1911208">
                  <a:moveTo>
                    <a:pt x="484644" y="122"/>
                  </a:moveTo>
                  <a:cubicBezTo>
                    <a:pt x="969287" y="7235"/>
                    <a:pt x="1453930" y="324567"/>
                    <a:pt x="1938573" y="228273"/>
                  </a:cubicBezTo>
                  <a:lnTo>
                    <a:pt x="2074127" y="189709"/>
                  </a:lnTo>
                  <a:lnTo>
                    <a:pt x="2036822" y="205814"/>
                  </a:lnTo>
                  <a:cubicBezTo>
                    <a:pt x="1357882" y="465307"/>
                    <a:pt x="678942" y="-260023"/>
                    <a:pt x="1" y="140159"/>
                  </a:cubicBezTo>
                  <a:lnTo>
                    <a:pt x="1" y="1911208"/>
                  </a:lnTo>
                  <a:lnTo>
                    <a:pt x="0" y="1911208"/>
                  </a:lnTo>
                  <a:lnTo>
                    <a:pt x="0" y="123226"/>
                  </a:lnTo>
                  <a:lnTo>
                    <a:pt x="1" y="123225"/>
                  </a:lnTo>
                  <a:cubicBezTo>
                    <a:pt x="161549" y="29849"/>
                    <a:pt x="323096" y="-2249"/>
                    <a:pt x="484644" y="122"/>
                  </a:cubicBezTo>
                  <a:close/>
                </a:path>
              </a:pathLst>
            </a:cu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16"/>
            <p:cNvSpPr/>
            <p:nvPr/>
          </p:nvSpPr>
          <p:spPr>
            <a:xfrm>
              <a:off x="4926453" y="6612186"/>
              <a:ext cx="72688" cy="45719"/>
            </a:xfrm>
            <a:custGeom>
              <a:avLst/>
              <a:gdLst>
                <a:gd name="connsiteX0" fmla="*/ 73521 w 73521"/>
                <a:gd name="connsiteY0" fmla="*/ 0 h 39357"/>
                <a:gd name="connsiteX1" fmla="*/ 73521 w 73521"/>
                <a:gd name="connsiteY1" fmla="*/ 1197 h 39357"/>
                <a:gd name="connsiteX2" fmla="*/ 4286 w 73521"/>
                <a:gd name="connsiteY2" fmla="*/ 37542 h 39357"/>
                <a:gd name="connsiteX3" fmla="*/ 0 w 73521"/>
                <a:gd name="connsiteY3" fmla="*/ 39357 h 39357"/>
                <a:gd name="connsiteX4" fmla="*/ 30620 w 73521"/>
                <a:gd name="connsiteY4" fmla="*/ 22965 h 39357"/>
                <a:gd name="connsiteX5" fmla="*/ 73521 w 73521"/>
                <a:gd name="connsiteY5" fmla="*/ 0 h 39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521" h="39357">
                  <a:moveTo>
                    <a:pt x="73521" y="0"/>
                  </a:moveTo>
                  <a:lnTo>
                    <a:pt x="73521" y="1197"/>
                  </a:lnTo>
                  <a:cubicBezTo>
                    <a:pt x="50443" y="14537"/>
                    <a:pt x="27365" y="26625"/>
                    <a:pt x="4286" y="37542"/>
                  </a:cubicBezTo>
                  <a:lnTo>
                    <a:pt x="0" y="39357"/>
                  </a:lnTo>
                  <a:lnTo>
                    <a:pt x="30620" y="22965"/>
                  </a:lnTo>
                  <a:lnTo>
                    <a:pt x="73521" y="0"/>
                  </a:lnTo>
                  <a:close/>
                </a:path>
              </a:pathLst>
            </a:cu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19"/>
            <p:cNvSpPr/>
            <p:nvPr/>
          </p:nvSpPr>
          <p:spPr>
            <a:xfrm>
              <a:off x="2784462" y="4676774"/>
              <a:ext cx="6571205" cy="1768116"/>
            </a:xfrm>
            <a:custGeom>
              <a:avLst/>
              <a:gdLst>
                <a:gd name="connsiteX0" fmla="*/ 415408 w 6646531"/>
                <a:gd name="connsiteY0" fmla="*/ 15151 h 2053123"/>
                <a:gd name="connsiteX1" fmla="*/ 2103005 w 6646531"/>
                <a:gd name="connsiteY1" fmla="*/ 192540 h 2053123"/>
                <a:gd name="connsiteX2" fmla="*/ 2215510 w 6646531"/>
                <a:gd name="connsiteY2" fmla="*/ 137083 h 2053123"/>
                <a:gd name="connsiteX3" fmla="*/ 2215510 w 6646531"/>
                <a:gd name="connsiteY3" fmla="*/ 1916041 h 2053123"/>
                <a:gd name="connsiteX4" fmla="*/ 4431021 w 6646531"/>
                <a:gd name="connsiteY4" fmla="*/ 1916041 h 2053123"/>
                <a:gd name="connsiteX5" fmla="*/ 4431021 w 6646531"/>
                <a:gd name="connsiteY5" fmla="*/ 1929899 h 2053123"/>
                <a:gd name="connsiteX6" fmla="*/ 2215511 w 6646531"/>
                <a:gd name="connsiteY6" fmla="*/ 1929899 h 2053123"/>
                <a:gd name="connsiteX7" fmla="*/ 2215511 w 6646531"/>
                <a:gd name="connsiteY7" fmla="*/ 1928702 h 2053123"/>
                <a:gd name="connsiteX8" fmla="*/ 2172610 w 6646531"/>
                <a:gd name="connsiteY8" fmla="*/ 1951667 h 2053123"/>
                <a:gd name="connsiteX9" fmla="*/ 2141990 w 6646531"/>
                <a:gd name="connsiteY9" fmla="*/ 1968059 h 2053123"/>
                <a:gd name="connsiteX10" fmla="*/ 2077042 w 6646531"/>
                <a:gd name="connsiteY10" fmla="*/ 1995554 h 2053123"/>
                <a:gd name="connsiteX11" fmla="*/ 69235 w 6646531"/>
                <a:gd name="connsiteY11" fmla="*/ 1893554 h 2053123"/>
                <a:gd name="connsiteX12" fmla="*/ 1 w 6646531"/>
                <a:gd name="connsiteY12" fmla="*/ 1929899 h 2053123"/>
                <a:gd name="connsiteX13" fmla="*/ 1 w 6646531"/>
                <a:gd name="connsiteY13" fmla="*/ 158850 h 2053123"/>
                <a:gd name="connsiteX14" fmla="*/ 2036822 w 6646531"/>
                <a:gd name="connsiteY14" fmla="*/ 224505 h 2053123"/>
                <a:gd name="connsiteX15" fmla="*/ 2074127 w 6646531"/>
                <a:gd name="connsiteY15" fmla="*/ 208400 h 2053123"/>
                <a:gd name="connsiteX16" fmla="*/ 1938573 w 6646531"/>
                <a:gd name="connsiteY16" fmla="*/ 246964 h 2053123"/>
                <a:gd name="connsiteX17" fmla="*/ 484644 w 6646531"/>
                <a:gd name="connsiteY17" fmla="*/ 18813 h 2053123"/>
                <a:gd name="connsiteX18" fmla="*/ 1 w 6646531"/>
                <a:gd name="connsiteY18" fmla="*/ 141916 h 2053123"/>
                <a:gd name="connsiteX19" fmla="*/ 0 w 6646531"/>
                <a:gd name="connsiteY19" fmla="*/ 141917 h 2053123"/>
                <a:gd name="connsiteX20" fmla="*/ 0 w 6646531"/>
                <a:gd name="connsiteY20" fmla="*/ 137082 h 2053123"/>
                <a:gd name="connsiteX21" fmla="*/ 415408 w 6646531"/>
                <a:gd name="connsiteY21" fmla="*/ 15151 h 2053123"/>
                <a:gd name="connsiteX22" fmla="*/ 2630919 w 6646531"/>
                <a:gd name="connsiteY22" fmla="*/ 1293 h 2053123"/>
                <a:gd name="connsiteX23" fmla="*/ 4431021 w 6646531"/>
                <a:gd name="connsiteY23" fmla="*/ 123224 h 2053123"/>
                <a:gd name="connsiteX24" fmla="*/ 6646531 w 6646531"/>
                <a:gd name="connsiteY24" fmla="*/ 123224 h 2053123"/>
                <a:gd name="connsiteX25" fmla="*/ 6646531 w 6646531"/>
                <a:gd name="connsiteY25" fmla="*/ 1916041 h 2053123"/>
                <a:gd name="connsiteX26" fmla="*/ 4431021 w 6646531"/>
                <a:gd name="connsiteY26" fmla="*/ 1916041 h 2053123"/>
                <a:gd name="connsiteX27" fmla="*/ 4431021 w 6646531"/>
                <a:gd name="connsiteY27" fmla="*/ 137082 h 2053123"/>
                <a:gd name="connsiteX28" fmla="*/ 2215511 w 6646531"/>
                <a:gd name="connsiteY28" fmla="*/ 137082 h 2053123"/>
                <a:gd name="connsiteX29" fmla="*/ 2215510 w 6646531"/>
                <a:gd name="connsiteY29" fmla="*/ 137083 h 2053123"/>
                <a:gd name="connsiteX30" fmla="*/ 2215510 w 6646531"/>
                <a:gd name="connsiteY30" fmla="*/ 123224 h 2053123"/>
                <a:gd name="connsiteX31" fmla="*/ 2630919 w 6646531"/>
                <a:gd name="connsiteY31" fmla="*/ 1293 h 2053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646531" h="2053123">
                  <a:moveTo>
                    <a:pt x="415408" y="15151"/>
                  </a:moveTo>
                  <a:cubicBezTo>
                    <a:pt x="977941" y="-12791"/>
                    <a:pt x="1540473" y="423651"/>
                    <a:pt x="2103005" y="192540"/>
                  </a:cubicBezTo>
                  <a:lnTo>
                    <a:pt x="2215510" y="137083"/>
                  </a:lnTo>
                  <a:lnTo>
                    <a:pt x="2215510" y="1916041"/>
                  </a:lnTo>
                  <a:cubicBezTo>
                    <a:pt x="2954014" y="1489180"/>
                    <a:pt x="3692517" y="2342902"/>
                    <a:pt x="4431021" y="1916041"/>
                  </a:cubicBezTo>
                  <a:lnTo>
                    <a:pt x="4431021" y="1929899"/>
                  </a:lnTo>
                  <a:cubicBezTo>
                    <a:pt x="3692518" y="2356760"/>
                    <a:pt x="2954014" y="1503038"/>
                    <a:pt x="2215511" y="1929899"/>
                  </a:cubicBezTo>
                  <a:lnTo>
                    <a:pt x="2215511" y="1928702"/>
                  </a:lnTo>
                  <a:lnTo>
                    <a:pt x="2172610" y="1951667"/>
                  </a:lnTo>
                  <a:lnTo>
                    <a:pt x="2141990" y="1968059"/>
                  </a:lnTo>
                  <a:lnTo>
                    <a:pt x="2077042" y="1995554"/>
                  </a:lnTo>
                  <a:cubicBezTo>
                    <a:pt x="1407772" y="2246398"/>
                    <a:pt x="738504" y="1576978"/>
                    <a:pt x="69235" y="1893554"/>
                  </a:cubicBezTo>
                  <a:lnTo>
                    <a:pt x="1" y="1929899"/>
                  </a:lnTo>
                  <a:lnTo>
                    <a:pt x="1" y="158850"/>
                  </a:lnTo>
                  <a:cubicBezTo>
                    <a:pt x="678942" y="-241332"/>
                    <a:pt x="1357882" y="483998"/>
                    <a:pt x="2036822" y="224505"/>
                  </a:cubicBezTo>
                  <a:lnTo>
                    <a:pt x="2074127" y="208400"/>
                  </a:lnTo>
                  <a:lnTo>
                    <a:pt x="1938573" y="246964"/>
                  </a:lnTo>
                  <a:cubicBezTo>
                    <a:pt x="1453930" y="343258"/>
                    <a:pt x="969287" y="25926"/>
                    <a:pt x="484644" y="18813"/>
                  </a:cubicBezTo>
                  <a:cubicBezTo>
                    <a:pt x="323096" y="16442"/>
                    <a:pt x="161549" y="48540"/>
                    <a:pt x="1" y="141916"/>
                  </a:cubicBezTo>
                  <a:lnTo>
                    <a:pt x="0" y="141917"/>
                  </a:lnTo>
                  <a:lnTo>
                    <a:pt x="0" y="137082"/>
                  </a:lnTo>
                  <a:cubicBezTo>
                    <a:pt x="138470" y="57046"/>
                    <a:pt x="276939" y="22030"/>
                    <a:pt x="415408" y="15151"/>
                  </a:cubicBezTo>
                  <a:close/>
                  <a:moveTo>
                    <a:pt x="2630919" y="1293"/>
                  </a:moveTo>
                  <a:cubicBezTo>
                    <a:pt x="3230953" y="-28512"/>
                    <a:pt x="3830987" y="470049"/>
                    <a:pt x="4431021" y="123224"/>
                  </a:cubicBezTo>
                  <a:cubicBezTo>
                    <a:pt x="5169524" y="-303637"/>
                    <a:pt x="5908028" y="550085"/>
                    <a:pt x="6646531" y="123224"/>
                  </a:cubicBezTo>
                  <a:lnTo>
                    <a:pt x="6646531" y="1916041"/>
                  </a:lnTo>
                  <a:cubicBezTo>
                    <a:pt x="5908028" y="2342902"/>
                    <a:pt x="5169524" y="1489180"/>
                    <a:pt x="4431021" y="1916041"/>
                  </a:cubicBezTo>
                  <a:lnTo>
                    <a:pt x="4431021" y="137082"/>
                  </a:lnTo>
                  <a:cubicBezTo>
                    <a:pt x="3692518" y="563943"/>
                    <a:pt x="2954014" y="-289779"/>
                    <a:pt x="2215511" y="137082"/>
                  </a:cubicBezTo>
                  <a:lnTo>
                    <a:pt x="2215510" y="137083"/>
                  </a:lnTo>
                  <a:lnTo>
                    <a:pt x="2215510" y="123224"/>
                  </a:lnTo>
                  <a:cubicBezTo>
                    <a:pt x="2353980" y="43188"/>
                    <a:pt x="2492449" y="8171"/>
                    <a:pt x="2630919" y="1293"/>
                  </a:cubicBezTo>
                  <a:close/>
                </a:path>
              </a:pathLst>
            </a:custGeom>
            <a:solidFill>
              <a:schemeClr val="bg2">
                <a:lumMod val="5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14"/>
            <p:cNvSpPr/>
            <p:nvPr/>
          </p:nvSpPr>
          <p:spPr>
            <a:xfrm>
              <a:off x="568953" y="4702177"/>
              <a:ext cx="2190402" cy="1756182"/>
            </a:xfrm>
            <a:custGeom>
              <a:avLst/>
              <a:gdLst>
                <a:gd name="connsiteX0" fmla="*/ 415409 w 2215511"/>
                <a:gd name="connsiteY0" fmla="*/ 1294 h 2039265"/>
                <a:gd name="connsiteX1" fmla="*/ 2103005 w 2215511"/>
                <a:gd name="connsiteY1" fmla="*/ 178682 h 2039265"/>
                <a:gd name="connsiteX2" fmla="*/ 2215510 w 2215511"/>
                <a:gd name="connsiteY2" fmla="*/ 123225 h 2039265"/>
                <a:gd name="connsiteX3" fmla="*/ 2215510 w 2215511"/>
                <a:gd name="connsiteY3" fmla="*/ 1911207 h 2039265"/>
                <a:gd name="connsiteX4" fmla="*/ 2215511 w 2215511"/>
                <a:gd name="connsiteY4" fmla="*/ 1911207 h 2039265"/>
                <a:gd name="connsiteX5" fmla="*/ 2215511 w 2215511"/>
                <a:gd name="connsiteY5" fmla="*/ 1916041 h 2039265"/>
                <a:gd name="connsiteX6" fmla="*/ 0 w 2215511"/>
                <a:gd name="connsiteY6" fmla="*/ 1916041 h 2039265"/>
                <a:gd name="connsiteX7" fmla="*/ 0 w 2215511"/>
                <a:gd name="connsiteY7" fmla="*/ 123224 h 2039265"/>
                <a:gd name="connsiteX8" fmla="*/ 415409 w 2215511"/>
                <a:gd name="connsiteY8" fmla="*/ 1294 h 2039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5511" h="2039265">
                  <a:moveTo>
                    <a:pt x="415409" y="1294"/>
                  </a:moveTo>
                  <a:cubicBezTo>
                    <a:pt x="977941" y="-26649"/>
                    <a:pt x="1540473" y="409793"/>
                    <a:pt x="2103005" y="178682"/>
                  </a:cubicBezTo>
                  <a:lnTo>
                    <a:pt x="2215510" y="123225"/>
                  </a:lnTo>
                  <a:lnTo>
                    <a:pt x="2215510" y="1911207"/>
                  </a:lnTo>
                  <a:lnTo>
                    <a:pt x="2215511" y="1911207"/>
                  </a:lnTo>
                  <a:lnTo>
                    <a:pt x="2215511" y="1916041"/>
                  </a:lnTo>
                  <a:cubicBezTo>
                    <a:pt x="1477007" y="2342902"/>
                    <a:pt x="738504" y="1489180"/>
                    <a:pt x="0" y="1916041"/>
                  </a:cubicBezTo>
                  <a:lnTo>
                    <a:pt x="0" y="123224"/>
                  </a:lnTo>
                  <a:cubicBezTo>
                    <a:pt x="138470" y="43188"/>
                    <a:pt x="276939" y="8172"/>
                    <a:pt x="415409" y="1294"/>
                  </a:cubicBezTo>
                  <a:close/>
                </a:path>
              </a:pathLst>
            </a:custGeom>
            <a:solidFill>
              <a:schemeClr val="bg2">
                <a:lumMod val="7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20"/>
            <p:cNvSpPr/>
            <p:nvPr/>
          </p:nvSpPr>
          <p:spPr>
            <a:xfrm>
              <a:off x="4999973" y="4678651"/>
              <a:ext cx="2190402" cy="1756182"/>
            </a:xfrm>
            <a:custGeom>
              <a:avLst/>
              <a:gdLst>
                <a:gd name="connsiteX0" fmla="*/ 415409 w 2215511"/>
                <a:gd name="connsiteY0" fmla="*/ 1294 h 2039265"/>
                <a:gd name="connsiteX1" fmla="*/ 2103005 w 2215511"/>
                <a:gd name="connsiteY1" fmla="*/ 178682 h 2039265"/>
                <a:gd name="connsiteX2" fmla="*/ 2215510 w 2215511"/>
                <a:gd name="connsiteY2" fmla="*/ 123225 h 2039265"/>
                <a:gd name="connsiteX3" fmla="*/ 2215510 w 2215511"/>
                <a:gd name="connsiteY3" fmla="*/ 1911207 h 2039265"/>
                <a:gd name="connsiteX4" fmla="*/ 2215511 w 2215511"/>
                <a:gd name="connsiteY4" fmla="*/ 1911207 h 2039265"/>
                <a:gd name="connsiteX5" fmla="*/ 2215511 w 2215511"/>
                <a:gd name="connsiteY5" fmla="*/ 1916041 h 2039265"/>
                <a:gd name="connsiteX6" fmla="*/ 0 w 2215511"/>
                <a:gd name="connsiteY6" fmla="*/ 1916041 h 2039265"/>
                <a:gd name="connsiteX7" fmla="*/ 0 w 2215511"/>
                <a:gd name="connsiteY7" fmla="*/ 123224 h 2039265"/>
                <a:gd name="connsiteX8" fmla="*/ 415409 w 2215511"/>
                <a:gd name="connsiteY8" fmla="*/ 1294 h 2039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5511" h="2039265">
                  <a:moveTo>
                    <a:pt x="415409" y="1294"/>
                  </a:moveTo>
                  <a:cubicBezTo>
                    <a:pt x="977941" y="-26649"/>
                    <a:pt x="1540473" y="409793"/>
                    <a:pt x="2103005" y="178682"/>
                  </a:cubicBezTo>
                  <a:lnTo>
                    <a:pt x="2215510" y="123225"/>
                  </a:lnTo>
                  <a:lnTo>
                    <a:pt x="2215510" y="1911207"/>
                  </a:lnTo>
                  <a:lnTo>
                    <a:pt x="2215511" y="1911207"/>
                  </a:lnTo>
                  <a:lnTo>
                    <a:pt x="2215511" y="1916041"/>
                  </a:lnTo>
                  <a:cubicBezTo>
                    <a:pt x="1477007" y="2342902"/>
                    <a:pt x="738504" y="1489180"/>
                    <a:pt x="0" y="1916041"/>
                  </a:cubicBezTo>
                  <a:lnTo>
                    <a:pt x="0" y="123224"/>
                  </a:lnTo>
                  <a:cubicBezTo>
                    <a:pt x="138470" y="43188"/>
                    <a:pt x="276939" y="8172"/>
                    <a:pt x="415409" y="1294"/>
                  </a:cubicBezTo>
                  <a:close/>
                </a:path>
              </a:pathLst>
            </a:custGeom>
            <a:solidFill>
              <a:schemeClr val="bg2">
                <a:lumMod val="7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 name="Group 22"/>
          <p:cNvGrpSpPr/>
          <p:nvPr/>
        </p:nvGrpSpPr>
        <p:grpSpPr>
          <a:xfrm>
            <a:off x="6171124" y="6058545"/>
            <a:ext cx="6264100" cy="2100034"/>
            <a:chOff x="568953" y="4676774"/>
            <a:chExt cx="8786714" cy="1981131"/>
          </a:xfrm>
        </p:grpSpPr>
        <p:sp>
          <p:nvSpPr>
            <p:cNvPr id="24" name="Freeform 23"/>
            <p:cNvSpPr/>
            <p:nvPr/>
          </p:nvSpPr>
          <p:spPr>
            <a:xfrm>
              <a:off x="2784462" y="4702175"/>
              <a:ext cx="2050621" cy="1645901"/>
            </a:xfrm>
            <a:custGeom>
              <a:avLst/>
              <a:gdLst>
                <a:gd name="connsiteX0" fmla="*/ 484644 w 2074127"/>
                <a:gd name="connsiteY0" fmla="*/ 122 h 1911208"/>
                <a:gd name="connsiteX1" fmla="*/ 1938573 w 2074127"/>
                <a:gd name="connsiteY1" fmla="*/ 228273 h 1911208"/>
                <a:gd name="connsiteX2" fmla="*/ 2074127 w 2074127"/>
                <a:gd name="connsiteY2" fmla="*/ 189709 h 1911208"/>
                <a:gd name="connsiteX3" fmla="*/ 2036822 w 2074127"/>
                <a:gd name="connsiteY3" fmla="*/ 205814 h 1911208"/>
                <a:gd name="connsiteX4" fmla="*/ 1 w 2074127"/>
                <a:gd name="connsiteY4" fmla="*/ 140159 h 1911208"/>
                <a:gd name="connsiteX5" fmla="*/ 1 w 2074127"/>
                <a:gd name="connsiteY5" fmla="*/ 1911208 h 1911208"/>
                <a:gd name="connsiteX6" fmla="*/ 0 w 2074127"/>
                <a:gd name="connsiteY6" fmla="*/ 1911208 h 1911208"/>
                <a:gd name="connsiteX7" fmla="*/ 0 w 2074127"/>
                <a:gd name="connsiteY7" fmla="*/ 123226 h 1911208"/>
                <a:gd name="connsiteX8" fmla="*/ 1 w 2074127"/>
                <a:gd name="connsiteY8" fmla="*/ 123225 h 1911208"/>
                <a:gd name="connsiteX9" fmla="*/ 484644 w 2074127"/>
                <a:gd name="connsiteY9" fmla="*/ 122 h 191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4127" h="1911208">
                  <a:moveTo>
                    <a:pt x="484644" y="122"/>
                  </a:moveTo>
                  <a:cubicBezTo>
                    <a:pt x="969287" y="7235"/>
                    <a:pt x="1453930" y="324567"/>
                    <a:pt x="1938573" y="228273"/>
                  </a:cubicBezTo>
                  <a:lnTo>
                    <a:pt x="2074127" y="189709"/>
                  </a:lnTo>
                  <a:lnTo>
                    <a:pt x="2036822" y="205814"/>
                  </a:lnTo>
                  <a:cubicBezTo>
                    <a:pt x="1357882" y="465307"/>
                    <a:pt x="678942" y="-260023"/>
                    <a:pt x="1" y="140159"/>
                  </a:cubicBezTo>
                  <a:lnTo>
                    <a:pt x="1" y="1911208"/>
                  </a:lnTo>
                  <a:lnTo>
                    <a:pt x="0" y="1911208"/>
                  </a:lnTo>
                  <a:lnTo>
                    <a:pt x="0" y="123226"/>
                  </a:lnTo>
                  <a:lnTo>
                    <a:pt x="1" y="123225"/>
                  </a:lnTo>
                  <a:cubicBezTo>
                    <a:pt x="161549" y="29849"/>
                    <a:pt x="323096" y="-2249"/>
                    <a:pt x="484644" y="122"/>
                  </a:cubicBezTo>
                  <a:close/>
                </a:path>
              </a:pathLst>
            </a:cu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24"/>
            <p:cNvSpPr/>
            <p:nvPr/>
          </p:nvSpPr>
          <p:spPr>
            <a:xfrm>
              <a:off x="4926453" y="6612186"/>
              <a:ext cx="72688" cy="45719"/>
            </a:xfrm>
            <a:custGeom>
              <a:avLst/>
              <a:gdLst>
                <a:gd name="connsiteX0" fmla="*/ 73521 w 73521"/>
                <a:gd name="connsiteY0" fmla="*/ 0 h 39357"/>
                <a:gd name="connsiteX1" fmla="*/ 73521 w 73521"/>
                <a:gd name="connsiteY1" fmla="*/ 1197 h 39357"/>
                <a:gd name="connsiteX2" fmla="*/ 4286 w 73521"/>
                <a:gd name="connsiteY2" fmla="*/ 37542 h 39357"/>
                <a:gd name="connsiteX3" fmla="*/ 0 w 73521"/>
                <a:gd name="connsiteY3" fmla="*/ 39357 h 39357"/>
                <a:gd name="connsiteX4" fmla="*/ 30620 w 73521"/>
                <a:gd name="connsiteY4" fmla="*/ 22965 h 39357"/>
                <a:gd name="connsiteX5" fmla="*/ 73521 w 73521"/>
                <a:gd name="connsiteY5" fmla="*/ 0 h 39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521" h="39357">
                  <a:moveTo>
                    <a:pt x="73521" y="0"/>
                  </a:moveTo>
                  <a:lnTo>
                    <a:pt x="73521" y="1197"/>
                  </a:lnTo>
                  <a:cubicBezTo>
                    <a:pt x="50443" y="14537"/>
                    <a:pt x="27365" y="26625"/>
                    <a:pt x="4286" y="37542"/>
                  </a:cubicBezTo>
                  <a:lnTo>
                    <a:pt x="0" y="39357"/>
                  </a:lnTo>
                  <a:lnTo>
                    <a:pt x="30620" y="22965"/>
                  </a:lnTo>
                  <a:lnTo>
                    <a:pt x="73521" y="0"/>
                  </a:lnTo>
                  <a:close/>
                </a:path>
              </a:pathLst>
            </a:cu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25"/>
            <p:cNvSpPr/>
            <p:nvPr/>
          </p:nvSpPr>
          <p:spPr>
            <a:xfrm>
              <a:off x="2784462" y="4676774"/>
              <a:ext cx="6571205" cy="1768116"/>
            </a:xfrm>
            <a:custGeom>
              <a:avLst/>
              <a:gdLst>
                <a:gd name="connsiteX0" fmla="*/ 415408 w 6646531"/>
                <a:gd name="connsiteY0" fmla="*/ 15151 h 2053123"/>
                <a:gd name="connsiteX1" fmla="*/ 2103005 w 6646531"/>
                <a:gd name="connsiteY1" fmla="*/ 192540 h 2053123"/>
                <a:gd name="connsiteX2" fmla="*/ 2215510 w 6646531"/>
                <a:gd name="connsiteY2" fmla="*/ 137083 h 2053123"/>
                <a:gd name="connsiteX3" fmla="*/ 2215510 w 6646531"/>
                <a:gd name="connsiteY3" fmla="*/ 1916041 h 2053123"/>
                <a:gd name="connsiteX4" fmla="*/ 4431021 w 6646531"/>
                <a:gd name="connsiteY4" fmla="*/ 1916041 h 2053123"/>
                <a:gd name="connsiteX5" fmla="*/ 4431021 w 6646531"/>
                <a:gd name="connsiteY5" fmla="*/ 1929899 h 2053123"/>
                <a:gd name="connsiteX6" fmla="*/ 2215511 w 6646531"/>
                <a:gd name="connsiteY6" fmla="*/ 1929899 h 2053123"/>
                <a:gd name="connsiteX7" fmla="*/ 2215511 w 6646531"/>
                <a:gd name="connsiteY7" fmla="*/ 1928702 h 2053123"/>
                <a:gd name="connsiteX8" fmla="*/ 2172610 w 6646531"/>
                <a:gd name="connsiteY8" fmla="*/ 1951667 h 2053123"/>
                <a:gd name="connsiteX9" fmla="*/ 2141990 w 6646531"/>
                <a:gd name="connsiteY9" fmla="*/ 1968059 h 2053123"/>
                <a:gd name="connsiteX10" fmla="*/ 2077042 w 6646531"/>
                <a:gd name="connsiteY10" fmla="*/ 1995554 h 2053123"/>
                <a:gd name="connsiteX11" fmla="*/ 69235 w 6646531"/>
                <a:gd name="connsiteY11" fmla="*/ 1893554 h 2053123"/>
                <a:gd name="connsiteX12" fmla="*/ 1 w 6646531"/>
                <a:gd name="connsiteY12" fmla="*/ 1929899 h 2053123"/>
                <a:gd name="connsiteX13" fmla="*/ 1 w 6646531"/>
                <a:gd name="connsiteY13" fmla="*/ 158850 h 2053123"/>
                <a:gd name="connsiteX14" fmla="*/ 2036822 w 6646531"/>
                <a:gd name="connsiteY14" fmla="*/ 224505 h 2053123"/>
                <a:gd name="connsiteX15" fmla="*/ 2074127 w 6646531"/>
                <a:gd name="connsiteY15" fmla="*/ 208400 h 2053123"/>
                <a:gd name="connsiteX16" fmla="*/ 1938573 w 6646531"/>
                <a:gd name="connsiteY16" fmla="*/ 246964 h 2053123"/>
                <a:gd name="connsiteX17" fmla="*/ 484644 w 6646531"/>
                <a:gd name="connsiteY17" fmla="*/ 18813 h 2053123"/>
                <a:gd name="connsiteX18" fmla="*/ 1 w 6646531"/>
                <a:gd name="connsiteY18" fmla="*/ 141916 h 2053123"/>
                <a:gd name="connsiteX19" fmla="*/ 0 w 6646531"/>
                <a:gd name="connsiteY19" fmla="*/ 141917 h 2053123"/>
                <a:gd name="connsiteX20" fmla="*/ 0 w 6646531"/>
                <a:gd name="connsiteY20" fmla="*/ 137082 h 2053123"/>
                <a:gd name="connsiteX21" fmla="*/ 415408 w 6646531"/>
                <a:gd name="connsiteY21" fmla="*/ 15151 h 2053123"/>
                <a:gd name="connsiteX22" fmla="*/ 2630919 w 6646531"/>
                <a:gd name="connsiteY22" fmla="*/ 1293 h 2053123"/>
                <a:gd name="connsiteX23" fmla="*/ 4431021 w 6646531"/>
                <a:gd name="connsiteY23" fmla="*/ 123224 h 2053123"/>
                <a:gd name="connsiteX24" fmla="*/ 6646531 w 6646531"/>
                <a:gd name="connsiteY24" fmla="*/ 123224 h 2053123"/>
                <a:gd name="connsiteX25" fmla="*/ 6646531 w 6646531"/>
                <a:gd name="connsiteY25" fmla="*/ 1916041 h 2053123"/>
                <a:gd name="connsiteX26" fmla="*/ 4431021 w 6646531"/>
                <a:gd name="connsiteY26" fmla="*/ 1916041 h 2053123"/>
                <a:gd name="connsiteX27" fmla="*/ 4431021 w 6646531"/>
                <a:gd name="connsiteY27" fmla="*/ 137082 h 2053123"/>
                <a:gd name="connsiteX28" fmla="*/ 2215511 w 6646531"/>
                <a:gd name="connsiteY28" fmla="*/ 137082 h 2053123"/>
                <a:gd name="connsiteX29" fmla="*/ 2215510 w 6646531"/>
                <a:gd name="connsiteY29" fmla="*/ 137083 h 2053123"/>
                <a:gd name="connsiteX30" fmla="*/ 2215510 w 6646531"/>
                <a:gd name="connsiteY30" fmla="*/ 123224 h 2053123"/>
                <a:gd name="connsiteX31" fmla="*/ 2630919 w 6646531"/>
                <a:gd name="connsiteY31" fmla="*/ 1293 h 2053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646531" h="2053123">
                  <a:moveTo>
                    <a:pt x="415408" y="15151"/>
                  </a:moveTo>
                  <a:cubicBezTo>
                    <a:pt x="977941" y="-12791"/>
                    <a:pt x="1540473" y="423651"/>
                    <a:pt x="2103005" y="192540"/>
                  </a:cubicBezTo>
                  <a:lnTo>
                    <a:pt x="2215510" y="137083"/>
                  </a:lnTo>
                  <a:lnTo>
                    <a:pt x="2215510" y="1916041"/>
                  </a:lnTo>
                  <a:cubicBezTo>
                    <a:pt x="2954014" y="1489180"/>
                    <a:pt x="3692517" y="2342902"/>
                    <a:pt x="4431021" y="1916041"/>
                  </a:cubicBezTo>
                  <a:lnTo>
                    <a:pt x="4431021" y="1929899"/>
                  </a:lnTo>
                  <a:cubicBezTo>
                    <a:pt x="3692518" y="2356760"/>
                    <a:pt x="2954014" y="1503038"/>
                    <a:pt x="2215511" y="1929899"/>
                  </a:cubicBezTo>
                  <a:lnTo>
                    <a:pt x="2215511" y="1928702"/>
                  </a:lnTo>
                  <a:lnTo>
                    <a:pt x="2172610" y="1951667"/>
                  </a:lnTo>
                  <a:lnTo>
                    <a:pt x="2141990" y="1968059"/>
                  </a:lnTo>
                  <a:lnTo>
                    <a:pt x="2077042" y="1995554"/>
                  </a:lnTo>
                  <a:cubicBezTo>
                    <a:pt x="1407772" y="2246398"/>
                    <a:pt x="738504" y="1576978"/>
                    <a:pt x="69235" y="1893554"/>
                  </a:cubicBezTo>
                  <a:lnTo>
                    <a:pt x="1" y="1929899"/>
                  </a:lnTo>
                  <a:lnTo>
                    <a:pt x="1" y="158850"/>
                  </a:lnTo>
                  <a:cubicBezTo>
                    <a:pt x="678942" y="-241332"/>
                    <a:pt x="1357882" y="483998"/>
                    <a:pt x="2036822" y="224505"/>
                  </a:cubicBezTo>
                  <a:lnTo>
                    <a:pt x="2074127" y="208400"/>
                  </a:lnTo>
                  <a:lnTo>
                    <a:pt x="1938573" y="246964"/>
                  </a:lnTo>
                  <a:cubicBezTo>
                    <a:pt x="1453930" y="343258"/>
                    <a:pt x="969287" y="25926"/>
                    <a:pt x="484644" y="18813"/>
                  </a:cubicBezTo>
                  <a:cubicBezTo>
                    <a:pt x="323096" y="16442"/>
                    <a:pt x="161549" y="48540"/>
                    <a:pt x="1" y="141916"/>
                  </a:cubicBezTo>
                  <a:lnTo>
                    <a:pt x="0" y="141917"/>
                  </a:lnTo>
                  <a:lnTo>
                    <a:pt x="0" y="137082"/>
                  </a:lnTo>
                  <a:cubicBezTo>
                    <a:pt x="138470" y="57046"/>
                    <a:pt x="276939" y="22030"/>
                    <a:pt x="415408" y="15151"/>
                  </a:cubicBezTo>
                  <a:close/>
                  <a:moveTo>
                    <a:pt x="2630919" y="1293"/>
                  </a:moveTo>
                  <a:cubicBezTo>
                    <a:pt x="3230953" y="-28512"/>
                    <a:pt x="3830987" y="470049"/>
                    <a:pt x="4431021" y="123224"/>
                  </a:cubicBezTo>
                  <a:cubicBezTo>
                    <a:pt x="5169524" y="-303637"/>
                    <a:pt x="5908028" y="550085"/>
                    <a:pt x="6646531" y="123224"/>
                  </a:cubicBezTo>
                  <a:lnTo>
                    <a:pt x="6646531" y="1916041"/>
                  </a:lnTo>
                  <a:cubicBezTo>
                    <a:pt x="5908028" y="2342902"/>
                    <a:pt x="5169524" y="1489180"/>
                    <a:pt x="4431021" y="1916041"/>
                  </a:cubicBezTo>
                  <a:lnTo>
                    <a:pt x="4431021" y="137082"/>
                  </a:lnTo>
                  <a:cubicBezTo>
                    <a:pt x="3692518" y="563943"/>
                    <a:pt x="2954014" y="-289779"/>
                    <a:pt x="2215511" y="137082"/>
                  </a:cubicBezTo>
                  <a:lnTo>
                    <a:pt x="2215510" y="137083"/>
                  </a:lnTo>
                  <a:lnTo>
                    <a:pt x="2215510" y="123224"/>
                  </a:lnTo>
                  <a:cubicBezTo>
                    <a:pt x="2353980" y="43188"/>
                    <a:pt x="2492449" y="8171"/>
                    <a:pt x="2630919" y="1293"/>
                  </a:cubicBezTo>
                  <a:close/>
                </a:path>
              </a:pathLst>
            </a:custGeom>
            <a:solidFill>
              <a:schemeClr val="bg2">
                <a:lumMod val="5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eeform 26"/>
            <p:cNvSpPr/>
            <p:nvPr/>
          </p:nvSpPr>
          <p:spPr>
            <a:xfrm>
              <a:off x="568953" y="4702177"/>
              <a:ext cx="2190402" cy="1756182"/>
            </a:xfrm>
            <a:custGeom>
              <a:avLst/>
              <a:gdLst>
                <a:gd name="connsiteX0" fmla="*/ 415409 w 2215511"/>
                <a:gd name="connsiteY0" fmla="*/ 1294 h 2039265"/>
                <a:gd name="connsiteX1" fmla="*/ 2103005 w 2215511"/>
                <a:gd name="connsiteY1" fmla="*/ 178682 h 2039265"/>
                <a:gd name="connsiteX2" fmla="*/ 2215510 w 2215511"/>
                <a:gd name="connsiteY2" fmla="*/ 123225 h 2039265"/>
                <a:gd name="connsiteX3" fmla="*/ 2215510 w 2215511"/>
                <a:gd name="connsiteY3" fmla="*/ 1911207 h 2039265"/>
                <a:gd name="connsiteX4" fmla="*/ 2215511 w 2215511"/>
                <a:gd name="connsiteY4" fmla="*/ 1911207 h 2039265"/>
                <a:gd name="connsiteX5" fmla="*/ 2215511 w 2215511"/>
                <a:gd name="connsiteY5" fmla="*/ 1916041 h 2039265"/>
                <a:gd name="connsiteX6" fmla="*/ 0 w 2215511"/>
                <a:gd name="connsiteY6" fmla="*/ 1916041 h 2039265"/>
                <a:gd name="connsiteX7" fmla="*/ 0 w 2215511"/>
                <a:gd name="connsiteY7" fmla="*/ 123224 h 2039265"/>
                <a:gd name="connsiteX8" fmla="*/ 415409 w 2215511"/>
                <a:gd name="connsiteY8" fmla="*/ 1294 h 2039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5511" h="2039265">
                  <a:moveTo>
                    <a:pt x="415409" y="1294"/>
                  </a:moveTo>
                  <a:cubicBezTo>
                    <a:pt x="977941" y="-26649"/>
                    <a:pt x="1540473" y="409793"/>
                    <a:pt x="2103005" y="178682"/>
                  </a:cubicBezTo>
                  <a:lnTo>
                    <a:pt x="2215510" y="123225"/>
                  </a:lnTo>
                  <a:lnTo>
                    <a:pt x="2215510" y="1911207"/>
                  </a:lnTo>
                  <a:lnTo>
                    <a:pt x="2215511" y="1911207"/>
                  </a:lnTo>
                  <a:lnTo>
                    <a:pt x="2215511" y="1916041"/>
                  </a:lnTo>
                  <a:cubicBezTo>
                    <a:pt x="1477007" y="2342902"/>
                    <a:pt x="738504" y="1489180"/>
                    <a:pt x="0" y="1916041"/>
                  </a:cubicBezTo>
                  <a:lnTo>
                    <a:pt x="0" y="123224"/>
                  </a:lnTo>
                  <a:cubicBezTo>
                    <a:pt x="138470" y="43188"/>
                    <a:pt x="276939" y="8172"/>
                    <a:pt x="415409" y="1294"/>
                  </a:cubicBezTo>
                  <a:close/>
                </a:path>
              </a:pathLst>
            </a:custGeom>
            <a:solidFill>
              <a:schemeClr val="bg2">
                <a:lumMod val="7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27"/>
            <p:cNvSpPr/>
            <p:nvPr/>
          </p:nvSpPr>
          <p:spPr>
            <a:xfrm>
              <a:off x="4999973" y="4678651"/>
              <a:ext cx="2190402" cy="1756182"/>
            </a:xfrm>
            <a:custGeom>
              <a:avLst/>
              <a:gdLst>
                <a:gd name="connsiteX0" fmla="*/ 415409 w 2215511"/>
                <a:gd name="connsiteY0" fmla="*/ 1294 h 2039265"/>
                <a:gd name="connsiteX1" fmla="*/ 2103005 w 2215511"/>
                <a:gd name="connsiteY1" fmla="*/ 178682 h 2039265"/>
                <a:gd name="connsiteX2" fmla="*/ 2215510 w 2215511"/>
                <a:gd name="connsiteY2" fmla="*/ 123225 h 2039265"/>
                <a:gd name="connsiteX3" fmla="*/ 2215510 w 2215511"/>
                <a:gd name="connsiteY3" fmla="*/ 1911207 h 2039265"/>
                <a:gd name="connsiteX4" fmla="*/ 2215511 w 2215511"/>
                <a:gd name="connsiteY4" fmla="*/ 1911207 h 2039265"/>
                <a:gd name="connsiteX5" fmla="*/ 2215511 w 2215511"/>
                <a:gd name="connsiteY5" fmla="*/ 1916041 h 2039265"/>
                <a:gd name="connsiteX6" fmla="*/ 0 w 2215511"/>
                <a:gd name="connsiteY6" fmla="*/ 1916041 h 2039265"/>
                <a:gd name="connsiteX7" fmla="*/ 0 w 2215511"/>
                <a:gd name="connsiteY7" fmla="*/ 123224 h 2039265"/>
                <a:gd name="connsiteX8" fmla="*/ 415409 w 2215511"/>
                <a:gd name="connsiteY8" fmla="*/ 1294 h 2039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5511" h="2039265">
                  <a:moveTo>
                    <a:pt x="415409" y="1294"/>
                  </a:moveTo>
                  <a:cubicBezTo>
                    <a:pt x="977941" y="-26649"/>
                    <a:pt x="1540473" y="409793"/>
                    <a:pt x="2103005" y="178682"/>
                  </a:cubicBezTo>
                  <a:lnTo>
                    <a:pt x="2215510" y="123225"/>
                  </a:lnTo>
                  <a:lnTo>
                    <a:pt x="2215510" y="1911207"/>
                  </a:lnTo>
                  <a:lnTo>
                    <a:pt x="2215511" y="1911207"/>
                  </a:lnTo>
                  <a:lnTo>
                    <a:pt x="2215511" y="1916041"/>
                  </a:lnTo>
                  <a:cubicBezTo>
                    <a:pt x="1477007" y="2342902"/>
                    <a:pt x="738504" y="1489180"/>
                    <a:pt x="0" y="1916041"/>
                  </a:cubicBezTo>
                  <a:lnTo>
                    <a:pt x="0" y="123224"/>
                  </a:lnTo>
                  <a:cubicBezTo>
                    <a:pt x="138470" y="43188"/>
                    <a:pt x="276939" y="8172"/>
                    <a:pt x="415409" y="1294"/>
                  </a:cubicBezTo>
                  <a:close/>
                </a:path>
              </a:pathLst>
            </a:custGeom>
            <a:solidFill>
              <a:schemeClr val="bg2">
                <a:lumMod val="7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31" name="Straight Connector 30"/>
          <p:cNvCxnSpPr/>
          <p:nvPr/>
        </p:nvCxnSpPr>
        <p:spPr>
          <a:xfrm>
            <a:off x="-4064459" y="6203070"/>
            <a:ext cx="3931961" cy="0"/>
          </a:xfrm>
          <a:prstGeom prst="line">
            <a:avLst/>
          </a:prstGeom>
          <a:ln w="76200">
            <a:solidFill>
              <a:srgbClr val="F4B29A"/>
            </a:solidFill>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4681551" y="3285895"/>
            <a:ext cx="1699683" cy="660401"/>
          </a:xfrm>
          <a:prstGeom prst="roundRect">
            <a:avLst/>
          </a:prstGeom>
          <a:solidFill>
            <a:schemeClr val="accent4">
              <a:lumMod val="75000"/>
            </a:schemeClr>
          </a:solid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latin typeface="Times New Roman" panose="02020603050405020304" pitchFamily="18" charset="0"/>
                <a:cs typeface="Times New Roman" panose="02020603050405020304" pitchFamily="18" charset="0"/>
              </a:rPr>
              <a:t>Cơ chế</a:t>
            </a:r>
            <a:endParaRPr lang="en-GB" sz="3200" b="1" dirty="0">
              <a:latin typeface="Times New Roman" panose="02020603050405020304" pitchFamily="18" charset="0"/>
              <a:cs typeface="Times New Roman" panose="02020603050405020304" pitchFamily="18" charset="0"/>
            </a:endParaRPr>
          </a:p>
        </p:txBody>
      </p:sp>
      <p:sp>
        <p:nvSpPr>
          <p:cNvPr id="32" name="Donut 31"/>
          <p:cNvSpPr/>
          <p:nvPr/>
        </p:nvSpPr>
        <p:spPr>
          <a:xfrm>
            <a:off x="-3779857" y="5915450"/>
            <a:ext cx="336884" cy="336884"/>
          </a:xfrm>
          <a:prstGeom prst="donu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solidFill>
                <a:schemeClr val="tx1"/>
              </a:solidFill>
            </a:endParaRPr>
          </a:p>
        </p:txBody>
      </p:sp>
      <p:sp>
        <p:nvSpPr>
          <p:cNvPr id="33" name="Donut 32"/>
          <p:cNvSpPr/>
          <p:nvPr/>
        </p:nvSpPr>
        <p:spPr>
          <a:xfrm>
            <a:off x="-1386628" y="5921257"/>
            <a:ext cx="336884" cy="336884"/>
          </a:xfrm>
          <a:prstGeom prst="don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solidFill>
                <a:schemeClr val="tx1"/>
              </a:solidFill>
            </a:endParaRPr>
          </a:p>
        </p:txBody>
      </p:sp>
      <p:sp>
        <p:nvSpPr>
          <p:cNvPr id="34" name="Donut 33"/>
          <p:cNvSpPr/>
          <p:nvPr/>
        </p:nvSpPr>
        <p:spPr>
          <a:xfrm>
            <a:off x="-2583243" y="6175460"/>
            <a:ext cx="336884" cy="336884"/>
          </a:xfrm>
          <a:prstGeom prst="don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solidFill>
                <a:schemeClr val="tx1"/>
              </a:solidFill>
            </a:endParaRPr>
          </a:p>
        </p:txBody>
      </p:sp>
      <p:sp>
        <p:nvSpPr>
          <p:cNvPr id="36" name="Striped Right Arrow 35"/>
          <p:cNvSpPr/>
          <p:nvPr/>
        </p:nvSpPr>
        <p:spPr>
          <a:xfrm>
            <a:off x="-3779857" y="3905458"/>
            <a:ext cx="3386600" cy="2214932"/>
          </a:xfrm>
          <a:prstGeom prst="striped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rPr>
              <a:t>Theo quá trình </a:t>
            </a:r>
            <a:r>
              <a:rPr lang="en-GB" sz="2800" dirty="0" err="1" smtClean="0">
                <a:solidFill>
                  <a:schemeClr val="tx1"/>
                </a:solidFill>
              </a:rPr>
              <a:t>lịch</a:t>
            </a:r>
            <a:r>
              <a:rPr lang="en-GB" sz="2800" dirty="0" smtClean="0">
                <a:solidFill>
                  <a:schemeClr val="tx1"/>
                </a:solidFill>
              </a:rPr>
              <a:t> </a:t>
            </a:r>
            <a:r>
              <a:rPr lang="en-GB" sz="2800" dirty="0" err="1" smtClean="0">
                <a:solidFill>
                  <a:schemeClr val="tx1"/>
                </a:solidFill>
              </a:rPr>
              <a:t>sử</a:t>
            </a:r>
            <a:endParaRPr lang="en-GB" sz="2800" dirty="0" smtClean="0">
              <a:solidFill>
                <a:schemeClr val="tx1"/>
              </a:solidFill>
            </a:endParaRPr>
          </a:p>
        </p:txBody>
      </p:sp>
      <p:cxnSp>
        <p:nvCxnSpPr>
          <p:cNvPr id="67" name="Straight Connector 66"/>
          <p:cNvCxnSpPr/>
          <p:nvPr/>
        </p:nvCxnSpPr>
        <p:spPr>
          <a:xfrm>
            <a:off x="13169711" y="6339204"/>
            <a:ext cx="3931961" cy="0"/>
          </a:xfrm>
          <a:prstGeom prst="line">
            <a:avLst/>
          </a:prstGeom>
          <a:ln w="76200">
            <a:solidFill>
              <a:srgbClr val="F4B29A"/>
            </a:solidFill>
          </a:ln>
        </p:spPr>
        <p:style>
          <a:lnRef idx="1">
            <a:schemeClr val="accent1"/>
          </a:lnRef>
          <a:fillRef idx="0">
            <a:schemeClr val="accent1"/>
          </a:fillRef>
          <a:effectRef idx="0">
            <a:schemeClr val="accent1"/>
          </a:effectRef>
          <a:fontRef idx="minor">
            <a:schemeClr val="tx1"/>
          </a:fontRef>
        </p:style>
      </p:cxnSp>
      <p:sp>
        <p:nvSpPr>
          <p:cNvPr id="68" name="Donut 67"/>
          <p:cNvSpPr/>
          <p:nvPr/>
        </p:nvSpPr>
        <p:spPr>
          <a:xfrm>
            <a:off x="13454313" y="6051584"/>
            <a:ext cx="336884" cy="336884"/>
          </a:xfrm>
          <a:prstGeom prst="donu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solidFill>
                <a:schemeClr val="tx1"/>
              </a:solidFill>
            </a:endParaRPr>
          </a:p>
        </p:txBody>
      </p:sp>
      <p:sp>
        <p:nvSpPr>
          <p:cNvPr id="69" name="Donut 68"/>
          <p:cNvSpPr/>
          <p:nvPr/>
        </p:nvSpPr>
        <p:spPr>
          <a:xfrm>
            <a:off x="15847542" y="6057391"/>
            <a:ext cx="336884" cy="336884"/>
          </a:xfrm>
          <a:prstGeom prst="don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solidFill>
                <a:schemeClr val="tx1"/>
              </a:solidFill>
            </a:endParaRPr>
          </a:p>
        </p:txBody>
      </p:sp>
      <p:sp>
        <p:nvSpPr>
          <p:cNvPr id="71" name="Snip Same Side Corner Rectangle 70"/>
          <p:cNvSpPr/>
          <p:nvPr/>
        </p:nvSpPr>
        <p:spPr>
          <a:xfrm>
            <a:off x="12937066" y="3809073"/>
            <a:ext cx="4321591" cy="2249472"/>
          </a:xfrm>
          <a:prstGeom prst="snip2SameRect">
            <a:avLst>
              <a:gd name="adj1" fmla="val 40492"/>
              <a:gd name="adj2" fmla="val 0"/>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chemeClr val="tx1"/>
                </a:solidFill>
                <a:latin typeface="Times New Roman" panose="02020603050405020304" pitchFamily="18" charset="0"/>
                <a:cs typeface="Times New Roman" panose="02020603050405020304" pitchFamily="18" charset="0"/>
              </a:rPr>
              <a:t>Nhân </a:t>
            </a:r>
            <a:r>
              <a:rPr lang="en-GB" sz="3200" b="1" dirty="0" err="1" smtClean="0">
                <a:solidFill>
                  <a:schemeClr val="tx1"/>
                </a:solidFill>
                <a:latin typeface="Times New Roman" panose="02020603050405020304" pitchFamily="18" charset="0"/>
                <a:cs typeface="Times New Roman" panose="02020603050405020304" pitchFamily="18" charset="0"/>
              </a:rPr>
              <a:t>tố</a:t>
            </a:r>
            <a:r>
              <a:rPr lang="en-GB" sz="3200" b="1" dirty="0" smtClean="0">
                <a:solidFill>
                  <a:schemeClr val="tx1"/>
                </a:solidFill>
                <a:latin typeface="Times New Roman" panose="02020603050405020304" pitchFamily="18" charset="0"/>
                <a:cs typeface="Times New Roman" panose="02020603050405020304" pitchFamily="18" charset="0"/>
              </a:rPr>
              <a:t> chi </a:t>
            </a:r>
            <a:r>
              <a:rPr lang="en-GB" sz="3200" b="1" dirty="0" err="1" smtClean="0">
                <a:solidFill>
                  <a:schemeClr val="tx1"/>
                </a:solidFill>
                <a:latin typeface="Times New Roman" panose="02020603050405020304" pitchFamily="18" charset="0"/>
                <a:cs typeface="Times New Roman" panose="02020603050405020304" pitchFamily="18" charset="0"/>
              </a:rPr>
              <a:t>phối</a:t>
            </a:r>
            <a:r>
              <a:rPr lang="en-GB" sz="3200" b="1" dirty="0" smtClean="0">
                <a:solidFill>
                  <a:schemeClr val="tx1"/>
                </a:solidFill>
                <a:latin typeface="Times New Roman" panose="02020603050405020304" pitchFamily="18" charset="0"/>
                <a:cs typeface="Times New Roman" panose="02020603050405020304" pitchFamily="18" charset="0"/>
              </a:rPr>
              <a:t>: </a:t>
            </a:r>
            <a:r>
              <a:rPr lang="vi-VN" sz="3200" dirty="0" smtClean="0">
                <a:solidFill>
                  <a:schemeClr val="tx1"/>
                </a:solidFill>
              </a:rPr>
              <a:t>đột </a:t>
            </a:r>
            <a:r>
              <a:rPr lang="vi-VN" sz="3200" dirty="0">
                <a:solidFill>
                  <a:schemeClr val="tx1"/>
                </a:solidFill>
              </a:rPr>
              <a:t>biến, giao phối, chọn lọc tự </a:t>
            </a:r>
            <a:r>
              <a:rPr lang="vi-VN" sz="3200" dirty="0" smtClean="0">
                <a:solidFill>
                  <a:schemeClr val="tx1"/>
                </a:solidFill>
              </a:rPr>
              <a:t>nhiên.</a:t>
            </a:r>
            <a:r>
              <a:rPr lang="en-GB" sz="3200" dirty="0" smtClean="0">
                <a:solidFill>
                  <a:schemeClr val="tx1"/>
                </a:solidFill>
              </a:rPr>
              <a:t>..</a:t>
            </a:r>
            <a:r>
              <a:rPr lang="vi-VN" sz="3200" dirty="0" smtClean="0">
                <a:solidFill>
                  <a:schemeClr val="tx1"/>
                </a:solidFill>
              </a:rPr>
              <a:t> </a:t>
            </a:r>
            <a:endParaRPr lang="en-GB" sz="4000" dirty="0">
              <a:solidFill>
                <a:schemeClr val="tx1"/>
              </a:solidFill>
            </a:endParaRPr>
          </a:p>
        </p:txBody>
      </p:sp>
      <p:grpSp>
        <p:nvGrpSpPr>
          <p:cNvPr id="30" name="Group 29"/>
          <p:cNvGrpSpPr/>
          <p:nvPr/>
        </p:nvGrpSpPr>
        <p:grpSpPr>
          <a:xfrm>
            <a:off x="141249" y="59473"/>
            <a:ext cx="5891561" cy="1039863"/>
            <a:chOff x="148683" y="118946"/>
            <a:chExt cx="5891561" cy="1039863"/>
          </a:xfrm>
        </p:grpSpPr>
        <p:sp>
          <p:nvSpPr>
            <p:cNvPr id="35" name="Title 1"/>
            <p:cNvSpPr txBox="1">
              <a:spLocks/>
            </p:cNvSpPr>
            <p:nvPr/>
          </p:nvSpPr>
          <p:spPr>
            <a:xfrm>
              <a:off x="944471" y="249773"/>
              <a:ext cx="5095773" cy="734901"/>
            </a:xfrm>
            <a:prstGeom prst="roundRect">
              <a:avLst/>
            </a:prstGeom>
            <a:solidFill>
              <a:srgbClr val="AD2906"/>
            </a:solidFill>
            <a:ln w="12700" cap="flat" cmpd="sng" algn="ctr">
              <a:solidFill>
                <a:srgbClr val="6D240D"/>
              </a:solidFill>
              <a:prstDash val="solid"/>
            </a:ln>
            <a:effectLst>
              <a:glow rad="101600">
                <a:schemeClr val="accent4">
                  <a:satMod val="175000"/>
                  <a:alpha val="40000"/>
                </a:schemeClr>
              </a:glow>
              <a:outerShdw blurRad="50800" dist="38100" algn="l" rotWithShape="0">
                <a:prstClr val="black">
                  <a:alpha val="40000"/>
                </a:prstClr>
              </a:outerShdw>
            </a:effectLst>
            <a:scene3d>
              <a:camera prst="orthographicFront"/>
              <a:lightRig rig="threePt" dir="t"/>
            </a:scene3d>
            <a:sp3d>
              <a:bevelT prst="relaxedInset"/>
            </a:sp3d>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5400" kern="1200" cap="all"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GB" sz="3200" b="1" cap="none" dirty="0" smtClean="0">
                  <a:ln w="0">
                    <a:solidFill>
                      <a:schemeClr val="bg1"/>
                    </a:solidFill>
                  </a:ln>
                  <a:solidFill>
                    <a:schemeClr val="bg1"/>
                  </a:solidFill>
                  <a:effectLst>
                    <a:outerShdw blurRad="38100" dist="19050" dir="2700000" algn="tl" rotWithShape="0">
                      <a:schemeClr val="dk1">
                        <a:alpha val="40000"/>
                      </a:schemeClr>
                    </a:outerShdw>
                  </a:effectLst>
                </a:rPr>
                <a:t> </a:t>
              </a:r>
              <a:r>
                <a:rPr lang="en-GB" sz="3200" b="1" cap="none" dirty="0">
                  <a:ln w="0">
                    <a:solidFill>
                      <a:schemeClr val="bg1"/>
                    </a:solidFill>
                  </a:ln>
                  <a:solidFill>
                    <a:schemeClr val="bg1"/>
                  </a:solidFill>
                  <a:effectLst>
                    <a:outerShdw blurRad="38100" dist="19050" dir="2700000" algn="tl" rotWithShape="0">
                      <a:schemeClr val="dk1">
                        <a:alpha val="40000"/>
                      </a:schemeClr>
                    </a:outerShdw>
                  </a:effectLst>
                </a:rPr>
                <a:t>CHỌN LỌC </a:t>
              </a:r>
              <a:r>
                <a:rPr lang="en-GB" sz="3200" b="1" cap="none" dirty="0" smtClean="0">
                  <a:ln w="0">
                    <a:solidFill>
                      <a:schemeClr val="bg1"/>
                    </a:solidFill>
                  </a:ln>
                  <a:solidFill>
                    <a:schemeClr val="bg1"/>
                  </a:solidFill>
                  <a:effectLst>
                    <a:outerShdw blurRad="38100" dist="19050" dir="2700000" algn="tl" rotWithShape="0">
                      <a:schemeClr val="dk1">
                        <a:alpha val="40000"/>
                      </a:schemeClr>
                    </a:outerShdw>
                  </a:effectLst>
                </a:rPr>
                <a:t>TỰ NHIÊN</a:t>
              </a:r>
              <a:endParaRPr lang="en-GB" sz="3200" b="1" cap="none" dirty="0">
                <a:ln w="0">
                  <a:solidFill>
                    <a:schemeClr val="bg1"/>
                  </a:solidFill>
                </a:ln>
                <a:solidFill>
                  <a:schemeClr val="bg1"/>
                </a:solidFill>
                <a:effectLst>
                  <a:outerShdw blurRad="38100" dist="19050" dir="2700000" algn="tl" rotWithShape="0">
                    <a:schemeClr val="dk1">
                      <a:alpha val="40000"/>
                    </a:schemeClr>
                  </a:outerShdw>
                </a:effectLst>
              </a:endParaRPr>
            </a:p>
          </p:txBody>
        </p:sp>
        <p:sp>
          <p:nvSpPr>
            <p:cNvPr id="37" name="Donut 36"/>
            <p:cNvSpPr/>
            <p:nvPr/>
          </p:nvSpPr>
          <p:spPr>
            <a:xfrm>
              <a:off x="148683" y="118946"/>
              <a:ext cx="1070518" cy="1039863"/>
            </a:xfrm>
            <a:prstGeom prst="donut">
              <a:avLst>
                <a:gd name="adj" fmla="val 12566"/>
              </a:avLst>
            </a:prstGeom>
            <a:solidFill>
              <a:srgbClr val="AB694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8" name="Oval 37"/>
            <p:cNvSpPr/>
            <p:nvPr/>
          </p:nvSpPr>
          <p:spPr>
            <a:xfrm>
              <a:off x="248672" y="246500"/>
              <a:ext cx="866283" cy="769182"/>
            </a:xfrm>
            <a:prstGeom prst="ellipse">
              <a:avLst/>
            </a:prstGeom>
            <a:solidFill>
              <a:srgbClr val="6D240D"/>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t>III.</a:t>
              </a:r>
              <a:endParaRPr lang="en-GB" sz="2000" b="1" dirty="0"/>
            </a:p>
          </p:txBody>
        </p:sp>
      </p:grpSp>
    </p:spTree>
    <p:extLst>
      <p:ext uri="{BB962C8B-B14F-4D97-AF65-F5344CB8AC3E}">
        <p14:creationId xmlns:p14="http://schemas.microsoft.com/office/powerpoint/2010/main" val="1588349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8"/>
                    </p:tgtEl>
                  </p:cond>
                </p:stCondLst>
                <p:endSync evt="end" delay="0">
                  <p:rtn val="all"/>
                </p:endSync>
                <p:childTnLst>
                  <p:par>
                    <p:cTn id="28" fill="hold">
                      <p:stCondLst>
                        <p:cond delay="indefinite"/>
                      </p:stCondLst>
                      <p:childTnLst>
                        <p:par>
                          <p:cTn id="29" fill="hold">
                            <p:stCondLst>
                              <p:cond delay="0"/>
                            </p:stCondLst>
                            <p:childTnLst>
                              <p:par>
                                <p:cTn id="30" presetID="0" presetClass="path" presetSubtype="0" accel="50000" decel="50000" fill="hold" nodeType="clickEffect">
                                  <p:stCondLst>
                                    <p:cond delay="0"/>
                                  </p:stCondLst>
                                  <p:childTnLst>
                                    <p:animMotion origin="layout" path="M 4.16667E-6 3.7037E-7 L 4.16667E-6 0.00069 C -0.00052 -0.00278 -0.00534 -0.03148 -0.00599 -0.04028 C -0.0086 -0.08032 -0.00456 -0.04838 -0.00782 -0.07176 C -0.00808 -0.07986 -0.00808 -0.08866 -0.00847 -0.0963 C -0.0086 -0.09931 -0.00951 -0.10046 -0.00977 -0.10278 C -0.01146 -0.11667 -0.00873 -0.10972 -0.01237 -0.11482 C -0.01289 -0.11713 -0.01368 -0.11898 -0.01433 -0.1213 C -0.01511 -0.12407 -0.01576 -0.12824 -0.0168 -0.13056 C -0.01758 -0.13218 -0.01849 -0.13287 -0.01941 -0.13333 L -0.04297 -0.12755 C -0.04636 -0.12639 -0.04662 -0.11898 -0.05013 -0.11482 C -0.05248 -0.1125 -0.05495 -0.11319 -0.05717 -0.11204 C -0.05808 -0.10903 -0.05886 -0.10509 -0.0599 -0.10278 C -0.06055 -0.10093 -0.06159 -0.10093 -0.06237 -0.09977 C -0.06862 -0.08912 -0.06237 -0.09583 -0.07006 -0.09028 C -0.07097 -0.08796 -0.07175 -0.08565 -0.07266 -0.08403 C -0.07318 -0.08287 -0.07396 -0.08218 -0.07448 -0.08102 C -0.07566 -0.0787 -0.0767 -0.07685 -0.07774 -0.07454 C -0.07865 -0.07292 -0.07943 -0.0706 -0.08021 -0.06829 C -0.08086 -0.06713 -0.08151 -0.06644 -0.08217 -0.06528 C -0.0836 -0.0625 -0.08477 -0.05903 -0.08594 -0.05602 C -0.09193 -0.02732 -0.08503 -0.05903 -0.0918 -0.03449 C -0.09649 -0.0169 -0.0905 -0.03148 -0.09714 -0.01875 C -0.09909 -0.0081 -0.10105 0.00116 -0.10417 0.00648 C -0.10691 0.01111 -0.10547 0.0081 -0.1086 0.01574 C -0.10899 0.01852 -0.10912 0.02338 -0.1099 0.025 C -0.11159 0.02963 -0.11576 0.03449 -0.11576 0.03518 C -0.12175 0.02963 -0.13503 0.02037 -0.1431 0.01227 C -0.15131 0.00463 -0.13776 0.0162 -0.15026 3.7037E-7 C -0.15196 -0.00232 -0.15352 -0.00162 -0.15534 -0.00278 C -0.16289 -0.02569 -0.15378 3.7037E-7 -0.16237 -0.01875 C -0.16302 -0.02037 -0.16368 -0.02338 -0.16433 -0.025 C -0.16498 -0.02616 -0.16576 -0.02616 -0.16615 -0.02801 C -0.17292 -0.04607 -0.16771 -0.03681 -0.17201 -0.04375 C -0.17227 -0.04653 -0.17214 -0.05139 -0.17266 -0.05324 C -0.17448 -0.05787 -0.17852 -0.0625 -0.17852 -0.06181 C -0.17995 -0.06759 -0.18256 -0.07755 -0.18412 -0.08102 C -0.18607 -0.08449 -0.19414 -0.09144 -0.19558 -0.09329 L -0.253 -0.09028 C -0.25456 -0.08982 -0.25547 -0.08403 -0.25651 -0.08102 C -0.25912 -0.07176 -0.25704 -0.07569 -0.26094 -0.07176 C -0.2655 -0.05556 -0.26342 -0.0625 -0.26862 -0.04954 C -0.26993 -0.04074 -0.27019 -0.03843 -0.27136 -0.03079 C -0.27201 -0.02847 -0.27279 -0.02732 -0.27331 -0.025 C -0.27448 -0.02222 -0.27487 -0.0169 -0.27566 -0.01574 C -0.27722 -0.01296 -0.27839 -0.01343 -0.27982 -0.01227 C -0.28086 -0.00926 -0.28138 -0.00509 -0.28217 -0.00278 C -0.28308 -0.00046 -0.28425 3.7037E-7 -0.2849 3.7037E-7 C -0.29336 3.7037E-7 -0.30196 -0.00162 -0.3099 -0.00278 C -0.3112 -0.00394 -0.31263 -0.00509 -0.3142 -0.00625 C -0.31602 -0.00741 -0.31719 -0.00694 -0.31901 -0.00926 C -0.33308 -0.02685 -0.31524 -0.01296 -0.32813 -0.02153 C -0.33829 -0.04306 -0.32709 -0.02222 -0.33672 -0.03449 C -0.33933 -0.03796 -0.34011 -0.04144 -0.34206 -0.04653 C -0.34297 -0.04769 -0.34375 -0.04884 -0.34414 -0.04954 C -0.34779 -0.06829 -0.34597 -0.06366 -0.35013 -0.06829 C -0.35066 -0.0706 -0.35066 -0.07222 -0.35118 -0.07454 C -0.35157 -0.0787 -0.35261 -0.08333 -0.35339 -0.08681 C -0.35599 -0.09931 -0.35495 -0.09444 -0.35756 -0.09977 C -0.36276 -0.10972 -0.35769 -0.10394 -0.36485 -0.10903 L -0.38529 -0.09977 C -0.38763 -0.09861 -0.38881 -0.09398 -0.39102 -0.09028 C -0.3918 -0.08866 -0.39284 -0.08796 -0.39362 -0.08681 C -0.39467 -0.08403 -0.39584 -0.08102 -0.39675 -0.07755 C -0.39753 -0.07569 -0.39805 -0.07338 -0.39883 -0.07176 C -0.39935 -0.06991 -0.4 -0.06944 -0.40066 -0.06829 C -0.40378 -0.0537 -0.39987 -0.07176 -0.40391 -0.05602 C -0.40443 -0.0544 -0.40456 -0.05139 -0.40521 -0.04954 C -0.40586 -0.04769 -0.40638 -0.04769 -0.40717 -0.04653 C -0.40938 -0.02963 -0.40717 -0.04421 -0.41029 -0.03079 C -0.41224 -0.02338 -0.41237 -0.01806 -0.41485 -0.01227 C -0.4155 -0.01065 -0.41654 -0.01065 -0.41745 -0.00926 C -0.42227 0.01458 -0.4181 -0.00278 -0.43412 -0.00278 L -0.43021 0.18356 L -0.43021 0.17431 C -0.43685 0.19352 -0.4349 0.18426 -0.4375 0.19676 " pathEditMode="relative" rAng="0" ptsTypes="AAAAAAAAAAAAAAAAAAAAAAAAAAAAAAAAAAAAAAAAAAAAAAAAAAAAAAAAAAAAAAAAAAAAAAAAAAAAA">
                                      <p:cBhvr>
                                        <p:cTn id="31" dur="2000" fill="hold"/>
                                        <p:tgtEl>
                                          <p:spTgt spid="22"/>
                                        </p:tgtEl>
                                        <p:attrNameLst>
                                          <p:attrName>ppt_x</p:attrName>
                                          <p:attrName>ppt_y</p:attrName>
                                        </p:attrNameLst>
                                      </p:cBhvr>
                                      <p:rCtr x="-21875" y="3171"/>
                                    </p:animMotion>
                                  </p:childTnLst>
                                </p:cTn>
                              </p:par>
                              <p:par>
                                <p:cTn id="32" presetID="0" presetClass="path" presetSubtype="0" accel="50000" decel="50000" fill="hold" nodeType="withEffect">
                                  <p:stCondLst>
                                    <p:cond delay="0"/>
                                  </p:stCondLst>
                                  <p:childTnLst>
                                    <p:animMotion origin="layout" path="M -8.33333E-7 -2.59259E-6 L -8.33333E-7 0.0007 C 0.00052 -0.00278 0.00586 -0.03148 0.00664 -0.04028 C 0.00964 -0.08032 0.00508 -0.04838 0.00872 -0.07176 C 0.00899 -0.07986 0.00899 -0.08865 0.00951 -0.09629 C 0.00964 -0.0993 0.01055 -0.10046 0.01094 -0.10278 C 0.01276 -0.11666 0.00977 -0.10972 0.0138 -0.11481 C 0.01445 -0.11713 0.01524 -0.11898 0.01602 -0.12129 C 0.01693 -0.12407 0.01771 -0.12824 0.01888 -0.13055 C 0.01966 -0.13217 0.0207 -0.13287 0.02175 -0.13333 L 0.04831 -0.12754 C 0.05208 -0.12639 0.05234 -0.11898 0.05638 -0.11481 C 0.05899 -0.1125 0.06172 -0.11319 0.06419 -0.11203 C 0.06524 -0.10903 0.06615 -0.10509 0.06732 -0.10278 C 0.06797 -0.10092 0.06914 -0.10092 0.07005 -0.09977 C 0.07708 -0.08912 0.07005 -0.09583 0.07878 -0.09028 C 0.07969 -0.08796 0.0806 -0.08565 0.08164 -0.08403 C 0.08216 -0.08287 0.08307 -0.08217 0.08372 -0.08102 C 0.08503 -0.0787 0.0862 -0.07685 0.08737 -0.07453 C 0.08841 -0.07291 0.08932 -0.0706 0.09011 -0.06828 C 0.09089 -0.06713 0.09167 -0.06643 0.09232 -0.06528 C 0.09388 -0.0625 0.09531 -0.05903 0.09662 -0.05602 C 0.10339 -0.02731 0.09557 -0.05903 0.10313 -0.03449 C 0.10846 -0.0169 0.10169 -0.03148 0.10912 -0.01875 C 0.11133 -0.0081 0.11354 0.00116 0.11706 0.00648 C 0.12018 0.01111 0.11849 0.0081 0.12201 0.01574 C 0.12253 0.01852 0.12266 0.02338 0.12357 0.025 C 0.12539 0.02963 0.13008 0.03449 0.13008 0.03519 C 0.13685 0.02963 0.15182 0.02037 0.16094 0.01227 C 0.17005 0.00463 0.15482 0.01621 0.16888 -2.59259E-6 C 0.17083 -0.00231 0.17266 -0.00162 0.17461 -0.00278 C 0.1832 -0.02569 0.17292 -2.59259E-6 0.18255 -0.01875 C 0.18333 -0.02037 0.18399 -0.02338 0.18477 -0.025 C 0.18542 -0.02615 0.18633 -0.02615 0.18685 -0.02801 C 0.1944 -0.04606 0.18854 -0.0368 0.19336 -0.04375 C 0.19362 -0.04653 0.19349 -0.05139 0.19414 -0.05324 C 0.19609 -0.05787 0.20065 -0.0625 0.20065 -0.0618 C 0.20234 -0.06759 0.20521 -0.07754 0.20716 -0.08102 C 0.20938 -0.08449 0.21836 -0.09143 0.22005 -0.09328 L 0.28516 -0.09028 C 0.28646 -0.08981 0.2875 -0.08403 0.28867 -0.08102 C 0.29206 -0.07176 0.28958 -0.07569 0.29375 -0.07176 C 0.29922 -0.05555 0.29649 -0.0625 0.30234 -0.04953 C 0.30378 -0.04074 0.30391 -0.03842 0.30586 -0.03078 C 0.30664 -0.02847 0.30742 -0.02731 0.30807 -0.025 C 0.30886 -0.02222 0.30938 -0.0169 0.31029 -0.01574 C 0.31185 -0.01296 0.31354 -0.01342 0.31537 -0.01227 C 0.31615 -0.00926 0.31667 -0.00509 0.31758 -0.00278 C 0.31862 -0.00046 0.31992 -2.59259E-6 0.32109 -2.59259E-6 C 0.3306 -2.59259E-6 0.33984 -0.00162 0.34922 -0.00278 C 0.35065 -0.00393 0.35208 -0.00509 0.35365 -0.00625 C 0.3556 -0.0074 0.35742 -0.00694 0.35938 -0.00926 C 0.37461 -0.02685 0.35469 -0.01296 0.36953 -0.02153 C 0.38112 -0.04305 0.36849 -0.02222 0.37891 -0.03449 C 0.3819 -0.03796 0.38268 -0.04143 0.38542 -0.04653 C 0.38594 -0.04768 0.38685 -0.04884 0.3875 -0.04953 C 0.3918 -0.06828 0.38932 -0.06365 0.39388 -0.06828 C 0.39453 -0.0706 0.39492 -0.07222 0.39557 -0.07453 C 0.39609 -0.0787 0.39675 -0.08333 0.39766 -0.0868 C 0.40039 -0.0993 0.39987 -0.09444 0.40261 -0.09977 C 0.4082 -0.10972 0.40274 -0.10393 0.41068 -0.10903 L 0.43346 -0.09977 C 0.4362 -0.09861 0.4375 -0.09398 0.43997 -0.09028 C 0.44089 -0.08865 0.44206 -0.08796 0.44297 -0.0868 C 0.44414 -0.08403 0.44531 -0.08102 0.44649 -0.07754 C 0.44727 -0.07569 0.44792 -0.07338 0.44857 -0.07176 C 0.44935 -0.0699 0.45013 -0.06944 0.45078 -0.06828 C 0.4543 -0.0537 0.44987 -0.07176 0.45443 -0.05602 C 0.45495 -0.0544 0.45521 -0.05139 0.45599 -0.04953 C 0.45664 -0.04768 0.45729 -0.04768 0.4582 -0.04653 C 0.46068 -0.02963 0.4582 -0.04421 0.46159 -0.03078 C 0.4638 -0.02338 0.46406 -0.01805 0.4668 -0.01227 C 0.46758 -0.01065 0.46862 -0.01065 0.46953 -0.00926 C 0.47513 0.01459 0.47044 -0.00278 0.48841 -0.00278 L 0.48399 0.18357 L 0.48399 0.17431 C 0.49154 0.19352 0.48932 0.18426 0.49206 0.19676 " pathEditMode="relative" rAng="0" ptsTypes="AAAAAAAAAAAAAAAAAAAAAAAAAAAAAAAAAAAAAAAAAAAAAAAAAAAAAAAAAAAAAAAAAAAAAAAAAAAAA">
                                      <p:cBhvr>
                                        <p:cTn id="33" dur="2000" fill="hold"/>
                                        <p:tgtEl>
                                          <p:spTgt spid="23"/>
                                        </p:tgtEl>
                                        <p:attrNameLst>
                                          <p:attrName>ppt_x</p:attrName>
                                          <p:attrName>ppt_y</p:attrName>
                                        </p:attrNameLst>
                                      </p:cBhvr>
                                      <p:rCtr x="24596" y="3171"/>
                                    </p:animMotion>
                                  </p:childTnLst>
                                </p:cTn>
                              </p:par>
                              <p:par>
                                <p:cTn id="34" presetID="37" presetClass="path" presetSubtype="0" accel="36000" decel="41000" fill="hold" grpId="0" nodeType="withEffect">
                                  <p:stCondLst>
                                    <p:cond delay="0"/>
                                  </p:stCondLst>
                                  <p:childTnLst>
                                    <p:animMotion origin="layout" path="M 3.95833E-6 -0.00047 L 0.11289 -0.03727 C 0.13619 -0.04607 0.17148 -0.05047 0.20846 -0.05047 C 0.25052 -0.05047 0.28411 -0.04607 0.30729 -0.03727 L 0.42018 -0.00047 " pathEditMode="relative" rAng="0" ptsTypes="AAAAA">
                                      <p:cBhvr>
                                        <p:cTn id="35" dur="2000" fill="hold"/>
                                        <p:tgtEl>
                                          <p:spTgt spid="32"/>
                                        </p:tgtEl>
                                        <p:attrNameLst>
                                          <p:attrName>ppt_x</p:attrName>
                                          <p:attrName>ppt_y</p:attrName>
                                        </p:attrNameLst>
                                      </p:cBhvr>
                                      <p:rCtr x="21016" y="-2500"/>
                                    </p:animMotion>
                                  </p:childTnLst>
                                </p:cTn>
                              </p:par>
                              <p:par>
                                <p:cTn id="36" presetID="37" presetClass="path" presetSubtype="0" accel="36000" decel="41000" fill="hold" grpId="0" nodeType="withEffect">
                                  <p:stCondLst>
                                    <p:cond delay="0"/>
                                  </p:stCondLst>
                                  <p:childTnLst>
                                    <p:animMotion origin="layout" path="M -3.125E-6 0.00278 L 0.11511 -0.05903 C 0.13881 -0.07431 0.17435 -0.07963 0.21159 -0.07963 C 0.2543 -0.07963 0.28881 -0.07431 0.31237 -0.05903 L 0.42722 0.00278 " pathEditMode="relative" rAng="0" ptsTypes="AAAAA">
                                      <p:cBhvr>
                                        <p:cTn id="37" dur="2000" fill="hold"/>
                                        <p:tgtEl>
                                          <p:spTgt spid="34"/>
                                        </p:tgtEl>
                                        <p:attrNameLst>
                                          <p:attrName>ppt_x</p:attrName>
                                          <p:attrName>ppt_y</p:attrName>
                                        </p:attrNameLst>
                                      </p:cBhvr>
                                      <p:rCtr x="21354" y="-4120"/>
                                    </p:animMotion>
                                  </p:childTnLst>
                                </p:cTn>
                              </p:par>
                              <p:par>
                                <p:cTn id="38" presetID="37" presetClass="path" presetSubtype="0" accel="36000" decel="41000" fill="hold" grpId="0" nodeType="withEffect">
                                  <p:stCondLst>
                                    <p:cond delay="0"/>
                                  </p:stCondLst>
                                  <p:childTnLst>
                                    <p:animMotion origin="layout" path="M -2.91667E-6 3.33333E-6 L 0.11875 -0.04352 C 0.14336 -0.05371 0.18073 -0.05903 0.21966 -0.05903 C 0.26407 -0.05903 0.29987 -0.05371 0.32448 -0.04352 L 0.44375 3.33333E-6 " pathEditMode="relative" rAng="0" ptsTypes="AAAAA">
                                      <p:cBhvr>
                                        <p:cTn id="39" dur="2000" fill="hold"/>
                                        <p:tgtEl>
                                          <p:spTgt spid="33"/>
                                        </p:tgtEl>
                                        <p:attrNameLst>
                                          <p:attrName>ppt_x</p:attrName>
                                          <p:attrName>ppt_y</p:attrName>
                                        </p:attrNameLst>
                                      </p:cBhvr>
                                      <p:rCtr x="22187" y="-2963"/>
                                    </p:animMotion>
                                  </p:childTnLst>
                                </p:cTn>
                              </p:par>
                              <p:par>
                                <p:cTn id="40" presetID="63" presetClass="path" presetSubtype="0" accel="36000" decel="41000" fill="hold" nodeType="withEffect">
                                  <p:stCondLst>
                                    <p:cond delay="0"/>
                                  </p:stCondLst>
                                  <p:childTnLst>
                                    <p:animMotion origin="layout" path="M -4.79167E-6 1.85185E-6 L 0.43347 1.85185E-6 " pathEditMode="relative" rAng="0" ptsTypes="AA">
                                      <p:cBhvr>
                                        <p:cTn id="41" dur="2000" fill="hold"/>
                                        <p:tgtEl>
                                          <p:spTgt spid="31"/>
                                        </p:tgtEl>
                                        <p:attrNameLst>
                                          <p:attrName>ppt_x</p:attrName>
                                          <p:attrName>ppt_y</p:attrName>
                                        </p:attrNameLst>
                                      </p:cBhvr>
                                      <p:rCtr x="21667" y="0"/>
                                    </p:animMotion>
                                  </p:childTnLst>
                                </p:cTn>
                              </p:par>
                              <p:par>
                                <p:cTn id="42" presetID="63" presetClass="path" presetSubtype="0" accel="50000" decel="50000" fill="hold" grpId="0" nodeType="withEffect">
                                  <p:stCondLst>
                                    <p:cond delay="0"/>
                                  </p:stCondLst>
                                  <p:childTnLst>
                                    <p:animMotion origin="layout" path="M -0.03646 0.0044 L 0.43151 0.02291 " pathEditMode="relative" rAng="0" ptsTypes="AA">
                                      <p:cBhvr>
                                        <p:cTn id="43" dur="2000" fill="hold"/>
                                        <p:tgtEl>
                                          <p:spTgt spid="36"/>
                                        </p:tgtEl>
                                        <p:attrNameLst>
                                          <p:attrName>ppt_x</p:attrName>
                                          <p:attrName>ppt_y</p:attrName>
                                        </p:attrNameLst>
                                      </p:cBhvr>
                                      <p:rCtr x="23398" y="926"/>
                                    </p:animMotion>
                                  </p:childTnLst>
                                </p:cTn>
                              </p:par>
                              <p:par>
                                <p:cTn id="44" presetID="37" presetClass="path" presetSubtype="0" accel="36000" decel="41000" fill="hold" grpId="0" nodeType="withEffect">
                                  <p:stCondLst>
                                    <p:cond delay="0"/>
                                  </p:stCondLst>
                                  <p:childTnLst>
                                    <p:animMotion origin="layout" path="M -4.58333E-6 1.85185E-6 L -0.13763 -0.01551 C -0.16588 -0.01921 -0.20898 -0.02084 -0.25377 -0.02084 C -0.30494 -0.02084 -0.34583 -0.01921 -0.37395 -0.01551 L -0.51119 1.85185E-6 " pathEditMode="relative" rAng="0" ptsTypes="AAAAA">
                                      <p:cBhvr>
                                        <p:cTn id="45" dur="2000" fill="hold"/>
                                        <p:tgtEl>
                                          <p:spTgt spid="68"/>
                                        </p:tgtEl>
                                        <p:attrNameLst>
                                          <p:attrName>ppt_x</p:attrName>
                                          <p:attrName>ppt_y</p:attrName>
                                        </p:attrNameLst>
                                      </p:cBhvr>
                                      <p:rCtr x="-25560" y="-1042"/>
                                    </p:animMotion>
                                  </p:childTnLst>
                                </p:cTn>
                              </p:par>
                              <p:par>
                                <p:cTn id="46" presetID="37" presetClass="path" presetSubtype="0" accel="36000" decel="41000" fill="hold" grpId="0" nodeType="withEffect">
                                  <p:stCondLst>
                                    <p:cond delay="0"/>
                                  </p:stCondLst>
                                  <p:childTnLst>
                                    <p:animMotion origin="layout" path="M -0.00195 -0.00347 L -0.12461 -0.03704 C -0.15013 -0.04491 -0.18867 -0.04861 -0.2289 -0.04861 C -0.27474 -0.04861 -0.31172 -0.04491 -0.33724 -0.03704 L -0.46002 -0.00347 " pathEditMode="relative" rAng="0" ptsTypes="AAAAA">
                                      <p:cBhvr>
                                        <p:cTn id="47" dur="2000" fill="hold"/>
                                        <p:tgtEl>
                                          <p:spTgt spid="69"/>
                                        </p:tgtEl>
                                        <p:attrNameLst>
                                          <p:attrName>ppt_x</p:attrName>
                                          <p:attrName>ppt_y</p:attrName>
                                        </p:attrNameLst>
                                      </p:cBhvr>
                                      <p:rCtr x="-22904" y="-2269"/>
                                    </p:animMotion>
                                  </p:childTnLst>
                                </p:cTn>
                              </p:par>
                              <p:par>
                                <p:cTn id="48" presetID="63" presetClass="path" presetSubtype="0" accel="36000" decel="41000" fill="hold" nodeType="withEffect">
                                  <p:stCondLst>
                                    <p:cond delay="0"/>
                                  </p:stCondLst>
                                  <p:childTnLst>
                                    <p:animMotion origin="layout" path="M 0.08346 -0.01158 L -0.51914 -0.03936 " pathEditMode="relative" rAng="0" ptsTypes="AA">
                                      <p:cBhvr>
                                        <p:cTn id="49" dur="2000" fill="hold"/>
                                        <p:tgtEl>
                                          <p:spTgt spid="67"/>
                                        </p:tgtEl>
                                        <p:attrNameLst>
                                          <p:attrName>ppt_x</p:attrName>
                                          <p:attrName>ppt_y</p:attrName>
                                        </p:attrNameLst>
                                      </p:cBhvr>
                                      <p:rCtr x="-30130" y="-1389"/>
                                    </p:animMotion>
                                  </p:childTnLst>
                                </p:cTn>
                              </p:par>
                              <p:par>
                                <p:cTn id="50" presetID="35" presetClass="path" presetSubtype="0" accel="50000" decel="50000" fill="hold" grpId="0" nodeType="withEffect">
                                  <p:stCondLst>
                                    <p:cond delay="0"/>
                                  </p:stCondLst>
                                  <p:childTnLst>
                                    <p:animMotion origin="layout" path="M -0.02305 -2.96296E-6 L -0.49713 -0.01296 " pathEditMode="relative" rAng="0" ptsTypes="AA">
                                      <p:cBhvr>
                                        <p:cTn id="51" dur="2000" fill="hold"/>
                                        <p:tgtEl>
                                          <p:spTgt spid="71"/>
                                        </p:tgtEl>
                                        <p:attrNameLst>
                                          <p:attrName>ppt_x</p:attrName>
                                          <p:attrName>ppt_y</p:attrName>
                                        </p:attrNameLst>
                                      </p:cBhvr>
                                      <p:rCtr x="-23711" y="-648"/>
                                    </p:animMotion>
                                  </p:childTnLst>
                                </p:cTn>
                              </p:par>
                            </p:childTnLst>
                          </p:cTn>
                        </p:par>
                      </p:childTnLst>
                    </p:cTn>
                  </p:par>
                </p:childTnLst>
              </p:cTn>
              <p:nextCondLst>
                <p:cond evt="onClick" delay="0">
                  <p:tgtEl>
                    <p:spTgt spid="8"/>
                  </p:tgtEl>
                </p:cond>
              </p:nextCondLst>
            </p:seq>
          </p:childTnLst>
        </p:cTn>
      </p:par>
    </p:tnLst>
    <p:bldLst>
      <p:bldP spid="39" grpId="0" animBg="1"/>
      <p:bldP spid="2" grpId="0" animBg="1"/>
      <p:bldP spid="7" grpId="0" animBg="1"/>
      <p:bldP spid="8" grpId="0" animBg="1"/>
      <p:bldP spid="32" grpId="0" animBg="1"/>
      <p:bldP spid="33" grpId="0" animBg="1"/>
      <p:bldP spid="34" grpId="0" animBg="1"/>
      <p:bldP spid="36" grpId="0" animBg="1"/>
      <p:bldP spid="68" grpId="0" animBg="1"/>
      <p:bldP spid="69" grpId="0" animBg="1"/>
      <p:bldP spid="7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0400" y="1104900"/>
            <a:ext cx="11036300" cy="3970318"/>
          </a:xfrm>
          <a:prstGeom prst="rect">
            <a:avLst/>
          </a:prstGeom>
        </p:spPr>
        <p:txBody>
          <a:bodyPr wrap="square">
            <a:spAutoFit/>
          </a:bodyPr>
          <a:lstStyle/>
          <a:p>
            <a:pPr algn="just">
              <a:lnSpc>
                <a:spcPct val="150000"/>
              </a:lnSpc>
              <a:spcAft>
                <a:spcPts val="0"/>
              </a:spcAft>
            </a:pPr>
            <a:r>
              <a:rPr lang="en-GB" sz="28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ea typeface="Times New Roman" panose="02020603050405020304" pitchFamily="18" charset="0"/>
                <a:cs typeface="Times New Roman" panose="02020603050405020304" pitchFamily="18" charset="0"/>
              </a:rPr>
              <a:t>Đột biến</a:t>
            </a:r>
            <a:r>
              <a:rPr lang="en-GB" sz="2800" dirty="0">
                <a:latin typeface="Times New Roman" panose="02020603050405020304" pitchFamily="18" charset="0"/>
                <a:ea typeface="Times New Roman" panose="02020603050405020304" pitchFamily="18" charset="0"/>
                <a:cs typeface="Times New Roman" panose="02020603050405020304" pitchFamily="18" charset="0"/>
              </a:rPr>
              <a:t>:</a:t>
            </a:r>
            <a:r>
              <a:rPr lang="vi-VN" sz="2800" dirty="0">
                <a:ea typeface="Times New Roman" panose="02020603050405020304" pitchFamily="18" charset="0"/>
                <a:cs typeface="Times New Roman" panose="02020603050405020304" pitchFamily="18" charset="0"/>
              </a:rPr>
              <a:t> tạo ra nguyên liệu sơ cấp, làm cho mỗi tính trạng trở nên phong phú, </a:t>
            </a:r>
            <a:r>
              <a:rPr lang="en-GB" sz="2800" dirty="0">
                <a:latin typeface="Times New Roman" panose="02020603050405020304" pitchFamily="18" charset="0"/>
                <a:ea typeface="Times New Roman" panose="02020603050405020304" pitchFamily="18" charset="0"/>
                <a:cs typeface="Times New Roman" panose="02020603050405020304" pitchFamily="18" charset="0"/>
              </a:rPr>
              <a:t>b</a:t>
            </a:r>
            <a:r>
              <a:rPr lang="vi-VN" sz="2800" dirty="0">
                <a:ea typeface="Times New Roman" panose="02020603050405020304" pitchFamily="18" charset="0"/>
                <a:cs typeface="Times New Roman" panose="02020603050405020304" pitchFamily="18" charset="0"/>
              </a:rPr>
              <a:t>iến dị có lợi hoặc có hại trong những môi trường nhất định. </a:t>
            </a:r>
            <a:endParaRPr lang="en-GB" sz="3200" dirty="0">
              <a:latin typeface="Times New Roman" panose="02020603050405020304" pitchFamily="18" charset="0"/>
              <a:ea typeface="Arial" panose="020B0604020202020204" pitchFamily="34" charset="0"/>
              <a:cs typeface="Times New Roman" panose="02020603050405020304" pitchFamily="18" charset="0"/>
            </a:endParaRPr>
          </a:p>
          <a:p>
            <a:pPr algn="just">
              <a:lnSpc>
                <a:spcPct val="150000"/>
              </a:lnSpc>
              <a:spcAft>
                <a:spcPts val="0"/>
              </a:spcAft>
            </a:pPr>
            <a:r>
              <a:rPr lang="en-GB" sz="2800" dirty="0">
                <a:latin typeface="Times New Roman" panose="02020603050405020304" pitchFamily="18" charset="0"/>
                <a:ea typeface="Times New Roman" panose="02020603050405020304" pitchFamily="18" charset="0"/>
                <a:cs typeface="Times New Roman" panose="02020603050405020304" pitchFamily="18" charset="0"/>
              </a:rPr>
              <a:t>* Chọn </a:t>
            </a:r>
            <a:r>
              <a:rPr lang="vi-VN" sz="2800" dirty="0">
                <a:ea typeface="Times New Roman" panose="02020603050405020304" pitchFamily="18" charset="0"/>
                <a:cs typeface="Times New Roman" panose="02020603050405020304" pitchFamily="18" charset="0"/>
              </a:rPr>
              <a:t>lọc tự nhiên</a:t>
            </a:r>
            <a:r>
              <a:rPr lang="en-GB" sz="2800" dirty="0">
                <a:latin typeface="Times New Roman" panose="02020603050405020304" pitchFamily="18" charset="0"/>
                <a:ea typeface="Times New Roman" panose="02020603050405020304" pitchFamily="18" charset="0"/>
                <a:cs typeface="Times New Roman" panose="02020603050405020304" pitchFamily="18" charset="0"/>
              </a:rPr>
              <a:t>: là</a:t>
            </a:r>
            <a:r>
              <a:rPr lang="vi-VN" sz="2800" dirty="0">
                <a:ea typeface="Times New Roman" panose="02020603050405020304" pitchFamily="18" charset="0"/>
                <a:cs typeface="Times New Roman" panose="02020603050405020304" pitchFamily="18" charset="0"/>
              </a:rPr>
              <a:t> các cá thể mang biến dị có hại bị loại bỏ, các cá thể mang biến dị có lợi sẽ thích nghi hơn được sống sót và sinh sản. Thông qua quá trình sinh sản, các cá thể mang biến dị có lợi sẽ tăng lên trong quần thể, dần hình thành quần thể thích nghi</a:t>
            </a:r>
            <a:r>
              <a:rPr lang="en-GB" sz="28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GB" sz="3200"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3" name="Rounded Rectangle 2"/>
          <p:cNvSpPr/>
          <p:nvPr/>
        </p:nvSpPr>
        <p:spPr>
          <a:xfrm>
            <a:off x="10864789" y="6852437"/>
            <a:ext cx="1821402" cy="661772"/>
          </a:xfrm>
          <a:prstGeom prst="roundRect">
            <a:avLst/>
          </a:prstGeom>
          <a:solidFill>
            <a:srgbClr val="AD29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ounded Rectangle 3"/>
          <p:cNvSpPr/>
          <p:nvPr/>
        </p:nvSpPr>
        <p:spPr>
          <a:xfrm>
            <a:off x="682487" y="410818"/>
            <a:ext cx="3511826" cy="583096"/>
          </a:xfrm>
          <a:prstGeom prst="roundRect">
            <a:avLst/>
          </a:prstGeom>
          <a:solidFill>
            <a:srgbClr val="DE36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err="1" smtClean="0">
                <a:solidFill>
                  <a:schemeClr val="bg1"/>
                </a:solidFill>
                <a:latin typeface="Times New Roman" panose="02020603050405020304" pitchFamily="18" charset="0"/>
                <a:cs typeface="Times New Roman" panose="02020603050405020304" pitchFamily="18" charset="0"/>
              </a:rPr>
              <a:t>Bổ</a:t>
            </a:r>
            <a:r>
              <a:rPr lang="en-GB" sz="3200" b="1" dirty="0" smtClean="0">
                <a:solidFill>
                  <a:schemeClr val="bg1"/>
                </a:solidFill>
                <a:latin typeface="Times New Roman" panose="02020603050405020304" pitchFamily="18" charset="0"/>
                <a:cs typeface="Times New Roman" panose="02020603050405020304" pitchFamily="18" charset="0"/>
              </a:rPr>
              <a:t> sung kiến thức</a:t>
            </a:r>
            <a:endParaRPr lang="en-GB" sz="32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33601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192370" y="1104023"/>
            <a:ext cx="4662701" cy="4616648"/>
          </a:xfrm>
          <a:prstGeom prst="rect">
            <a:avLst/>
          </a:prstGeom>
        </p:spPr>
        <p:txBody>
          <a:bodyPr wrap="square">
            <a:spAutoFit/>
          </a:bodyPr>
          <a:lstStyle/>
          <a:p>
            <a:pPr algn="just">
              <a:lnSpc>
                <a:spcPct val="150000"/>
              </a:lnSpc>
              <a:spcAft>
                <a:spcPts val="0"/>
              </a:spcAft>
            </a:pPr>
            <a:r>
              <a:rPr lang="en-GB" sz="2800" b="1" dirty="0">
                <a:latin typeface="Times New Roman" panose="02020603050405020304" pitchFamily="18" charset="0"/>
                <a:ea typeface="Times New Roman" panose="02020603050405020304" pitchFamily="18" charset="0"/>
                <a:cs typeface="Times New Roman" panose="02020603050405020304" pitchFamily="18" charset="0"/>
              </a:rPr>
              <a:t>Kết </a:t>
            </a:r>
            <a:r>
              <a:rPr lang="en-GB" sz="2800" b="1" dirty="0" err="1">
                <a:latin typeface="Times New Roman" panose="02020603050405020304" pitchFamily="18" charset="0"/>
                <a:ea typeface="Times New Roman" panose="02020603050405020304" pitchFamily="18" charset="0"/>
                <a:cs typeface="Times New Roman" panose="02020603050405020304" pitchFamily="18" charset="0"/>
              </a:rPr>
              <a:t>quả</a:t>
            </a:r>
            <a:r>
              <a:rPr lang="en-GB" sz="2800" b="1" dirty="0">
                <a:latin typeface="Times New Roman" panose="02020603050405020304" pitchFamily="18" charset="0"/>
                <a:ea typeface="Times New Roman" panose="02020603050405020304" pitchFamily="18" charset="0"/>
                <a:cs typeface="Times New Roman" panose="02020603050405020304" pitchFamily="18" charset="0"/>
              </a:rPr>
              <a:t>: </a:t>
            </a:r>
            <a:endParaRPr lang="en-GB" sz="2800" b="1"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n-GB"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ea typeface="Times New Roman" panose="02020603050405020304" pitchFamily="18" charset="0"/>
                <a:cs typeface="Times New Roman" panose="02020603050405020304" pitchFamily="18" charset="0"/>
              </a:rPr>
              <a:t>Tần</a:t>
            </a:r>
            <a:r>
              <a:rPr lang="en-GB" sz="2800" dirty="0">
                <a:latin typeface="Times New Roman" panose="02020603050405020304" pitchFamily="18" charset="0"/>
                <a:ea typeface="Times New Roman" panose="02020603050405020304" pitchFamily="18" charset="0"/>
                <a:cs typeface="Times New Roman" panose="02020603050405020304" pitchFamily="18" charset="0"/>
              </a:rPr>
              <a:t> số gene (allele) </a:t>
            </a:r>
            <a:r>
              <a:rPr lang="en-GB" sz="2800" dirty="0" err="1">
                <a:latin typeface="Times New Roman" panose="02020603050405020304" pitchFamily="18" charset="0"/>
                <a:ea typeface="Times New Roman" panose="02020603050405020304" pitchFamily="18" charset="0"/>
                <a:cs typeface="Times New Roman" panose="02020603050405020304" pitchFamily="18" charset="0"/>
              </a:rPr>
              <a:t>quy</a:t>
            </a:r>
            <a:r>
              <a:rPr lang="en-GB"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ea typeface="Times New Roman" panose="02020603050405020304" pitchFamily="18" charset="0"/>
                <a:cs typeface="Times New Roman" panose="02020603050405020304" pitchFamily="18" charset="0"/>
              </a:rPr>
              <a:t>định</a:t>
            </a:r>
            <a:r>
              <a:rPr lang="en-GB"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ea typeface="Times New Roman" panose="02020603050405020304" pitchFamily="18" charset="0"/>
                <a:cs typeface="Times New Roman" panose="02020603050405020304" pitchFamily="18" charset="0"/>
              </a:rPr>
              <a:t>đặc</a:t>
            </a:r>
            <a:r>
              <a:rPr lang="en-GB" sz="2800" dirty="0">
                <a:latin typeface="Times New Roman" panose="02020603050405020304" pitchFamily="18" charset="0"/>
                <a:ea typeface="Times New Roman" panose="02020603050405020304" pitchFamily="18" charset="0"/>
                <a:cs typeface="Times New Roman" panose="02020603050405020304" pitchFamily="18" charset="0"/>
              </a:rPr>
              <a:t> điểm </a:t>
            </a:r>
            <a:r>
              <a:rPr lang="en-GB" sz="2800" dirty="0" err="1">
                <a:latin typeface="Times New Roman" panose="02020603050405020304" pitchFamily="18" charset="0"/>
                <a:ea typeface="Times New Roman" panose="02020603050405020304" pitchFamily="18" charset="0"/>
                <a:cs typeface="Times New Roman" panose="02020603050405020304" pitchFamily="18" charset="0"/>
              </a:rPr>
              <a:t>thích</a:t>
            </a:r>
            <a:r>
              <a:rPr lang="en-GB"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ea typeface="Times New Roman" panose="02020603050405020304" pitchFamily="18" charset="0"/>
                <a:cs typeface="Times New Roman" panose="02020603050405020304" pitchFamily="18" charset="0"/>
              </a:rPr>
              <a:t>nghi</a:t>
            </a:r>
            <a:r>
              <a:rPr lang="en-GB" sz="2800" dirty="0">
                <a:latin typeface="Times New Roman" panose="02020603050405020304" pitchFamily="18" charset="0"/>
                <a:ea typeface="Times New Roman" panose="02020603050405020304" pitchFamily="18" charset="0"/>
                <a:cs typeface="Times New Roman" panose="02020603050405020304" pitchFamily="18" charset="0"/>
              </a:rPr>
              <a:t> của </a:t>
            </a:r>
            <a:r>
              <a:rPr lang="en-GB" sz="2800" dirty="0" err="1">
                <a:latin typeface="Times New Roman" panose="02020603050405020304" pitchFamily="18" charset="0"/>
                <a:ea typeface="Times New Roman" panose="02020603050405020304" pitchFamily="18" charset="0"/>
                <a:cs typeface="Times New Roman" panose="02020603050405020304" pitchFamily="18" charset="0"/>
              </a:rPr>
              <a:t>quần</a:t>
            </a:r>
            <a:r>
              <a:rPr lang="en-GB" sz="2800" dirty="0">
                <a:latin typeface="Times New Roman" panose="02020603050405020304" pitchFamily="18" charset="0"/>
                <a:ea typeface="Times New Roman" panose="02020603050405020304" pitchFamily="18" charset="0"/>
                <a:cs typeface="Times New Roman" panose="02020603050405020304" pitchFamily="18" charset="0"/>
              </a:rPr>
              <a:t> thể </a:t>
            </a:r>
            <a:r>
              <a:rPr lang="en-GB" sz="2800" dirty="0" err="1">
                <a:latin typeface="Times New Roman" panose="02020603050405020304" pitchFamily="18" charset="0"/>
                <a:ea typeface="Times New Roman" panose="02020603050405020304" pitchFamily="18" charset="0"/>
                <a:cs typeface="Times New Roman" panose="02020603050405020304" pitchFamily="18" charset="0"/>
              </a:rPr>
              <a:t>tăng</a:t>
            </a:r>
            <a:r>
              <a:rPr lang="en-GB" sz="2800" dirty="0">
                <a:latin typeface="Times New Roman" panose="02020603050405020304" pitchFamily="18" charset="0"/>
                <a:ea typeface="Times New Roman" panose="02020603050405020304" pitchFamily="18" charset="0"/>
                <a:cs typeface="Times New Roman" panose="02020603050405020304" pitchFamily="18" charset="0"/>
              </a:rPr>
              <a:t> qua các thế hệ</a:t>
            </a:r>
            <a:endParaRPr lang="en-GB" sz="2800" dirty="0">
              <a:latin typeface="Times New Roman" panose="02020603050405020304" pitchFamily="18" charset="0"/>
              <a:ea typeface="Arial" panose="020B0604020202020204" pitchFamily="34" charset="0"/>
              <a:cs typeface="Times New Roman" panose="02020603050405020304" pitchFamily="18" charset="0"/>
            </a:endParaRPr>
          </a:p>
          <a:p>
            <a:pPr algn="just">
              <a:lnSpc>
                <a:spcPct val="150000"/>
              </a:lnSpc>
              <a:spcAft>
                <a:spcPts val="0"/>
              </a:spcAft>
            </a:pPr>
            <a:r>
              <a:rPr lang="en-GB"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ea typeface="Times New Roman" panose="02020603050405020304" pitchFamily="18" charset="0"/>
                <a:cs typeface="Times New Roman" panose="02020603050405020304" pitchFamily="18" charset="0"/>
              </a:rPr>
              <a:t>Tần</a:t>
            </a:r>
            <a:r>
              <a:rPr lang="en-GB" sz="2800" dirty="0">
                <a:latin typeface="Times New Roman" panose="02020603050405020304" pitchFamily="18" charset="0"/>
                <a:ea typeface="Times New Roman" panose="02020603050405020304" pitchFamily="18" charset="0"/>
                <a:cs typeface="Times New Roman" panose="02020603050405020304" pitchFamily="18" charset="0"/>
              </a:rPr>
              <a:t> số gene </a:t>
            </a:r>
            <a:r>
              <a:rPr lang="en-GB" sz="2800" dirty="0" err="1">
                <a:latin typeface="Times New Roman" panose="02020603050405020304" pitchFamily="18" charset="0"/>
                <a:ea typeface="Times New Roman" panose="02020603050405020304" pitchFamily="18" charset="0"/>
                <a:cs typeface="Times New Roman" panose="02020603050405020304" pitchFamily="18" charset="0"/>
              </a:rPr>
              <a:t>quy</a:t>
            </a:r>
            <a:r>
              <a:rPr lang="en-GB"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ea typeface="Times New Roman" panose="02020603050405020304" pitchFamily="18" charset="0"/>
                <a:cs typeface="Times New Roman" panose="02020603050405020304" pitchFamily="18" charset="0"/>
              </a:rPr>
              <a:t>định</a:t>
            </a:r>
            <a:r>
              <a:rPr lang="en-GB"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ea typeface="Times New Roman" panose="02020603050405020304" pitchFamily="18" charset="0"/>
                <a:cs typeface="Times New Roman" panose="02020603050405020304" pitchFamily="18" charset="0"/>
              </a:rPr>
              <a:t>đặc</a:t>
            </a:r>
            <a:r>
              <a:rPr lang="en-GB" sz="2800" dirty="0">
                <a:latin typeface="Times New Roman" panose="02020603050405020304" pitchFamily="18" charset="0"/>
                <a:ea typeface="Times New Roman" panose="02020603050405020304" pitchFamily="18" charset="0"/>
                <a:cs typeface="Times New Roman" panose="02020603050405020304" pitchFamily="18" charset="0"/>
              </a:rPr>
              <a:t> điểm </a:t>
            </a:r>
            <a:r>
              <a:rPr lang="en-GB" sz="2800" dirty="0" err="1">
                <a:latin typeface="Times New Roman" panose="02020603050405020304" pitchFamily="18" charset="0"/>
                <a:ea typeface="Times New Roman" panose="02020603050405020304" pitchFamily="18" charset="0"/>
                <a:cs typeface="Times New Roman" panose="02020603050405020304" pitchFamily="18" charset="0"/>
              </a:rPr>
              <a:t>thích</a:t>
            </a:r>
            <a:r>
              <a:rPr lang="en-GB"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ea typeface="Times New Roman" panose="02020603050405020304" pitchFamily="18" charset="0"/>
                <a:cs typeface="Times New Roman" panose="02020603050405020304" pitchFamily="18" charset="0"/>
              </a:rPr>
              <a:t>nghi</a:t>
            </a:r>
            <a:r>
              <a:rPr lang="en-GB"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ea typeface="Times New Roman" panose="02020603050405020304" pitchFamily="18" charset="0"/>
                <a:cs typeface="Times New Roman" panose="02020603050405020304" pitchFamily="18" charset="0"/>
              </a:rPr>
              <a:t>trở</a:t>
            </a:r>
            <a:r>
              <a:rPr lang="en-GB" sz="2800" dirty="0">
                <a:latin typeface="Times New Roman" panose="02020603050405020304" pitchFamily="18" charset="0"/>
                <a:ea typeface="Times New Roman" panose="02020603050405020304" pitchFamily="18" charset="0"/>
                <a:cs typeface="Times New Roman" panose="02020603050405020304" pitchFamily="18" charset="0"/>
              </a:rPr>
              <a:t> nên </a:t>
            </a:r>
            <a:r>
              <a:rPr lang="en-GB" sz="2800" dirty="0" err="1">
                <a:latin typeface="Times New Roman" panose="02020603050405020304" pitchFamily="18" charset="0"/>
                <a:ea typeface="Times New Roman" panose="02020603050405020304" pitchFamily="18" charset="0"/>
                <a:cs typeface="Times New Roman" panose="02020603050405020304" pitchFamily="18" charset="0"/>
              </a:rPr>
              <a:t>phổ</a:t>
            </a:r>
            <a:r>
              <a:rPr lang="en-GB" sz="2800" dirty="0">
                <a:latin typeface="Times New Roman" panose="02020603050405020304" pitchFamily="18" charset="0"/>
                <a:ea typeface="Times New Roman" panose="02020603050405020304" pitchFamily="18" charset="0"/>
                <a:cs typeface="Times New Roman" panose="02020603050405020304" pitchFamily="18" charset="0"/>
              </a:rPr>
              <a:t> biến trong </a:t>
            </a:r>
            <a:r>
              <a:rPr lang="en-GB" sz="2800" dirty="0" err="1">
                <a:latin typeface="Times New Roman" panose="02020603050405020304" pitchFamily="18" charset="0"/>
                <a:ea typeface="Times New Roman" panose="02020603050405020304" pitchFamily="18" charset="0"/>
                <a:cs typeface="Times New Roman" panose="02020603050405020304" pitchFamily="18" charset="0"/>
              </a:rPr>
              <a:t>quần</a:t>
            </a:r>
            <a:r>
              <a:rPr lang="en-GB" sz="2800" dirty="0">
                <a:latin typeface="Times New Roman" panose="02020603050405020304" pitchFamily="18" charset="0"/>
                <a:ea typeface="Times New Roman" panose="02020603050405020304" pitchFamily="18" charset="0"/>
                <a:cs typeface="Times New Roman" panose="02020603050405020304" pitchFamily="18" charset="0"/>
              </a:rPr>
              <a:t> thể.</a:t>
            </a:r>
            <a:endParaRPr lang="en-GB" sz="2800" dirty="0">
              <a:latin typeface="Times New Roman" panose="02020603050405020304" pitchFamily="18" charset="0"/>
              <a:ea typeface="Arial" panose="020B0604020202020204" pitchFamily="34"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0" y="795460"/>
            <a:ext cx="7089489" cy="5322673"/>
          </a:xfrm>
          <a:prstGeom prst="rect">
            <a:avLst/>
          </a:prstGeom>
        </p:spPr>
      </p:pic>
      <p:sp>
        <p:nvSpPr>
          <p:cNvPr id="5" name="Rounded Rectangle 4"/>
          <p:cNvSpPr/>
          <p:nvPr/>
        </p:nvSpPr>
        <p:spPr>
          <a:xfrm>
            <a:off x="10864789" y="6861315"/>
            <a:ext cx="1821402" cy="661772"/>
          </a:xfrm>
          <a:prstGeom prst="roundRect">
            <a:avLst/>
          </a:prstGeom>
          <a:solidFill>
            <a:srgbClr val="AD29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542416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4606" y="249830"/>
            <a:ext cx="11217891" cy="3323987"/>
          </a:xfrm>
          <a:prstGeom prst="rect">
            <a:avLst/>
          </a:prstGeom>
        </p:spPr>
        <p:txBody>
          <a:bodyPr wrap="square">
            <a:spAutoFit/>
          </a:bodyPr>
          <a:lstStyle/>
          <a:p>
            <a:pPr algn="just">
              <a:lnSpc>
                <a:spcPct val="150000"/>
              </a:lnSpc>
              <a:spcAft>
                <a:spcPts val="0"/>
              </a:spcAft>
            </a:pPr>
            <a:r>
              <a:rPr lang="en-GB" sz="2800" b="1" dirty="0">
                <a:latin typeface="Times New Roman" panose="02020603050405020304" pitchFamily="18" charset="0"/>
                <a:ea typeface="Times New Roman" panose="02020603050405020304" pitchFamily="18" charset="0"/>
                <a:cs typeface="Times New Roman" panose="02020603050405020304" pitchFamily="18" charset="0"/>
              </a:rPr>
              <a:t>Ý </a:t>
            </a:r>
            <a:r>
              <a:rPr lang="en-GB" sz="2800" b="1" dirty="0" err="1">
                <a:latin typeface="Times New Roman" panose="02020603050405020304" pitchFamily="18" charset="0"/>
                <a:ea typeface="Times New Roman" panose="02020603050405020304" pitchFamily="18" charset="0"/>
                <a:cs typeface="Times New Roman" panose="02020603050405020304" pitchFamily="18" charset="0"/>
              </a:rPr>
              <a:t>nghĩa</a:t>
            </a:r>
            <a:r>
              <a:rPr lang="en-GB" sz="2800" b="1" dirty="0">
                <a:latin typeface="Times New Roman" panose="02020603050405020304" pitchFamily="18" charset="0"/>
                <a:ea typeface="Times New Roman" panose="02020603050405020304" pitchFamily="18" charset="0"/>
                <a:cs typeface="Times New Roman" panose="02020603050405020304" pitchFamily="18" charset="0"/>
              </a:rPr>
              <a:t>: </a:t>
            </a:r>
            <a:endParaRPr lang="en-GB" sz="2800" b="1"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n-GB"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ea typeface="Times New Roman" panose="02020603050405020304" pitchFamily="18" charset="0"/>
                <a:cs typeface="Times New Roman" panose="02020603050405020304" pitchFamily="18" charset="0"/>
              </a:rPr>
              <a:t>Đào</a:t>
            </a:r>
            <a:r>
              <a:rPr lang="en-GB"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ea typeface="Times New Roman" panose="02020603050405020304" pitchFamily="18" charset="0"/>
                <a:cs typeface="Times New Roman" panose="02020603050405020304" pitchFamily="18" charset="0"/>
              </a:rPr>
              <a:t>thải</a:t>
            </a:r>
            <a:r>
              <a:rPr lang="en-GB" sz="2800" dirty="0">
                <a:latin typeface="Times New Roman" panose="02020603050405020304" pitchFamily="18" charset="0"/>
                <a:ea typeface="Times New Roman" panose="02020603050405020304" pitchFamily="18" charset="0"/>
                <a:cs typeface="Times New Roman" panose="02020603050405020304" pitchFamily="18" charset="0"/>
              </a:rPr>
              <a:t> biến </a:t>
            </a:r>
            <a:r>
              <a:rPr lang="en-GB" sz="2800" dirty="0" err="1">
                <a:latin typeface="Times New Roman" panose="02020603050405020304" pitchFamily="18" charset="0"/>
                <a:ea typeface="Times New Roman" panose="02020603050405020304" pitchFamily="18" charset="0"/>
                <a:cs typeface="Times New Roman" panose="02020603050405020304" pitchFamily="18" charset="0"/>
              </a:rPr>
              <a:t>dị</a:t>
            </a:r>
            <a:r>
              <a:rPr lang="en-GB"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ea typeface="Times New Roman" panose="02020603050405020304" pitchFamily="18" charset="0"/>
                <a:cs typeface="Times New Roman" panose="02020603050405020304" pitchFamily="18" charset="0"/>
              </a:rPr>
              <a:t>bất</a:t>
            </a:r>
            <a:r>
              <a:rPr lang="en-GB" sz="2800" dirty="0">
                <a:latin typeface="Times New Roman" panose="02020603050405020304" pitchFamily="18" charset="0"/>
                <a:ea typeface="Times New Roman" panose="02020603050405020304" pitchFamily="18" charset="0"/>
                <a:cs typeface="Times New Roman" panose="02020603050405020304" pitchFamily="18" charset="0"/>
              </a:rPr>
              <a:t> lợi</a:t>
            </a:r>
            <a:endParaRPr lang="en-GB" sz="2800" dirty="0">
              <a:latin typeface="Times New Roman" panose="02020603050405020304" pitchFamily="18" charset="0"/>
              <a:ea typeface="Arial" panose="020B0604020202020204" pitchFamily="34" charset="0"/>
              <a:cs typeface="Times New Roman" panose="02020603050405020304" pitchFamily="18" charset="0"/>
            </a:endParaRPr>
          </a:p>
          <a:p>
            <a:pPr algn="just">
              <a:lnSpc>
                <a:spcPct val="150000"/>
              </a:lnSpc>
              <a:spcAft>
                <a:spcPts val="0"/>
              </a:spcAft>
            </a:pPr>
            <a:r>
              <a:rPr lang="en-GB" sz="2800" dirty="0">
                <a:latin typeface="Times New Roman" panose="02020603050405020304" pitchFamily="18" charset="0"/>
                <a:ea typeface="Times New Roman" panose="02020603050405020304" pitchFamily="18" charset="0"/>
                <a:cs typeface="Times New Roman" panose="02020603050405020304" pitchFamily="18" charset="0"/>
              </a:rPr>
              <a:t>- Tích </a:t>
            </a:r>
            <a:r>
              <a:rPr lang="en-GB" sz="2800" dirty="0" err="1">
                <a:latin typeface="Times New Roman" panose="02020603050405020304" pitchFamily="18" charset="0"/>
                <a:ea typeface="Times New Roman" panose="02020603050405020304" pitchFamily="18" charset="0"/>
                <a:cs typeface="Times New Roman" panose="02020603050405020304" pitchFamily="18" charset="0"/>
              </a:rPr>
              <a:t>lũy</a:t>
            </a:r>
            <a:r>
              <a:rPr lang="en-GB" sz="2800" dirty="0">
                <a:latin typeface="Times New Roman" panose="02020603050405020304" pitchFamily="18" charset="0"/>
                <a:ea typeface="Times New Roman" panose="02020603050405020304" pitchFamily="18" charset="0"/>
                <a:cs typeface="Times New Roman" panose="02020603050405020304" pitchFamily="18" charset="0"/>
              </a:rPr>
              <a:t> biến </a:t>
            </a:r>
            <a:r>
              <a:rPr lang="en-GB" sz="2800" dirty="0" err="1">
                <a:latin typeface="Times New Roman" panose="02020603050405020304" pitchFamily="18" charset="0"/>
                <a:ea typeface="Times New Roman" panose="02020603050405020304" pitchFamily="18" charset="0"/>
                <a:cs typeface="Times New Roman" panose="02020603050405020304" pitchFamily="18" charset="0"/>
              </a:rPr>
              <a:t>dị</a:t>
            </a:r>
            <a:r>
              <a:rPr lang="en-GB" sz="2800" dirty="0">
                <a:latin typeface="Times New Roman" panose="02020603050405020304" pitchFamily="18" charset="0"/>
                <a:ea typeface="Times New Roman" panose="02020603050405020304" pitchFamily="18" charset="0"/>
                <a:cs typeface="Times New Roman" panose="02020603050405020304" pitchFamily="18" charset="0"/>
              </a:rPr>
              <a:t> có lợi </a:t>
            </a:r>
            <a:r>
              <a:rPr lang="en-GB" sz="28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GB" sz="2800" dirty="0">
                <a:latin typeface="Times New Roman" panose="02020603050405020304" pitchFamily="18" charset="0"/>
                <a:ea typeface="Times New Roman" panose="02020603050405020304" pitchFamily="18" charset="0"/>
                <a:cs typeface="Times New Roman" panose="02020603050405020304" pitchFamily="18" charset="0"/>
              </a:rPr>
              <a:t> sinh vật.</a:t>
            </a:r>
            <a:endParaRPr lang="en-GB" sz="2800" dirty="0">
              <a:latin typeface="Times New Roman" panose="02020603050405020304" pitchFamily="18" charset="0"/>
              <a:ea typeface="Arial" panose="020B0604020202020204" pitchFamily="34" charset="0"/>
              <a:cs typeface="Times New Roman" panose="02020603050405020304" pitchFamily="18" charset="0"/>
            </a:endParaRPr>
          </a:p>
          <a:p>
            <a:pPr algn="just">
              <a:lnSpc>
                <a:spcPct val="150000"/>
              </a:lnSpc>
              <a:spcAft>
                <a:spcPts val="0"/>
              </a:spcAft>
            </a:pPr>
            <a:r>
              <a:rPr lang="en-GB" sz="2800" dirty="0">
                <a:latin typeface="Times New Roman" panose="02020603050405020304" pitchFamily="18" charset="0"/>
                <a:ea typeface="Times New Roman" panose="02020603050405020304" pitchFamily="18" charset="0"/>
                <a:cs typeface="Times New Roman" panose="02020603050405020304" pitchFamily="18" charset="0"/>
              </a:rPr>
              <a:t>- Phân hóa khả năng sống </a:t>
            </a:r>
            <a:r>
              <a:rPr lang="en-GB" sz="2800" dirty="0" err="1">
                <a:latin typeface="Times New Roman" panose="02020603050405020304" pitchFamily="18" charset="0"/>
                <a:ea typeface="Times New Roman" panose="02020603050405020304" pitchFamily="18" charset="0"/>
                <a:cs typeface="Times New Roman" panose="02020603050405020304" pitchFamily="18" charset="0"/>
              </a:rPr>
              <a:t>sót</a:t>
            </a:r>
            <a:r>
              <a:rPr lang="en-GB" sz="2800" dirty="0">
                <a:latin typeface="Times New Roman" panose="02020603050405020304" pitchFamily="18" charset="0"/>
                <a:ea typeface="Times New Roman" panose="02020603050405020304" pitchFamily="18" charset="0"/>
                <a:cs typeface="Times New Roman" panose="02020603050405020304" pitchFamily="18" charset="0"/>
              </a:rPr>
              <a:t> và sinh </a:t>
            </a:r>
            <a:r>
              <a:rPr lang="en-GB" sz="2800" dirty="0" err="1">
                <a:latin typeface="Times New Roman" panose="02020603050405020304" pitchFamily="18" charset="0"/>
                <a:ea typeface="Times New Roman" panose="02020603050405020304" pitchFamily="18" charset="0"/>
                <a:cs typeface="Times New Roman" panose="02020603050405020304" pitchFamily="18" charset="0"/>
              </a:rPr>
              <a:t>sản</a:t>
            </a:r>
            <a:r>
              <a:rPr lang="en-GB" sz="2800" dirty="0">
                <a:latin typeface="Times New Roman" panose="02020603050405020304" pitchFamily="18" charset="0"/>
                <a:ea typeface="Times New Roman" panose="02020603050405020304" pitchFamily="18" charset="0"/>
                <a:cs typeface="Times New Roman" panose="02020603050405020304" pitchFamily="18" charset="0"/>
              </a:rPr>
              <a:t> của các cá thể trong </a:t>
            </a:r>
            <a:r>
              <a:rPr lang="en-GB" sz="2800" dirty="0" err="1">
                <a:latin typeface="Times New Roman" panose="02020603050405020304" pitchFamily="18" charset="0"/>
                <a:ea typeface="Times New Roman" panose="02020603050405020304" pitchFamily="18" charset="0"/>
                <a:cs typeface="Times New Roman" panose="02020603050405020304" pitchFamily="18" charset="0"/>
              </a:rPr>
              <a:t>quần</a:t>
            </a:r>
            <a:r>
              <a:rPr lang="en-GB" sz="2800" dirty="0">
                <a:latin typeface="Times New Roman" panose="02020603050405020304" pitchFamily="18" charset="0"/>
                <a:ea typeface="Times New Roman" panose="02020603050405020304" pitchFamily="18" charset="0"/>
                <a:cs typeface="Times New Roman" panose="02020603050405020304" pitchFamily="18" charset="0"/>
              </a:rPr>
              <a:t> thể, hình thành </a:t>
            </a:r>
            <a:r>
              <a:rPr lang="en-GB" sz="2800" dirty="0" err="1">
                <a:latin typeface="Times New Roman" panose="02020603050405020304" pitchFamily="18" charset="0"/>
                <a:ea typeface="Times New Roman" panose="02020603050405020304" pitchFamily="18" charset="0"/>
                <a:cs typeface="Times New Roman" panose="02020603050405020304" pitchFamily="18" charset="0"/>
              </a:rPr>
              <a:t>quần</a:t>
            </a:r>
            <a:r>
              <a:rPr lang="en-GB" sz="2800" dirty="0">
                <a:latin typeface="Times New Roman" panose="02020603050405020304" pitchFamily="18" charset="0"/>
                <a:ea typeface="Times New Roman" panose="02020603050405020304" pitchFamily="18" charset="0"/>
                <a:cs typeface="Times New Roman" panose="02020603050405020304" pitchFamily="18" charset="0"/>
              </a:rPr>
              <a:t> thể </a:t>
            </a:r>
            <a:r>
              <a:rPr lang="en-GB" sz="2800" dirty="0" err="1">
                <a:latin typeface="Times New Roman" panose="02020603050405020304" pitchFamily="18" charset="0"/>
                <a:ea typeface="Times New Roman" panose="02020603050405020304" pitchFamily="18" charset="0"/>
                <a:cs typeface="Times New Roman" panose="02020603050405020304" pitchFamily="18" charset="0"/>
              </a:rPr>
              <a:t>thích</a:t>
            </a:r>
            <a:r>
              <a:rPr lang="en-GB"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ea typeface="Times New Roman" panose="02020603050405020304" pitchFamily="18" charset="0"/>
                <a:cs typeface="Times New Roman" panose="02020603050405020304" pitchFamily="18" charset="0"/>
              </a:rPr>
              <a:t>nghi</a:t>
            </a:r>
            <a:r>
              <a:rPr lang="en-GB"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GB" sz="2800" dirty="0">
              <a:latin typeface="Times New Roman" panose="02020603050405020304" pitchFamily="18" charset="0"/>
              <a:ea typeface="Arial" panose="020B0604020202020204" pitchFamily="34" charset="0"/>
              <a:cs typeface="Times New Roman" panose="02020603050405020304" pitchFamily="18" charset="0"/>
            </a:endParaRPr>
          </a:p>
        </p:txBody>
      </p:sp>
      <p:pic>
        <p:nvPicPr>
          <p:cNvPr id="3" name="Picture 2"/>
          <p:cNvPicPr>
            <a:picLocks noChangeAspect="1"/>
          </p:cNvPicPr>
          <p:nvPr/>
        </p:nvPicPr>
        <p:blipFill rotWithShape="1">
          <a:blip r:embed="rId2"/>
          <a:srcRect r="896" b="22204"/>
          <a:stretch/>
        </p:blipFill>
        <p:spPr>
          <a:xfrm>
            <a:off x="1521034" y="3815117"/>
            <a:ext cx="8448326" cy="2922138"/>
          </a:xfrm>
          <a:prstGeom prst="rect">
            <a:avLst/>
          </a:prstGeom>
        </p:spPr>
      </p:pic>
      <p:sp>
        <p:nvSpPr>
          <p:cNvPr id="4" name="Rounded Rectangle 3"/>
          <p:cNvSpPr/>
          <p:nvPr/>
        </p:nvSpPr>
        <p:spPr>
          <a:xfrm>
            <a:off x="10864789" y="6870193"/>
            <a:ext cx="1821402" cy="661772"/>
          </a:xfrm>
          <a:prstGeom prst="roundRect">
            <a:avLst/>
          </a:prstGeom>
          <a:solidFill>
            <a:srgbClr val="AD29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659110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8821" y="0"/>
            <a:ext cx="3977160" cy="1886785"/>
          </a:xfrm>
        </p:spPr>
        <p:txBody>
          <a:bodyPr>
            <a:noAutofit/>
          </a:bodyPr>
          <a:lstStyle/>
          <a:p>
            <a:pPr algn="ctr">
              <a:lnSpc>
                <a:spcPct val="150000"/>
              </a:lnSpc>
            </a:pPr>
            <a:r>
              <a:rPr lang="en-GB" sz="3600" dirty="0" err="1" smtClean="0"/>
              <a:t>Luyện</a:t>
            </a:r>
            <a:r>
              <a:rPr lang="en-GB" sz="3600" dirty="0" smtClean="0"/>
              <a:t> tập – </a:t>
            </a:r>
            <a:br>
              <a:rPr lang="en-GB" sz="3600" dirty="0" smtClean="0"/>
            </a:br>
            <a:r>
              <a:rPr lang="en-GB" sz="3600" dirty="0" err="1" smtClean="0"/>
              <a:t>củng</a:t>
            </a:r>
            <a:r>
              <a:rPr lang="en-GB" sz="3600" dirty="0" smtClean="0"/>
              <a:t> </a:t>
            </a:r>
            <a:r>
              <a:rPr lang="en-GB" sz="3600" dirty="0" err="1" smtClean="0"/>
              <a:t>cố</a:t>
            </a:r>
            <a:endParaRPr lang="en-GB" sz="3600" dirty="0"/>
          </a:p>
        </p:txBody>
      </p:sp>
      <p:sp>
        <p:nvSpPr>
          <p:cNvPr id="4" name="Text Placeholder 3"/>
          <p:cNvSpPr>
            <a:spLocks noGrp="1"/>
          </p:cNvSpPr>
          <p:nvPr>
            <p:ph type="body" sz="half" idx="2"/>
          </p:nvPr>
        </p:nvSpPr>
        <p:spPr>
          <a:xfrm>
            <a:off x="8214840" y="2994660"/>
            <a:ext cx="4041141" cy="2606040"/>
          </a:xfrm>
        </p:spPr>
        <p:txBody>
          <a:bodyPr>
            <a:noAutofit/>
          </a:bodyPr>
          <a:lstStyle/>
          <a:p>
            <a:pPr algn="ctr">
              <a:lnSpc>
                <a:spcPct val="150000"/>
              </a:lnSpc>
            </a:pPr>
            <a:r>
              <a:rPr lang="en-GB" sz="3200" b="1" dirty="0" smtClean="0"/>
              <a:t>Tiến hóa </a:t>
            </a:r>
          </a:p>
          <a:p>
            <a:pPr algn="ctr">
              <a:lnSpc>
                <a:spcPct val="150000"/>
              </a:lnSpc>
            </a:pPr>
            <a:r>
              <a:rPr lang="en-GB" sz="3200" b="1" dirty="0" smtClean="0"/>
              <a:t>Chọn </a:t>
            </a:r>
            <a:r>
              <a:rPr lang="en-GB" sz="3200" b="1" dirty="0" err="1" smtClean="0"/>
              <a:t>lọc</a:t>
            </a:r>
            <a:r>
              <a:rPr lang="en-GB" sz="3200" b="1" dirty="0" smtClean="0"/>
              <a:t> nhân tạo</a:t>
            </a:r>
          </a:p>
          <a:p>
            <a:pPr algn="ctr">
              <a:lnSpc>
                <a:spcPct val="150000"/>
              </a:lnSpc>
            </a:pPr>
            <a:r>
              <a:rPr lang="en-GB" sz="3200" b="1" dirty="0" smtClean="0"/>
              <a:t>Chọn </a:t>
            </a:r>
            <a:r>
              <a:rPr lang="en-GB" sz="3200" b="1" dirty="0" err="1" smtClean="0"/>
              <a:t>lọc</a:t>
            </a:r>
            <a:r>
              <a:rPr lang="en-GB" sz="3200" b="1" dirty="0" smtClean="0"/>
              <a:t> tự nhiên</a:t>
            </a:r>
          </a:p>
        </p:txBody>
      </p:sp>
      <p:sp>
        <p:nvSpPr>
          <p:cNvPr id="7" name="Rectangle 6"/>
          <p:cNvSpPr/>
          <p:nvPr/>
        </p:nvSpPr>
        <p:spPr>
          <a:xfrm>
            <a:off x="152401" y="571501"/>
            <a:ext cx="7556499" cy="5632311"/>
          </a:xfrm>
          <a:prstGeom prst="rect">
            <a:avLst/>
          </a:prstGeom>
        </p:spPr>
        <p:txBody>
          <a:bodyPr wrap="square">
            <a:spAutoFit/>
          </a:bodyPr>
          <a:lstStyle/>
          <a:p>
            <a:pPr algn="just">
              <a:lnSpc>
                <a:spcPct val="150000"/>
              </a:lnSpc>
            </a:pPr>
            <a:r>
              <a:rPr lang="vi-VN" sz="2400" b="1" dirty="0">
                <a:latin typeface="Times New Roman" panose="02020603050405020304" pitchFamily="18" charset="0"/>
                <a:ea typeface="Times New Roman" panose="02020603050405020304" pitchFamily="18" charset="0"/>
                <a:cs typeface="Times New Roman" panose="02020603050405020304" pitchFamily="18" charset="0"/>
              </a:rPr>
              <a:t>Câu 1: </a:t>
            </a:r>
            <a:r>
              <a:rPr lang="vi-VN" sz="2400" dirty="0">
                <a:ea typeface="Times New Roman" panose="02020603050405020304" pitchFamily="18" charset="0"/>
                <a:cs typeface="Times New Roman" panose="02020603050405020304" pitchFamily="18" charset="0"/>
              </a:rPr>
              <a:t>Chọn lọc tự nhiên </a:t>
            </a:r>
            <a:endParaRPr lang="en-GB" sz="2400" b="1"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GB" sz="24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2400" b="1" dirty="0" smtClean="0">
                <a:latin typeface="Times New Roman" panose="02020603050405020304" pitchFamily="18" charset="0"/>
                <a:ea typeface="Times New Roman" panose="02020603050405020304" pitchFamily="18" charset="0"/>
                <a:cs typeface="Times New Roman" panose="02020603050405020304" pitchFamily="18" charset="0"/>
              </a:rPr>
              <a:t>A</a:t>
            </a:r>
            <a:r>
              <a:rPr lang="vi-VN" sz="2400" b="1" dirty="0">
                <a:latin typeface="Times New Roman" panose="02020603050405020304" pitchFamily="18" charset="0"/>
                <a:ea typeface="Times New Roman" panose="02020603050405020304" pitchFamily="18" charset="0"/>
                <a:cs typeface="Times New Roman" panose="02020603050405020304" pitchFamily="18" charset="0"/>
              </a:rPr>
              <a:t>.</a:t>
            </a:r>
            <a:r>
              <a:rPr lang="vi-VN" sz="24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ea typeface="Times New Roman" panose="02020603050405020304" pitchFamily="18" charset="0"/>
                <a:cs typeface="Times New Roman" panose="02020603050405020304" pitchFamily="18" charset="0"/>
              </a:rPr>
              <a:t>chịu </a:t>
            </a:r>
            <a:r>
              <a:rPr lang="vi-VN" sz="2400" dirty="0">
                <a:latin typeface="Times New Roman" panose="02020603050405020304" pitchFamily="18" charset="0"/>
                <a:ea typeface="Times New Roman" panose="02020603050405020304" pitchFamily="18" charset="0"/>
                <a:cs typeface="Times New Roman" panose="02020603050405020304" pitchFamily="18" charset="0"/>
              </a:rPr>
              <a:t>ảnh hưởng chính từ hoạt động của con người</a:t>
            </a:r>
            <a:r>
              <a:rPr lang="en-GB" sz="2400" dirty="0">
                <a:latin typeface="Times New Roman" panose="02020603050405020304" pitchFamily="18" charset="0"/>
                <a:ea typeface="Times New Roman" panose="02020603050405020304" pitchFamily="18" charset="0"/>
                <a:cs typeface="Times New Roman" panose="02020603050405020304" pitchFamily="18" charset="0"/>
              </a:rPr>
              <a:t>.</a:t>
            </a:r>
            <a:r>
              <a:rPr lang="vi-VN" sz="2400" dirty="0">
                <a:latin typeface="Times New Roman" panose="02020603050405020304" pitchFamily="18" charset="0"/>
                <a:ea typeface="Times New Roman" panose="02020603050405020304" pitchFamily="18" charset="0"/>
                <a:cs typeface="Times New Roman" panose="02020603050405020304" pitchFamily="18" charset="0"/>
              </a:rPr>
              <a:t>	</a:t>
            </a:r>
            <a:endParaRPr lang="en-GB" sz="2800" dirty="0">
              <a:latin typeface="Times New Roman" panose="02020603050405020304" pitchFamily="18" charset="0"/>
              <a:ea typeface="Arial" panose="020B0604020202020204" pitchFamily="34" charset="0"/>
              <a:cs typeface="Times New Roman" panose="02020603050405020304" pitchFamily="18" charset="0"/>
            </a:endParaRPr>
          </a:p>
          <a:p>
            <a:pPr algn="just">
              <a:lnSpc>
                <a:spcPct val="150000"/>
              </a:lnSpc>
            </a:pPr>
            <a:r>
              <a:rPr lang="en-GB" sz="24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400" b="1" dirty="0" smtClean="0">
                <a:latin typeface="Times New Roman" panose="02020603050405020304" pitchFamily="18" charset="0"/>
                <a:ea typeface="Times New Roman" panose="02020603050405020304" pitchFamily="18" charset="0"/>
                <a:cs typeface="Times New Roman" panose="02020603050405020304" pitchFamily="18" charset="0"/>
              </a:rPr>
              <a:t>B</a:t>
            </a:r>
            <a:r>
              <a:rPr lang="vi-VN"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ea typeface="Times New Roman" panose="02020603050405020304" pitchFamily="18" charset="0"/>
                <a:cs typeface="Times New Roman" panose="02020603050405020304" pitchFamily="18" charset="0"/>
              </a:rPr>
              <a:t>trực </a:t>
            </a:r>
            <a:r>
              <a:rPr lang="vi-VN" sz="2400" dirty="0">
                <a:latin typeface="Times New Roman" panose="02020603050405020304" pitchFamily="18" charset="0"/>
                <a:ea typeface="Times New Roman" panose="02020603050405020304" pitchFamily="18" charset="0"/>
                <a:cs typeface="Times New Roman" panose="02020603050405020304" pitchFamily="18" charset="0"/>
              </a:rPr>
              <a:t>tiếp làm tăng tần số allele quy định kiểu hình thích nghi</a:t>
            </a:r>
            <a:r>
              <a:rPr lang="en-GB" sz="2400" dirty="0">
                <a:latin typeface="Times New Roman" panose="02020603050405020304" pitchFamily="18" charset="0"/>
                <a:ea typeface="Times New Roman" panose="02020603050405020304" pitchFamily="18" charset="0"/>
                <a:cs typeface="Times New Roman" panose="02020603050405020304" pitchFamily="18" charset="0"/>
              </a:rPr>
              <a:t>.</a:t>
            </a:r>
            <a:r>
              <a:rPr lang="vi-VN" sz="2400" dirty="0">
                <a:latin typeface="Times New Roman" panose="02020603050405020304" pitchFamily="18" charset="0"/>
                <a:ea typeface="Times New Roman" panose="02020603050405020304" pitchFamily="18" charset="0"/>
                <a:cs typeface="Times New Roman" panose="02020603050405020304" pitchFamily="18" charset="0"/>
              </a:rPr>
              <a:t>	</a:t>
            </a:r>
            <a:endParaRPr lang="en-GB" sz="2800" dirty="0">
              <a:latin typeface="Times New Roman" panose="02020603050405020304" pitchFamily="18" charset="0"/>
              <a:ea typeface="Arial" panose="020B0604020202020204" pitchFamily="34" charset="0"/>
              <a:cs typeface="Times New Roman" panose="02020603050405020304" pitchFamily="18" charset="0"/>
            </a:endParaRPr>
          </a:p>
          <a:p>
            <a:pPr algn="just">
              <a:lnSpc>
                <a:spcPct val="150000"/>
              </a:lnSpc>
            </a:pPr>
            <a:r>
              <a:rPr lang="en-GB" sz="24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400" b="1" dirty="0" smtClean="0">
                <a:latin typeface="Times New Roman" panose="02020603050405020304" pitchFamily="18" charset="0"/>
                <a:ea typeface="Times New Roman" panose="02020603050405020304" pitchFamily="18" charset="0"/>
                <a:cs typeface="Times New Roman" panose="02020603050405020304" pitchFamily="18" charset="0"/>
              </a:rPr>
              <a:t>C</a:t>
            </a:r>
            <a:r>
              <a:rPr lang="vi-VN" sz="2400" b="1" dirty="0">
                <a:latin typeface="Times New Roman" panose="02020603050405020304" pitchFamily="18" charset="0"/>
                <a:ea typeface="Times New Roman" panose="02020603050405020304" pitchFamily="18" charset="0"/>
                <a:cs typeface="Times New Roman" panose="02020603050405020304" pitchFamily="18" charset="0"/>
              </a:rPr>
              <a:t>.</a:t>
            </a:r>
            <a:r>
              <a:rPr lang="vi-VN" sz="24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ea typeface="Times New Roman" panose="02020603050405020304" pitchFamily="18" charset="0"/>
                <a:cs typeface="Times New Roman" panose="02020603050405020304" pitchFamily="18" charset="0"/>
              </a:rPr>
              <a:t>phân </a:t>
            </a:r>
            <a:r>
              <a:rPr lang="vi-VN" sz="2400" dirty="0">
                <a:latin typeface="Times New Roman" panose="02020603050405020304" pitchFamily="18" charset="0"/>
                <a:ea typeface="Times New Roman" panose="02020603050405020304" pitchFamily="18" charset="0"/>
                <a:cs typeface="Times New Roman" panose="02020603050405020304" pitchFamily="18" charset="0"/>
              </a:rPr>
              <a:t>hoá khả năng sống sót và sinh sản của các cá thể có đặc điểm thích nghi, dẫn đến cá thể có đặc điểm thích nghi trở nên phổ biến trong quần thể</a:t>
            </a:r>
            <a:r>
              <a:rPr lang="en-GB" sz="2400" dirty="0">
                <a:latin typeface="Times New Roman" panose="02020603050405020304" pitchFamily="18" charset="0"/>
                <a:ea typeface="Times New Roman" panose="02020603050405020304" pitchFamily="18" charset="0"/>
                <a:cs typeface="Times New Roman" panose="02020603050405020304" pitchFamily="18" charset="0"/>
              </a:rPr>
              <a:t>.</a:t>
            </a:r>
            <a:r>
              <a:rPr lang="vi-VN" sz="2400" dirty="0">
                <a:latin typeface="Times New Roman" panose="02020603050405020304" pitchFamily="18" charset="0"/>
                <a:ea typeface="Times New Roman" panose="02020603050405020304" pitchFamily="18" charset="0"/>
                <a:cs typeface="Times New Roman" panose="02020603050405020304" pitchFamily="18" charset="0"/>
              </a:rPr>
              <a:t>		</a:t>
            </a:r>
            <a:endParaRPr lang="en-GB" sz="2800" dirty="0">
              <a:latin typeface="Times New Roman" panose="02020603050405020304" pitchFamily="18" charset="0"/>
              <a:ea typeface="Arial" panose="020B0604020202020204" pitchFamily="34" charset="0"/>
              <a:cs typeface="Times New Roman" panose="02020603050405020304" pitchFamily="18" charset="0"/>
            </a:endParaRPr>
          </a:p>
          <a:p>
            <a:pPr algn="just">
              <a:lnSpc>
                <a:spcPct val="150000"/>
              </a:lnSpc>
            </a:pPr>
            <a:r>
              <a:rPr lang="en-GB" sz="24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400" b="1" dirty="0" smtClean="0">
                <a:latin typeface="Times New Roman" panose="02020603050405020304" pitchFamily="18" charset="0"/>
                <a:ea typeface="Times New Roman" panose="02020603050405020304" pitchFamily="18" charset="0"/>
                <a:cs typeface="Times New Roman" panose="02020603050405020304" pitchFamily="18" charset="0"/>
              </a:rPr>
              <a:t>D</a:t>
            </a:r>
            <a:r>
              <a:rPr lang="vi-VN" sz="2400" b="1" dirty="0">
                <a:latin typeface="Times New Roman" panose="02020603050405020304" pitchFamily="18" charset="0"/>
                <a:ea typeface="Times New Roman" panose="02020603050405020304" pitchFamily="18" charset="0"/>
                <a:cs typeface="Times New Roman" panose="02020603050405020304" pitchFamily="18" charset="0"/>
              </a:rPr>
              <a:t>.</a:t>
            </a:r>
            <a:r>
              <a:rPr lang="vi-VN"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smtClean="0">
                <a:latin typeface="Times New Roman" panose="02020603050405020304" pitchFamily="18" charset="0"/>
                <a:ea typeface="Times New Roman" panose="02020603050405020304" pitchFamily="18" charset="0"/>
                <a:cs typeface="Times New Roman" panose="02020603050405020304" pitchFamily="18" charset="0"/>
              </a:rPr>
              <a:t>là </a:t>
            </a:r>
            <a:r>
              <a:rPr lang="vi-VN" sz="2400" dirty="0" smtClean="0">
                <a:latin typeface="Times New Roman" panose="02020603050405020304" pitchFamily="18" charset="0"/>
                <a:ea typeface="Times New Roman" panose="02020603050405020304" pitchFamily="18" charset="0"/>
                <a:cs typeface="Times New Roman" panose="02020603050405020304" pitchFamily="18" charset="0"/>
              </a:rPr>
              <a:t>phương </a:t>
            </a:r>
            <a:r>
              <a:rPr lang="vi-VN" sz="2400" dirty="0">
                <a:latin typeface="Times New Roman" panose="02020603050405020304" pitchFamily="18" charset="0"/>
                <a:ea typeface="Times New Roman" panose="02020603050405020304" pitchFamily="18" charset="0"/>
                <a:cs typeface="Times New Roman" panose="02020603050405020304" pitchFamily="18" charset="0"/>
              </a:rPr>
              <a:t>pháp con người sử dụng nguyên lí tiến hoá nhằm tạo ra các giống vật nuôi, cây trồng, các chủng vi sinh vật phù hợp với nhu cầu cụ thể của con người</a:t>
            </a:r>
            <a:r>
              <a:rPr lang="vi-VN" sz="24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GB" sz="2400" dirty="0">
              <a:latin typeface="Times New Roman" panose="02020603050405020304" pitchFamily="18" charset="0"/>
              <a:cs typeface="Times New Roman" panose="02020603050405020304" pitchFamily="18" charset="0"/>
            </a:endParaRPr>
          </a:p>
        </p:txBody>
      </p:sp>
      <p:sp>
        <p:nvSpPr>
          <p:cNvPr id="5" name="Rounded Rectangle 4"/>
          <p:cNvSpPr/>
          <p:nvPr/>
        </p:nvSpPr>
        <p:spPr>
          <a:xfrm>
            <a:off x="-1038687" y="-410788"/>
            <a:ext cx="14205369" cy="661772"/>
          </a:xfrm>
          <a:prstGeom prst="roundRect">
            <a:avLst/>
          </a:prstGeom>
          <a:solidFill>
            <a:srgbClr val="AD29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142552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8821" y="0"/>
            <a:ext cx="3977160" cy="1886785"/>
          </a:xfrm>
        </p:spPr>
        <p:txBody>
          <a:bodyPr>
            <a:noAutofit/>
          </a:bodyPr>
          <a:lstStyle/>
          <a:p>
            <a:pPr algn="ctr">
              <a:lnSpc>
                <a:spcPct val="150000"/>
              </a:lnSpc>
            </a:pPr>
            <a:r>
              <a:rPr lang="en-GB" sz="3600" dirty="0" err="1" smtClean="0"/>
              <a:t>Luyện</a:t>
            </a:r>
            <a:r>
              <a:rPr lang="en-GB" sz="3600" dirty="0" smtClean="0"/>
              <a:t> tập – </a:t>
            </a:r>
            <a:br>
              <a:rPr lang="en-GB" sz="3600" dirty="0" smtClean="0"/>
            </a:br>
            <a:r>
              <a:rPr lang="en-GB" sz="3600" dirty="0" err="1" smtClean="0"/>
              <a:t>củng</a:t>
            </a:r>
            <a:r>
              <a:rPr lang="en-GB" sz="3600" dirty="0" smtClean="0"/>
              <a:t> </a:t>
            </a:r>
            <a:r>
              <a:rPr lang="en-GB" sz="3600" dirty="0" err="1" smtClean="0"/>
              <a:t>cố</a:t>
            </a:r>
            <a:endParaRPr lang="en-GB" sz="3600" dirty="0"/>
          </a:p>
        </p:txBody>
      </p:sp>
      <p:sp>
        <p:nvSpPr>
          <p:cNvPr id="4" name="Text Placeholder 3"/>
          <p:cNvSpPr>
            <a:spLocks noGrp="1"/>
          </p:cNvSpPr>
          <p:nvPr>
            <p:ph type="body" sz="half" idx="2"/>
          </p:nvPr>
        </p:nvSpPr>
        <p:spPr>
          <a:xfrm>
            <a:off x="8214840" y="2994660"/>
            <a:ext cx="4041141" cy="2606040"/>
          </a:xfrm>
        </p:spPr>
        <p:txBody>
          <a:bodyPr>
            <a:noAutofit/>
          </a:bodyPr>
          <a:lstStyle/>
          <a:p>
            <a:pPr algn="ctr">
              <a:lnSpc>
                <a:spcPct val="150000"/>
              </a:lnSpc>
            </a:pPr>
            <a:r>
              <a:rPr lang="en-GB" sz="3200" b="1" dirty="0" smtClean="0"/>
              <a:t>Tiến hóa </a:t>
            </a:r>
          </a:p>
          <a:p>
            <a:pPr algn="ctr">
              <a:lnSpc>
                <a:spcPct val="150000"/>
              </a:lnSpc>
            </a:pPr>
            <a:r>
              <a:rPr lang="en-GB" sz="3200" b="1" dirty="0" smtClean="0"/>
              <a:t>Chọn </a:t>
            </a:r>
            <a:r>
              <a:rPr lang="en-GB" sz="3200" b="1" dirty="0" err="1" smtClean="0"/>
              <a:t>lọc</a:t>
            </a:r>
            <a:r>
              <a:rPr lang="en-GB" sz="3200" b="1" dirty="0" smtClean="0"/>
              <a:t> nhân tạo</a:t>
            </a:r>
          </a:p>
          <a:p>
            <a:pPr algn="ctr">
              <a:lnSpc>
                <a:spcPct val="150000"/>
              </a:lnSpc>
            </a:pPr>
            <a:r>
              <a:rPr lang="en-GB" sz="3200" b="1" dirty="0" smtClean="0"/>
              <a:t>Chọn </a:t>
            </a:r>
            <a:r>
              <a:rPr lang="en-GB" sz="3200" b="1" dirty="0" err="1" smtClean="0"/>
              <a:t>lọc</a:t>
            </a:r>
            <a:r>
              <a:rPr lang="en-GB" sz="3200" b="1" dirty="0" smtClean="0"/>
              <a:t> tự nhiên</a:t>
            </a:r>
          </a:p>
        </p:txBody>
      </p:sp>
      <p:graphicFrame>
        <p:nvGraphicFramePr>
          <p:cNvPr id="5" name="Table 4"/>
          <p:cNvGraphicFramePr>
            <a:graphicFrameLocks noGrp="1"/>
          </p:cNvGraphicFramePr>
          <p:nvPr>
            <p:extLst>
              <p:ext uri="{D42A27DB-BD31-4B8C-83A1-F6EECF244321}">
                <p14:modId xmlns:p14="http://schemas.microsoft.com/office/powerpoint/2010/main" val="3574522116"/>
              </p:ext>
            </p:extLst>
          </p:nvPr>
        </p:nvGraphicFramePr>
        <p:xfrm>
          <a:off x="213841" y="699761"/>
          <a:ext cx="8000999" cy="6014566"/>
        </p:xfrm>
        <a:graphic>
          <a:graphicData uri="http://schemas.openxmlformats.org/drawingml/2006/table">
            <a:tbl>
              <a:tblPr firstRow="1" firstCol="1" bandRow="1">
                <a:tableStyleId>{5C22544A-7EE6-4342-B048-85BDC9FD1C3A}</a:tableStyleId>
              </a:tblPr>
              <a:tblGrid>
                <a:gridCol w="742164">
                  <a:extLst>
                    <a:ext uri="{9D8B030D-6E8A-4147-A177-3AD203B41FA5}">
                      <a16:colId xmlns:a16="http://schemas.microsoft.com/office/drawing/2014/main" val="274023020"/>
                    </a:ext>
                  </a:extLst>
                </a:gridCol>
                <a:gridCol w="5663507">
                  <a:extLst>
                    <a:ext uri="{9D8B030D-6E8A-4147-A177-3AD203B41FA5}">
                      <a16:colId xmlns:a16="http://schemas.microsoft.com/office/drawing/2014/main" val="897086151"/>
                    </a:ext>
                  </a:extLst>
                </a:gridCol>
                <a:gridCol w="1595328">
                  <a:extLst>
                    <a:ext uri="{9D8B030D-6E8A-4147-A177-3AD203B41FA5}">
                      <a16:colId xmlns:a16="http://schemas.microsoft.com/office/drawing/2014/main" val="959198928"/>
                    </a:ext>
                  </a:extLst>
                </a:gridCol>
              </a:tblGrid>
              <a:tr h="870752">
                <a:tc>
                  <a:txBody>
                    <a:bodyPr/>
                    <a:lstStyle/>
                    <a:p>
                      <a:pPr algn="ctr">
                        <a:lnSpc>
                          <a:spcPct val="115000"/>
                        </a:lnSpc>
                        <a:spcAft>
                          <a:spcPts val="0"/>
                        </a:spcAft>
                      </a:pPr>
                      <a:r>
                        <a:rPr lang="en-GB" sz="2400" dirty="0">
                          <a:effectLst/>
                          <a:latin typeface="Times New Roman" panose="02020603050405020304" pitchFamily="18" charset="0"/>
                          <a:cs typeface="Times New Roman" panose="02020603050405020304" pitchFamily="18" charset="0"/>
                        </a:rPr>
                        <a:t>STT</a:t>
                      </a:r>
                      <a:endParaRPr lang="en-GB"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2400" dirty="0" err="1">
                          <a:effectLst/>
                          <a:latin typeface="Times New Roman" panose="02020603050405020304" pitchFamily="18" charset="0"/>
                          <a:cs typeface="Times New Roman" panose="02020603050405020304" pitchFamily="18" charset="0"/>
                        </a:rPr>
                        <a:t>Khẳng</a:t>
                      </a:r>
                      <a:r>
                        <a:rPr lang="en-GB" sz="2400" dirty="0">
                          <a:effectLst/>
                          <a:latin typeface="Times New Roman" panose="02020603050405020304" pitchFamily="18" charset="0"/>
                          <a:cs typeface="Times New Roman" panose="02020603050405020304" pitchFamily="18" charset="0"/>
                        </a:rPr>
                        <a:t> </a:t>
                      </a:r>
                      <a:r>
                        <a:rPr lang="en-GB" sz="2400" dirty="0" err="1">
                          <a:effectLst/>
                          <a:latin typeface="Times New Roman" panose="02020603050405020304" pitchFamily="18" charset="0"/>
                          <a:cs typeface="Times New Roman" panose="02020603050405020304" pitchFamily="18" charset="0"/>
                        </a:rPr>
                        <a:t>định</a:t>
                      </a:r>
                      <a:endParaRPr lang="en-GB"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2400" dirty="0">
                          <a:effectLst/>
                          <a:latin typeface="Times New Roman" panose="02020603050405020304" pitchFamily="18" charset="0"/>
                          <a:cs typeface="Times New Roman" panose="02020603050405020304" pitchFamily="18" charset="0"/>
                        </a:rPr>
                        <a:t>Đúng/Sai</a:t>
                      </a:r>
                      <a:endParaRPr lang="en-GB"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08858525"/>
                  </a:ext>
                </a:extLst>
              </a:tr>
              <a:tr h="1237796">
                <a:tc>
                  <a:txBody>
                    <a:bodyPr/>
                    <a:lstStyle/>
                    <a:p>
                      <a:pPr algn="ctr">
                        <a:lnSpc>
                          <a:spcPct val="115000"/>
                        </a:lnSpc>
                        <a:spcAft>
                          <a:spcPts val="0"/>
                        </a:spcAft>
                      </a:pPr>
                      <a:r>
                        <a:rPr lang="en-GB" sz="2400">
                          <a:effectLst/>
                          <a:latin typeface="Times New Roman" panose="02020603050405020304" pitchFamily="18" charset="0"/>
                          <a:cs typeface="Times New Roman" panose="02020603050405020304" pitchFamily="18" charset="0"/>
                        </a:rPr>
                        <a:t>1</a:t>
                      </a:r>
                      <a:endParaRPr lang="en-GB"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vi-VN" sz="2400" dirty="0">
                          <a:effectLst/>
                          <a:latin typeface="Times New Roman" panose="02020603050405020304" pitchFamily="18" charset="0"/>
                          <a:cs typeface="Times New Roman" panose="02020603050405020304" pitchFamily="18" charset="0"/>
                        </a:rPr>
                        <a:t>Tiến hoá là sự thay đổi các đặc tính di truyền của quần thể sinh vật qua các thế hệ nối tiếp nhau theo thời gian</a:t>
                      </a:r>
                      <a:endParaRPr lang="en-GB"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vi-VN" sz="2400">
                          <a:effectLst/>
                          <a:latin typeface="Times New Roman" panose="02020603050405020304" pitchFamily="18" charset="0"/>
                          <a:cs typeface="Times New Roman" panose="02020603050405020304" pitchFamily="18" charset="0"/>
                        </a:rPr>
                        <a:t> </a:t>
                      </a:r>
                      <a:endParaRPr lang="en-GB"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93107596"/>
                  </a:ext>
                </a:extLst>
              </a:tr>
              <a:tr h="1650395">
                <a:tc>
                  <a:txBody>
                    <a:bodyPr/>
                    <a:lstStyle/>
                    <a:p>
                      <a:pPr algn="ctr">
                        <a:lnSpc>
                          <a:spcPct val="115000"/>
                        </a:lnSpc>
                        <a:spcAft>
                          <a:spcPts val="0"/>
                        </a:spcAft>
                      </a:pPr>
                      <a:r>
                        <a:rPr lang="en-GB" sz="2400">
                          <a:effectLst/>
                          <a:latin typeface="Times New Roman" panose="02020603050405020304" pitchFamily="18" charset="0"/>
                          <a:cs typeface="Times New Roman" panose="02020603050405020304" pitchFamily="18" charset="0"/>
                        </a:rPr>
                        <a:t>2</a:t>
                      </a:r>
                      <a:endParaRPr lang="en-GB"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tabLst>
                          <a:tab pos="711835" algn="l"/>
                        </a:tabLst>
                      </a:pPr>
                      <a:r>
                        <a:rPr lang="vi-VN" sz="2400" dirty="0">
                          <a:effectLst/>
                          <a:latin typeface="Times New Roman" panose="02020603050405020304" pitchFamily="18" charset="0"/>
                          <a:cs typeface="Times New Roman" panose="02020603050405020304" pitchFamily="18" charset="0"/>
                        </a:rPr>
                        <a:t>Chọn lọc nhân tạo là phương pháp con người sử dụng nguyên lí tiến hoá để tạo ra các giống vật nuôi, cây trồng mang các tính trạng có lợi cho sinh vật</a:t>
                      </a:r>
                      <a:endParaRPr lang="en-GB"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vi-VN" sz="2400">
                          <a:effectLst/>
                          <a:latin typeface="Times New Roman" panose="02020603050405020304" pitchFamily="18" charset="0"/>
                          <a:cs typeface="Times New Roman" panose="02020603050405020304" pitchFamily="18" charset="0"/>
                        </a:rPr>
                        <a:t> </a:t>
                      </a:r>
                      <a:endParaRPr lang="en-GB"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07899280"/>
                  </a:ext>
                </a:extLst>
              </a:tr>
              <a:tr h="825198">
                <a:tc>
                  <a:txBody>
                    <a:bodyPr/>
                    <a:lstStyle/>
                    <a:p>
                      <a:pPr algn="ctr">
                        <a:lnSpc>
                          <a:spcPct val="115000"/>
                        </a:lnSpc>
                        <a:spcAft>
                          <a:spcPts val="0"/>
                        </a:spcAft>
                      </a:pPr>
                      <a:r>
                        <a:rPr lang="en-GB" sz="2400">
                          <a:effectLst/>
                          <a:latin typeface="Times New Roman" panose="02020603050405020304" pitchFamily="18" charset="0"/>
                          <a:cs typeface="Times New Roman" panose="02020603050405020304" pitchFamily="18" charset="0"/>
                        </a:rPr>
                        <a:t>3</a:t>
                      </a:r>
                      <a:endParaRPr lang="en-GB"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vi-VN" sz="2400" dirty="0">
                          <a:effectLst/>
                          <a:latin typeface="Times New Roman" panose="02020603050405020304" pitchFamily="18" charset="0"/>
                          <a:cs typeface="Times New Roman" panose="02020603050405020304" pitchFamily="18" charset="0"/>
                        </a:rPr>
                        <a:t>Khi môi trường thay đổi thì hướng chọn lọc tự nhiên cũng thay đổ</a:t>
                      </a:r>
                      <a:r>
                        <a:rPr lang="en-GB" sz="2400" dirty="0" err="1">
                          <a:effectLst/>
                          <a:latin typeface="Times New Roman" panose="02020603050405020304" pitchFamily="18" charset="0"/>
                          <a:cs typeface="Times New Roman" panose="02020603050405020304" pitchFamily="18" charset="0"/>
                        </a:rPr>
                        <a:t>i</a:t>
                      </a:r>
                      <a:endParaRPr lang="en-GB"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vi-VN" sz="2400">
                          <a:effectLst/>
                          <a:latin typeface="Times New Roman" panose="02020603050405020304" pitchFamily="18" charset="0"/>
                          <a:cs typeface="Times New Roman" panose="02020603050405020304" pitchFamily="18" charset="0"/>
                        </a:rPr>
                        <a:t> </a:t>
                      </a:r>
                      <a:endParaRPr lang="en-GB"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63230951"/>
                  </a:ext>
                </a:extLst>
              </a:tr>
              <a:tr h="1358198">
                <a:tc>
                  <a:txBody>
                    <a:bodyPr/>
                    <a:lstStyle/>
                    <a:p>
                      <a:pPr algn="ctr">
                        <a:lnSpc>
                          <a:spcPct val="115000"/>
                        </a:lnSpc>
                        <a:spcAft>
                          <a:spcPts val="0"/>
                        </a:spcAft>
                      </a:pPr>
                      <a:r>
                        <a:rPr lang="en-GB" sz="2400">
                          <a:effectLst/>
                          <a:latin typeface="Times New Roman" panose="02020603050405020304" pitchFamily="18" charset="0"/>
                          <a:cs typeface="Times New Roman" panose="02020603050405020304" pitchFamily="18" charset="0"/>
                        </a:rPr>
                        <a:t>4</a:t>
                      </a:r>
                      <a:endParaRPr lang="en-GB"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tabLst>
                          <a:tab pos="734695" algn="l"/>
                        </a:tabLst>
                      </a:pPr>
                      <a:r>
                        <a:rPr lang="vi-VN" sz="2400" dirty="0">
                          <a:effectLst/>
                          <a:latin typeface="Times New Roman" panose="02020603050405020304" pitchFamily="18" charset="0"/>
                          <a:cs typeface="Times New Roman" panose="02020603050405020304" pitchFamily="18" charset="0"/>
                        </a:rPr>
                        <a:t>Sinh vật tiến hoá theo thời gian sẽ mang những đặc điểm thích nghi hoàn hảo nhất và có lợi nhất cho sinh vật</a:t>
                      </a:r>
                      <a:endParaRPr lang="en-GB"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vi-VN" sz="2400" dirty="0">
                          <a:effectLst/>
                          <a:latin typeface="Times New Roman" panose="02020603050405020304" pitchFamily="18" charset="0"/>
                          <a:cs typeface="Times New Roman" panose="02020603050405020304" pitchFamily="18" charset="0"/>
                        </a:rPr>
                        <a:t> </a:t>
                      </a:r>
                      <a:endParaRPr lang="en-GB"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16682924"/>
                  </a:ext>
                </a:extLst>
              </a:tr>
            </a:tbl>
          </a:graphicData>
        </a:graphic>
      </p:graphicFrame>
      <p:sp>
        <p:nvSpPr>
          <p:cNvPr id="6" name="Rectangle 1"/>
          <p:cNvSpPr>
            <a:spLocks noChangeArrowheads="1"/>
          </p:cNvSpPr>
          <p:nvPr/>
        </p:nvSpPr>
        <p:spPr bwMode="auto">
          <a:xfrm>
            <a:off x="571500" y="176541"/>
            <a:ext cx="68453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735013" algn="l"/>
              </a:tabLst>
              <a:defRPr>
                <a:solidFill>
                  <a:schemeClr val="tx1"/>
                </a:solidFill>
                <a:latin typeface="Arial" panose="020B0604020202020204" pitchFamily="34" charset="0"/>
              </a:defRPr>
            </a:lvl1pPr>
            <a:lvl2pPr eaLnBrk="0" fontAlgn="base" hangingPunct="0">
              <a:spcBef>
                <a:spcPct val="0"/>
              </a:spcBef>
              <a:spcAft>
                <a:spcPct val="0"/>
              </a:spcAft>
              <a:tabLst>
                <a:tab pos="735013" algn="l"/>
              </a:tabLst>
              <a:defRPr>
                <a:solidFill>
                  <a:schemeClr val="tx1"/>
                </a:solidFill>
                <a:latin typeface="Arial" panose="020B0604020202020204" pitchFamily="34" charset="0"/>
              </a:defRPr>
            </a:lvl2pPr>
            <a:lvl3pPr eaLnBrk="0" fontAlgn="base" hangingPunct="0">
              <a:spcBef>
                <a:spcPct val="0"/>
              </a:spcBef>
              <a:spcAft>
                <a:spcPct val="0"/>
              </a:spcAft>
              <a:tabLst>
                <a:tab pos="735013" algn="l"/>
              </a:tabLst>
              <a:defRPr>
                <a:solidFill>
                  <a:schemeClr val="tx1"/>
                </a:solidFill>
                <a:latin typeface="Arial" panose="020B0604020202020204" pitchFamily="34" charset="0"/>
              </a:defRPr>
            </a:lvl3pPr>
            <a:lvl4pPr eaLnBrk="0" fontAlgn="base" hangingPunct="0">
              <a:spcBef>
                <a:spcPct val="0"/>
              </a:spcBef>
              <a:spcAft>
                <a:spcPct val="0"/>
              </a:spcAft>
              <a:tabLst>
                <a:tab pos="735013" algn="l"/>
              </a:tabLst>
              <a:defRPr>
                <a:solidFill>
                  <a:schemeClr val="tx1"/>
                </a:solidFill>
                <a:latin typeface="Arial" panose="020B0604020202020204" pitchFamily="34" charset="0"/>
              </a:defRPr>
            </a:lvl4pPr>
            <a:lvl5pPr eaLnBrk="0" fontAlgn="base" hangingPunct="0">
              <a:spcBef>
                <a:spcPct val="0"/>
              </a:spcBef>
              <a:spcAft>
                <a:spcPct val="0"/>
              </a:spcAft>
              <a:tabLst>
                <a:tab pos="735013" algn="l"/>
              </a:tabLst>
              <a:defRPr>
                <a:solidFill>
                  <a:schemeClr val="tx1"/>
                </a:solidFill>
                <a:latin typeface="Arial" panose="020B0604020202020204" pitchFamily="34" charset="0"/>
              </a:defRPr>
            </a:lvl5pPr>
            <a:lvl6pPr eaLnBrk="0" fontAlgn="base" hangingPunct="0">
              <a:spcBef>
                <a:spcPct val="0"/>
              </a:spcBef>
              <a:spcAft>
                <a:spcPct val="0"/>
              </a:spcAft>
              <a:tabLst>
                <a:tab pos="735013" algn="l"/>
              </a:tabLst>
              <a:defRPr>
                <a:solidFill>
                  <a:schemeClr val="tx1"/>
                </a:solidFill>
                <a:latin typeface="Arial" panose="020B0604020202020204" pitchFamily="34" charset="0"/>
              </a:defRPr>
            </a:lvl6pPr>
            <a:lvl7pPr eaLnBrk="0" fontAlgn="base" hangingPunct="0">
              <a:spcBef>
                <a:spcPct val="0"/>
              </a:spcBef>
              <a:spcAft>
                <a:spcPct val="0"/>
              </a:spcAft>
              <a:tabLst>
                <a:tab pos="735013" algn="l"/>
              </a:tabLst>
              <a:defRPr>
                <a:solidFill>
                  <a:schemeClr val="tx1"/>
                </a:solidFill>
                <a:latin typeface="Arial" panose="020B0604020202020204" pitchFamily="34" charset="0"/>
              </a:defRPr>
            </a:lvl7pPr>
            <a:lvl8pPr eaLnBrk="0" fontAlgn="base" hangingPunct="0">
              <a:spcBef>
                <a:spcPct val="0"/>
              </a:spcBef>
              <a:spcAft>
                <a:spcPct val="0"/>
              </a:spcAft>
              <a:tabLst>
                <a:tab pos="735013" algn="l"/>
              </a:tabLst>
              <a:defRPr>
                <a:solidFill>
                  <a:schemeClr val="tx1"/>
                </a:solidFill>
                <a:latin typeface="Arial" panose="020B0604020202020204" pitchFamily="34" charset="0"/>
              </a:defRPr>
            </a:lvl8pPr>
            <a:lvl9pPr eaLnBrk="0" fontAlgn="base" hangingPunct="0">
              <a:spcBef>
                <a:spcPct val="0"/>
              </a:spcBef>
              <a:spcAft>
                <a:spcPct val="0"/>
              </a:spcAft>
              <a:tabLst>
                <a:tab pos="735013"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735013" algn="l"/>
              </a:tabLst>
            </a:pPr>
            <a:r>
              <a:rPr kumimoji="0" lang="vi-VN" altLang="en-US" sz="28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Câu 2: </a:t>
            </a:r>
            <a:r>
              <a:rPr kumimoji="0" lang="vi-VN" altLang="en-US" sz="2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Các khẳng định sau đây đúng hay sai?</a:t>
            </a:r>
            <a:endParaRPr kumimoji="0" lang="vi-VN" altLang="en-US" sz="4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7" name="Rounded Rectangle 6"/>
          <p:cNvSpPr/>
          <p:nvPr/>
        </p:nvSpPr>
        <p:spPr>
          <a:xfrm>
            <a:off x="-1038687" y="-464056"/>
            <a:ext cx="14205369" cy="661772"/>
          </a:xfrm>
          <a:prstGeom prst="roundRect">
            <a:avLst/>
          </a:prstGeom>
          <a:solidFill>
            <a:srgbClr val="AD29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83376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8821" y="0"/>
            <a:ext cx="3977160" cy="1886785"/>
          </a:xfrm>
        </p:spPr>
        <p:txBody>
          <a:bodyPr>
            <a:noAutofit/>
          </a:bodyPr>
          <a:lstStyle/>
          <a:p>
            <a:pPr algn="ctr">
              <a:lnSpc>
                <a:spcPct val="150000"/>
              </a:lnSpc>
            </a:pPr>
            <a:r>
              <a:rPr lang="en-GB" sz="3600" dirty="0" err="1" smtClean="0"/>
              <a:t>Luyện</a:t>
            </a:r>
            <a:r>
              <a:rPr lang="en-GB" sz="3600" dirty="0" smtClean="0"/>
              <a:t> tập – </a:t>
            </a:r>
            <a:br>
              <a:rPr lang="en-GB" sz="3600" dirty="0" smtClean="0"/>
            </a:br>
            <a:r>
              <a:rPr lang="en-GB" sz="3600" dirty="0" err="1" smtClean="0"/>
              <a:t>củng</a:t>
            </a:r>
            <a:r>
              <a:rPr lang="en-GB" sz="3600" dirty="0" smtClean="0"/>
              <a:t> </a:t>
            </a:r>
            <a:r>
              <a:rPr lang="en-GB" sz="3600" dirty="0" err="1" smtClean="0"/>
              <a:t>cố</a:t>
            </a:r>
            <a:endParaRPr lang="en-GB" sz="3600" dirty="0"/>
          </a:p>
        </p:txBody>
      </p:sp>
      <p:sp>
        <p:nvSpPr>
          <p:cNvPr id="4" name="Text Placeholder 3"/>
          <p:cNvSpPr>
            <a:spLocks noGrp="1"/>
          </p:cNvSpPr>
          <p:nvPr>
            <p:ph type="body" sz="half" idx="2"/>
          </p:nvPr>
        </p:nvSpPr>
        <p:spPr>
          <a:xfrm>
            <a:off x="8214840" y="2994660"/>
            <a:ext cx="4041141" cy="2606040"/>
          </a:xfrm>
        </p:spPr>
        <p:txBody>
          <a:bodyPr>
            <a:noAutofit/>
          </a:bodyPr>
          <a:lstStyle/>
          <a:p>
            <a:pPr algn="ctr">
              <a:lnSpc>
                <a:spcPct val="150000"/>
              </a:lnSpc>
            </a:pPr>
            <a:r>
              <a:rPr lang="en-GB" sz="3200" b="1" dirty="0" smtClean="0"/>
              <a:t>Tiến hóa </a:t>
            </a:r>
          </a:p>
          <a:p>
            <a:pPr algn="ctr">
              <a:lnSpc>
                <a:spcPct val="150000"/>
              </a:lnSpc>
            </a:pPr>
            <a:r>
              <a:rPr lang="en-GB" sz="3200" b="1" dirty="0" smtClean="0"/>
              <a:t>Chọn </a:t>
            </a:r>
            <a:r>
              <a:rPr lang="en-GB" sz="3200" b="1" dirty="0" err="1" smtClean="0"/>
              <a:t>lọc</a:t>
            </a:r>
            <a:r>
              <a:rPr lang="en-GB" sz="3200" b="1" dirty="0" smtClean="0"/>
              <a:t> nhân tạo</a:t>
            </a:r>
          </a:p>
          <a:p>
            <a:pPr algn="ctr">
              <a:lnSpc>
                <a:spcPct val="150000"/>
              </a:lnSpc>
            </a:pPr>
            <a:r>
              <a:rPr lang="en-GB" sz="3200" b="1" dirty="0" smtClean="0"/>
              <a:t>Chọn </a:t>
            </a:r>
            <a:r>
              <a:rPr lang="en-GB" sz="3200" b="1" dirty="0" err="1" smtClean="0"/>
              <a:t>lọc</a:t>
            </a:r>
            <a:r>
              <a:rPr lang="en-GB" sz="3200" b="1" dirty="0" smtClean="0"/>
              <a:t> tự nhiên</a:t>
            </a:r>
          </a:p>
        </p:txBody>
      </p:sp>
      <p:sp>
        <p:nvSpPr>
          <p:cNvPr id="3" name="Rectangle 2"/>
          <p:cNvSpPr/>
          <p:nvPr/>
        </p:nvSpPr>
        <p:spPr>
          <a:xfrm>
            <a:off x="342900" y="502335"/>
            <a:ext cx="7658100" cy="1384995"/>
          </a:xfrm>
          <a:prstGeom prst="rect">
            <a:avLst/>
          </a:prstGeom>
        </p:spPr>
        <p:txBody>
          <a:bodyPr wrap="square">
            <a:spAutoFit/>
          </a:bodyPr>
          <a:lstStyle/>
          <a:p>
            <a:pPr>
              <a:lnSpc>
                <a:spcPct val="150000"/>
              </a:lnSpc>
            </a:pPr>
            <a:r>
              <a:rPr lang="vi-VN" sz="2800" b="1" dirty="0">
                <a:ea typeface="Times New Roman" panose="02020603050405020304" pitchFamily="18" charset="0"/>
              </a:rPr>
              <a:t>Câu 3: </a:t>
            </a:r>
            <a:r>
              <a:rPr lang="vi-VN" sz="2800" dirty="0">
                <a:ea typeface="Times New Roman" panose="02020603050405020304" pitchFamily="18" charset="0"/>
              </a:rPr>
              <a:t>Những sinh vật hiện nay có phải là những loài khoẻ nhất hay thông minh nhất không?</a:t>
            </a:r>
            <a:endParaRPr lang="en-GB" sz="2800" dirty="0"/>
          </a:p>
        </p:txBody>
      </p:sp>
      <p:sp>
        <p:nvSpPr>
          <p:cNvPr id="5" name="Rounded Rectangle 4"/>
          <p:cNvSpPr/>
          <p:nvPr/>
        </p:nvSpPr>
        <p:spPr>
          <a:xfrm>
            <a:off x="-1038687" y="-410788"/>
            <a:ext cx="14205369" cy="661772"/>
          </a:xfrm>
          <a:prstGeom prst="roundRect">
            <a:avLst/>
          </a:prstGeom>
          <a:solidFill>
            <a:srgbClr val="AD29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648358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07867" y="6791610"/>
            <a:ext cx="14205369" cy="661772"/>
          </a:xfrm>
          <a:prstGeom prst="roundRect">
            <a:avLst/>
          </a:prstGeom>
          <a:solidFill>
            <a:srgbClr val="691D1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nip Diagonal Corner Rectangle 2"/>
          <p:cNvSpPr/>
          <p:nvPr/>
        </p:nvSpPr>
        <p:spPr>
          <a:xfrm>
            <a:off x="112644" y="125897"/>
            <a:ext cx="2802835" cy="609599"/>
          </a:xfrm>
          <a:prstGeom prst="snip2Diag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latin typeface="Times New Roman" panose="02020603050405020304" pitchFamily="18" charset="0"/>
                <a:cs typeface="Times New Roman" panose="02020603050405020304" pitchFamily="18" charset="0"/>
              </a:rPr>
              <a:t>VẬN DỤNG</a:t>
            </a:r>
            <a:endParaRPr lang="en-GB" sz="3200" b="1" dirty="0">
              <a:latin typeface="Times New Roman" panose="02020603050405020304" pitchFamily="18" charset="0"/>
              <a:cs typeface="Times New Roman" panose="02020603050405020304" pitchFamily="18" charset="0"/>
            </a:endParaRPr>
          </a:p>
        </p:txBody>
      </p:sp>
      <p:sp>
        <p:nvSpPr>
          <p:cNvPr id="4" name="Rectangle 3"/>
          <p:cNvSpPr/>
          <p:nvPr/>
        </p:nvSpPr>
        <p:spPr>
          <a:xfrm>
            <a:off x="649355" y="871051"/>
            <a:ext cx="10714383" cy="3560975"/>
          </a:xfrm>
          <a:prstGeom prst="rect">
            <a:avLst/>
          </a:prstGeom>
        </p:spPr>
        <p:txBody>
          <a:bodyPr wrap="square">
            <a:spAutoFit/>
          </a:bodyPr>
          <a:lstStyle/>
          <a:p>
            <a:pPr algn="just">
              <a:lnSpc>
                <a:spcPct val="115000"/>
              </a:lnSpc>
            </a:pPr>
            <a:r>
              <a:rPr lang="pt-BR" sz="2800" b="1" dirty="0">
                <a:latin typeface="Times New Roman" panose="02020603050405020304" pitchFamily="18" charset="0"/>
                <a:ea typeface="Arial" panose="020B0604020202020204" pitchFamily="34" charset="0"/>
                <a:cs typeface="Times New Roman" panose="02020603050405020304" pitchFamily="18" charset="0"/>
              </a:rPr>
              <a:t>T</a:t>
            </a:r>
            <a:r>
              <a:rPr lang="pt-BR" sz="2800" b="1" dirty="0" smtClean="0">
                <a:latin typeface="Times New Roman" panose="02020603050405020304" pitchFamily="18" charset="0"/>
                <a:ea typeface="Arial" panose="020B0604020202020204" pitchFamily="34" charset="0"/>
                <a:cs typeface="Times New Roman" panose="02020603050405020304" pitchFamily="18" charset="0"/>
              </a:rPr>
              <a:t>ìm </a:t>
            </a:r>
            <a:r>
              <a:rPr lang="pt-BR" sz="2800" b="1" dirty="0">
                <a:latin typeface="Times New Roman" panose="02020603050405020304" pitchFamily="18" charset="0"/>
                <a:ea typeface="Arial" panose="020B0604020202020204" pitchFamily="34" charset="0"/>
                <a:cs typeface="Times New Roman" panose="02020603050405020304" pitchFamily="18" charset="0"/>
              </a:rPr>
              <a:t>hiểu qua thực</a:t>
            </a:r>
            <a:r>
              <a:rPr lang="vi-VN" sz="2800" b="1" dirty="0">
                <a:latin typeface="Times New Roman" panose="02020603050405020304" pitchFamily="18" charset="0"/>
                <a:ea typeface="Arial" panose="020B0604020202020204" pitchFamily="34" charset="0"/>
                <a:cs typeface="Times New Roman" panose="02020603050405020304" pitchFamily="18" charset="0"/>
              </a:rPr>
              <a:t> tế </a:t>
            </a:r>
            <a:r>
              <a:rPr lang="pt-BR" sz="2800" b="1" dirty="0">
                <a:latin typeface="Times New Roman" panose="02020603050405020304" pitchFamily="18" charset="0"/>
                <a:ea typeface="Arial" panose="020B0604020202020204" pitchFamily="34" charset="0"/>
                <a:cs typeface="Times New Roman" panose="02020603050405020304" pitchFamily="18" charset="0"/>
              </a:rPr>
              <a:t>tài liệu, mạng </a:t>
            </a:r>
            <a:r>
              <a:rPr lang="pt-BR" sz="2800" b="1" dirty="0" smtClean="0">
                <a:latin typeface="Times New Roman" panose="02020603050405020304" pitchFamily="18" charset="0"/>
                <a:ea typeface="Arial" panose="020B0604020202020204" pitchFamily="34" charset="0"/>
                <a:cs typeface="Times New Roman" panose="02020603050405020304" pitchFamily="18" charset="0"/>
              </a:rPr>
              <a:t>internet,... và v</a:t>
            </a:r>
            <a:r>
              <a:rPr lang="vi-VN" sz="2800" b="1" dirty="0" smtClean="0">
                <a:latin typeface="Times New Roman" panose="02020603050405020304" pitchFamily="18" charset="0"/>
                <a:cs typeface="Times New Roman" panose="02020603050405020304" pitchFamily="18" charset="0"/>
              </a:rPr>
              <a:t>ận </a:t>
            </a:r>
            <a:r>
              <a:rPr lang="vi-VN" sz="2800" b="1" dirty="0">
                <a:latin typeface="Times New Roman" panose="02020603050405020304" pitchFamily="18" charset="0"/>
                <a:cs typeface="Times New Roman" panose="02020603050405020304" pitchFamily="18" charset="0"/>
              </a:rPr>
              <a:t>dụng kiến thức về sự hình thành các đặc điểm thích nghi để giải thích quá trình hình thành quần thể vi khuẩn kháng thuốc kháng sinh</a:t>
            </a:r>
            <a:r>
              <a:rPr lang="vi-VN" sz="2800" b="1" dirty="0" smtClean="0">
                <a:latin typeface="Times New Roman" panose="02020603050405020304" pitchFamily="18" charset="0"/>
                <a:cs typeface="Times New Roman" panose="02020603050405020304" pitchFamily="18" charset="0"/>
              </a:rPr>
              <a:t>.</a:t>
            </a:r>
            <a:endParaRPr lang="en-GB" sz="2800" b="1" dirty="0" smtClean="0">
              <a:latin typeface="Times New Roman" panose="02020603050405020304" pitchFamily="18" charset="0"/>
              <a:cs typeface="Times New Roman" panose="02020603050405020304" pitchFamily="18" charset="0"/>
            </a:endParaRPr>
          </a:p>
          <a:p>
            <a:pPr algn="just">
              <a:lnSpc>
                <a:spcPct val="115000"/>
              </a:lnSpc>
            </a:pPr>
            <a:r>
              <a:rPr lang="en-GB" sz="2800" b="1" dirty="0" err="1"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Yêu</a:t>
            </a:r>
            <a:r>
              <a:rPr lang="en-GB" sz="2800" b="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GB" sz="2800" b="1" dirty="0" err="1"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cầu</a:t>
            </a:r>
            <a:r>
              <a:rPr lang="en-GB" sz="2800" b="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a:t>
            </a:r>
          </a:p>
          <a:p>
            <a:pPr marL="514350" indent="-514350" algn="just">
              <a:lnSpc>
                <a:spcPct val="115000"/>
              </a:lnSpc>
              <a:buAutoNum type="arabicPeriod"/>
            </a:pPr>
            <a:r>
              <a:rPr lang="pt-BR" sz="2800" b="1" dirty="0" smtClean="0">
                <a:latin typeface="Times New Roman" panose="02020603050405020304" pitchFamily="18" charset="0"/>
                <a:ea typeface="Arial" panose="020B0604020202020204" pitchFamily="34" charset="0"/>
                <a:cs typeface="Times New Roman" panose="02020603050405020304" pitchFamily="18" charset="0"/>
              </a:rPr>
              <a:t>Làm việc </a:t>
            </a:r>
            <a:r>
              <a:rPr lang="pt-BR" sz="2800" b="1" smtClean="0">
                <a:latin typeface="Times New Roman" panose="02020603050405020304" pitchFamily="18" charset="0"/>
                <a:ea typeface="Arial" panose="020B0604020202020204" pitchFamily="34" charset="0"/>
                <a:cs typeface="Times New Roman" panose="02020603050405020304" pitchFamily="18" charset="0"/>
              </a:rPr>
              <a:t>nhóm 4</a:t>
            </a:r>
            <a:endParaRPr lang="pt-BR" sz="2800" b="1" dirty="0" smtClean="0">
              <a:latin typeface="Times New Roman" panose="02020603050405020304" pitchFamily="18" charset="0"/>
              <a:ea typeface="Arial" panose="020B0604020202020204" pitchFamily="34" charset="0"/>
              <a:cs typeface="Times New Roman" panose="02020603050405020304" pitchFamily="18" charset="0"/>
            </a:endParaRPr>
          </a:p>
          <a:p>
            <a:pPr marL="514350" indent="-514350" algn="just">
              <a:lnSpc>
                <a:spcPct val="115000"/>
              </a:lnSpc>
              <a:buAutoNum type="arabicPeriod"/>
            </a:pPr>
            <a:r>
              <a:rPr lang="pt-BR" sz="2800" b="1" dirty="0" smtClean="0">
                <a:latin typeface="Times New Roman" panose="02020603050405020304" pitchFamily="18" charset="0"/>
                <a:ea typeface="Arial" panose="020B0604020202020204" pitchFamily="34" charset="0"/>
                <a:cs typeface="Times New Roman" panose="02020603050405020304" pitchFamily="18" charset="0"/>
              </a:rPr>
              <a:t>Sản phẩm trên A3</a:t>
            </a:r>
          </a:p>
          <a:p>
            <a:pPr marL="514350" indent="-514350" algn="just">
              <a:lnSpc>
                <a:spcPct val="115000"/>
              </a:lnSpc>
              <a:buAutoNum type="arabicPeriod"/>
            </a:pPr>
            <a:r>
              <a:rPr lang="pt-BR" sz="2800" b="1" dirty="0" smtClean="0">
                <a:latin typeface="Times New Roman" panose="02020603050405020304" pitchFamily="18" charset="0"/>
                <a:ea typeface="Arial" panose="020B0604020202020204" pitchFamily="34" charset="0"/>
                <a:cs typeface="Times New Roman" panose="02020603050405020304" pitchFamily="18" charset="0"/>
              </a:rPr>
              <a:t>Hình thức: vẽ sơ đồ tư duy, tiểu phẩm, video ,....</a:t>
            </a:r>
          </a:p>
        </p:txBody>
      </p:sp>
    </p:spTree>
    <p:extLst>
      <p:ext uri="{BB962C8B-B14F-4D97-AF65-F5344CB8AC3E}">
        <p14:creationId xmlns:p14="http://schemas.microsoft.com/office/powerpoint/2010/main" val="8894843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013" y="286603"/>
            <a:ext cx="11662470" cy="1807373"/>
          </a:xfrm>
        </p:spPr>
        <p:txBody>
          <a:bodyPr/>
          <a:lstStyle/>
          <a:p>
            <a:r>
              <a:rPr lang="en-GB" dirty="0" smtClean="0"/>
              <a:t>Một số </a:t>
            </a:r>
            <a:r>
              <a:rPr lang="en-GB" dirty="0" err="1" smtClean="0"/>
              <a:t>thông</a:t>
            </a:r>
            <a:r>
              <a:rPr lang="en-GB" dirty="0" smtClean="0"/>
              <a:t> tin – hình </a:t>
            </a:r>
            <a:r>
              <a:rPr lang="en-GB" dirty="0" err="1" smtClean="0"/>
              <a:t>ảnh</a:t>
            </a:r>
            <a:r>
              <a:rPr lang="en-GB" dirty="0" smtClean="0"/>
              <a:t> </a:t>
            </a:r>
            <a:r>
              <a:rPr lang="en-GB" dirty="0" err="1" smtClean="0"/>
              <a:t>bổ</a:t>
            </a:r>
            <a:r>
              <a:rPr lang="en-GB" dirty="0" smtClean="0"/>
              <a:t> sung</a:t>
            </a:r>
            <a:endParaRPr lang="en-GB" dirty="0"/>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22830" y="2210378"/>
            <a:ext cx="4973062" cy="4138168"/>
          </a:xfrm>
          <a:prstGeom prst="rect">
            <a:avLst/>
          </a:prstGeom>
        </p:spPr>
      </p:pic>
      <p:pic>
        <p:nvPicPr>
          <p:cNvPr id="5" name="Picture 4"/>
          <p:cNvPicPr>
            <a:picLocks noChangeAspect="1"/>
          </p:cNvPicPr>
          <p:nvPr/>
        </p:nvPicPr>
        <p:blipFill>
          <a:blip r:embed="rId3"/>
          <a:stretch>
            <a:fillRect/>
          </a:stretch>
        </p:blipFill>
        <p:spPr>
          <a:xfrm>
            <a:off x="5294717" y="1411732"/>
            <a:ext cx="6599766" cy="4949825"/>
          </a:xfrm>
          <a:prstGeom prst="rect">
            <a:avLst/>
          </a:prstGeom>
        </p:spPr>
      </p:pic>
    </p:spTree>
    <p:extLst>
      <p:ext uri="{BB962C8B-B14F-4D97-AF65-F5344CB8AC3E}">
        <p14:creationId xmlns:p14="http://schemas.microsoft.com/office/powerpoint/2010/main" val="19442028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18"/>
          <p:cNvSpPr/>
          <p:nvPr/>
        </p:nvSpPr>
        <p:spPr>
          <a:xfrm>
            <a:off x="245533" y="237070"/>
            <a:ext cx="11514667" cy="6316133"/>
          </a:xfrm>
          <a:custGeom>
            <a:avLst/>
            <a:gdLst>
              <a:gd name="connsiteX0" fmla="*/ 1396876 w 12090401"/>
              <a:gd name="connsiteY0" fmla="*/ 190636 h 6447503"/>
              <a:gd name="connsiteX1" fmla="*/ 262466 w 12090401"/>
              <a:gd name="connsiteY1" fmla="*/ 1325046 h 6447503"/>
              <a:gd name="connsiteX2" fmla="*/ 262466 w 12090401"/>
              <a:gd name="connsiteY2" fmla="*/ 5084227 h 6447503"/>
              <a:gd name="connsiteX3" fmla="*/ 1396876 w 12090401"/>
              <a:gd name="connsiteY3" fmla="*/ 6218637 h 6447503"/>
              <a:gd name="connsiteX4" fmla="*/ 10651189 w 12090401"/>
              <a:gd name="connsiteY4" fmla="*/ 6218637 h 6447503"/>
              <a:gd name="connsiteX5" fmla="*/ 11785599 w 12090401"/>
              <a:gd name="connsiteY5" fmla="*/ 5084227 h 6447503"/>
              <a:gd name="connsiteX6" fmla="*/ 11785599 w 12090401"/>
              <a:gd name="connsiteY6" fmla="*/ 1325046 h 6447503"/>
              <a:gd name="connsiteX7" fmla="*/ 10651189 w 12090401"/>
              <a:gd name="connsiteY7" fmla="*/ 190636 h 6447503"/>
              <a:gd name="connsiteX8" fmla="*/ 1213356 w 12090401"/>
              <a:gd name="connsiteY8" fmla="*/ 0 h 6447503"/>
              <a:gd name="connsiteX9" fmla="*/ 10877045 w 12090401"/>
              <a:gd name="connsiteY9" fmla="*/ 0 h 6447503"/>
              <a:gd name="connsiteX10" fmla="*/ 12090401 w 12090401"/>
              <a:gd name="connsiteY10" fmla="*/ 1213356 h 6447503"/>
              <a:gd name="connsiteX11" fmla="*/ 12090401 w 12090401"/>
              <a:gd name="connsiteY11" fmla="*/ 5234147 h 6447503"/>
              <a:gd name="connsiteX12" fmla="*/ 10877045 w 12090401"/>
              <a:gd name="connsiteY12" fmla="*/ 6447503 h 6447503"/>
              <a:gd name="connsiteX13" fmla="*/ 1213356 w 12090401"/>
              <a:gd name="connsiteY13" fmla="*/ 6447503 h 6447503"/>
              <a:gd name="connsiteX14" fmla="*/ 0 w 12090401"/>
              <a:gd name="connsiteY14" fmla="*/ 5234147 h 6447503"/>
              <a:gd name="connsiteX15" fmla="*/ 0 w 12090401"/>
              <a:gd name="connsiteY15" fmla="*/ 1213356 h 6447503"/>
              <a:gd name="connsiteX16" fmla="*/ 1213356 w 12090401"/>
              <a:gd name="connsiteY16" fmla="*/ 0 h 6447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090401" h="6447503">
                <a:moveTo>
                  <a:pt x="1396876" y="190636"/>
                </a:moveTo>
                <a:cubicBezTo>
                  <a:pt x="770359" y="190636"/>
                  <a:pt x="262466" y="698529"/>
                  <a:pt x="262466" y="1325046"/>
                </a:cubicBezTo>
                <a:lnTo>
                  <a:pt x="262466" y="5084227"/>
                </a:lnTo>
                <a:cubicBezTo>
                  <a:pt x="262466" y="5710744"/>
                  <a:pt x="770359" y="6218637"/>
                  <a:pt x="1396876" y="6218637"/>
                </a:cubicBezTo>
                <a:lnTo>
                  <a:pt x="10651189" y="6218637"/>
                </a:lnTo>
                <a:cubicBezTo>
                  <a:pt x="11277706" y="6218637"/>
                  <a:pt x="11785599" y="5710744"/>
                  <a:pt x="11785599" y="5084227"/>
                </a:cubicBezTo>
                <a:lnTo>
                  <a:pt x="11785599" y="1325046"/>
                </a:lnTo>
                <a:cubicBezTo>
                  <a:pt x="11785599" y="698529"/>
                  <a:pt x="11277706" y="190636"/>
                  <a:pt x="10651189" y="190636"/>
                </a:cubicBezTo>
                <a:close/>
                <a:moveTo>
                  <a:pt x="1213356" y="0"/>
                </a:moveTo>
                <a:lnTo>
                  <a:pt x="10877045" y="0"/>
                </a:lnTo>
                <a:cubicBezTo>
                  <a:pt x="11547163" y="0"/>
                  <a:pt x="12090401" y="543238"/>
                  <a:pt x="12090401" y="1213356"/>
                </a:cubicBezTo>
                <a:lnTo>
                  <a:pt x="12090401" y="5234147"/>
                </a:lnTo>
                <a:cubicBezTo>
                  <a:pt x="12090401" y="5904265"/>
                  <a:pt x="11547163" y="6447503"/>
                  <a:pt x="10877045" y="6447503"/>
                </a:cubicBezTo>
                <a:lnTo>
                  <a:pt x="1213356" y="6447503"/>
                </a:lnTo>
                <a:cubicBezTo>
                  <a:pt x="543238" y="6447503"/>
                  <a:pt x="0" y="5904265"/>
                  <a:pt x="0" y="5234147"/>
                </a:cubicBezTo>
                <a:lnTo>
                  <a:pt x="0" y="1213356"/>
                </a:lnTo>
                <a:cubicBezTo>
                  <a:pt x="0" y="543238"/>
                  <a:pt x="543238" y="0"/>
                  <a:pt x="1213356" y="0"/>
                </a:cubicBezTo>
                <a:close/>
              </a:path>
            </a:pathLst>
          </a:custGeom>
          <a:solidFill>
            <a:schemeClr val="accent2">
              <a:lumMod val="75000"/>
            </a:schemeClr>
          </a:solidFill>
          <a:ln>
            <a:solidFill>
              <a:schemeClr val="accent1">
                <a:lumMod val="20000"/>
                <a:lumOff val="8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ounded Rectangle 1"/>
          <p:cNvSpPr/>
          <p:nvPr/>
        </p:nvSpPr>
        <p:spPr>
          <a:xfrm>
            <a:off x="3640137" y="1159931"/>
            <a:ext cx="6891869" cy="1040343"/>
          </a:xfrm>
          <a:prstGeom prst="roundRect">
            <a:avLst/>
          </a:prstGeom>
          <a:solidFill>
            <a:srgbClr val="F4B2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err="1" smtClean="0">
                <a:ln w="0"/>
                <a:solidFill>
                  <a:schemeClr val="tx1"/>
                </a:solidFill>
                <a:effectLst>
                  <a:outerShdw blurRad="38100" dist="19050" dir="2700000" algn="tl" rotWithShape="0">
                    <a:schemeClr val="dk1">
                      <a:alpha val="40000"/>
                    </a:schemeClr>
                  </a:outerShdw>
                </a:effectLst>
              </a:rPr>
              <a:t>Khái</a:t>
            </a:r>
            <a:r>
              <a:rPr lang="en-GB" sz="4000" b="1" dirty="0" smtClean="0">
                <a:ln w="0"/>
                <a:solidFill>
                  <a:schemeClr val="tx1"/>
                </a:solidFill>
                <a:effectLst>
                  <a:outerShdw blurRad="38100" dist="19050" dir="2700000" algn="tl" rotWithShape="0">
                    <a:schemeClr val="dk1">
                      <a:alpha val="40000"/>
                    </a:schemeClr>
                  </a:outerShdw>
                </a:effectLst>
              </a:rPr>
              <a:t> </a:t>
            </a:r>
            <a:r>
              <a:rPr lang="en-GB" sz="4000" b="1" dirty="0" err="1" smtClean="0">
                <a:ln w="0"/>
                <a:solidFill>
                  <a:schemeClr val="tx1"/>
                </a:solidFill>
                <a:effectLst>
                  <a:outerShdw blurRad="38100" dist="19050" dir="2700000" algn="tl" rotWithShape="0">
                    <a:schemeClr val="dk1">
                      <a:alpha val="40000"/>
                    </a:schemeClr>
                  </a:outerShdw>
                </a:effectLst>
              </a:rPr>
              <a:t>niệm</a:t>
            </a:r>
            <a:r>
              <a:rPr lang="en-GB" sz="4000" b="1" dirty="0" smtClean="0">
                <a:ln w="0"/>
                <a:solidFill>
                  <a:schemeClr val="tx1"/>
                </a:solidFill>
                <a:effectLst>
                  <a:outerShdw blurRad="38100" dist="19050" dir="2700000" algn="tl" rotWithShape="0">
                    <a:schemeClr val="dk1">
                      <a:alpha val="40000"/>
                    </a:schemeClr>
                  </a:outerShdw>
                </a:effectLst>
              </a:rPr>
              <a:t> tiến hóa</a:t>
            </a:r>
            <a:endParaRPr lang="en-GB" sz="4000" b="1" dirty="0">
              <a:ln w="0"/>
              <a:solidFill>
                <a:schemeClr val="tx1"/>
              </a:solidFill>
              <a:effectLst>
                <a:outerShdw blurRad="38100" dist="19050" dir="2700000" algn="tl" rotWithShape="0">
                  <a:schemeClr val="dk1">
                    <a:alpha val="40000"/>
                  </a:schemeClr>
                </a:outerShdw>
              </a:effectLst>
            </a:endParaRPr>
          </a:p>
        </p:txBody>
      </p:sp>
      <p:sp>
        <p:nvSpPr>
          <p:cNvPr id="3" name="Rounded Rectangle 2"/>
          <p:cNvSpPr/>
          <p:nvPr/>
        </p:nvSpPr>
        <p:spPr>
          <a:xfrm>
            <a:off x="3640137" y="2675466"/>
            <a:ext cx="6891869" cy="953028"/>
          </a:xfrm>
          <a:prstGeom prst="roundRect">
            <a:avLst/>
          </a:prstGeom>
          <a:solidFill>
            <a:srgbClr val="EA68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smtClean="0">
                <a:solidFill>
                  <a:schemeClr val="tx1"/>
                </a:solidFill>
              </a:rPr>
              <a:t>Chọn </a:t>
            </a:r>
            <a:r>
              <a:rPr lang="en-GB" sz="4000" b="1" dirty="0" err="1" smtClean="0">
                <a:solidFill>
                  <a:schemeClr val="tx1"/>
                </a:solidFill>
              </a:rPr>
              <a:t>lọc</a:t>
            </a:r>
            <a:r>
              <a:rPr lang="en-GB" sz="4000" b="1" dirty="0" smtClean="0">
                <a:solidFill>
                  <a:schemeClr val="tx1"/>
                </a:solidFill>
              </a:rPr>
              <a:t> nhân tạo</a:t>
            </a:r>
            <a:endParaRPr lang="en-GB" sz="4000" b="1" dirty="0">
              <a:solidFill>
                <a:schemeClr val="tx1"/>
              </a:solidFill>
            </a:endParaRPr>
          </a:p>
        </p:txBody>
      </p:sp>
      <p:sp>
        <p:nvSpPr>
          <p:cNvPr id="4" name="Rounded Rectangle 3"/>
          <p:cNvSpPr/>
          <p:nvPr/>
        </p:nvSpPr>
        <p:spPr>
          <a:xfrm>
            <a:off x="3640137" y="4267198"/>
            <a:ext cx="6891869" cy="9440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smtClean="0">
                <a:solidFill>
                  <a:schemeClr val="tx1"/>
                </a:solidFill>
              </a:rPr>
              <a:t>Chọn </a:t>
            </a:r>
            <a:r>
              <a:rPr lang="en-GB" sz="4000" b="1" dirty="0" err="1" smtClean="0">
                <a:solidFill>
                  <a:schemeClr val="tx1"/>
                </a:solidFill>
              </a:rPr>
              <a:t>lọc</a:t>
            </a:r>
            <a:r>
              <a:rPr lang="en-GB" sz="4000" b="1" dirty="0" smtClean="0">
                <a:solidFill>
                  <a:schemeClr val="tx1"/>
                </a:solidFill>
              </a:rPr>
              <a:t> tự nhiên</a:t>
            </a:r>
            <a:endParaRPr lang="en-GB" sz="4000" b="1" dirty="0">
              <a:solidFill>
                <a:schemeClr val="tx1"/>
              </a:solidFill>
            </a:endParaRPr>
          </a:p>
        </p:txBody>
      </p:sp>
      <p:sp>
        <p:nvSpPr>
          <p:cNvPr id="9" name="Freeform 8"/>
          <p:cNvSpPr/>
          <p:nvPr/>
        </p:nvSpPr>
        <p:spPr>
          <a:xfrm rot="5400000" flipH="1">
            <a:off x="1102256" y="2857498"/>
            <a:ext cx="4889497" cy="609600"/>
          </a:xfrm>
          <a:custGeom>
            <a:avLst/>
            <a:gdLst>
              <a:gd name="connsiteX0" fmla="*/ 4889497 w 4889497"/>
              <a:gd name="connsiteY0" fmla="*/ 804334 h 804334"/>
              <a:gd name="connsiteX1" fmla="*/ 3941231 w 4889497"/>
              <a:gd name="connsiteY1" fmla="*/ 0 h 804334"/>
              <a:gd name="connsiteX2" fmla="*/ 3270706 w 4889497"/>
              <a:gd name="connsiteY2" fmla="*/ 235584 h 804334"/>
              <a:gd name="connsiteX3" fmla="*/ 3177115 w 4889497"/>
              <a:gd name="connsiteY3" fmla="*/ 331800 h 804334"/>
              <a:gd name="connsiteX4" fmla="*/ 3083523 w 4889497"/>
              <a:gd name="connsiteY4" fmla="*/ 235584 h 804334"/>
              <a:gd name="connsiteX5" fmla="*/ 2412998 w 4889497"/>
              <a:gd name="connsiteY5" fmla="*/ 0 h 804334"/>
              <a:gd name="connsiteX6" fmla="*/ 1742473 w 4889497"/>
              <a:gd name="connsiteY6" fmla="*/ 235584 h 804334"/>
              <a:gd name="connsiteX7" fmla="*/ 1680632 w 4889497"/>
              <a:gd name="connsiteY7" fmla="*/ 299159 h 804334"/>
              <a:gd name="connsiteX8" fmla="*/ 1618791 w 4889497"/>
              <a:gd name="connsiteY8" fmla="*/ 235584 h 804334"/>
              <a:gd name="connsiteX9" fmla="*/ 948266 w 4889497"/>
              <a:gd name="connsiteY9" fmla="*/ 0 h 804334"/>
              <a:gd name="connsiteX10" fmla="*/ 0 w 4889497"/>
              <a:gd name="connsiteY10" fmla="*/ 804334 h 804334"/>
              <a:gd name="connsiteX11" fmla="*/ 402167 w 4889497"/>
              <a:gd name="connsiteY11" fmla="*/ 804334 h 804334"/>
              <a:gd name="connsiteX12" fmla="*/ 948266 w 4889497"/>
              <a:gd name="connsiteY12" fmla="*/ 402167 h 804334"/>
              <a:gd name="connsiteX13" fmla="*/ 1451450 w 4889497"/>
              <a:gd name="connsiteY13" fmla="*/ 647792 h 804334"/>
              <a:gd name="connsiteX14" fmla="*/ 1473694 w 4889497"/>
              <a:gd name="connsiteY14" fmla="*/ 728931 h 804334"/>
              <a:gd name="connsiteX15" fmla="*/ 1464732 w 4889497"/>
              <a:gd name="connsiteY15" fmla="*/ 804334 h 804334"/>
              <a:gd name="connsiteX16" fmla="*/ 1494365 w 4889497"/>
              <a:gd name="connsiteY16" fmla="*/ 804334 h 804334"/>
              <a:gd name="connsiteX17" fmla="*/ 1494365 w 4889497"/>
              <a:gd name="connsiteY17" fmla="*/ 804334 h 804334"/>
              <a:gd name="connsiteX18" fmla="*/ 1896532 w 4889497"/>
              <a:gd name="connsiteY18" fmla="*/ 804334 h 804334"/>
              <a:gd name="connsiteX19" fmla="*/ 1887571 w 4889497"/>
              <a:gd name="connsiteY19" fmla="*/ 728931 h 804334"/>
              <a:gd name="connsiteX20" fmla="*/ 1909814 w 4889497"/>
              <a:gd name="connsiteY20" fmla="*/ 647792 h 804334"/>
              <a:gd name="connsiteX21" fmla="*/ 2412998 w 4889497"/>
              <a:gd name="connsiteY21" fmla="*/ 402167 h 804334"/>
              <a:gd name="connsiteX22" fmla="*/ 2959097 w 4889497"/>
              <a:gd name="connsiteY22" fmla="*/ 804334 h 804334"/>
              <a:gd name="connsiteX23" fmla="*/ 2992965 w 4889497"/>
              <a:gd name="connsiteY23" fmla="*/ 804334 h 804334"/>
              <a:gd name="connsiteX24" fmla="*/ 3361264 w 4889497"/>
              <a:gd name="connsiteY24" fmla="*/ 804334 h 804334"/>
              <a:gd name="connsiteX25" fmla="*/ 3395132 w 4889497"/>
              <a:gd name="connsiteY25" fmla="*/ 804334 h 804334"/>
              <a:gd name="connsiteX26" fmla="*/ 3941231 w 4889497"/>
              <a:gd name="connsiteY26" fmla="*/ 402167 h 804334"/>
              <a:gd name="connsiteX27" fmla="*/ 4487330 w 4889497"/>
              <a:gd name="connsiteY27" fmla="*/ 804334 h 80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889497" h="804334">
                <a:moveTo>
                  <a:pt x="4889497" y="804334"/>
                </a:moveTo>
                <a:cubicBezTo>
                  <a:pt x="4889497" y="360113"/>
                  <a:pt x="4464944" y="0"/>
                  <a:pt x="3941231" y="0"/>
                </a:cubicBezTo>
                <a:cubicBezTo>
                  <a:pt x="3679375" y="0"/>
                  <a:pt x="3442308" y="90028"/>
                  <a:pt x="3270706" y="235584"/>
                </a:cubicBezTo>
                <a:lnTo>
                  <a:pt x="3177115" y="331800"/>
                </a:lnTo>
                <a:lnTo>
                  <a:pt x="3083523" y="235584"/>
                </a:lnTo>
                <a:cubicBezTo>
                  <a:pt x="2911921" y="90028"/>
                  <a:pt x="2674855" y="0"/>
                  <a:pt x="2412998" y="0"/>
                </a:cubicBezTo>
                <a:cubicBezTo>
                  <a:pt x="2151142" y="0"/>
                  <a:pt x="1914075" y="90028"/>
                  <a:pt x="1742473" y="235584"/>
                </a:cubicBezTo>
                <a:lnTo>
                  <a:pt x="1680632" y="299159"/>
                </a:lnTo>
                <a:lnTo>
                  <a:pt x="1618791" y="235584"/>
                </a:lnTo>
                <a:cubicBezTo>
                  <a:pt x="1447189" y="90028"/>
                  <a:pt x="1210122" y="0"/>
                  <a:pt x="948266" y="0"/>
                </a:cubicBezTo>
                <a:cubicBezTo>
                  <a:pt x="424553" y="0"/>
                  <a:pt x="0" y="360113"/>
                  <a:pt x="0" y="804334"/>
                </a:cubicBezTo>
                <a:lnTo>
                  <a:pt x="402167" y="804334"/>
                </a:lnTo>
                <a:cubicBezTo>
                  <a:pt x="402167" y="582223"/>
                  <a:pt x="646664" y="402167"/>
                  <a:pt x="948266" y="402167"/>
                </a:cubicBezTo>
                <a:cubicBezTo>
                  <a:pt x="1174467" y="402167"/>
                  <a:pt x="1368547" y="503449"/>
                  <a:pt x="1451450" y="647792"/>
                </a:cubicBezTo>
                <a:lnTo>
                  <a:pt x="1473694" y="728931"/>
                </a:lnTo>
                <a:lnTo>
                  <a:pt x="1464732" y="804334"/>
                </a:lnTo>
                <a:lnTo>
                  <a:pt x="1494365" y="804334"/>
                </a:lnTo>
                <a:lnTo>
                  <a:pt x="1494365" y="804334"/>
                </a:lnTo>
                <a:lnTo>
                  <a:pt x="1896532" y="804334"/>
                </a:lnTo>
                <a:lnTo>
                  <a:pt x="1887571" y="728931"/>
                </a:lnTo>
                <a:lnTo>
                  <a:pt x="1909814" y="647792"/>
                </a:lnTo>
                <a:cubicBezTo>
                  <a:pt x="1992717" y="503448"/>
                  <a:pt x="2186797" y="402167"/>
                  <a:pt x="2412998" y="402167"/>
                </a:cubicBezTo>
                <a:cubicBezTo>
                  <a:pt x="2714600" y="402167"/>
                  <a:pt x="2959097" y="582223"/>
                  <a:pt x="2959097" y="804334"/>
                </a:cubicBezTo>
                <a:lnTo>
                  <a:pt x="2992965" y="804334"/>
                </a:lnTo>
                <a:lnTo>
                  <a:pt x="3361264" y="804334"/>
                </a:lnTo>
                <a:lnTo>
                  <a:pt x="3395132" y="804334"/>
                </a:lnTo>
                <a:cubicBezTo>
                  <a:pt x="3395132" y="582223"/>
                  <a:pt x="3639629" y="402167"/>
                  <a:pt x="3941231" y="402167"/>
                </a:cubicBezTo>
                <a:cubicBezTo>
                  <a:pt x="4242833" y="402167"/>
                  <a:pt x="4487330" y="582223"/>
                  <a:pt x="4487330" y="804334"/>
                </a:cubicBezTo>
                <a:close/>
              </a:path>
            </a:pathLst>
          </a:custGeom>
          <a:solidFill>
            <a:srgbClr val="EA683A"/>
          </a:solidFill>
          <a:ln>
            <a:solidFill>
              <a:srgbClr val="EA68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Freeform 9"/>
          <p:cNvSpPr/>
          <p:nvPr/>
        </p:nvSpPr>
        <p:spPr>
          <a:xfrm rot="16200000">
            <a:off x="398993" y="2849037"/>
            <a:ext cx="4889497" cy="609600"/>
          </a:xfrm>
          <a:custGeom>
            <a:avLst/>
            <a:gdLst>
              <a:gd name="connsiteX0" fmla="*/ 4889497 w 4889497"/>
              <a:gd name="connsiteY0" fmla="*/ 804334 h 804334"/>
              <a:gd name="connsiteX1" fmla="*/ 3941231 w 4889497"/>
              <a:gd name="connsiteY1" fmla="*/ 0 h 804334"/>
              <a:gd name="connsiteX2" fmla="*/ 3270706 w 4889497"/>
              <a:gd name="connsiteY2" fmla="*/ 235584 h 804334"/>
              <a:gd name="connsiteX3" fmla="*/ 3177115 w 4889497"/>
              <a:gd name="connsiteY3" fmla="*/ 331800 h 804334"/>
              <a:gd name="connsiteX4" fmla="*/ 3083523 w 4889497"/>
              <a:gd name="connsiteY4" fmla="*/ 235584 h 804334"/>
              <a:gd name="connsiteX5" fmla="*/ 2412998 w 4889497"/>
              <a:gd name="connsiteY5" fmla="*/ 0 h 804334"/>
              <a:gd name="connsiteX6" fmla="*/ 1742473 w 4889497"/>
              <a:gd name="connsiteY6" fmla="*/ 235584 h 804334"/>
              <a:gd name="connsiteX7" fmla="*/ 1680632 w 4889497"/>
              <a:gd name="connsiteY7" fmla="*/ 299159 h 804334"/>
              <a:gd name="connsiteX8" fmla="*/ 1618791 w 4889497"/>
              <a:gd name="connsiteY8" fmla="*/ 235584 h 804334"/>
              <a:gd name="connsiteX9" fmla="*/ 948266 w 4889497"/>
              <a:gd name="connsiteY9" fmla="*/ 0 h 804334"/>
              <a:gd name="connsiteX10" fmla="*/ 0 w 4889497"/>
              <a:gd name="connsiteY10" fmla="*/ 804334 h 804334"/>
              <a:gd name="connsiteX11" fmla="*/ 402167 w 4889497"/>
              <a:gd name="connsiteY11" fmla="*/ 804334 h 804334"/>
              <a:gd name="connsiteX12" fmla="*/ 948266 w 4889497"/>
              <a:gd name="connsiteY12" fmla="*/ 402167 h 804334"/>
              <a:gd name="connsiteX13" fmla="*/ 1451450 w 4889497"/>
              <a:gd name="connsiteY13" fmla="*/ 647792 h 804334"/>
              <a:gd name="connsiteX14" fmla="*/ 1473694 w 4889497"/>
              <a:gd name="connsiteY14" fmla="*/ 728931 h 804334"/>
              <a:gd name="connsiteX15" fmla="*/ 1464732 w 4889497"/>
              <a:gd name="connsiteY15" fmla="*/ 804334 h 804334"/>
              <a:gd name="connsiteX16" fmla="*/ 1494365 w 4889497"/>
              <a:gd name="connsiteY16" fmla="*/ 804334 h 804334"/>
              <a:gd name="connsiteX17" fmla="*/ 1494365 w 4889497"/>
              <a:gd name="connsiteY17" fmla="*/ 804334 h 804334"/>
              <a:gd name="connsiteX18" fmla="*/ 1896532 w 4889497"/>
              <a:gd name="connsiteY18" fmla="*/ 804334 h 804334"/>
              <a:gd name="connsiteX19" fmla="*/ 1887571 w 4889497"/>
              <a:gd name="connsiteY19" fmla="*/ 728931 h 804334"/>
              <a:gd name="connsiteX20" fmla="*/ 1909814 w 4889497"/>
              <a:gd name="connsiteY20" fmla="*/ 647792 h 804334"/>
              <a:gd name="connsiteX21" fmla="*/ 2412998 w 4889497"/>
              <a:gd name="connsiteY21" fmla="*/ 402167 h 804334"/>
              <a:gd name="connsiteX22" fmla="*/ 2959097 w 4889497"/>
              <a:gd name="connsiteY22" fmla="*/ 804334 h 804334"/>
              <a:gd name="connsiteX23" fmla="*/ 2992965 w 4889497"/>
              <a:gd name="connsiteY23" fmla="*/ 804334 h 804334"/>
              <a:gd name="connsiteX24" fmla="*/ 3361264 w 4889497"/>
              <a:gd name="connsiteY24" fmla="*/ 804334 h 804334"/>
              <a:gd name="connsiteX25" fmla="*/ 3395132 w 4889497"/>
              <a:gd name="connsiteY25" fmla="*/ 804334 h 804334"/>
              <a:gd name="connsiteX26" fmla="*/ 3941231 w 4889497"/>
              <a:gd name="connsiteY26" fmla="*/ 402167 h 804334"/>
              <a:gd name="connsiteX27" fmla="*/ 4487330 w 4889497"/>
              <a:gd name="connsiteY27" fmla="*/ 804334 h 80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889497" h="804334">
                <a:moveTo>
                  <a:pt x="4889497" y="804334"/>
                </a:moveTo>
                <a:cubicBezTo>
                  <a:pt x="4889497" y="360113"/>
                  <a:pt x="4464944" y="0"/>
                  <a:pt x="3941231" y="0"/>
                </a:cubicBezTo>
                <a:cubicBezTo>
                  <a:pt x="3679375" y="0"/>
                  <a:pt x="3442308" y="90028"/>
                  <a:pt x="3270706" y="235584"/>
                </a:cubicBezTo>
                <a:lnTo>
                  <a:pt x="3177115" y="331800"/>
                </a:lnTo>
                <a:lnTo>
                  <a:pt x="3083523" y="235584"/>
                </a:lnTo>
                <a:cubicBezTo>
                  <a:pt x="2911921" y="90028"/>
                  <a:pt x="2674855" y="0"/>
                  <a:pt x="2412998" y="0"/>
                </a:cubicBezTo>
                <a:cubicBezTo>
                  <a:pt x="2151142" y="0"/>
                  <a:pt x="1914075" y="90028"/>
                  <a:pt x="1742473" y="235584"/>
                </a:cubicBezTo>
                <a:lnTo>
                  <a:pt x="1680632" y="299159"/>
                </a:lnTo>
                <a:lnTo>
                  <a:pt x="1618791" y="235584"/>
                </a:lnTo>
                <a:cubicBezTo>
                  <a:pt x="1447189" y="90028"/>
                  <a:pt x="1210122" y="0"/>
                  <a:pt x="948266" y="0"/>
                </a:cubicBezTo>
                <a:cubicBezTo>
                  <a:pt x="424553" y="0"/>
                  <a:pt x="0" y="360113"/>
                  <a:pt x="0" y="804334"/>
                </a:cubicBezTo>
                <a:lnTo>
                  <a:pt x="402167" y="804334"/>
                </a:lnTo>
                <a:cubicBezTo>
                  <a:pt x="402167" y="582223"/>
                  <a:pt x="646664" y="402167"/>
                  <a:pt x="948266" y="402167"/>
                </a:cubicBezTo>
                <a:cubicBezTo>
                  <a:pt x="1174467" y="402167"/>
                  <a:pt x="1368547" y="503449"/>
                  <a:pt x="1451450" y="647792"/>
                </a:cubicBezTo>
                <a:lnTo>
                  <a:pt x="1473694" y="728931"/>
                </a:lnTo>
                <a:lnTo>
                  <a:pt x="1464732" y="804334"/>
                </a:lnTo>
                <a:lnTo>
                  <a:pt x="1494365" y="804334"/>
                </a:lnTo>
                <a:lnTo>
                  <a:pt x="1494365" y="804334"/>
                </a:lnTo>
                <a:lnTo>
                  <a:pt x="1896532" y="804334"/>
                </a:lnTo>
                <a:lnTo>
                  <a:pt x="1887571" y="728931"/>
                </a:lnTo>
                <a:lnTo>
                  <a:pt x="1909814" y="647792"/>
                </a:lnTo>
                <a:cubicBezTo>
                  <a:pt x="1992717" y="503448"/>
                  <a:pt x="2186797" y="402167"/>
                  <a:pt x="2412998" y="402167"/>
                </a:cubicBezTo>
                <a:cubicBezTo>
                  <a:pt x="2714600" y="402167"/>
                  <a:pt x="2959097" y="582223"/>
                  <a:pt x="2959097" y="804334"/>
                </a:cubicBezTo>
                <a:lnTo>
                  <a:pt x="2992965" y="804334"/>
                </a:lnTo>
                <a:lnTo>
                  <a:pt x="3361264" y="804334"/>
                </a:lnTo>
                <a:lnTo>
                  <a:pt x="3395132" y="804334"/>
                </a:lnTo>
                <a:cubicBezTo>
                  <a:pt x="3395132" y="582223"/>
                  <a:pt x="3639629" y="402167"/>
                  <a:pt x="3941231" y="402167"/>
                </a:cubicBezTo>
                <a:cubicBezTo>
                  <a:pt x="4242833" y="402167"/>
                  <a:pt x="4487330" y="582223"/>
                  <a:pt x="4487330" y="804334"/>
                </a:cubicBezTo>
                <a:close/>
              </a:path>
            </a:pathLst>
          </a:custGeom>
          <a:solidFill>
            <a:srgbClr val="F4B29A"/>
          </a:solidFill>
          <a:ln>
            <a:solidFill>
              <a:srgbClr val="F4B2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Oval 12"/>
          <p:cNvSpPr/>
          <p:nvPr/>
        </p:nvSpPr>
        <p:spPr>
          <a:xfrm>
            <a:off x="2760132" y="941386"/>
            <a:ext cx="964143" cy="1301223"/>
          </a:xfrm>
          <a:prstGeom prst="ellipse">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5400" dirty="0" smtClean="0">
                <a:ln w="0"/>
                <a:solidFill>
                  <a:schemeClr val="tx1"/>
                </a:solidFill>
                <a:effectLst>
                  <a:outerShdw blurRad="38100" dist="19050" dir="2700000" algn="tl" rotWithShape="0">
                    <a:schemeClr val="dk1">
                      <a:alpha val="40000"/>
                    </a:schemeClr>
                  </a:outerShdw>
                </a:effectLst>
              </a:rPr>
              <a:t>1</a:t>
            </a:r>
            <a:endParaRPr lang="en-GB" sz="5400" dirty="0">
              <a:ln w="0"/>
              <a:solidFill>
                <a:schemeClr val="tx1"/>
              </a:solidFill>
              <a:effectLst>
                <a:outerShdw blurRad="38100" dist="19050" dir="2700000" algn="tl" rotWithShape="0">
                  <a:schemeClr val="dk1">
                    <a:alpha val="40000"/>
                  </a:schemeClr>
                </a:outerShdw>
              </a:effectLst>
            </a:endParaRPr>
          </a:p>
        </p:txBody>
      </p:sp>
      <p:sp>
        <p:nvSpPr>
          <p:cNvPr id="14" name="Oval 13"/>
          <p:cNvSpPr/>
          <p:nvPr/>
        </p:nvSpPr>
        <p:spPr>
          <a:xfrm>
            <a:off x="2760132" y="2545288"/>
            <a:ext cx="964143" cy="130122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smtClean="0">
                <a:ln w="0"/>
                <a:solidFill>
                  <a:schemeClr val="tx1"/>
                </a:solidFill>
                <a:effectLst>
                  <a:outerShdw blurRad="38100" dist="19050" dir="2700000" algn="tl" rotWithShape="0">
                    <a:schemeClr val="dk1">
                      <a:alpha val="40000"/>
                    </a:schemeClr>
                  </a:outerShdw>
                </a:effectLst>
              </a:rPr>
              <a:t>2</a:t>
            </a:r>
            <a:endParaRPr lang="en-GB" sz="5400" dirty="0">
              <a:ln w="0"/>
              <a:solidFill>
                <a:schemeClr val="tx1"/>
              </a:solidFill>
              <a:effectLst>
                <a:outerShdw blurRad="38100" dist="19050" dir="2700000" algn="tl" rotWithShape="0">
                  <a:schemeClr val="dk1">
                    <a:alpha val="40000"/>
                  </a:schemeClr>
                </a:outerShdw>
              </a:effectLst>
            </a:endParaRPr>
          </a:p>
        </p:txBody>
      </p:sp>
      <p:sp>
        <p:nvSpPr>
          <p:cNvPr id="15" name="Oval 14"/>
          <p:cNvSpPr/>
          <p:nvPr/>
        </p:nvSpPr>
        <p:spPr>
          <a:xfrm>
            <a:off x="2760132" y="4066643"/>
            <a:ext cx="964143" cy="130122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smtClean="0">
                <a:ln w="0"/>
                <a:solidFill>
                  <a:schemeClr val="tx1"/>
                </a:solidFill>
                <a:effectLst>
                  <a:outerShdw blurRad="38100" dist="19050" dir="2700000" algn="tl" rotWithShape="0">
                    <a:schemeClr val="dk1">
                      <a:alpha val="40000"/>
                    </a:schemeClr>
                  </a:outerShdw>
                </a:effectLst>
              </a:rPr>
              <a:t>3</a:t>
            </a:r>
            <a:endParaRPr lang="en-GB" sz="5400" dirty="0">
              <a:ln w="0"/>
              <a:solidFill>
                <a:schemeClr val="tx1"/>
              </a:solidFill>
              <a:effectLst>
                <a:outerShdw blurRad="38100" dist="19050" dir="2700000" algn="tl" rotWithShape="0">
                  <a:schemeClr val="dk1">
                    <a:alpha val="40000"/>
                  </a:schemeClr>
                </a:outerShdw>
              </a:effectLst>
            </a:endParaRPr>
          </a:p>
        </p:txBody>
      </p:sp>
      <p:sp>
        <p:nvSpPr>
          <p:cNvPr id="17" name="TextBox 16"/>
          <p:cNvSpPr txBox="1"/>
          <p:nvPr/>
        </p:nvSpPr>
        <p:spPr>
          <a:xfrm>
            <a:off x="364065" y="1409689"/>
            <a:ext cx="2005013" cy="3674019"/>
          </a:xfrm>
          <a:prstGeom prst="rect">
            <a:avLst/>
          </a:prstGeom>
          <a:noFill/>
        </p:spPr>
        <p:txBody>
          <a:bodyPr wrap="square" rtlCol="0">
            <a:spAutoFit/>
          </a:bodyPr>
          <a:lstStyle/>
          <a:p>
            <a:pPr algn="ctr">
              <a:lnSpc>
                <a:spcPct val="150000"/>
              </a:lnSpc>
            </a:pPr>
            <a:r>
              <a:rPr lang="en-GB" sz="4000" b="1" dirty="0" smtClean="0"/>
              <a:t>NỘI DUNG BÀI HỌC </a:t>
            </a:r>
            <a:endParaRPr lang="en-GB" sz="4000" b="1" dirty="0"/>
          </a:p>
        </p:txBody>
      </p:sp>
      <p:sp>
        <p:nvSpPr>
          <p:cNvPr id="5" name="Rounded Rectangle 4"/>
          <p:cNvSpPr/>
          <p:nvPr/>
        </p:nvSpPr>
        <p:spPr>
          <a:xfrm>
            <a:off x="10820400" y="6937513"/>
            <a:ext cx="1821402" cy="661772"/>
          </a:xfrm>
          <a:prstGeom prst="roundRect">
            <a:avLst/>
          </a:prstGeom>
          <a:solidFill>
            <a:srgbClr val="AD29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40680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556328" y="1778000"/>
            <a:ext cx="2794001" cy="2794001"/>
          </a:xfrm>
          <a:prstGeom prst="rect">
            <a:avLst/>
          </a:prstGeom>
        </p:spPr>
      </p:pic>
      <p:sp>
        <p:nvSpPr>
          <p:cNvPr id="6" name="TextBox 5"/>
          <p:cNvSpPr txBox="1"/>
          <p:nvPr/>
        </p:nvSpPr>
        <p:spPr>
          <a:xfrm>
            <a:off x="556328" y="4572001"/>
            <a:ext cx="3056182" cy="523220"/>
          </a:xfrm>
          <a:prstGeom prst="rect">
            <a:avLst/>
          </a:prstGeom>
          <a:noFill/>
        </p:spPr>
        <p:txBody>
          <a:bodyPr wrap="square" rtlCol="0">
            <a:spAutoFit/>
          </a:bodyPr>
          <a:lstStyle/>
          <a:p>
            <a:r>
              <a:rPr lang="en-GB" sz="2800" b="1" dirty="0" smtClean="0"/>
              <a:t>Hoạt động nhóm</a:t>
            </a:r>
            <a:endParaRPr lang="en-GB" sz="2800" b="1" dirty="0"/>
          </a:p>
        </p:txBody>
      </p:sp>
      <p:sp>
        <p:nvSpPr>
          <p:cNvPr id="7" name="Rectangle 6"/>
          <p:cNvSpPr/>
          <p:nvPr/>
        </p:nvSpPr>
        <p:spPr>
          <a:xfrm>
            <a:off x="3848100" y="1141190"/>
            <a:ext cx="8113441" cy="4616648"/>
          </a:xfrm>
          <a:prstGeom prst="rect">
            <a:avLst/>
          </a:prstGeom>
        </p:spPr>
        <p:txBody>
          <a:bodyPr wrap="square">
            <a:spAutoFit/>
          </a:bodyPr>
          <a:lstStyle/>
          <a:p>
            <a:pPr algn="ctr">
              <a:lnSpc>
                <a:spcPct val="150000"/>
              </a:lnSpc>
            </a:pPr>
            <a:r>
              <a:rPr lang="vi-VN" sz="2800" b="1" dirty="0"/>
              <a:t>PHIẾU HỌC TẬP SỐ 1</a:t>
            </a:r>
            <a:endParaRPr lang="en-GB" sz="2800" b="1" dirty="0"/>
          </a:p>
          <a:p>
            <a:pPr algn="just">
              <a:lnSpc>
                <a:spcPct val="150000"/>
              </a:lnSpc>
            </a:pPr>
            <a:r>
              <a:rPr lang="vi-VN" sz="2800" dirty="0">
                <a:cs typeface="Times New Roman" panose="02020603050405020304" pitchFamily="18" charset="0"/>
              </a:rPr>
              <a:t>1. </a:t>
            </a:r>
            <a:r>
              <a:rPr lang="en-GB" sz="2800" dirty="0" err="1">
                <a:latin typeface="Times New Roman" panose="02020603050405020304" pitchFamily="18" charset="0"/>
                <a:cs typeface="Times New Roman" panose="02020603050405020304" pitchFamily="18" charset="0"/>
              </a:rPr>
              <a:t>Em</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hãy</a:t>
            </a:r>
            <a:r>
              <a:rPr lang="en-GB" sz="2800" dirty="0">
                <a:latin typeface="Times New Roman" panose="02020603050405020304" pitchFamily="18" charset="0"/>
                <a:cs typeface="Times New Roman" panose="02020603050405020304" pitchFamily="18" charset="0"/>
              </a:rPr>
              <a:t> trình bày </a:t>
            </a:r>
            <a:r>
              <a:rPr lang="en-GB" sz="2800" dirty="0" err="1">
                <a:latin typeface="Times New Roman" panose="02020603050405020304" pitchFamily="18" charset="0"/>
                <a:cs typeface="Times New Roman" panose="02020603050405020304" pitchFamily="18" charset="0"/>
              </a:rPr>
              <a:t>khái</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niệm</a:t>
            </a:r>
            <a:r>
              <a:rPr lang="en-GB" sz="2800" dirty="0">
                <a:latin typeface="Times New Roman" panose="02020603050405020304" pitchFamily="18" charset="0"/>
                <a:cs typeface="Times New Roman" panose="02020603050405020304" pitchFamily="18" charset="0"/>
              </a:rPr>
              <a:t> tiến hóa?</a:t>
            </a:r>
          </a:p>
          <a:p>
            <a:pPr algn="just">
              <a:lnSpc>
                <a:spcPct val="150000"/>
              </a:lnSpc>
            </a:pPr>
            <a:r>
              <a:rPr lang="en-GB" sz="2800" dirty="0" err="1">
                <a:latin typeface="Times New Roman" panose="02020603050405020304" pitchFamily="18" charset="0"/>
                <a:cs typeface="Times New Roman" panose="02020603050405020304" pitchFamily="18" charset="0"/>
              </a:rPr>
              <a:t>Quan</a:t>
            </a:r>
            <a:r>
              <a:rPr lang="en-GB" sz="2800" dirty="0">
                <a:latin typeface="Times New Roman" panose="02020603050405020304" pitchFamily="18" charset="0"/>
                <a:cs typeface="Times New Roman" panose="02020603050405020304" pitchFamily="18" charset="0"/>
              </a:rPr>
              <a:t> sát hình 49.1, </a:t>
            </a:r>
            <a:r>
              <a:rPr lang="en-GB" sz="2800" dirty="0" err="1">
                <a:latin typeface="Times New Roman" panose="02020603050405020304" pitchFamily="18" charset="0"/>
                <a:cs typeface="Times New Roman" panose="02020603050405020304" pitchFamily="18" charset="0"/>
              </a:rPr>
              <a:t>em</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hãy</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giải</a:t>
            </a:r>
            <a:r>
              <a:rPr lang="en-GB" sz="2800" dirty="0">
                <a:latin typeface="Times New Roman" panose="02020603050405020304" pitchFamily="18" charset="0"/>
                <a:cs typeface="Times New Roman" panose="02020603050405020304" pitchFamily="18" charset="0"/>
              </a:rPr>
              <a:t> quyết các câu hỏi </a:t>
            </a:r>
            <a:r>
              <a:rPr lang="en-GB" sz="2800" dirty="0" err="1">
                <a:latin typeface="Times New Roman" panose="02020603050405020304" pitchFamily="18" charset="0"/>
                <a:cs typeface="Times New Roman" panose="02020603050405020304" pitchFamily="18" charset="0"/>
              </a:rPr>
              <a:t>sau</a:t>
            </a:r>
            <a:r>
              <a:rPr lang="en-GB" sz="2800" dirty="0">
                <a:latin typeface="Times New Roman" panose="02020603050405020304" pitchFamily="18" charset="0"/>
                <a:cs typeface="Times New Roman" panose="02020603050405020304" pitchFamily="18" charset="0"/>
              </a:rPr>
              <a:t>:</a:t>
            </a:r>
          </a:p>
          <a:p>
            <a:pPr algn="just">
              <a:lnSpc>
                <a:spcPct val="150000"/>
              </a:lnSpc>
            </a:pPr>
            <a:r>
              <a:rPr lang="vi-VN" sz="2800" dirty="0">
                <a:cs typeface="Times New Roman" panose="02020603050405020304" pitchFamily="18" charset="0"/>
              </a:rPr>
              <a:t>2.</a:t>
            </a:r>
            <a:r>
              <a:rPr lang="en-GB" sz="2800" dirty="0">
                <a:cs typeface="Times New Roman" panose="02020603050405020304" pitchFamily="18" charset="0"/>
              </a:rPr>
              <a:t> </a:t>
            </a:r>
            <a:r>
              <a:rPr lang="en-GB" sz="2800" dirty="0">
                <a:latin typeface="Times New Roman" panose="02020603050405020304" pitchFamily="18" charset="0"/>
                <a:cs typeface="Times New Roman" panose="02020603050405020304" pitchFamily="18" charset="0"/>
              </a:rPr>
              <a:t>Nhận xét về sự </a:t>
            </a:r>
            <a:r>
              <a:rPr lang="en-GB" sz="2800" dirty="0" err="1">
                <a:latin typeface="Times New Roman" panose="02020603050405020304" pitchFamily="18" charset="0"/>
                <a:cs typeface="Times New Roman" panose="02020603050405020304" pitchFamily="18" charset="0"/>
              </a:rPr>
              <a:t>thay</a:t>
            </a:r>
            <a:r>
              <a:rPr lang="en-GB" sz="2800" dirty="0">
                <a:latin typeface="Times New Roman" panose="02020603050405020304" pitchFamily="18" charset="0"/>
                <a:cs typeface="Times New Roman" panose="02020603050405020304" pitchFamily="18" charset="0"/>
              </a:rPr>
              <a:t> đổi </a:t>
            </a:r>
            <a:r>
              <a:rPr lang="en-GB" sz="2800" dirty="0" err="1">
                <a:latin typeface="Times New Roman" panose="02020603050405020304" pitchFamily="18" charset="0"/>
                <a:cs typeface="Times New Roman" panose="02020603050405020304" pitchFamily="18" charset="0"/>
              </a:rPr>
              <a:t>kích</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thước</a:t>
            </a:r>
            <a:r>
              <a:rPr lang="en-GB" sz="2800" dirty="0">
                <a:latin typeface="Times New Roman" panose="02020603050405020304" pitchFamily="18" charset="0"/>
                <a:cs typeface="Times New Roman" panose="02020603050405020304" pitchFamily="18" charset="0"/>
              </a:rPr>
              <a:t> và hình thái </a:t>
            </a:r>
            <a:r>
              <a:rPr lang="en-GB" sz="2800" dirty="0" err="1">
                <a:latin typeface="Times New Roman" panose="02020603050405020304" pitchFamily="18" charset="0"/>
                <a:cs typeface="Times New Roman" panose="02020603050405020304" pitchFamily="18" charset="0"/>
              </a:rPr>
              <a:t>xương</a:t>
            </a:r>
            <a:r>
              <a:rPr lang="en-GB" sz="2800" dirty="0">
                <a:latin typeface="Times New Roman" panose="02020603050405020304" pitchFamily="18" charset="0"/>
                <a:cs typeface="Times New Roman" panose="02020603050405020304" pitchFamily="18" charset="0"/>
              </a:rPr>
              <a:t> chi ở </a:t>
            </a:r>
            <a:r>
              <a:rPr lang="en-GB" sz="2800" dirty="0" err="1">
                <a:latin typeface="Times New Roman" panose="02020603050405020304" pitchFamily="18" charset="0"/>
                <a:cs typeface="Times New Roman" panose="02020603050405020304" pitchFamily="18" charset="0"/>
              </a:rPr>
              <a:t>ngựa</a:t>
            </a:r>
            <a:r>
              <a:rPr lang="en-GB" sz="2800" dirty="0">
                <a:latin typeface="Times New Roman" panose="02020603050405020304" pitchFamily="18" charset="0"/>
                <a:cs typeface="Times New Roman" panose="02020603050405020304" pitchFamily="18" charset="0"/>
              </a:rPr>
              <a:t> qua </a:t>
            </a:r>
            <a:r>
              <a:rPr lang="en-GB" sz="2800" dirty="0" err="1">
                <a:latin typeface="Times New Roman" panose="02020603050405020304" pitchFamily="18" charset="0"/>
                <a:cs typeface="Times New Roman" panose="02020603050405020304" pitchFamily="18" charset="0"/>
              </a:rPr>
              <a:t>thời</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gian</a:t>
            </a:r>
            <a:r>
              <a:rPr lang="en-GB" sz="2800" dirty="0">
                <a:latin typeface="Times New Roman" panose="02020603050405020304" pitchFamily="18" charset="0"/>
                <a:cs typeface="Times New Roman" panose="02020603050405020304" pitchFamily="18" charset="0"/>
              </a:rPr>
              <a:t>?</a:t>
            </a:r>
          </a:p>
          <a:p>
            <a:pPr algn="just">
              <a:lnSpc>
                <a:spcPct val="150000"/>
              </a:lnSpc>
            </a:pPr>
            <a:r>
              <a:rPr lang="vi-VN" sz="2800" dirty="0">
                <a:cs typeface="Times New Roman" panose="02020603050405020304" pitchFamily="18" charset="0"/>
              </a:rPr>
              <a:t>3.</a:t>
            </a:r>
            <a:r>
              <a:rPr lang="en-GB" sz="2800" dirty="0">
                <a:cs typeface="Times New Roman" panose="02020603050405020304" pitchFamily="18" charset="0"/>
              </a:rPr>
              <a:t> </a:t>
            </a:r>
            <a:r>
              <a:rPr lang="en-GB" sz="2800" dirty="0">
                <a:latin typeface="Times New Roman" panose="02020603050405020304" pitchFamily="18" charset="0"/>
                <a:cs typeface="Times New Roman" panose="02020603050405020304" pitchFamily="18" charset="0"/>
              </a:rPr>
              <a:t>Những </a:t>
            </a:r>
            <a:r>
              <a:rPr lang="en-GB" sz="2800" dirty="0" err="1">
                <a:latin typeface="Times New Roman" panose="02020603050405020304" pitchFamily="18" charset="0"/>
                <a:cs typeface="Times New Roman" panose="02020603050405020304" pitchFamily="18" charset="0"/>
              </a:rPr>
              <a:t>thay</a:t>
            </a:r>
            <a:r>
              <a:rPr lang="en-GB" sz="2800" dirty="0">
                <a:latin typeface="Times New Roman" panose="02020603050405020304" pitchFamily="18" charset="0"/>
                <a:cs typeface="Times New Roman" panose="02020603050405020304" pitchFamily="18" charset="0"/>
              </a:rPr>
              <a:t> đổi đó phù hợp </a:t>
            </a:r>
            <a:r>
              <a:rPr lang="en-GB" sz="2800" dirty="0" err="1">
                <a:latin typeface="Times New Roman" panose="02020603050405020304" pitchFamily="18" charset="0"/>
                <a:cs typeface="Times New Roman" panose="02020603050405020304" pitchFamily="18" charset="0"/>
              </a:rPr>
              <a:t>với</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nơi</a:t>
            </a:r>
            <a:r>
              <a:rPr lang="en-GB" sz="2800" dirty="0">
                <a:latin typeface="Times New Roman" panose="02020603050405020304" pitchFamily="18" charset="0"/>
                <a:cs typeface="Times New Roman" panose="02020603050405020304" pitchFamily="18" charset="0"/>
              </a:rPr>
              <a:t> sống và cách di chuyển của </a:t>
            </a:r>
            <a:r>
              <a:rPr lang="en-GB" sz="2800" dirty="0" err="1">
                <a:latin typeface="Times New Roman" panose="02020603050405020304" pitchFamily="18" charset="0"/>
                <a:cs typeface="Times New Roman" panose="02020603050405020304" pitchFamily="18" charset="0"/>
              </a:rPr>
              <a:t>ngựa</a:t>
            </a:r>
            <a:r>
              <a:rPr lang="en-GB" sz="2800" dirty="0">
                <a:latin typeface="Times New Roman" panose="02020603050405020304" pitchFamily="18" charset="0"/>
                <a:cs typeface="Times New Roman" panose="02020603050405020304" pitchFamily="18" charset="0"/>
              </a:rPr>
              <a:t> như thế nào?</a:t>
            </a:r>
          </a:p>
        </p:txBody>
      </p:sp>
      <p:graphicFrame>
        <p:nvGraphicFramePr>
          <p:cNvPr id="8" name="Table 7"/>
          <p:cNvGraphicFramePr>
            <a:graphicFrameLocks noGrp="1"/>
          </p:cNvGraphicFramePr>
          <p:nvPr>
            <p:extLst>
              <p:ext uri="{D42A27DB-BD31-4B8C-83A1-F6EECF244321}">
                <p14:modId xmlns:p14="http://schemas.microsoft.com/office/powerpoint/2010/main" val="3187568427"/>
              </p:ext>
            </p:extLst>
          </p:nvPr>
        </p:nvGraphicFramePr>
        <p:xfrm>
          <a:off x="-715730" y="6769100"/>
          <a:ext cx="13034730" cy="777240"/>
        </p:xfrm>
        <a:graphic>
          <a:graphicData uri="http://schemas.openxmlformats.org/drawingml/2006/table">
            <a:tbl>
              <a:tblPr firstRow="1" bandRow="1">
                <a:tableStyleId>{5C22544A-7EE6-4342-B048-85BDC9FD1C3A}</a:tableStyleId>
              </a:tblPr>
              <a:tblGrid>
                <a:gridCol w="13034730">
                  <a:extLst>
                    <a:ext uri="{9D8B030D-6E8A-4147-A177-3AD203B41FA5}">
                      <a16:colId xmlns:a16="http://schemas.microsoft.com/office/drawing/2014/main" val="2719479568"/>
                    </a:ext>
                  </a:extLst>
                </a:gridCol>
              </a:tblGrid>
              <a:tr h="212471">
                <a:tc>
                  <a:txBody>
                    <a:bodyPr/>
                    <a:lstStyle/>
                    <a:p>
                      <a:pPr algn="ctr">
                        <a:lnSpc>
                          <a:spcPct val="150000"/>
                        </a:lnSpc>
                      </a:pPr>
                      <a:endParaRPr lang="en-GB" sz="3000" b="0" kern="1200" dirty="0">
                        <a:solidFill>
                          <a:schemeClr val="bg1"/>
                        </a:solidFill>
                        <a:effectLst/>
                        <a:latin typeface="Times New Roman" panose="02020603050405020304" pitchFamily="18" charset="0"/>
                        <a:ea typeface="+mn-ea"/>
                        <a:cs typeface="Times New Roman" panose="02020603050405020304" pitchFamily="18" charset="0"/>
                      </a:endParaRPr>
                    </a:p>
                  </a:txBody>
                  <a:tcPr>
                    <a:solidFill>
                      <a:srgbClr val="F75B31"/>
                    </a:solidFill>
                  </a:tcPr>
                </a:tc>
                <a:extLst>
                  <a:ext uri="{0D108BD9-81ED-4DB2-BD59-A6C34878D82A}">
                    <a16:rowId xmlns:a16="http://schemas.microsoft.com/office/drawing/2014/main" val="3111601457"/>
                  </a:ext>
                </a:extLst>
              </a:tr>
            </a:tbl>
          </a:graphicData>
        </a:graphic>
      </p:graphicFrame>
      <p:pic>
        <p:nvPicPr>
          <p:cNvPr id="2" name="5 Minute Timer (480p)">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156111" y="5180762"/>
            <a:ext cx="1891890" cy="1063357"/>
          </a:xfrm>
          <a:prstGeom prst="rect">
            <a:avLst/>
          </a:prstGeom>
        </p:spPr>
      </p:pic>
      <p:pic>
        <p:nvPicPr>
          <p:cNvPr id="9" name="Content Placeholder 3" descr="Screen Clipping"/>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556328" y="1223569"/>
            <a:ext cx="11299902" cy="5033849"/>
          </a:xfrm>
        </p:spPr>
      </p:pic>
      <p:grpSp>
        <p:nvGrpSpPr>
          <p:cNvPr id="11" name="Group 10"/>
          <p:cNvGrpSpPr/>
          <p:nvPr/>
        </p:nvGrpSpPr>
        <p:grpSpPr>
          <a:xfrm>
            <a:off x="110949" y="122844"/>
            <a:ext cx="5561305" cy="966062"/>
            <a:chOff x="110949" y="122844"/>
            <a:chExt cx="5561305" cy="966062"/>
          </a:xfrm>
        </p:grpSpPr>
        <p:sp>
          <p:nvSpPr>
            <p:cNvPr id="4" name="Title 1"/>
            <p:cNvSpPr txBox="1">
              <a:spLocks/>
            </p:cNvSpPr>
            <p:nvPr/>
          </p:nvSpPr>
          <p:spPr>
            <a:xfrm>
              <a:off x="772873" y="181666"/>
              <a:ext cx="4899381" cy="718044"/>
            </a:xfrm>
            <a:prstGeom prst="roundRect">
              <a:avLst/>
            </a:prstGeom>
            <a:solidFill>
              <a:srgbClr val="F4B29A"/>
            </a:solidFill>
            <a:ln w="12700" cap="flat" cmpd="sng" algn="ctr">
              <a:solidFill>
                <a:srgbClr val="6D240D"/>
              </a:solidFill>
              <a:prstDash val="solid"/>
            </a:ln>
            <a:effectLst>
              <a:glow rad="101600">
                <a:schemeClr val="accent4">
                  <a:satMod val="175000"/>
                  <a:alpha val="40000"/>
                </a:schemeClr>
              </a:glow>
              <a:outerShdw blurRad="50800" dist="38100" algn="l" rotWithShape="0">
                <a:prstClr val="black">
                  <a:alpha val="40000"/>
                </a:prstClr>
              </a:outerShdw>
            </a:effectLst>
            <a:scene3d>
              <a:camera prst="orthographicFront"/>
              <a:lightRig rig="threePt" dir="t"/>
            </a:scene3d>
            <a:sp3d>
              <a:bevelT prst="relaxedInset"/>
            </a:sp3d>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5400" kern="1200" cap="all"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GB" sz="2800" b="1" dirty="0" smtClean="0">
                  <a:ln>
                    <a:solidFill>
                      <a:schemeClr val="tx1"/>
                    </a:solidFill>
                  </a:ln>
                </a:rPr>
                <a:t> KHÁI NIỆM TIẾN HÓA</a:t>
              </a:r>
              <a:endParaRPr lang="en-GB" sz="2800" b="1" dirty="0">
                <a:ln>
                  <a:solidFill>
                    <a:schemeClr val="tx1"/>
                  </a:solidFill>
                </a:ln>
              </a:endParaRPr>
            </a:p>
          </p:txBody>
        </p:sp>
        <p:sp>
          <p:nvSpPr>
            <p:cNvPr id="3" name="Donut 2"/>
            <p:cNvSpPr/>
            <p:nvPr/>
          </p:nvSpPr>
          <p:spPr>
            <a:xfrm>
              <a:off x="110949" y="122844"/>
              <a:ext cx="944699" cy="966062"/>
            </a:xfrm>
            <a:prstGeom prst="donut">
              <a:avLst>
                <a:gd name="adj" fmla="val 12566"/>
              </a:avLst>
            </a:prstGeom>
            <a:solidFill>
              <a:srgbClr val="AB694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Oval 9"/>
            <p:cNvSpPr/>
            <p:nvPr/>
          </p:nvSpPr>
          <p:spPr>
            <a:xfrm>
              <a:off x="250209" y="252603"/>
              <a:ext cx="667631" cy="698214"/>
            </a:xfrm>
            <a:prstGeom prst="ellipse">
              <a:avLst/>
            </a:prstGeom>
            <a:solidFill>
              <a:srgbClr val="F75B31"/>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t>I.</a:t>
              </a:r>
              <a:endParaRPr lang="en-GB" sz="2800" b="1" dirty="0"/>
            </a:p>
          </p:txBody>
        </p:sp>
      </p:grpSp>
      <p:sp>
        <p:nvSpPr>
          <p:cNvPr id="12" name="Rounded Rectangle 11"/>
          <p:cNvSpPr/>
          <p:nvPr/>
        </p:nvSpPr>
        <p:spPr>
          <a:xfrm>
            <a:off x="10820400" y="6937513"/>
            <a:ext cx="1821402" cy="661772"/>
          </a:xfrm>
          <a:prstGeom prst="roundRect">
            <a:avLst/>
          </a:prstGeom>
          <a:solidFill>
            <a:srgbClr val="AD29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18502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2"/>
                    </p:tgtEl>
                  </p:cond>
                </p:stCondLst>
                <p:endSync evt="end" delay="0">
                  <p:rtn val="all"/>
                </p:endSync>
                <p:childTnLst>
                  <p:par>
                    <p:cTn id="11" fill="hold">
                      <p:stCondLst>
                        <p:cond delay="0"/>
                      </p:stCondLst>
                      <p:childTnLst>
                        <p:par>
                          <p:cTn id="12" fill="hold">
                            <p:stCondLst>
                              <p:cond delay="0"/>
                            </p:stCondLst>
                            <p:childTnLst>
                              <p:par>
                                <p:cTn id="13" presetID="2" presetClass="mediacall" presetSubtype="0" fill="hold" nodeType="clickEffect">
                                  <p:stCondLst>
                                    <p:cond delay="0"/>
                                  </p:stCondLst>
                                  <p:childTnLst>
                                    <p:cmd type="call" cmd="togglePause">
                                      <p:cBhvr>
                                        <p:cTn id="14" dur="1" fill="hold"/>
                                        <p:tgtEl>
                                          <p:spTgt spid="2"/>
                                        </p:tgtEl>
                                      </p:cBhvr>
                                    </p:cmd>
                                  </p:childTnLst>
                                </p:cTn>
                              </p:par>
                            </p:childTnLst>
                          </p:cTn>
                        </p:par>
                      </p:childTnLst>
                    </p:cTn>
                  </p:par>
                </p:childTnLst>
              </p:cTn>
              <p:nextCondLst>
                <p:cond evt="onClick" delay="0">
                  <p:tgtEl>
                    <p:spTgt spid="2"/>
                  </p:tgtEl>
                </p:cond>
              </p:nextCondLst>
            </p:seq>
            <p:video>
              <p:cMediaNode vol="80000">
                <p:cTn id="15" fill="hold" display="0">
                  <p:stCondLst>
                    <p:cond delay="indefinite"/>
                  </p:stCondLst>
                </p:cTn>
                <p:tgtEl>
                  <p:spTgt spid="2"/>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128712700"/>
              </p:ext>
            </p:extLst>
          </p:nvPr>
        </p:nvGraphicFramePr>
        <p:xfrm>
          <a:off x="3137210" y="602165"/>
          <a:ext cx="9047356" cy="5439530"/>
        </p:xfrm>
        <a:graphic>
          <a:graphicData uri="http://schemas.openxmlformats.org/drawingml/2006/table">
            <a:tbl>
              <a:tblPr firstRow="1" bandRow="1">
                <a:tableStyleId>{5C22544A-7EE6-4342-B048-85BDC9FD1C3A}</a:tableStyleId>
              </a:tblPr>
              <a:tblGrid>
                <a:gridCol w="1362552">
                  <a:extLst>
                    <a:ext uri="{9D8B030D-6E8A-4147-A177-3AD203B41FA5}">
                      <a16:colId xmlns:a16="http://schemas.microsoft.com/office/drawing/2014/main" val="1521042527"/>
                    </a:ext>
                  </a:extLst>
                </a:gridCol>
                <a:gridCol w="1451379">
                  <a:extLst>
                    <a:ext uri="{9D8B030D-6E8A-4147-A177-3AD203B41FA5}">
                      <a16:colId xmlns:a16="http://schemas.microsoft.com/office/drawing/2014/main" val="1789201403"/>
                    </a:ext>
                  </a:extLst>
                </a:gridCol>
                <a:gridCol w="1709746">
                  <a:extLst>
                    <a:ext uri="{9D8B030D-6E8A-4147-A177-3AD203B41FA5}">
                      <a16:colId xmlns:a16="http://schemas.microsoft.com/office/drawing/2014/main" val="1768775234"/>
                    </a:ext>
                  </a:extLst>
                </a:gridCol>
                <a:gridCol w="1298697">
                  <a:extLst>
                    <a:ext uri="{9D8B030D-6E8A-4147-A177-3AD203B41FA5}">
                      <a16:colId xmlns:a16="http://schemas.microsoft.com/office/drawing/2014/main" val="3122206083"/>
                    </a:ext>
                  </a:extLst>
                </a:gridCol>
                <a:gridCol w="1404523">
                  <a:extLst>
                    <a:ext uri="{9D8B030D-6E8A-4147-A177-3AD203B41FA5}">
                      <a16:colId xmlns:a16="http://schemas.microsoft.com/office/drawing/2014/main" val="578282784"/>
                    </a:ext>
                  </a:extLst>
                </a:gridCol>
                <a:gridCol w="1820459">
                  <a:extLst>
                    <a:ext uri="{9D8B030D-6E8A-4147-A177-3AD203B41FA5}">
                      <a16:colId xmlns:a16="http://schemas.microsoft.com/office/drawing/2014/main" val="1013206930"/>
                    </a:ext>
                  </a:extLst>
                </a:gridCol>
              </a:tblGrid>
              <a:tr h="769085">
                <a:tc>
                  <a:txBody>
                    <a:bodyPr/>
                    <a:lstStyle/>
                    <a:p>
                      <a:r>
                        <a:rPr lang="en-GB" sz="2000" dirty="0" smtClean="0">
                          <a:latin typeface="Times New Roman" panose="02020603050405020304" pitchFamily="18" charset="0"/>
                          <a:cs typeface="Times New Roman" panose="02020603050405020304" pitchFamily="18" charset="0"/>
                        </a:rPr>
                        <a:t>Tiêu</a:t>
                      </a:r>
                      <a:r>
                        <a:rPr lang="en-GB" sz="2000" baseline="0" dirty="0" smtClean="0">
                          <a:latin typeface="Times New Roman" panose="02020603050405020304" pitchFamily="18" charset="0"/>
                          <a:cs typeface="Times New Roman" panose="02020603050405020304" pitchFamily="18" charset="0"/>
                        </a:rPr>
                        <a:t> chí</a:t>
                      </a:r>
                      <a:endParaRPr lang="en-GB" sz="2000" dirty="0">
                        <a:latin typeface="Times New Roman" panose="02020603050405020304" pitchFamily="18" charset="0"/>
                        <a:cs typeface="Times New Roman" panose="02020603050405020304" pitchFamily="18" charset="0"/>
                      </a:endParaRPr>
                    </a:p>
                  </a:txBody>
                  <a:tcPr/>
                </a:tc>
                <a:tc>
                  <a:txBody>
                    <a:bodyPr/>
                    <a:lstStyle/>
                    <a:p>
                      <a:r>
                        <a:rPr lang="en-GB" sz="2000" dirty="0" smtClean="0">
                          <a:latin typeface="Times New Roman" panose="02020603050405020304" pitchFamily="18" charset="0"/>
                          <a:cs typeface="Times New Roman" panose="02020603050405020304" pitchFamily="18" charset="0"/>
                        </a:rPr>
                        <a:t>EOCEN</a:t>
                      </a:r>
                      <a:endParaRPr lang="en-GB" sz="2000" dirty="0">
                        <a:latin typeface="Times New Roman" panose="02020603050405020304" pitchFamily="18" charset="0"/>
                        <a:cs typeface="Times New Roman" panose="02020603050405020304" pitchFamily="18" charset="0"/>
                      </a:endParaRPr>
                    </a:p>
                  </a:txBody>
                  <a:tcPr/>
                </a:tc>
                <a:tc>
                  <a:txBody>
                    <a:bodyPr/>
                    <a:lstStyle/>
                    <a:p>
                      <a:r>
                        <a:rPr lang="en-GB" sz="2000" dirty="0" smtClean="0">
                          <a:latin typeface="Times New Roman" panose="02020603050405020304" pitchFamily="18" charset="0"/>
                          <a:cs typeface="Times New Roman" panose="02020603050405020304" pitchFamily="18" charset="0"/>
                        </a:rPr>
                        <a:t>OLIGOCEN</a:t>
                      </a:r>
                      <a:endParaRPr lang="en-GB" sz="2000" dirty="0">
                        <a:latin typeface="Times New Roman" panose="02020603050405020304" pitchFamily="18" charset="0"/>
                        <a:cs typeface="Times New Roman" panose="02020603050405020304" pitchFamily="18" charset="0"/>
                      </a:endParaRPr>
                    </a:p>
                  </a:txBody>
                  <a:tcPr/>
                </a:tc>
                <a:tc>
                  <a:txBody>
                    <a:bodyPr/>
                    <a:lstStyle/>
                    <a:p>
                      <a:r>
                        <a:rPr lang="en-GB" sz="2000" dirty="0" smtClean="0">
                          <a:latin typeface="Times New Roman" panose="02020603050405020304" pitchFamily="18" charset="0"/>
                          <a:cs typeface="Times New Roman" panose="02020603050405020304" pitchFamily="18" charset="0"/>
                        </a:rPr>
                        <a:t>MIOCEN</a:t>
                      </a:r>
                      <a:endParaRPr lang="en-GB" sz="2000" dirty="0">
                        <a:latin typeface="Times New Roman" panose="02020603050405020304" pitchFamily="18" charset="0"/>
                        <a:cs typeface="Times New Roman" panose="02020603050405020304" pitchFamily="18" charset="0"/>
                      </a:endParaRPr>
                    </a:p>
                  </a:txBody>
                  <a:tcPr/>
                </a:tc>
                <a:tc>
                  <a:txBody>
                    <a:bodyPr/>
                    <a:lstStyle/>
                    <a:p>
                      <a:r>
                        <a:rPr lang="en-GB" sz="2000" dirty="0" smtClean="0">
                          <a:latin typeface="Times New Roman" panose="02020603050405020304" pitchFamily="18" charset="0"/>
                          <a:cs typeface="Times New Roman" panose="02020603050405020304" pitchFamily="18" charset="0"/>
                        </a:rPr>
                        <a:t>PLIOCEN</a:t>
                      </a:r>
                      <a:endParaRPr lang="en-GB" sz="2000" dirty="0">
                        <a:latin typeface="Times New Roman" panose="02020603050405020304" pitchFamily="18" charset="0"/>
                        <a:cs typeface="Times New Roman" panose="02020603050405020304" pitchFamily="18" charset="0"/>
                      </a:endParaRPr>
                    </a:p>
                  </a:txBody>
                  <a:tcPr/>
                </a:tc>
                <a:tc>
                  <a:txBody>
                    <a:bodyPr/>
                    <a:lstStyle/>
                    <a:p>
                      <a:r>
                        <a:rPr lang="en-GB" sz="2000" dirty="0" smtClean="0">
                          <a:latin typeface="Times New Roman" panose="02020603050405020304" pitchFamily="18" charset="0"/>
                          <a:cs typeface="Times New Roman" panose="02020603050405020304" pitchFamily="18" charset="0"/>
                        </a:rPr>
                        <a:t>PLEISTOCEN</a:t>
                      </a:r>
                      <a:endParaRPr lang="en-GB"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266857259"/>
                  </a:ext>
                </a:extLst>
              </a:tr>
              <a:tr h="868646">
                <a:tc>
                  <a:txBody>
                    <a:bodyPr/>
                    <a:lstStyle/>
                    <a:p>
                      <a:pPr algn="ctr"/>
                      <a:r>
                        <a:rPr lang="en-GB" sz="2000" b="1" dirty="0" smtClean="0">
                          <a:latin typeface="Times New Roman" panose="02020603050405020304" pitchFamily="18" charset="0"/>
                          <a:cs typeface="Times New Roman" panose="02020603050405020304" pitchFamily="18" charset="0"/>
                        </a:rPr>
                        <a:t>Số</a:t>
                      </a:r>
                      <a:r>
                        <a:rPr lang="en-GB" sz="2000" b="1" baseline="0" dirty="0" smtClean="0">
                          <a:latin typeface="Times New Roman" panose="02020603050405020304" pitchFamily="18" charset="0"/>
                          <a:cs typeface="Times New Roman" panose="02020603050405020304" pitchFamily="18" charset="0"/>
                        </a:rPr>
                        <a:t> lượng </a:t>
                      </a:r>
                      <a:r>
                        <a:rPr lang="en-GB" sz="2000" b="1" baseline="0" dirty="0" err="1" smtClean="0">
                          <a:latin typeface="Times New Roman" panose="02020603050405020304" pitchFamily="18" charset="0"/>
                          <a:cs typeface="Times New Roman" panose="02020603050405020304" pitchFamily="18" charset="0"/>
                        </a:rPr>
                        <a:t>ngón</a:t>
                      </a:r>
                      <a:endParaRPr lang="en-GB" sz="2000" b="1" dirty="0">
                        <a:latin typeface="Times New Roman" panose="02020603050405020304" pitchFamily="18" charset="0"/>
                        <a:cs typeface="Times New Roman" panose="02020603050405020304" pitchFamily="18" charset="0"/>
                      </a:endParaRPr>
                    </a:p>
                  </a:txBody>
                  <a:tcPr anchor="ct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992315248"/>
                  </a:ext>
                </a:extLst>
              </a:tr>
              <a:tr h="1859099">
                <a:tc>
                  <a:txBody>
                    <a:bodyPr/>
                    <a:lstStyle/>
                    <a:p>
                      <a:pPr algn="ctr"/>
                      <a:r>
                        <a:rPr lang="en-GB" sz="2400" b="1" dirty="0" err="1" smtClean="0">
                          <a:latin typeface="Times New Roman" panose="02020603050405020304" pitchFamily="18" charset="0"/>
                          <a:cs typeface="Times New Roman" panose="02020603050405020304" pitchFamily="18" charset="0"/>
                        </a:rPr>
                        <a:t>Kích</a:t>
                      </a:r>
                      <a:r>
                        <a:rPr lang="en-GB" sz="2400" b="1" baseline="0" dirty="0" smtClean="0">
                          <a:latin typeface="Times New Roman" panose="02020603050405020304" pitchFamily="18" charset="0"/>
                          <a:cs typeface="Times New Roman" panose="02020603050405020304" pitchFamily="18" charset="0"/>
                        </a:rPr>
                        <a:t> </a:t>
                      </a:r>
                      <a:r>
                        <a:rPr lang="en-GB" sz="2400" b="1" baseline="0" dirty="0" err="1" smtClean="0">
                          <a:latin typeface="Times New Roman" panose="02020603050405020304" pitchFamily="18" charset="0"/>
                          <a:cs typeface="Times New Roman" panose="02020603050405020304" pitchFamily="18" charset="0"/>
                        </a:rPr>
                        <a:t>thước</a:t>
                      </a:r>
                      <a:r>
                        <a:rPr lang="en-GB" sz="2400" b="1" baseline="0" dirty="0" smtClean="0">
                          <a:latin typeface="Times New Roman" panose="02020603050405020304" pitchFamily="18" charset="0"/>
                          <a:cs typeface="Times New Roman" panose="02020603050405020304" pitchFamily="18" charset="0"/>
                        </a:rPr>
                        <a:t> chi</a:t>
                      </a:r>
                      <a:endParaRPr lang="en-GB" sz="2400" b="1" dirty="0">
                        <a:latin typeface="Times New Roman" panose="02020603050405020304" pitchFamily="18" charset="0"/>
                        <a:cs typeface="Times New Roman" panose="02020603050405020304" pitchFamily="18" charset="0"/>
                      </a:endParaRPr>
                    </a:p>
                  </a:txBody>
                  <a:tcPr anchor="ctr"/>
                </a:tc>
                <a:tc>
                  <a:txBody>
                    <a:bodyPr/>
                    <a:lstStyle/>
                    <a:p>
                      <a:endParaRPr lang="en-GB" dirty="0"/>
                    </a:p>
                  </a:txBody>
                  <a:tcPr/>
                </a:tc>
                <a:tc>
                  <a:txBody>
                    <a:bodyPr/>
                    <a:lstStyle/>
                    <a:p>
                      <a:endParaRPr lang="en-GB"/>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192522172"/>
                  </a:ext>
                </a:extLst>
              </a:tr>
              <a:tr h="1942700">
                <a:tc>
                  <a:txBody>
                    <a:bodyPr/>
                    <a:lstStyle/>
                    <a:p>
                      <a:pPr algn="ctr"/>
                      <a:r>
                        <a:rPr lang="en-GB" sz="2400" b="1" dirty="0" smtClean="0">
                          <a:latin typeface="Times New Roman" panose="02020603050405020304" pitchFamily="18" charset="0"/>
                          <a:cs typeface="Times New Roman" panose="02020603050405020304" pitchFamily="18" charset="0"/>
                        </a:rPr>
                        <a:t>Tên</a:t>
                      </a:r>
                      <a:r>
                        <a:rPr lang="en-GB" sz="2400" b="1" baseline="0" dirty="0" smtClean="0">
                          <a:latin typeface="Times New Roman" panose="02020603050405020304" pitchFamily="18" charset="0"/>
                          <a:cs typeface="Times New Roman" panose="02020603050405020304" pitchFamily="18" charset="0"/>
                        </a:rPr>
                        <a:t> </a:t>
                      </a:r>
                      <a:r>
                        <a:rPr lang="en-GB" sz="2400" b="1" baseline="0" dirty="0" err="1" smtClean="0">
                          <a:latin typeface="Times New Roman" panose="02020603050405020304" pitchFamily="18" charset="0"/>
                          <a:cs typeface="Times New Roman" panose="02020603050405020304" pitchFamily="18" charset="0"/>
                        </a:rPr>
                        <a:t>gọi</a:t>
                      </a:r>
                      <a:r>
                        <a:rPr lang="en-GB" sz="2400" b="1" baseline="0" dirty="0" smtClean="0">
                          <a:latin typeface="Times New Roman" panose="02020603050405020304" pitchFamily="18" charset="0"/>
                          <a:cs typeface="Times New Roman" panose="02020603050405020304" pitchFamily="18" charset="0"/>
                        </a:rPr>
                        <a:t> và </a:t>
                      </a:r>
                      <a:r>
                        <a:rPr lang="en-GB" sz="2400" b="1" baseline="0" dirty="0" err="1" smtClean="0">
                          <a:latin typeface="Times New Roman" panose="02020603050405020304" pitchFamily="18" charset="0"/>
                          <a:cs typeface="Times New Roman" panose="02020603050405020304" pitchFamily="18" charset="0"/>
                        </a:rPr>
                        <a:t>mô</a:t>
                      </a:r>
                      <a:r>
                        <a:rPr lang="en-GB" sz="2400" b="1" baseline="0" dirty="0" smtClean="0">
                          <a:latin typeface="Times New Roman" panose="02020603050405020304" pitchFamily="18" charset="0"/>
                          <a:cs typeface="Times New Roman" panose="02020603050405020304" pitchFamily="18" charset="0"/>
                        </a:rPr>
                        <a:t> </a:t>
                      </a:r>
                      <a:r>
                        <a:rPr lang="en-GB" sz="2400" b="1" baseline="0" dirty="0" err="1" smtClean="0">
                          <a:latin typeface="Times New Roman" panose="02020603050405020304" pitchFamily="18" charset="0"/>
                          <a:cs typeface="Times New Roman" panose="02020603050405020304" pitchFamily="18" charset="0"/>
                        </a:rPr>
                        <a:t>tả</a:t>
                      </a:r>
                      <a:endParaRPr lang="en-GB" sz="2400" b="1" dirty="0">
                        <a:latin typeface="Times New Roman" panose="02020603050405020304" pitchFamily="18" charset="0"/>
                        <a:cs typeface="Times New Roman" panose="02020603050405020304" pitchFamily="18" charset="0"/>
                      </a:endParaRPr>
                    </a:p>
                  </a:txBody>
                  <a:tcPr anchor="ctr"/>
                </a:tc>
                <a:tc>
                  <a:txBody>
                    <a:bodyPr/>
                    <a:lstStyle/>
                    <a:p>
                      <a:endParaRPr lang="en-GB" dirty="0"/>
                    </a:p>
                  </a:txBody>
                  <a:tcPr/>
                </a:tc>
                <a:tc>
                  <a:txBody>
                    <a:bodyPr/>
                    <a:lstStyle/>
                    <a:p>
                      <a:endParaRPr lang="en-GB"/>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117540067"/>
                  </a:ext>
                </a:extLst>
              </a:tr>
            </a:tbl>
          </a:graphicData>
        </a:graphic>
      </p:graphicFrame>
      <p:grpSp>
        <p:nvGrpSpPr>
          <p:cNvPr id="5" name="Group 4"/>
          <p:cNvGrpSpPr/>
          <p:nvPr/>
        </p:nvGrpSpPr>
        <p:grpSpPr>
          <a:xfrm>
            <a:off x="-170985" y="476919"/>
            <a:ext cx="3196683" cy="5381188"/>
            <a:chOff x="3048000" y="1143000"/>
            <a:chExt cx="2862146" cy="4572000"/>
          </a:xfrm>
        </p:grpSpPr>
        <p:pic>
          <p:nvPicPr>
            <p:cNvPr id="3" name="Picture 2"/>
            <p:cNvPicPr>
              <a:picLocks noChangeAspect="1"/>
            </p:cNvPicPr>
            <p:nvPr/>
          </p:nvPicPr>
          <p:blipFill rotWithShape="1">
            <a:blip r:embed="rId18"/>
            <a:srcRect r="53659"/>
            <a:stretch/>
          </p:blipFill>
          <p:spPr>
            <a:xfrm>
              <a:off x="3048000" y="1143000"/>
              <a:ext cx="2824976" cy="4572000"/>
            </a:xfrm>
            <a:prstGeom prst="rect">
              <a:avLst/>
            </a:prstGeom>
          </p:spPr>
        </p:pic>
        <p:sp>
          <p:nvSpPr>
            <p:cNvPr id="4" name="Rectangle 3"/>
            <p:cNvSpPr/>
            <p:nvPr/>
          </p:nvSpPr>
          <p:spPr>
            <a:xfrm rot="20478377">
              <a:off x="5337717" y="5166732"/>
              <a:ext cx="572429" cy="520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TextBox 5"/>
          <p:cNvSpPr txBox="1"/>
          <p:nvPr/>
        </p:nvSpPr>
        <p:spPr>
          <a:xfrm>
            <a:off x="368785" y="6125736"/>
            <a:ext cx="970907" cy="369332"/>
          </a:xfrm>
          <a:prstGeom prst="rect">
            <a:avLst/>
          </a:prstGeom>
          <a:noFill/>
        </p:spPr>
        <p:txBody>
          <a:bodyPr wrap="none" rtlCol="0">
            <a:spAutoFit/>
          </a:bodyPr>
          <a:lstStyle/>
          <a:p>
            <a:r>
              <a:rPr lang="en-GB" dirty="0" smtClean="0"/>
              <a:t>Hình 1. </a:t>
            </a:r>
            <a:endParaRPr lang="en-GB" dirty="0"/>
          </a:p>
        </p:txBody>
      </p:sp>
      <p:sp>
        <p:nvSpPr>
          <p:cNvPr id="22" name="Rounded Rectangle 21"/>
          <p:cNvSpPr/>
          <p:nvPr/>
        </p:nvSpPr>
        <p:spPr>
          <a:xfrm>
            <a:off x="10820400" y="6937513"/>
            <a:ext cx="1821402" cy="661772"/>
          </a:xfrm>
          <a:prstGeom prst="roundRect">
            <a:avLst/>
          </a:prstGeom>
          <a:solidFill>
            <a:srgbClr val="AD29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ontrols>
      <mc:AlternateContent xmlns:mc="http://schemas.openxmlformats.org/markup-compatibility/2006">
        <mc:Choice xmlns:v="urn:schemas-microsoft-com:vml" Requires="v">
          <p:control spid="1971" name="TextBox1" r:id="rId2" imgW="1276200" imgH="622440"/>
        </mc:Choice>
        <mc:Fallback>
          <p:control name="TextBox1" r:id="rId2" imgW="1276200" imgH="622440">
            <p:pic>
              <p:nvPicPr>
                <p:cNvPr id="7" name="TextBox1"/>
                <p:cNvPicPr>
                  <a:picLocks/>
                </p:cNvPicPr>
                <p:nvPr/>
              </p:nvPicPr>
              <p:blipFill>
                <a:blip r:embed="rId19"/>
                <a:stretch>
                  <a:fillRect/>
                </a:stretch>
              </p:blipFill>
              <p:spPr>
                <a:xfrm>
                  <a:off x="4564566" y="1464527"/>
                  <a:ext cx="1278673" cy="624468"/>
                </a:xfrm>
                <a:prstGeom prst="rect">
                  <a:avLst/>
                </a:prstGeom>
              </p:spPr>
            </p:pic>
          </p:control>
        </mc:Fallback>
      </mc:AlternateContent>
      <mc:AlternateContent xmlns:mc="http://schemas.openxmlformats.org/markup-compatibility/2006">
        <mc:Choice xmlns:v="urn:schemas-microsoft-com:vml" Requires="v">
          <p:control spid="1972" name="TextBox2" r:id="rId3" imgW="1454040" imgH="622440"/>
        </mc:Choice>
        <mc:Fallback>
          <p:control name="TextBox2" r:id="rId3" imgW="1454040" imgH="622440">
            <p:pic>
              <p:nvPicPr>
                <p:cNvPr id="8" name="TextBox2"/>
                <p:cNvPicPr>
                  <a:picLocks/>
                </p:cNvPicPr>
                <p:nvPr/>
              </p:nvPicPr>
              <p:blipFill>
                <a:blip r:embed="rId20"/>
                <a:stretch>
                  <a:fillRect/>
                </a:stretch>
              </p:blipFill>
              <p:spPr>
                <a:xfrm>
                  <a:off x="6107151" y="1464527"/>
                  <a:ext cx="1453376" cy="624468"/>
                </a:xfrm>
                <a:prstGeom prst="rect">
                  <a:avLst/>
                </a:prstGeom>
              </p:spPr>
            </p:pic>
          </p:control>
        </mc:Fallback>
      </mc:AlternateContent>
      <mc:AlternateContent xmlns:mc="http://schemas.openxmlformats.org/markup-compatibility/2006">
        <mc:Choice xmlns:v="urn:schemas-microsoft-com:vml" Requires="v">
          <p:control spid="1973" name="TextBox3" r:id="rId4" imgW="1276200" imgH="1574640"/>
        </mc:Choice>
        <mc:Fallback>
          <p:control name="TextBox3" r:id="rId4" imgW="1276200" imgH="1574640">
            <p:pic>
              <p:nvPicPr>
                <p:cNvPr id="9" name="TextBox3"/>
                <p:cNvPicPr>
                  <a:picLocks/>
                </p:cNvPicPr>
                <p:nvPr/>
              </p:nvPicPr>
              <p:blipFill>
                <a:blip r:embed="rId21"/>
                <a:stretch>
                  <a:fillRect/>
                </a:stretch>
              </p:blipFill>
              <p:spPr>
                <a:xfrm>
                  <a:off x="4564566" y="2341757"/>
                  <a:ext cx="1278673" cy="1576038"/>
                </a:xfrm>
                <a:prstGeom prst="rect">
                  <a:avLst/>
                </a:prstGeom>
              </p:spPr>
            </p:pic>
          </p:control>
        </mc:Fallback>
      </mc:AlternateContent>
      <mc:AlternateContent xmlns:mc="http://schemas.openxmlformats.org/markup-compatibility/2006">
        <mc:Choice xmlns:v="urn:schemas-microsoft-com:vml" Requires="v">
          <p:control spid="1974" name="TextBox4" r:id="rId5" imgW="1504800" imgH="1574640"/>
        </mc:Choice>
        <mc:Fallback>
          <p:control name="TextBox4" r:id="rId5" imgW="1504800" imgH="1574640">
            <p:pic>
              <p:nvPicPr>
                <p:cNvPr id="10" name="TextBox4"/>
                <p:cNvPicPr>
                  <a:picLocks/>
                </p:cNvPicPr>
                <p:nvPr/>
              </p:nvPicPr>
              <p:blipFill>
                <a:blip r:embed="rId22"/>
                <a:stretch>
                  <a:fillRect/>
                </a:stretch>
              </p:blipFill>
              <p:spPr>
                <a:xfrm>
                  <a:off x="6069981" y="2341757"/>
                  <a:ext cx="1509133" cy="1576038"/>
                </a:xfrm>
                <a:prstGeom prst="rect">
                  <a:avLst/>
                </a:prstGeom>
              </p:spPr>
            </p:pic>
          </p:control>
        </mc:Fallback>
      </mc:AlternateContent>
      <mc:AlternateContent xmlns:mc="http://schemas.openxmlformats.org/markup-compatibility/2006">
        <mc:Choice xmlns:v="urn:schemas-microsoft-com:vml" Requires="v">
          <p:control spid="1975" name="TextBox5" r:id="rId6" imgW="1206360" imgH="1574640"/>
        </mc:Choice>
        <mc:Fallback>
          <p:control name="TextBox5" r:id="rId6" imgW="1206360" imgH="1574640">
            <p:pic>
              <p:nvPicPr>
                <p:cNvPr id="11" name="TextBox5"/>
                <p:cNvPicPr>
                  <a:picLocks/>
                </p:cNvPicPr>
                <p:nvPr/>
              </p:nvPicPr>
              <p:blipFill>
                <a:blip r:embed="rId23"/>
                <a:stretch>
                  <a:fillRect/>
                </a:stretch>
              </p:blipFill>
              <p:spPr>
                <a:xfrm>
                  <a:off x="7702404" y="2341757"/>
                  <a:ext cx="1207421" cy="1576038"/>
                </a:xfrm>
                <a:prstGeom prst="rect">
                  <a:avLst/>
                </a:prstGeom>
              </p:spPr>
            </p:pic>
          </p:control>
        </mc:Fallback>
      </mc:AlternateContent>
      <mc:AlternateContent xmlns:mc="http://schemas.openxmlformats.org/markup-compatibility/2006">
        <mc:Choice xmlns:v="urn:schemas-microsoft-com:vml" Requires="v">
          <p:control spid="1976" name="TextBox6" r:id="rId7" imgW="1276200" imgH="1574640"/>
        </mc:Choice>
        <mc:Fallback>
          <p:control name="TextBox6" r:id="rId7" imgW="1276200" imgH="1574640">
            <p:pic>
              <p:nvPicPr>
                <p:cNvPr id="12" name="TextBox6"/>
                <p:cNvPicPr>
                  <a:picLocks/>
                </p:cNvPicPr>
                <p:nvPr/>
              </p:nvPicPr>
              <p:blipFill>
                <a:blip r:embed="rId21"/>
                <a:stretch>
                  <a:fillRect/>
                </a:stretch>
              </p:blipFill>
              <p:spPr>
                <a:xfrm>
                  <a:off x="9028385" y="2341757"/>
                  <a:ext cx="1278673" cy="1576038"/>
                </a:xfrm>
                <a:prstGeom prst="rect">
                  <a:avLst/>
                </a:prstGeom>
              </p:spPr>
            </p:pic>
          </p:control>
        </mc:Fallback>
      </mc:AlternateContent>
      <mc:AlternateContent xmlns:mc="http://schemas.openxmlformats.org/markup-compatibility/2006">
        <mc:Choice xmlns:v="urn:schemas-microsoft-com:vml" Requires="v">
          <p:control spid="1977" name="TextBox7" r:id="rId8" imgW="1612800" imgH="1574640"/>
        </mc:Choice>
        <mc:Fallback>
          <p:control name="TextBox7" r:id="rId8" imgW="1612800" imgH="1574640">
            <p:pic>
              <p:nvPicPr>
                <p:cNvPr id="13" name="TextBox7"/>
                <p:cNvPicPr>
                  <a:picLocks/>
                </p:cNvPicPr>
                <p:nvPr/>
              </p:nvPicPr>
              <p:blipFill>
                <a:blip r:embed="rId24"/>
                <a:stretch>
                  <a:fillRect/>
                </a:stretch>
              </p:blipFill>
              <p:spPr>
                <a:xfrm>
                  <a:off x="10460084" y="2341757"/>
                  <a:ext cx="1612969" cy="1576038"/>
                </a:xfrm>
                <a:prstGeom prst="rect">
                  <a:avLst/>
                </a:prstGeom>
              </p:spPr>
            </p:pic>
          </p:control>
        </mc:Fallback>
      </mc:AlternateContent>
      <mc:AlternateContent xmlns:mc="http://schemas.openxmlformats.org/markup-compatibility/2006">
        <mc:Choice xmlns:v="urn:schemas-microsoft-com:vml" Requires="v">
          <p:control spid="1978" name="TextBox8" r:id="rId9" imgW="1276200" imgH="1574640"/>
        </mc:Choice>
        <mc:Fallback>
          <p:control name="TextBox8" r:id="rId9" imgW="1276200" imgH="1574640">
            <p:pic>
              <p:nvPicPr>
                <p:cNvPr id="14" name="TextBox8"/>
                <p:cNvPicPr>
                  <a:picLocks/>
                </p:cNvPicPr>
                <p:nvPr/>
              </p:nvPicPr>
              <p:blipFill>
                <a:blip r:embed="rId21"/>
                <a:stretch>
                  <a:fillRect/>
                </a:stretch>
              </p:blipFill>
              <p:spPr>
                <a:xfrm>
                  <a:off x="4564566" y="4282069"/>
                  <a:ext cx="1278673" cy="1576038"/>
                </a:xfrm>
                <a:prstGeom prst="rect">
                  <a:avLst/>
                </a:prstGeom>
              </p:spPr>
            </p:pic>
          </p:control>
        </mc:Fallback>
      </mc:AlternateContent>
      <mc:AlternateContent xmlns:mc="http://schemas.openxmlformats.org/markup-compatibility/2006">
        <mc:Choice xmlns:v="urn:schemas-microsoft-com:vml" Requires="v">
          <p:control spid="1979" name="TextBox9" r:id="rId10" imgW="1504800" imgH="1574640"/>
        </mc:Choice>
        <mc:Fallback>
          <p:control name="TextBox9" r:id="rId10" imgW="1504800" imgH="1574640">
            <p:pic>
              <p:nvPicPr>
                <p:cNvPr id="15" name="TextBox9"/>
                <p:cNvPicPr>
                  <a:picLocks/>
                </p:cNvPicPr>
                <p:nvPr/>
              </p:nvPicPr>
              <p:blipFill>
                <a:blip r:embed="rId22"/>
                <a:stretch>
                  <a:fillRect/>
                </a:stretch>
              </p:blipFill>
              <p:spPr>
                <a:xfrm>
                  <a:off x="6069981" y="4282069"/>
                  <a:ext cx="1509133" cy="1576038"/>
                </a:xfrm>
                <a:prstGeom prst="rect">
                  <a:avLst/>
                </a:prstGeom>
              </p:spPr>
            </p:pic>
          </p:control>
        </mc:Fallback>
      </mc:AlternateContent>
      <mc:AlternateContent xmlns:mc="http://schemas.openxmlformats.org/markup-compatibility/2006">
        <mc:Choice xmlns:v="urn:schemas-microsoft-com:vml" Requires="v">
          <p:control spid="1980" name="TextBox10" r:id="rId11" imgW="1206360" imgH="1574640"/>
        </mc:Choice>
        <mc:Fallback>
          <p:control name="TextBox10" r:id="rId11" imgW="1206360" imgH="1574640">
            <p:pic>
              <p:nvPicPr>
                <p:cNvPr id="16" name="TextBox10"/>
                <p:cNvPicPr>
                  <a:picLocks/>
                </p:cNvPicPr>
                <p:nvPr/>
              </p:nvPicPr>
              <p:blipFill>
                <a:blip r:embed="rId23"/>
                <a:stretch>
                  <a:fillRect/>
                </a:stretch>
              </p:blipFill>
              <p:spPr>
                <a:xfrm>
                  <a:off x="7702404" y="4282069"/>
                  <a:ext cx="1207421" cy="1576038"/>
                </a:xfrm>
                <a:prstGeom prst="rect">
                  <a:avLst/>
                </a:prstGeom>
              </p:spPr>
            </p:pic>
          </p:control>
        </mc:Fallback>
      </mc:AlternateContent>
      <mc:AlternateContent xmlns:mc="http://schemas.openxmlformats.org/markup-compatibility/2006">
        <mc:Choice xmlns:v="urn:schemas-microsoft-com:vml" Requires="v">
          <p:control spid="1981" name="TextBox11" r:id="rId12" imgW="1276200" imgH="1574640"/>
        </mc:Choice>
        <mc:Fallback>
          <p:control name="TextBox11" r:id="rId12" imgW="1276200" imgH="1574640">
            <p:pic>
              <p:nvPicPr>
                <p:cNvPr id="17" name="TextBox11"/>
                <p:cNvPicPr>
                  <a:picLocks/>
                </p:cNvPicPr>
                <p:nvPr/>
              </p:nvPicPr>
              <p:blipFill>
                <a:blip r:embed="rId21"/>
                <a:stretch>
                  <a:fillRect/>
                </a:stretch>
              </p:blipFill>
              <p:spPr>
                <a:xfrm>
                  <a:off x="9028385" y="4282069"/>
                  <a:ext cx="1278673" cy="1576038"/>
                </a:xfrm>
                <a:prstGeom prst="rect">
                  <a:avLst/>
                </a:prstGeom>
              </p:spPr>
            </p:pic>
          </p:control>
        </mc:Fallback>
      </mc:AlternateContent>
      <mc:AlternateContent xmlns:mc="http://schemas.openxmlformats.org/markup-compatibility/2006">
        <mc:Choice xmlns:v="urn:schemas-microsoft-com:vml" Requires="v">
          <p:control spid="1982" name="TextBox12" r:id="rId13" imgW="1612800" imgH="1574640"/>
        </mc:Choice>
        <mc:Fallback>
          <p:control name="TextBox12" r:id="rId13" imgW="1612800" imgH="1574640">
            <p:pic>
              <p:nvPicPr>
                <p:cNvPr id="18" name="TextBox12"/>
                <p:cNvPicPr>
                  <a:picLocks/>
                </p:cNvPicPr>
                <p:nvPr/>
              </p:nvPicPr>
              <p:blipFill>
                <a:blip r:embed="rId24"/>
                <a:stretch>
                  <a:fillRect/>
                </a:stretch>
              </p:blipFill>
              <p:spPr>
                <a:xfrm>
                  <a:off x="10460084" y="4282069"/>
                  <a:ext cx="1612969" cy="1576038"/>
                </a:xfrm>
                <a:prstGeom prst="rect">
                  <a:avLst/>
                </a:prstGeom>
              </p:spPr>
            </p:pic>
          </p:control>
        </mc:Fallback>
      </mc:AlternateContent>
      <mc:AlternateContent xmlns:mc="http://schemas.openxmlformats.org/markup-compatibility/2006">
        <mc:Choice xmlns:v="urn:schemas-microsoft-com:vml" Requires="v">
          <p:control spid="1983" name="TextBox13" r:id="rId14" imgW="1206360" imgH="622440"/>
        </mc:Choice>
        <mc:Fallback>
          <p:control name="TextBox13" r:id="rId14" imgW="1206360" imgH="622440">
            <p:pic>
              <p:nvPicPr>
                <p:cNvPr id="19" name="TextBox13"/>
                <p:cNvPicPr>
                  <a:picLocks/>
                </p:cNvPicPr>
                <p:nvPr/>
              </p:nvPicPr>
              <p:blipFill>
                <a:blip r:embed="rId25"/>
                <a:stretch>
                  <a:fillRect/>
                </a:stretch>
              </p:blipFill>
              <p:spPr>
                <a:xfrm>
                  <a:off x="7713554" y="1464527"/>
                  <a:ext cx="1207421" cy="624468"/>
                </a:xfrm>
                <a:prstGeom prst="rect">
                  <a:avLst/>
                </a:prstGeom>
              </p:spPr>
            </p:pic>
          </p:control>
        </mc:Fallback>
      </mc:AlternateContent>
      <mc:AlternateContent xmlns:mc="http://schemas.openxmlformats.org/markup-compatibility/2006">
        <mc:Choice xmlns:v="urn:schemas-microsoft-com:vml" Requires="v">
          <p:control spid="1984" name="TextBox14" r:id="rId15" imgW="1276200" imgH="622440"/>
        </mc:Choice>
        <mc:Fallback>
          <p:control name="TextBox14" r:id="rId15" imgW="1276200" imgH="622440">
            <p:pic>
              <p:nvPicPr>
                <p:cNvPr id="20" name="TextBox14"/>
                <p:cNvPicPr>
                  <a:picLocks/>
                </p:cNvPicPr>
                <p:nvPr/>
              </p:nvPicPr>
              <p:blipFill>
                <a:blip r:embed="rId19"/>
                <a:stretch>
                  <a:fillRect/>
                </a:stretch>
              </p:blipFill>
              <p:spPr>
                <a:xfrm>
                  <a:off x="9028384" y="1464527"/>
                  <a:ext cx="1278673" cy="624468"/>
                </a:xfrm>
                <a:prstGeom prst="rect">
                  <a:avLst/>
                </a:prstGeom>
              </p:spPr>
            </p:pic>
          </p:control>
        </mc:Fallback>
      </mc:AlternateContent>
      <mc:AlternateContent xmlns:mc="http://schemas.openxmlformats.org/markup-compatibility/2006">
        <mc:Choice xmlns:v="urn:schemas-microsoft-com:vml" Requires="v">
          <p:control spid="1985" name="TextBox15" r:id="rId16" imgW="1612800" imgH="622440"/>
        </mc:Choice>
        <mc:Fallback>
          <p:control name="TextBox15" r:id="rId16" imgW="1612800" imgH="622440">
            <p:pic>
              <p:nvPicPr>
                <p:cNvPr id="21" name="TextBox15"/>
                <p:cNvPicPr>
                  <a:picLocks/>
                </p:cNvPicPr>
                <p:nvPr/>
              </p:nvPicPr>
              <p:blipFill>
                <a:blip r:embed="rId26"/>
                <a:stretch>
                  <a:fillRect/>
                </a:stretch>
              </p:blipFill>
              <p:spPr>
                <a:xfrm>
                  <a:off x="10460084" y="1464527"/>
                  <a:ext cx="1612969" cy="624468"/>
                </a:xfrm>
                <a:prstGeom prst="rect">
                  <a:avLst/>
                </a:prstGeom>
              </p:spPr>
            </p:pic>
          </p:control>
        </mc:Fallback>
      </mc:AlternateContent>
    </p:controls>
    <p:extLst>
      <p:ext uri="{BB962C8B-B14F-4D97-AF65-F5344CB8AC3E}">
        <p14:creationId xmlns:p14="http://schemas.microsoft.com/office/powerpoint/2010/main" val="42029553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1627" y="978608"/>
            <a:ext cx="5018139" cy="2166373"/>
          </a:xfrm>
          <a:ln>
            <a:noFill/>
          </a:ln>
        </p:spPr>
        <p:style>
          <a:lnRef idx="2">
            <a:schemeClr val="accent3"/>
          </a:lnRef>
          <a:fillRef idx="1">
            <a:schemeClr val="lt1"/>
          </a:fillRef>
          <a:effectRef idx="0">
            <a:schemeClr val="accent3"/>
          </a:effectRef>
          <a:fontRef idx="minor">
            <a:schemeClr val="dk1"/>
          </a:fontRef>
        </p:style>
        <p:txBody>
          <a:bodyPr>
            <a:noAutofit/>
          </a:bodyPr>
          <a:lstStyle/>
          <a:p>
            <a:pPr marL="0" indent="0" algn="just">
              <a:lnSpc>
                <a:spcPct val="150000"/>
              </a:lnSpc>
              <a:buNone/>
            </a:pPr>
            <a:r>
              <a:rPr lang="en-GB" sz="3200" dirty="0" smtClean="0">
                <a:latin typeface="Times New Roman" panose="02020603050405020304" pitchFamily="18" charset="0"/>
                <a:cs typeface="Times New Roman" panose="02020603050405020304" pitchFamily="18" charset="0"/>
              </a:rPr>
              <a:t>	Tiến </a:t>
            </a:r>
            <a:r>
              <a:rPr lang="en-GB" sz="3200" dirty="0">
                <a:latin typeface="Times New Roman" panose="02020603050405020304" pitchFamily="18" charset="0"/>
                <a:cs typeface="Times New Roman" panose="02020603050405020304" pitchFamily="18" charset="0"/>
              </a:rPr>
              <a:t>hóa là sự </a:t>
            </a:r>
            <a:r>
              <a:rPr lang="en-GB" sz="3200" dirty="0" err="1">
                <a:latin typeface="Times New Roman" panose="02020603050405020304" pitchFamily="18" charset="0"/>
                <a:cs typeface="Times New Roman" panose="02020603050405020304" pitchFamily="18" charset="0"/>
              </a:rPr>
              <a:t>thay</a:t>
            </a:r>
            <a:r>
              <a:rPr lang="en-GB" sz="3200" dirty="0">
                <a:latin typeface="Times New Roman" panose="02020603050405020304" pitchFamily="18" charset="0"/>
                <a:cs typeface="Times New Roman" panose="02020603050405020304" pitchFamily="18" charset="0"/>
              </a:rPr>
              <a:t> đổi </a:t>
            </a:r>
            <a:r>
              <a:rPr lang="en-GB" sz="3200" dirty="0" err="1">
                <a:latin typeface="Times New Roman" panose="02020603050405020304" pitchFamily="18" charset="0"/>
                <a:cs typeface="Times New Roman" panose="02020603050405020304" pitchFamily="18" charset="0"/>
              </a:rPr>
              <a:t>đặc</a:t>
            </a:r>
            <a:r>
              <a:rPr lang="en-GB" sz="3200" dirty="0">
                <a:latin typeface="Times New Roman" panose="02020603050405020304" pitchFamily="18" charset="0"/>
                <a:cs typeface="Times New Roman" panose="02020603050405020304" pitchFamily="18" charset="0"/>
              </a:rPr>
              <a:t> tính di truyền của một </a:t>
            </a:r>
            <a:r>
              <a:rPr lang="en-GB" sz="3200" dirty="0" err="1">
                <a:latin typeface="Times New Roman" panose="02020603050405020304" pitchFamily="18" charset="0"/>
                <a:cs typeface="Times New Roman" panose="02020603050405020304" pitchFamily="18" charset="0"/>
              </a:rPr>
              <a:t>quần</a:t>
            </a:r>
            <a:r>
              <a:rPr lang="en-GB" sz="3200" dirty="0">
                <a:latin typeface="Times New Roman" panose="02020603050405020304" pitchFamily="18" charset="0"/>
                <a:cs typeface="Times New Roman" panose="02020603050405020304" pitchFamily="18" charset="0"/>
              </a:rPr>
              <a:t> thể sinh </a:t>
            </a:r>
            <a:r>
              <a:rPr lang="en-GB" sz="3200" dirty="0" err="1">
                <a:latin typeface="Times New Roman" panose="02020603050405020304" pitchFamily="18" charset="0"/>
                <a:cs typeface="Times New Roman" panose="02020603050405020304" pitchFamily="18" charset="0"/>
              </a:rPr>
              <a:t>học</a:t>
            </a:r>
            <a:r>
              <a:rPr lang="en-GB" sz="3200" dirty="0">
                <a:latin typeface="Times New Roman" panose="02020603050405020304" pitchFamily="18" charset="0"/>
                <a:cs typeface="Times New Roman" panose="02020603050405020304" pitchFamily="18" charset="0"/>
              </a:rPr>
              <a:t> qua các thế hệ </a:t>
            </a:r>
            <a:r>
              <a:rPr lang="en-GB" sz="3200" dirty="0" err="1">
                <a:latin typeface="Times New Roman" panose="02020603050405020304" pitchFamily="18" charset="0"/>
                <a:cs typeface="Times New Roman" panose="02020603050405020304" pitchFamily="18" charset="0"/>
              </a:rPr>
              <a:t>nối</a:t>
            </a:r>
            <a:r>
              <a:rPr lang="en-GB" sz="3200" dirty="0">
                <a:latin typeface="Times New Roman" panose="02020603050405020304" pitchFamily="18" charset="0"/>
                <a:cs typeface="Times New Roman" panose="02020603050405020304" pitchFamily="18" charset="0"/>
              </a:rPr>
              <a:t> tiếp </a:t>
            </a:r>
            <a:r>
              <a:rPr lang="en-GB" sz="3200" dirty="0" err="1">
                <a:latin typeface="Times New Roman" panose="02020603050405020304" pitchFamily="18" charset="0"/>
                <a:cs typeface="Times New Roman" panose="02020603050405020304" pitchFamily="18" charset="0"/>
              </a:rPr>
              <a:t>nhau</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theo</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thời</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gian</a:t>
            </a:r>
            <a:r>
              <a:rPr lang="en-GB" sz="3200" dirty="0">
                <a:latin typeface="Times New Roman" panose="02020603050405020304" pitchFamily="18" charset="0"/>
                <a:cs typeface="Times New Roman" panose="02020603050405020304" pitchFamily="18" charset="0"/>
              </a:rPr>
              <a:t>.</a:t>
            </a:r>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ackgroundRemoval t="2872" b="100000" l="0" r="100000">
                        <a14:foregroundMark x1="51333" y1="22454" x2="51333" y2="22454"/>
                        <a14:foregroundMark x1="51417" y1="22454" x2="51417" y2="22454"/>
                        <a14:foregroundMark x1="49667" y1="26240" x2="49667" y2="26240"/>
                        <a14:foregroundMark x1="50750" y1="25979" x2="50750" y2="25979"/>
                        <a14:foregroundMark x1="50750" y1="25979" x2="50750" y2="25979"/>
                        <a14:foregroundMark x1="50750" y1="25979" x2="50750" y2="25979"/>
                        <a14:foregroundMark x1="50750" y1="26632" x2="50750" y2="26632"/>
                        <a14:foregroundMark x1="53250" y1="19582" x2="53250" y2="19582"/>
                        <a14:foregroundMark x1="53250" y1="19582" x2="53250" y2="19582"/>
                        <a14:foregroundMark x1="53250" y1="19582" x2="53250" y2="19582"/>
                        <a14:foregroundMark x1="79833" y1="51305" x2="79833" y2="51305"/>
                        <a14:foregroundMark x1="79917" y1="51828" x2="79917" y2="52480"/>
                        <a14:foregroundMark x1="80083" y1="58616" x2="86667" y2="85248"/>
                        <a14:foregroundMark x1="80250" y1="44256" x2="84000" y2="70496"/>
                        <a14:foregroundMark x1="86000" y1="86162" x2="87667" y2="94648"/>
                        <a14:foregroundMark x1="85583" y1="86684" x2="86333" y2="94778"/>
                        <a14:foregroundMark x1="96917" y1="30940" x2="91333" y2="42037"/>
                        <a14:foregroundMark x1="96667" y1="30287" x2="98417" y2="17493"/>
                        <a14:foregroundMark x1="97750" y1="2872" x2="97750" y2="10574"/>
                        <a14:foregroundMark x1="97917" y1="27285" x2="98167" y2="31984"/>
                        <a14:backgroundMark x1="96000" y1="38773" x2="96000" y2="38773"/>
                        <a14:backgroundMark x1="96333" y1="36684" x2="96333" y2="36684"/>
                      </a14:backgroundRemoval>
                    </a14:imgEffect>
                  </a14:imgLayer>
                </a14:imgProps>
              </a:ext>
            </a:extLst>
          </a:blip>
          <a:stretch>
            <a:fillRect/>
          </a:stretch>
        </p:blipFill>
        <p:spPr>
          <a:xfrm>
            <a:off x="422038" y="3500848"/>
            <a:ext cx="5139267" cy="3280565"/>
          </a:xfrm>
          <a:prstGeom prst="rect">
            <a:avLst/>
          </a:prstGeom>
        </p:spPr>
      </p:pic>
      <p:grpSp>
        <p:nvGrpSpPr>
          <p:cNvPr id="6" name="Group 5"/>
          <p:cNvGrpSpPr/>
          <p:nvPr/>
        </p:nvGrpSpPr>
        <p:grpSpPr>
          <a:xfrm>
            <a:off x="0" y="213990"/>
            <a:ext cx="5561305" cy="966062"/>
            <a:chOff x="110949" y="122844"/>
            <a:chExt cx="5561305" cy="966062"/>
          </a:xfrm>
        </p:grpSpPr>
        <p:sp>
          <p:nvSpPr>
            <p:cNvPr id="7" name="Title 1"/>
            <p:cNvSpPr txBox="1">
              <a:spLocks/>
            </p:cNvSpPr>
            <p:nvPr/>
          </p:nvSpPr>
          <p:spPr>
            <a:xfrm>
              <a:off x="772873" y="181666"/>
              <a:ext cx="4899381" cy="718044"/>
            </a:xfrm>
            <a:prstGeom prst="roundRect">
              <a:avLst/>
            </a:prstGeom>
            <a:solidFill>
              <a:srgbClr val="F4B29A"/>
            </a:solidFill>
            <a:ln w="12700" cap="flat" cmpd="sng" algn="ctr">
              <a:solidFill>
                <a:srgbClr val="6D240D"/>
              </a:solidFill>
              <a:prstDash val="solid"/>
            </a:ln>
            <a:effectLst>
              <a:glow rad="101600">
                <a:schemeClr val="accent4">
                  <a:satMod val="175000"/>
                  <a:alpha val="40000"/>
                </a:schemeClr>
              </a:glow>
              <a:outerShdw blurRad="50800" dist="38100" algn="l" rotWithShape="0">
                <a:prstClr val="black">
                  <a:alpha val="40000"/>
                </a:prstClr>
              </a:outerShdw>
            </a:effectLst>
            <a:scene3d>
              <a:camera prst="orthographicFront"/>
              <a:lightRig rig="threePt" dir="t"/>
            </a:scene3d>
            <a:sp3d>
              <a:bevelT prst="relaxedInset"/>
            </a:sp3d>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5400" kern="1200" cap="all"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GB" sz="2800" b="1" dirty="0" smtClean="0">
                  <a:ln>
                    <a:solidFill>
                      <a:schemeClr val="tx1"/>
                    </a:solidFill>
                  </a:ln>
                </a:rPr>
                <a:t> KHÁI NIỆM TIẾN HÓA</a:t>
              </a:r>
              <a:endParaRPr lang="en-GB" sz="2800" b="1" dirty="0">
                <a:ln>
                  <a:solidFill>
                    <a:schemeClr val="tx1"/>
                  </a:solidFill>
                </a:ln>
              </a:endParaRPr>
            </a:p>
          </p:txBody>
        </p:sp>
        <p:sp>
          <p:nvSpPr>
            <p:cNvPr id="8" name="Donut 7"/>
            <p:cNvSpPr/>
            <p:nvPr/>
          </p:nvSpPr>
          <p:spPr>
            <a:xfrm>
              <a:off x="110949" y="122844"/>
              <a:ext cx="944699" cy="966062"/>
            </a:xfrm>
            <a:prstGeom prst="donut">
              <a:avLst>
                <a:gd name="adj" fmla="val 12566"/>
              </a:avLst>
            </a:prstGeom>
            <a:solidFill>
              <a:srgbClr val="AB694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Oval 8"/>
            <p:cNvSpPr/>
            <p:nvPr/>
          </p:nvSpPr>
          <p:spPr>
            <a:xfrm>
              <a:off x="250209" y="252603"/>
              <a:ext cx="667631" cy="698214"/>
            </a:xfrm>
            <a:prstGeom prst="ellipse">
              <a:avLst/>
            </a:prstGeom>
            <a:solidFill>
              <a:srgbClr val="F75B31"/>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t>I.</a:t>
              </a:r>
              <a:endParaRPr lang="en-GB" sz="2800" b="1" dirty="0"/>
            </a:p>
          </p:txBody>
        </p:sp>
      </p:grpSp>
      <p:pic>
        <p:nvPicPr>
          <p:cNvPr id="11" name="Picture 10"/>
          <p:cNvPicPr>
            <a:picLocks noChangeAspect="1"/>
          </p:cNvPicPr>
          <p:nvPr/>
        </p:nvPicPr>
        <p:blipFill rotWithShape="1">
          <a:blip r:embed="rId4">
            <a:clrChange>
              <a:clrFrom>
                <a:srgbClr val="FFFFFF"/>
              </a:clrFrom>
              <a:clrTo>
                <a:srgbClr val="FFFFFF">
                  <a:alpha val="0"/>
                </a:srgbClr>
              </a:clrTo>
            </a:clrChange>
          </a:blip>
          <a:srcRect t="1363" b="2334"/>
          <a:stretch/>
        </p:blipFill>
        <p:spPr>
          <a:xfrm>
            <a:off x="5356801" y="1101436"/>
            <a:ext cx="6728597" cy="3408218"/>
          </a:xfrm>
          <a:prstGeom prst="rect">
            <a:avLst/>
          </a:prstGeom>
        </p:spPr>
      </p:pic>
      <p:sp>
        <p:nvSpPr>
          <p:cNvPr id="10" name="Rounded Rectangle 9"/>
          <p:cNvSpPr/>
          <p:nvPr/>
        </p:nvSpPr>
        <p:spPr>
          <a:xfrm>
            <a:off x="10864789" y="6781413"/>
            <a:ext cx="1821402" cy="661772"/>
          </a:xfrm>
          <a:prstGeom prst="roundRect">
            <a:avLst/>
          </a:prstGeom>
          <a:solidFill>
            <a:srgbClr val="AD29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63327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323040922"/>
              </p:ext>
            </p:extLst>
          </p:nvPr>
        </p:nvGraphicFramePr>
        <p:xfrm>
          <a:off x="-918930" y="6697132"/>
          <a:ext cx="13288730" cy="777240"/>
        </p:xfrm>
        <a:graphic>
          <a:graphicData uri="http://schemas.openxmlformats.org/drawingml/2006/table">
            <a:tbl>
              <a:tblPr firstRow="1" bandRow="1">
                <a:tableStyleId>{5C22544A-7EE6-4342-B048-85BDC9FD1C3A}</a:tableStyleId>
              </a:tblPr>
              <a:tblGrid>
                <a:gridCol w="13288730">
                  <a:extLst>
                    <a:ext uri="{9D8B030D-6E8A-4147-A177-3AD203B41FA5}">
                      <a16:colId xmlns:a16="http://schemas.microsoft.com/office/drawing/2014/main" val="2719479568"/>
                    </a:ext>
                  </a:extLst>
                </a:gridCol>
              </a:tblGrid>
              <a:tr h="212471">
                <a:tc>
                  <a:txBody>
                    <a:bodyPr/>
                    <a:lstStyle/>
                    <a:p>
                      <a:pPr algn="ctr">
                        <a:lnSpc>
                          <a:spcPct val="150000"/>
                        </a:lnSpc>
                      </a:pPr>
                      <a:endParaRPr lang="en-GB" sz="3000" b="0" kern="1200" dirty="0">
                        <a:solidFill>
                          <a:schemeClr val="bg1"/>
                        </a:solidFill>
                        <a:effectLst/>
                        <a:latin typeface="Times New Roman" panose="02020603050405020304" pitchFamily="18" charset="0"/>
                        <a:ea typeface="+mn-ea"/>
                        <a:cs typeface="Times New Roman" panose="02020603050405020304" pitchFamily="18" charset="0"/>
                      </a:endParaRPr>
                    </a:p>
                  </a:txBody>
                  <a:tcPr>
                    <a:solidFill>
                      <a:srgbClr val="AD2906"/>
                    </a:solidFill>
                  </a:tcPr>
                </a:tc>
                <a:extLst>
                  <a:ext uri="{0D108BD9-81ED-4DB2-BD59-A6C34878D82A}">
                    <a16:rowId xmlns:a16="http://schemas.microsoft.com/office/drawing/2014/main" val="3111601457"/>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733914495"/>
              </p:ext>
            </p:extLst>
          </p:nvPr>
        </p:nvGraphicFramePr>
        <p:xfrm>
          <a:off x="11021335" y="6790266"/>
          <a:ext cx="2696930" cy="777240"/>
        </p:xfrm>
        <a:graphic>
          <a:graphicData uri="http://schemas.openxmlformats.org/drawingml/2006/table">
            <a:tbl>
              <a:tblPr firstRow="1" bandRow="1">
                <a:tableStyleId>{5C22544A-7EE6-4342-B048-85BDC9FD1C3A}</a:tableStyleId>
              </a:tblPr>
              <a:tblGrid>
                <a:gridCol w="2696930">
                  <a:extLst>
                    <a:ext uri="{9D8B030D-6E8A-4147-A177-3AD203B41FA5}">
                      <a16:colId xmlns:a16="http://schemas.microsoft.com/office/drawing/2014/main" val="2719479568"/>
                    </a:ext>
                  </a:extLst>
                </a:gridCol>
              </a:tblGrid>
              <a:tr h="212471">
                <a:tc>
                  <a:txBody>
                    <a:bodyPr/>
                    <a:lstStyle/>
                    <a:p>
                      <a:pPr algn="ctr">
                        <a:lnSpc>
                          <a:spcPct val="150000"/>
                        </a:lnSpc>
                      </a:pPr>
                      <a:endParaRPr lang="en-GB" sz="3000" b="0" kern="1200" dirty="0">
                        <a:solidFill>
                          <a:schemeClr val="bg1"/>
                        </a:solidFill>
                        <a:effectLst/>
                        <a:latin typeface="Times New Roman" panose="02020603050405020304" pitchFamily="18" charset="0"/>
                        <a:ea typeface="+mn-ea"/>
                        <a:cs typeface="Times New Roman" panose="02020603050405020304" pitchFamily="18" charset="0"/>
                      </a:endParaRPr>
                    </a:p>
                  </a:txBody>
                  <a:tcPr>
                    <a:solidFill>
                      <a:srgbClr val="F75B31"/>
                    </a:solidFill>
                  </a:tcPr>
                </a:tc>
                <a:extLst>
                  <a:ext uri="{0D108BD9-81ED-4DB2-BD59-A6C34878D82A}">
                    <a16:rowId xmlns:a16="http://schemas.microsoft.com/office/drawing/2014/main" val="3111601457"/>
                  </a:ext>
                </a:extLst>
              </a:tr>
            </a:tbl>
          </a:graphicData>
        </a:graphic>
      </p:graphicFrame>
      <p:grpSp>
        <p:nvGrpSpPr>
          <p:cNvPr id="6" name="Group 5"/>
          <p:cNvGrpSpPr/>
          <p:nvPr/>
        </p:nvGrpSpPr>
        <p:grpSpPr>
          <a:xfrm>
            <a:off x="103614" y="37170"/>
            <a:ext cx="5784230" cy="988741"/>
            <a:chOff x="110949" y="122844"/>
            <a:chExt cx="5561305" cy="966062"/>
          </a:xfrm>
        </p:grpSpPr>
        <p:sp>
          <p:nvSpPr>
            <p:cNvPr id="7" name="Title 1"/>
            <p:cNvSpPr txBox="1">
              <a:spLocks/>
            </p:cNvSpPr>
            <p:nvPr/>
          </p:nvSpPr>
          <p:spPr>
            <a:xfrm>
              <a:off x="772873" y="181666"/>
              <a:ext cx="4899381" cy="718044"/>
            </a:xfrm>
            <a:prstGeom prst="roundRect">
              <a:avLst/>
            </a:prstGeom>
            <a:solidFill>
              <a:srgbClr val="EA683A"/>
            </a:solidFill>
            <a:ln w="12700" cap="flat" cmpd="sng" algn="ctr">
              <a:solidFill>
                <a:srgbClr val="6D240D"/>
              </a:solidFill>
              <a:prstDash val="solid"/>
            </a:ln>
            <a:effectLst>
              <a:glow rad="101600">
                <a:schemeClr val="accent4">
                  <a:satMod val="175000"/>
                  <a:alpha val="40000"/>
                </a:schemeClr>
              </a:glow>
              <a:outerShdw blurRad="50800" dist="38100" algn="l" rotWithShape="0">
                <a:prstClr val="black">
                  <a:alpha val="40000"/>
                </a:prstClr>
              </a:outerShdw>
            </a:effectLst>
            <a:scene3d>
              <a:camera prst="orthographicFront"/>
              <a:lightRig rig="threePt" dir="t"/>
            </a:scene3d>
            <a:sp3d>
              <a:bevelT prst="relaxedInset"/>
            </a:sp3d>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5400" kern="1200" cap="all"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GB" sz="3200" b="1" cap="none"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 </a:t>
              </a:r>
              <a:r>
                <a:rPr lang="en-GB" sz="3200" b="1" cap="none" dirty="0">
                  <a:ln w="10160">
                    <a:solidFill>
                      <a:schemeClr val="accent5"/>
                    </a:solidFill>
                    <a:prstDash val="solid"/>
                  </a:ln>
                  <a:solidFill>
                    <a:srgbClr val="FFFFFF"/>
                  </a:solidFill>
                  <a:effectLst>
                    <a:outerShdw blurRad="38100" dist="22860" dir="5400000" algn="tl" rotWithShape="0">
                      <a:srgbClr val="000000">
                        <a:alpha val="30000"/>
                      </a:srgbClr>
                    </a:outerShdw>
                  </a:effectLst>
                </a:rPr>
                <a:t>CHỌN LỌC NHÂN TẠO</a:t>
              </a:r>
            </a:p>
          </p:txBody>
        </p:sp>
        <p:sp>
          <p:nvSpPr>
            <p:cNvPr id="8" name="Donut 7"/>
            <p:cNvSpPr/>
            <p:nvPr/>
          </p:nvSpPr>
          <p:spPr>
            <a:xfrm>
              <a:off x="110949" y="122844"/>
              <a:ext cx="944699" cy="966062"/>
            </a:xfrm>
            <a:prstGeom prst="donut">
              <a:avLst>
                <a:gd name="adj" fmla="val 12566"/>
              </a:avLst>
            </a:prstGeom>
            <a:solidFill>
              <a:srgbClr val="6D240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Oval 8"/>
            <p:cNvSpPr/>
            <p:nvPr/>
          </p:nvSpPr>
          <p:spPr>
            <a:xfrm>
              <a:off x="175724" y="196193"/>
              <a:ext cx="793387" cy="805550"/>
            </a:xfrm>
            <a:prstGeom prst="ellipse">
              <a:avLst/>
            </a:prstGeom>
            <a:solidFill>
              <a:srgbClr val="AD2906"/>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t>II.</a:t>
              </a:r>
              <a:endParaRPr lang="en-GB" sz="2400" b="1" dirty="0"/>
            </a:p>
          </p:txBody>
        </p:sp>
      </p:grpSp>
      <p:pic>
        <p:nvPicPr>
          <p:cNvPr id="16" name="Picture 1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8775" y="1468865"/>
            <a:ext cx="6407851" cy="4785313"/>
          </a:xfrm>
          <a:prstGeom prst="rect">
            <a:avLst/>
          </a:prstGeom>
        </p:spPr>
      </p:pic>
      <p:grpSp>
        <p:nvGrpSpPr>
          <p:cNvPr id="18" name="Group 17"/>
          <p:cNvGrpSpPr/>
          <p:nvPr/>
        </p:nvGrpSpPr>
        <p:grpSpPr>
          <a:xfrm>
            <a:off x="792071" y="978064"/>
            <a:ext cx="4267819" cy="5648591"/>
            <a:chOff x="792071" y="978064"/>
            <a:chExt cx="4267819" cy="5648591"/>
          </a:xfrm>
        </p:grpSpPr>
        <p:pic>
          <p:nvPicPr>
            <p:cNvPr id="15" name="Picture 14" descr="Screen Clipping"/>
            <p:cNvPicPr>
              <a:picLocks noChangeAspect="1"/>
            </p:cNvPicPr>
            <p:nvPr/>
          </p:nvPicPr>
          <p:blipFill rotWithShape="1">
            <a:blip r:embed="rId5">
              <a:extLst>
                <a:ext uri="{28A0092B-C50C-407E-A947-70E740481C1C}">
                  <a14:useLocalDpi xmlns:a14="http://schemas.microsoft.com/office/drawing/2010/main" val="0"/>
                </a:ext>
              </a:extLst>
            </a:blip>
            <a:srcRect b="15110"/>
            <a:stretch/>
          </p:blipFill>
          <p:spPr>
            <a:xfrm>
              <a:off x="792071" y="978064"/>
              <a:ext cx="4267819" cy="5096927"/>
            </a:xfrm>
            <a:prstGeom prst="rect">
              <a:avLst/>
            </a:prstGeom>
          </p:spPr>
        </p:pic>
        <p:pic>
          <p:nvPicPr>
            <p:cNvPr id="17" name="Picture 16" descr="Screen Clipping"/>
            <p:cNvPicPr>
              <a:picLocks noChangeAspect="1"/>
            </p:cNvPicPr>
            <p:nvPr/>
          </p:nvPicPr>
          <p:blipFill rotWithShape="1">
            <a:blip r:embed="rId5">
              <a:extLst>
                <a:ext uri="{28A0092B-C50C-407E-A947-70E740481C1C}">
                  <a14:useLocalDpi xmlns:a14="http://schemas.microsoft.com/office/drawing/2010/main" val="0"/>
                </a:ext>
              </a:extLst>
            </a:blip>
            <a:srcRect t="91024"/>
            <a:stretch/>
          </p:blipFill>
          <p:spPr>
            <a:xfrm>
              <a:off x="792071" y="6087691"/>
              <a:ext cx="4267819" cy="538964"/>
            </a:xfrm>
            <a:prstGeom prst="rect">
              <a:avLst/>
            </a:prstGeom>
          </p:spPr>
        </p:pic>
      </p:grpSp>
      <p:sp>
        <p:nvSpPr>
          <p:cNvPr id="19" name="Rectangle 18"/>
          <p:cNvSpPr/>
          <p:nvPr/>
        </p:nvSpPr>
        <p:spPr>
          <a:xfrm>
            <a:off x="594897" y="832274"/>
            <a:ext cx="11379820" cy="582621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a:spAutoFit/>
          </a:bodyPr>
          <a:lstStyle/>
          <a:p>
            <a:pPr algn="ctr" fontAlgn="base">
              <a:lnSpc>
                <a:spcPct val="115000"/>
              </a:lnSpc>
              <a:spcAft>
                <a:spcPts val="0"/>
              </a:spcAft>
            </a:pPr>
            <a:r>
              <a:rPr lang="vi-VN" sz="3600" b="1" dirty="0">
                <a:ea typeface="Times New Roman" panose="02020603050405020304" pitchFamily="18" charset="0"/>
                <a:cs typeface="Times New Roman" panose="02020603050405020304" pitchFamily="18" charset="0"/>
              </a:rPr>
              <a:t>PHIẾU HỌC TẬP SỐ </a:t>
            </a:r>
            <a:r>
              <a:rPr lang="en-GB" sz="3600" b="1" dirty="0">
                <a:latin typeface="Times New Roman" panose="02020603050405020304" pitchFamily="18" charset="0"/>
                <a:ea typeface="Times New Roman" panose="02020603050405020304" pitchFamily="18" charset="0"/>
                <a:cs typeface="Times New Roman" panose="02020603050405020304" pitchFamily="18" charset="0"/>
              </a:rPr>
              <a:t>2</a:t>
            </a:r>
            <a:endParaRPr lang="en-GB" sz="4000" dirty="0">
              <a:latin typeface="Times New Roman" panose="02020603050405020304" pitchFamily="18" charset="0"/>
              <a:ea typeface="Arial" panose="020B0604020202020204" pitchFamily="34" charset="0"/>
              <a:cs typeface="Times New Roman" panose="02020603050405020304" pitchFamily="18" charset="0"/>
            </a:endParaRPr>
          </a:p>
          <a:p>
            <a:pPr algn="just" fontAlgn="base">
              <a:lnSpc>
                <a:spcPct val="115000"/>
              </a:lnSpc>
              <a:spcAft>
                <a:spcPts val="0"/>
              </a:spcAft>
            </a:pPr>
            <a:r>
              <a:rPr lang="en-GB" sz="3600" dirty="0">
                <a:latin typeface="Times New Roman" panose="02020603050405020304" pitchFamily="18" charset="0"/>
                <a:ea typeface="Times New Roman" panose="02020603050405020304" pitchFamily="18" charset="0"/>
                <a:cs typeface="Times New Roman" panose="02020603050405020304" pitchFamily="18" charset="0"/>
              </a:rPr>
              <a:t>1. </a:t>
            </a:r>
            <a:r>
              <a:rPr lang="en-GB" sz="3600" dirty="0" err="1">
                <a:latin typeface="Times New Roman" panose="02020603050405020304" pitchFamily="18" charset="0"/>
                <a:ea typeface="Times New Roman" panose="02020603050405020304" pitchFamily="18" charset="0"/>
                <a:cs typeface="Times New Roman" panose="02020603050405020304" pitchFamily="18" charset="0"/>
              </a:rPr>
              <a:t>Quan</a:t>
            </a:r>
            <a:r>
              <a:rPr lang="en-GB" sz="3600" dirty="0">
                <a:latin typeface="Times New Roman" panose="02020603050405020304" pitchFamily="18" charset="0"/>
                <a:ea typeface="Times New Roman" panose="02020603050405020304" pitchFamily="18" charset="0"/>
                <a:cs typeface="Times New Roman" panose="02020603050405020304" pitchFamily="18" charset="0"/>
              </a:rPr>
              <a:t> sát hình 49.2, cây nào là </a:t>
            </a:r>
            <a:r>
              <a:rPr lang="en-GB" sz="3600" dirty="0" err="1">
                <a:latin typeface="Times New Roman" panose="02020603050405020304" pitchFamily="18" charset="0"/>
                <a:ea typeface="Times New Roman" panose="02020603050405020304" pitchFamily="18" charset="0"/>
                <a:cs typeface="Times New Roman" panose="02020603050405020304" pitchFamily="18" charset="0"/>
              </a:rPr>
              <a:t>nguồn</a:t>
            </a:r>
            <a:r>
              <a:rPr lang="en-GB"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ea typeface="Times New Roman" panose="02020603050405020304" pitchFamily="18" charset="0"/>
                <a:cs typeface="Times New Roman" panose="02020603050405020304" pitchFamily="18" charset="0"/>
              </a:rPr>
              <a:t>gốc</a:t>
            </a:r>
            <a:r>
              <a:rPr lang="en-GB" sz="3600" dirty="0">
                <a:latin typeface="Times New Roman" panose="02020603050405020304" pitchFamily="18" charset="0"/>
                <a:ea typeface="Times New Roman" panose="02020603050405020304" pitchFamily="18" charset="0"/>
                <a:cs typeface="Times New Roman" panose="02020603050405020304" pitchFamily="18" charset="0"/>
              </a:rPr>
              <a:t> của các loại </a:t>
            </a:r>
            <a:r>
              <a:rPr lang="en-GB" sz="3600" dirty="0" err="1">
                <a:latin typeface="Times New Roman" panose="02020603050405020304" pitchFamily="18" charset="0"/>
                <a:ea typeface="Times New Roman" panose="02020603050405020304" pitchFamily="18" charset="0"/>
                <a:cs typeface="Times New Roman" panose="02020603050405020304" pitchFamily="18" charset="0"/>
              </a:rPr>
              <a:t>rau</a:t>
            </a:r>
            <a:r>
              <a:rPr lang="en-GB"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ea typeface="Times New Roman" panose="02020603050405020304" pitchFamily="18" charset="0"/>
                <a:cs typeface="Times New Roman" panose="02020603050405020304" pitchFamily="18" charset="0"/>
              </a:rPr>
              <a:t>cải</a:t>
            </a:r>
            <a:r>
              <a:rPr lang="en-GB"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ea typeface="Times New Roman" panose="02020603050405020304" pitchFamily="18" charset="0"/>
                <a:cs typeface="Times New Roman" panose="02020603050405020304" pitchFamily="18" charset="0"/>
              </a:rPr>
              <a:t>phổ</a:t>
            </a:r>
            <a:r>
              <a:rPr lang="en-GB" sz="3600" dirty="0">
                <a:latin typeface="Times New Roman" panose="02020603050405020304" pitchFamily="18" charset="0"/>
                <a:ea typeface="Times New Roman" panose="02020603050405020304" pitchFamily="18" charset="0"/>
                <a:cs typeface="Times New Roman" panose="02020603050405020304" pitchFamily="18" charset="0"/>
              </a:rPr>
              <a:t> biến ngày nay? Tại </a:t>
            </a:r>
            <a:r>
              <a:rPr lang="en-GB" sz="3600" dirty="0" err="1">
                <a:latin typeface="Times New Roman" panose="02020603050405020304" pitchFamily="18" charset="0"/>
                <a:ea typeface="Times New Roman" panose="02020603050405020304" pitchFamily="18" charset="0"/>
                <a:cs typeface="Times New Roman" panose="02020603050405020304" pitchFamily="18" charset="0"/>
              </a:rPr>
              <a:t>sao</a:t>
            </a:r>
            <a:r>
              <a:rPr lang="en-GB" sz="3600" dirty="0">
                <a:latin typeface="Times New Roman" panose="02020603050405020304" pitchFamily="18" charset="0"/>
                <a:ea typeface="Times New Roman" panose="02020603050405020304" pitchFamily="18" charset="0"/>
                <a:cs typeface="Times New Roman" panose="02020603050405020304" pitchFamily="18" charset="0"/>
              </a:rPr>
              <a:t> lại có nhiều loại </a:t>
            </a:r>
            <a:r>
              <a:rPr lang="en-GB" sz="3600" dirty="0" err="1">
                <a:latin typeface="Times New Roman" panose="02020603050405020304" pitchFamily="18" charset="0"/>
                <a:ea typeface="Times New Roman" panose="02020603050405020304" pitchFamily="18" charset="0"/>
                <a:cs typeface="Times New Roman" panose="02020603050405020304" pitchFamily="18" charset="0"/>
              </a:rPr>
              <a:t>rau</a:t>
            </a:r>
            <a:r>
              <a:rPr lang="en-GB"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ea typeface="Times New Roman" panose="02020603050405020304" pitchFamily="18" charset="0"/>
                <a:cs typeface="Times New Roman" panose="02020603050405020304" pitchFamily="18" charset="0"/>
              </a:rPr>
              <a:t>cải</a:t>
            </a:r>
            <a:r>
              <a:rPr lang="en-GB" sz="3600" dirty="0">
                <a:latin typeface="Times New Roman" panose="02020603050405020304" pitchFamily="18" charset="0"/>
                <a:ea typeface="Times New Roman" panose="02020603050405020304" pitchFamily="18" charset="0"/>
                <a:cs typeface="Times New Roman" panose="02020603050405020304" pitchFamily="18" charset="0"/>
              </a:rPr>
              <a:t> như ngày nay?</a:t>
            </a:r>
            <a:endParaRPr lang="en-GB" sz="4000" dirty="0">
              <a:latin typeface="Times New Roman" panose="02020603050405020304" pitchFamily="18" charset="0"/>
              <a:ea typeface="Arial" panose="020B0604020202020204" pitchFamily="34" charset="0"/>
              <a:cs typeface="Times New Roman" panose="02020603050405020304" pitchFamily="18" charset="0"/>
            </a:endParaRPr>
          </a:p>
          <a:p>
            <a:pPr algn="just" fontAlgn="base">
              <a:lnSpc>
                <a:spcPct val="115000"/>
              </a:lnSpc>
              <a:spcAft>
                <a:spcPts val="0"/>
              </a:spcAft>
            </a:pPr>
            <a:r>
              <a:rPr lang="en-GB" sz="3600" dirty="0">
                <a:latin typeface="Times New Roman" panose="02020603050405020304" pitchFamily="18" charset="0"/>
                <a:ea typeface="Times New Roman" panose="02020603050405020304" pitchFamily="18" charset="0"/>
                <a:cs typeface="Times New Roman" panose="02020603050405020304" pitchFamily="18" charset="0"/>
              </a:rPr>
              <a:t>2. </a:t>
            </a:r>
            <a:r>
              <a:rPr lang="en-GB" sz="3600" dirty="0" err="1">
                <a:latin typeface="Times New Roman" panose="02020603050405020304" pitchFamily="18" charset="0"/>
                <a:ea typeface="Times New Roman" panose="02020603050405020304" pitchFamily="18" charset="0"/>
                <a:cs typeface="Times New Roman" panose="02020603050405020304" pitchFamily="18" charset="0"/>
              </a:rPr>
              <a:t>Mục</a:t>
            </a:r>
            <a:r>
              <a:rPr lang="en-GB"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ea typeface="Times New Roman" panose="02020603050405020304" pitchFamily="18" charset="0"/>
                <a:cs typeface="Times New Roman" panose="02020603050405020304" pitchFamily="18" charset="0"/>
              </a:rPr>
              <a:t>đích</a:t>
            </a:r>
            <a:r>
              <a:rPr lang="en-GB"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ea typeface="Times New Roman" panose="02020603050405020304" pitchFamily="18" charset="0"/>
                <a:cs typeface="Times New Roman" panose="02020603050405020304" pitchFamily="18" charset="0"/>
              </a:rPr>
              <a:t>chọn</a:t>
            </a:r>
            <a:r>
              <a:rPr lang="en-GB"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ea typeface="Times New Roman" panose="02020603050405020304" pitchFamily="18" charset="0"/>
                <a:cs typeface="Times New Roman" panose="02020603050405020304" pitchFamily="18" charset="0"/>
              </a:rPr>
              <a:t>lọc</a:t>
            </a:r>
            <a:r>
              <a:rPr lang="en-GB" sz="3600" dirty="0">
                <a:latin typeface="Times New Roman" panose="02020603050405020304" pitchFamily="18" charset="0"/>
                <a:ea typeface="Times New Roman" panose="02020603050405020304" pitchFamily="18" charset="0"/>
                <a:cs typeface="Times New Roman" panose="02020603050405020304" pitchFamily="18" charset="0"/>
              </a:rPr>
              <a:t> của con người ở đối </a:t>
            </a:r>
            <a:r>
              <a:rPr lang="en-GB" sz="3600" dirty="0" err="1">
                <a:latin typeface="Times New Roman" panose="02020603050405020304" pitchFamily="18" charset="0"/>
                <a:ea typeface="Times New Roman" panose="02020603050405020304" pitchFamily="18" charset="0"/>
                <a:cs typeface="Times New Roman" panose="02020603050405020304" pitchFamily="18" charset="0"/>
              </a:rPr>
              <a:t>tượng</a:t>
            </a:r>
            <a:r>
              <a:rPr lang="en-GB" sz="3600" dirty="0">
                <a:latin typeface="Times New Roman" panose="02020603050405020304" pitchFamily="18" charset="0"/>
                <a:ea typeface="Times New Roman" panose="02020603050405020304" pitchFamily="18" charset="0"/>
                <a:cs typeface="Times New Roman" panose="02020603050405020304" pitchFamily="18" charset="0"/>
              </a:rPr>
              <a:t> trong hình 49.3 là gì?</a:t>
            </a:r>
            <a:endParaRPr lang="en-GB" sz="4000" dirty="0">
              <a:latin typeface="Times New Roman" panose="02020603050405020304" pitchFamily="18" charset="0"/>
              <a:ea typeface="Arial" panose="020B0604020202020204" pitchFamily="34" charset="0"/>
              <a:cs typeface="Times New Roman" panose="02020603050405020304" pitchFamily="18" charset="0"/>
            </a:endParaRPr>
          </a:p>
          <a:p>
            <a:pPr algn="just" fontAlgn="base">
              <a:lnSpc>
                <a:spcPct val="115000"/>
              </a:lnSpc>
              <a:spcAft>
                <a:spcPts val="0"/>
              </a:spcAft>
            </a:pPr>
            <a:r>
              <a:rPr lang="en-GB" sz="3600" dirty="0">
                <a:latin typeface="Times New Roman" panose="02020603050405020304" pitchFamily="18" charset="0"/>
                <a:ea typeface="Times New Roman" panose="02020603050405020304" pitchFamily="18" charset="0"/>
                <a:cs typeface="Times New Roman" panose="02020603050405020304" pitchFamily="18" charset="0"/>
              </a:rPr>
              <a:t>3. </a:t>
            </a:r>
            <a:r>
              <a:rPr lang="en-GB" sz="3600" dirty="0" err="1">
                <a:latin typeface="Times New Roman" panose="02020603050405020304" pitchFamily="18" charset="0"/>
                <a:ea typeface="Times New Roman" panose="02020603050405020304" pitchFamily="18" charset="0"/>
                <a:cs typeface="Times New Roman" panose="02020603050405020304" pitchFamily="18" charset="0"/>
              </a:rPr>
              <a:t>Kể</a:t>
            </a:r>
            <a:r>
              <a:rPr lang="en-GB" sz="3600" dirty="0">
                <a:latin typeface="Times New Roman" panose="02020603050405020304" pitchFamily="18" charset="0"/>
                <a:ea typeface="Times New Roman" panose="02020603050405020304" pitchFamily="18" charset="0"/>
                <a:cs typeface="Times New Roman" panose="02020603050405020304" pitchFamily="18" charset="0"/>
              </a:rPr>
              <a:t> tên </a:t>
            </a:r>
            <a:r>
              <a:rPr lang="en-GB" sz="3600" dirty="0" err="1">
                <a:latin typeface="Times New Roman" panose="02020603050405020304" pitchFamily="18" charset="0"/>
                <a:ea typeface="Times New Roman" panose="02020603050405020304" pitchFamily="18" charset="0"/>
                <a:cs typeface="Times New Roman" panose="02020603050405020304" pitchFamily="18" charset="0"/>
              </a:rPr>
              <a:t>ba</a:t>
            </a:r>
            <a:r>
              <a:rPr lang="en-GB" sz="3600" dirty="0">
                <a:latin typeface="Times New Roman" panose="02020603050405020304" pitchFamily="18" charset="0"/>
                <a:ea typeface="Times New Roman" panose="02020603050405020304" pitchFamily="18" charset="0"/>
                <a:cs typeface="Times New Roman" panose="02020603050405020304" pitchFamily="18" charset="0"/>
              </a:rPr>
              <a:t> loại cây </a:t>
            </a:r>
            <a:r>
              <a:rPr lang="en-GB" sz="3600" dirty="0" err="1">
                <a:latin typeface="Times New Roman" panose="02020603050405020304" pitchFamily="18" charset="0"/>
                <a:ea typeface="Times New Roman" panose="02020603050405020304" pitchFamily="18" charset="0"/>
                <a:cs typeface="Times New Roman" panose="02020603050405020304" pitchFamily="18" charset="0"/>
              </a:rPr>
              <a:t>trồng</a:t>
            </a:r>
            <a:r>
              <a:rPr lang="en-GB" sz="3600" dirty="0">
                <a:latin typeface="Times New Roman" panose="02020603050405020304" pitchFamily="18" charset="0"/>
                <a:ea typeface="Times New Roman" panose="02020603050405020304" pitchFamily="18" charset="0"/>
                <a:cs typeface="Times New Roman" panose="02020603050405020304" pitchFamily="18" charset="0"/>
              </a:rPr>
              <a:t> khác cũng đã được </a:t>
            </a:r>
            <a:r>
              <a:rPr lang="en-GB" sz="3600" dirty="0" err="1">
                <a:latin typeface="Times New Roman" panose="02020603050405020304" pitchFamily="18" charset="0"/>
                <a:ea typeface="Times New Roman" panose="02020603050405020304" pitchFamily="18" charset="0"/>
                <a:cs typeface="Times New Roman" panose="02020603050405020304" pitchFamily="18" charset="0"/>
              </a:rPr>
              <a:t>chọn</a:t>
            </a:r>
            <a:r>
              <a:rPr lang="en-GB"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ea typeface="Times New Roman" panose="02020603050405020304" pitchFamily="18" charset="0"/>
                <a:cs typeface="Times New Roman" panose="02020603050405020304" pitchFamily="18" charset="0"/>
              </a:rPr>
              <a:t>lọc</a:t>
            </a:r>
            <a:r>
              <a:rPr lang="en-GB" sz="3600" dirty="0">
                <a:latin typeface="Times New Roman" panose="02020603050405020304" pitchFamily="18" charset="0"/>
                <a:ea typeface="Times New Roman" panose="02020603050405020304" pitchFamily="18" charset="0"/>
                <a:cs typeface="Times New Roman" panose="02020603050405020304" pitchFamily="18" charset="0"/>
              </a:rPr>
              <a:t> nhân tạo làm thực </a:t>
            </a:r>
            <a:r>
              <a:rPr lang="en-GB" sz="3600" dirty="0" err="1">
                <a:latin typeface="Times New Roman" panose="02020603050405020304" pitchFamily="18" charset="0"/>
                <a:ea typeface="Times New Roman" panose="02020603050405020304" pitchFamily="18" charset="0"/>
                <a:cs typeface="Times New Roman" panose="02020603050405020304" pitchFamily="18" charset="0"/>
              </a:rPr>
              <a:t>phẩm</a:t>
            </a:r>
            <a:r>
              <a:rPr lang="en-GB" sz="3600" dirty="0">
                <a:latin typeface="Times New Roman" panose="02020603050405020304" pitchFamily="18" charset="0"/>
                <a:ea typeface="Times New Roman" panose="02020603050405020304" pitchFamily="18" charset="0"/>
                <a:cs typeface="Times New Roman" panose="02020603050405020304" pitchFamily="18" charset="0"/>
              </a:rPr>
              <a:t> mà </a:t>
            </a:r>
            <a:r>
              <a:rPr lang="en-GB" sz="3600" dirty="0" err="1">
                <a:latin typeface="Times New Roman" panose="02020603050405020304" pitchFamily="18" charset="0"/>
                <a:ea typeface="Times New Roman" panose="02020603050405020304" pitchFamily="18" charset="0"/>
                <a:cs typeface="Times New Roman" panose="02020603050405020304" pitchFamily="18" charset="0"/>
              </a:rPr>
              <a:t>em</a:t>
            </a:r>
            <a:r>
              <a:rPr lang="en-GB" sz="3600" dirty="0">
                <a:latin typeface="Times New Roman" panose="02020603050405020304" pitchFamily="18" charset="0"/>
                <a:ea typeface="Times New Roman" panose="02020603050405020304" pitchFamily="18" charset="0"/>
                <a:cs typeface="Times New Roman" panose="02020603050405020304" pitchFamily="18" charset="0"/>
              </a:rPr>
              <a:t> biết?</a:t>
            </a:r>
            <a:endParaRPr lang="en-GB" sz="4000" dirty="0">
              <a:latin typeface="Times New Roman" panose="02020603050405020304" pitchFamily="18" charset="0"/>
              <a:ea typeface="Arial" panose="020B0604020202020204" pitchFamily="34" charset="0"/>
              <a:cs typeface="Times New Roman" panose="02020603050405020304" pitchFamily="18" charset="0"/>
            </a:endParaRPr>
          </a:p>
          <a:p>
            <a:pPr algn="just" fontAlgn="base">
              <a:lnSpc>
                <a:spcPct val="115000"/>
              </a:lnSpc>
              <a:spcAft>
                <a:spcPts val="0"/>
              </a:spcAft>
            </a:pPr>
            <a:r>
              <a:rPr lang="en-GB" sz="3600" dirty="0">
                <a:latin typeface="Times New Roman" panose="02020603050405020304" pitchFamily="18" charset="0"/>
                <a:ea typeface="Times New Roman" panose="02020603050405020304" pitchFamily="18" charset="0"/>
                <a:cs typeface="Times New Roman" panose="02020603050405020304" pitchFamily="18" charset="0"/>
              </a:rPr>
              <a:t>4. </a:t>
            </a:r>
            <a:r>
              <a:rPr lang="en-GB" sz="3600" dirty="0" err="1">
                <a:latin typeface="Times New Roman" panose="02020603050405020304" pitchFamily="18" charset="0"/>
                <a:ea typeface="Times New Roman" panose="02020603050405020304" pitchFamily="18" charset="0"/>
                <a:cs typeface="Times New Roman" panose="02020603050405020304" pitchFamily="18" charset="0"/>
              </a:rPr>
              <a:t>Rút</a:t>
            </a:r>
            <a:r>
              <a:rPr lang="en-GB"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ea typeface="Times New Roman" panose="02020603050405020304" pitchFamily="18" charset="0"/>
                <a:cs typeface="Times New Roman" panose="02020603050405020304" pitchFamily="18" charset="0"/>
              </a:rPr>
              <a:t>ra</a:t>
            </a:r>
            <a:r>
              <a:rPr lang="en-GB" sz="3600" dirty="0">
                <a:latin typeface="Times New Roman" panose="02020603050405020304" pitchFamily="18" charset="0"/>
                <a:ea typeface="Times New Roman" panose="02020603050405020304" pitchFamily="18" charset="0"/>
                <a:cs typeface="Times New Roman" panose="02020603050405020304" pitchFamily="18" charset="0"/>
              </a:rPr>
              <a:t> hiểu biết của </a:t>
            </a:r>
            <a:r>
              <a:rPr lang="en-GB" sz="3600" dirty="0" err="1">
                <a:latin typeface="Times New Roman" panose="02020603050405020304" pitchFamily="18" charset="0"/>
                <a:ea typeface="Times New Roman" panose="02020603050405020304" pitchFamily="18" charset="0"/>
                <a:cs typeface="Times New Roman" panose="02020603050405020304" pitchFamily="18" charset="0"/>
              </a:rPr>
              <a:t>em</a:t>
            </a:r>
            <a:r>
              <a:rPr lang="en-GB" sz="3600" dirty="0">
                <a:latin typeface="Times New Roman" panose="02020603050405020304" pitchFamily="18" charset="0"/>
                <a:ea typeface="Times New Roman" panose="02020603050405020304" pitchFamily="18" charset="0"/>
                <a:cs typeface="Times New Roman" panose="02020603050405020304" pitchFamily="18" charset="0"/>
              </a:rPr>
              <a:t> về thế nào là </a:t>
            </a:r>
            <a:r>
              <a:rPr lang="en-GB" sz="3600" dirty="0" err="1">
                <a:latin typeface="Times New Roman" panose="02020603050405020304" pitchFamily="18" charset="0"/>
                <a:ea typeface="Times New Roman" panose="02020603050405020304" pitchFamily="18" charset="0"/>
                <a:cs typeface="Times New Roman" panose="02020603050405020304" pitchFamily="18" charset="0"/>
              </a:rPr>
              <a:t>chọn</a:t>
            </a:r>
            <a:r>
              <a:rPr lang="en-GB"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ea typeface="Times New Roman" panose="02020603050405020304" pitchFamily="18" charset="0"/>
                <a:cs typeface="Times New Roman" panose="02020603050405020304" pitchFamily="18" charset="0"/>
              </a:rPr>
              <a:t>lọc</a:t>
            </a:r>
            <a:r>
              <a:rPr lang="en-GB" sz="3600" dirty="0">
                <a:latin typeface="Times New Roman" panose="02020603050405020304" pitchFamily="18" charset="0"/>
                <a:ea typeface="Times New Roman" panose="02020603050405020304" pitchFamily="18" charset="0"/>
                <a:cs typeface="Times New Roman" panose="02020603050405020304" pitchFamily="18" charset="0"/>
              </a:rPr>
              <a:t> nhân tạo? </a:t>
            </a:r>
            <a:endParaRPr lang="en-GB" sz="4000" dirty="0">
              <a:effectLst/>
              <a:latin typeface="Times New Roman" panose="02020603050405020304" pitchFamily="18" charset="0"/>
              <a:ea typeface="Arial" panose="020B0604020202020204" pitchFamily="34" charset="0"/>
              <a:cs typeface="Times New Roman" panose="02020603050405020304" pitchFamily="18" charset="0"/>
            </a:endParaRPr>
          </a:p>
        </p:txBody>
      </p:sp>
      <p:pic>
        <p:nvPicPr>
          <p:cNvPr id="20" name="5 Minute Timer (480p)">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9502893" y="120237"/>
            <a:ext cx="2233733" cy="1255494"/>
          </a:xfrm>
          <a:prstGeom prst="rect">
            <a:avLst/>
          </a:prstGeom>
        </p:spPr>
      </p:pic>
      <p:pic>
        <p:nvPicPr>
          <p:cNvPr id="21" name="5 Minute Timer (480p)">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9502893" y="97373"/>
            <a:ext cx="2233733" cy="1255494"/>
          </a:xfrm>
          <a:prstGeom prst="rect">
            <a:avLst/>
          </a:prstGeom>
        </p:spPr>
      </p:pic>
    </p:spTree>
    <p:extLst>
      <p:ext uri="{BB962C8B-B14F-4D97-AF65-F5344CB8AC3E}">
        <p14:creationId xmlns:p14="http://schemas.microsoft.com/office/powerpoint/2010/main" val="408906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par>
                                <p:cTn id="8" presetID="14" presetClass="exit" presetSubtype="10" fill="hold" nodeType="withEffect">
                                  <p:stCondLst>
                                    <p:cond delay="0"/>
                                  </p:stCondLst>
                                  <p:childTnLst>
                                    <p:animEffect transition="out" filter="randombar(horizontal)">
                                      <p:cBhvr>
                                        <p:cTn id="9" dur="500"/>
                                        <p:tgtEl>
                                          <p:spTgt spid="16"/>
                                        </p:tgtEl>
                                      </p:cBhvr>
                                    </p:animEffect>
                                    <p:set>
                                      <p:cBhvr>
                                        <p:cTn id="10" dur="1" fill="hold">
                                          <p:stCondLst>
                                            <p:cond delay="499"/>
                                          </p:stCondLst>
                                        </p:cTn>
                                        <p:tgtEl>
                                          <p:spTgt spid="1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circle(in)">
                                      <p:cBhvr>
                                        <p:cTn id="15" dur="20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barn(inVertical)">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barn(inVertical)">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6" fill="hold" display="0">
                  <p:stCondLst>
                    <p:cond delay="indefinite"/>
                  </p:stCondLst>
                </p:cTn>
                <p:tgtEl>
                  <p:spTgt spid="20"/>
                </p:tgtEl>
              </p:cMediaNode>
            </p:video>
            <p:video>
              <p:cMediaNode vol="80000">
                <p:cTn id="27" fill="hold" display="0">
                  <p:stCondLst>
                    <p:cond delay="indefinite"/>
                  </p:stCondLst>
                </p:cTn>
                <p:tgtEl>
                  <p:spTgt spid="21"/>
                </p:tgtEl>
              </p:cMediaNode>
            </p:video>
          </p:childTnLst>
        </p:cTn>
      </p:par>
    </p:tnLst>
    <p:bldLst>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614" y="1318430"/>
            <a:ext cx="5468666" cy="3367433"/>
          </a:xfrm>
          <a:ln/>
        </p:spPr>
        <p:style>
          <a:lnRef idx="2">
            <a:schemeClr val="accent1"/>
          </a:lnRef>
          <a:fillRef idx="1">
            <a:schemeClr val="lt1"/>
          </a:fillRef>
          <a:effectRef idx="0">
            <a:schemeClr val="accent1"/>
          </a:effectRef>
          <a:fontRef idx="minor">
            <a:schemeClr val="dk1"/>
          </a:fontRef>
        </p:style>
        <p:txBody>
          <a:bodyPr>
            <a:noAutofit/>
          </a:bodyPr>
          <a:lstStyle/>
          <a:p>
            <a:pPr algn="just">
              <a:lnSpc>
                <a:spcPct val="150000"/>
              </a:lnSpc>
            </a:pPr>
            <a:r>
              <a:rPr lang="en-GB" sz="2800" dirty="0" err="1" smtClean="0">
                <a:latin typeface="Times New Roman" panose="02020603050405020304" pitchFamily="18" charset="0"/>
                <a:cs typeface="Times New Roman" panose="02020603050405020304" pitchFamily="18" charset="0"/>
              </a:rPr>
              <a:t>K.n</a:t>
            </a:r>
            <a:r>
              <a:rPr lang="en-GB" sz="2800" dirty="0" smtClean="0">
                <a:latin typeface="Times New Roman" panose="02020603050405020304" pitchFamily="18" charset="0"/>
                <a:cs typeface="Times New Roman" panose="02020603050405020304" pitchFamily="18" charset="0"/>
              </a:rPr>
              <a:t>: là </a:t>
            </a:r>
            <a:r>
              <a:rPr lang="vi-VN" sz="2800" dirty="0" smtClean="0">
                <a:cs typeface="Times New Roman" panose="02020603050405020304" pitchFamily="18" charset="0"/>
              </a:rPr>
              <a:t>phương pháp con người sử dụng nguyên lý tiến hóa nhằm tạo ra các giống vật nuôi, cây trồng, các chủng vi sinh vật phù hợp với nhu cầu cụ thể của con người.</a:t>
            </a:r>
            <a:endParaRPr lang="en-GB" sz="2800" dirty="0">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323040922"/>
              </p:ext>
            </p:extLst>
          </p:nvPr>
        </p:nvGraphicFramePr>
        <p:xfrm>
          <a:off x="-918930" y="6697132"/>
          <a:ext cx="13288730" cy="777240"/>
        </p:xfrm>
        <a:graphic>
          <a:graphicData uri="http://schemas.openxmlformats.org/drawingml/2006/table">
            <a:tbl>
              <a:tblPr firstRow="1" bandRow="1">
                <a:tableStyleId>{5C22544A-7EE6-4342-B048-85BDC9FD1C3A}</a:tableStyleId>
              </a:tblPr>
              <a:tblGrid>
                <a:gridCol w="13288730">
                  <a:extLst>
                    <a:ext uri="{9D8B030D-6E8A-4147-A177-3AD203B41FA5}">
                      <a16:colId xmlns:a16="http://schemas.microsoft.com/office/drawing/2014/main" val="2719479568"/>
                    </a:ext>
                  </a:extLst>
                </a:gridCol>
              </a:tblGrid>
              <a:tr h="212471">
                <a:tc>
                  <a:txBody>
                    <a:bodyPr/>
                    <a:lstStyle/>
                    <a:p>
                      <a:pPr algn="ctr">
                        <a:lnSpc>
                          <a:spcPct val="150000"/>
                        </a:lnSpc>
                      </a:pPr>
                      <a:endParaRPr lang="en-GB" sz="3000" b="0" kern="1200" dirty="0">
                        <a:solidFill>
                          <a:schemeClr val="bg1"/>
                        </a:solidFill>
                        <a:effectLst/>
                        <a:latin typeface="Times New Roman" panose="02020603050405020304" pitchFamily="18" charset="0"/>
                        <a:ea typeface="+mn-ea"/>
                        <a:cs typeface="Times New Roman" panose="02020603050405020304" pitchFamily="18" charset="0"/>
                      </a:endParaRPr>
                    </a:p>
                  </a:txBody>
                  <a:tcPr>
                    <a:solidFill>
                      <a:srgbClr val="AD2906"/>
                    </a:solidFill>
                  </a:tcPr>
                </a:tc>
                <a:extLst>
                  <a:ext uri="{0D108BD9-81ED-4DB2-BD59-A6C34878D82A}">
                    <a16:rowId xmlns:a16="http://schemas.microsoft.com/office/drawing/2014/main" val="3111601457"/>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733914495"/>
              </p:ext>
            </p:extLst>
          </p:nvPr>
        </p:nvGraphicFramePr>
        <p:xfrm>
          <a:off x="11021335" y="6790266"/>
          <a:ext cx="2696930" cy="777240"/>
        </p:xfrm>
        <a:graphic>
          <a:graphicData uri="http://schemas.openxmlformats.org/drawingml/2006/table">
            <a:tbl>
              <a:tblPr firstRow="1" bandRow="1">
                <a:tableStyleId>{5C22544A-7EE6-4342-B048-85BDC9FD1C3A}</a:tableStyleId>
              </a:tblPr>
              <a:tblGrid>
                <a:gridCol w="2696930">
                  <a:extLst>
                    <a:ext uri="{9D8B030D-6E8A-4147-A177-3AD203B41FA5}">
                      <a16:colId xmlns:a16="http://schemas.microsoft.com/office/drawing/2014/main" val="2719479568"/>
                    </a:ext>
                  </a:extLst>
                </a:gridCol>
              </a:tblGrid>
              <a:tr h="212471">
                <a:tc>
                  <a:txBody>
                    <a:bodyPr/>
                    <a:lstStyle/>
                    <a:p>
                      <a:pPr algn="ctr">
                        <a:lnSpc>
                          <a:spcPct val="150000"/>
                        </a:lnSpc>
                      </a:pPr>
                      <a:endParaRPr lang="en-GB" sz="3000" b="0" kern="1200" dirty="0">
                        <a:solidFill>
                          <a:schemeClr val="bg1"/>
                        </a:solidFill>
                        <a:effectLst/>
                        <a:latin typeface="Times New Roman" panose="02020603050405020304" pitchFamily="18" charset="0"/>
                        <a:ea typeface="+mn-ea"/>
                        <a:cs typeface="Times New Roman" panose="02020603050405020304" pitchFamily="18" charset="0"/>
                      </a:endParaRPr>
                    </a:p>
                  </a:txBody>
                  <a:tcPr>
                    <a:solidFill>
                      <a:srgbClr val="F75B31"/>
                    </a:solidFill>
                  </a:tcPr>
                </a:tc>
                <a:extLst>
                  <a:ext uri="{0D108BD9-81ED-4DB2-BD59-A6C34878D82A}">
                    <a16:rowId xmlns:a16="http://schemas.microsoft.com/office/drawing/2014/main" val="3111601457"/>
                  </a:ext>
                </a:extLst>
              </a:tr>
            </a:tbl>
          </a:graphicData>
        </a:graphic>
      </p:graphicFrame>
      <p:sp>
        <p:nvSpPr>
          <p:cNvPr id="2" name="Rectangle 1"/>
          <p:cNvSpPr/>
          <p:nvPr/>
        </p:nvSpPr>
        <p:spPr>
          <a:xfrm>
            <a:off x="1323225" y="5089241"/>
            <a:ext cx="9875024" cy="138499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GB" sz="2800" dirty="0" err="1" smtClean="0">
                <a:latin typeface="Times New Roman" panose="02020603050405020304" pitchFamily="18" charset="0"/>
                <a:ea typeface="Times New Roman" panose="02020603050405020304" pitchFamily="18" charset="0"/>
              </a:rPr>
              <a:t>Vai</a:t>
            </a:r>
            <a:r>
              <a:rPr lang="en-GB" sz="2800" dirty="0" smtClean="0">
                <a:latin typeface="Times New Roman" panose="02020603050405020304" pitchFamily="18" charset="0"/>
                <a:ea typeface="Times New Roman" panose="02020603050405020304" pitchFamily="18" charset="0"/>
              </a:rPr>
              <a:t> </a:t>
            </a:r>
            <a:r>
              <a:rPr lang="en-GB" sz="2800" dirty="0">
                <a:latin typeface="Times New Roman" panose="02020603050405020304" pitchFamily="18" charset="0"/>
                <a:ea typeface="Times New Roman" panose="02020603050405020304" pitchFamily="18" charset="0"/>
              </a:rPr>
              <a:t>trò: Là nhân </a:t>
            </a:r>
            <a:r>
              <a:rPr lang="en-GB" sz="2800" dirty="0" err="1">
                <a:latin typeface="Times New Roman" panose="02020603050405020304" pitchFamily="18" charset="0"/>
                <a:ea typeface="Times New Roman" panose="02020603050405020304" pitchFamily="18" charset="0"/>
              </a:rPr>
              <a:t>tố</a:t>
            </a:r>
            <a:r>
              <a:rPr lang="en-GB" sz="2800" dirty="0">
                <a:latin typeface="Times New Roman" panose="02020603050405020304" pitchFamily="18" charset="0"/>
                <a:ea typeface="Times New Roman" panose="02020603050405020304" pitchFamily="18" charset="0"/>
              </a:rPr>
              <a:t> </a:t>
            </a:r>
            <a:r>
              <a:rPr lang="en-GB" sz="2800" dirty="0" err="1">
                <a:latin typeface="Times New Roman" panose="02020603050405020304" pitchFamily="18" charset="0"/>
                <a:ea typeface="Times New Roman" panose="02020603050405020304" pitchFamily="18" charset="0"/>
              </a:rPr>
              <a:t>chính</a:t>
            </a:r>
            <a:r>
              <a:rPr lang="en-GB" sz="2800" dirty="0">
                <a:latin typeface="Times New Roman" panose="02020603050405020304" pitchFamily="18" charset="0"/>
                <a:ea typeface="Times New Roman" panose="02020603050405020304" pitchFamily="18" charset="0"/>
              </a:rPr>
              <a:t> </a:t>
            </a:r>
            <a:r>
              <a:rPr lang="en-GB" sz="2800" dirty="0" err="1">
                <a:latin typeface="Times New Roman" panose="02020603050405020304" pitchFamily="18" charset="0"/>
                <a:ea typeface="Times New Roman" panose="02020603050405020304" pitchFamily="18" charset="0"/>
              </a:rPr>
              <a:t>quy</a:t>
            </a:r>
            <a:r>
              <a:rPr lang="en-GB" sz="2800" dirty="0">
                <a:latin typeface="Times New Roman" panose="02020603050405020304" pitchFamily="18" charset="0"/>
                <a:ea typeface="Times New Roman" panose="02020603050405020304" pitchFamily="18" charset="0"/>
              </a:rPr>
              <a:t> </a:t>
            </a:r>
            <a:r>
              <a:rPr lang="en-GB" sz="2800" dirty="0" err="1">
                <a:latin typeface="Times New Roman" panose="02020603050405020304" pitchFamily="18" charset="0"/>
                <a:ea typeface="Times New Roman" panose="02020603050405020304" pitchFamily="18" charset="0"/>
              </a:rPr>
              <a:t>định</a:t>
            </a:r>
            <a:r>
              <a:rPr lang="en-GB" sz="2800" dirty="0">
                <a:latin typeface="Times New Roman" panose="02020603050405020304" pitchFamily="18" charset="0"/>
                <a:ea typeface="Times New Roman" panose="02020603050405020304" pitchFamily="18" charset="0"/>
              </a:rPr>
              <a:t> chiều hướng và </a:t>
            </a:r>
            <a:r>
              <a:rPr lang="en-GB" sz="2800" dirty="0" err="1">
                <a:latin typeface="Times New Roman" panose="02020603050405020304" pitchFamily="18" charset="0"/>
                <a:ea typeface="Times New Roman" panose="02020603050405020304" pitchFamily="18" charset="0"/>
              </a:rPr>
              <a:t>tốc</a:t>
            </a:r>
            <a:r>
              <a:rPr lang="en-GB" sz="2800" dirty="0">
                <a:latin typeface="Times New Roman" panose="02020603050405020304" pitchFamily="18" charset="0"/>
                <a:ea typeface="Times New Roman" panose="02020603050405020304" pitchFamily="18" charset="0"/>
              </a:rPr>
              <a:t> độ </a:t>
            </a:r>
            <a:r>
              <a:rPr lang="en-GB" sz="2800" dirty="0" err="1">
                <a:latin typeface="Times New Roman" panose="02020603050405020304" pitchFamily="18" charset="0"/>
                <a:ea typeface="Times New Roman" panose="02020603050405020304" pitchFamily="18" charset="0"/>
              </a:rPr>
              <a:t>thay</a:t>
            </a:r>
            <a:r>
              <a:rPr lang="en-GB" sz="2800" dirty="0">
                <a:latin typeface="Times New Roman" panose="02020603050405020304" pitchFamily="18" charset="0"/>
                <a:ea typeface="Times New Roman" panose="02020603050405020304" pitchFamily="18" charset="0"/>
              </a:rPr>
              <a:t> đổi các </a:t>
            </a:r>
            <a:r>
              <a:rPr lang="en-GB" sz="2800" dirty="0" err="1">
                <a:latin typeface="Times New Roman" panose="02020603050405020304" pitchFamily="18" charset="0"/>
                <a:ea typeface="Times New Roman" panose="02020603050405020304" pitchFamily="18" charset="0"/>
              </a:rPr>
              <a:t>giống</a:t>
            </a:r>
            <a:r>
              <a:rPr lang="en-GB" sz="2800" dirty="0">
                <a:latin typeface="Times New Roman" panose="02020603050405020304" pitchFamily="18" charset="0"/>
                <a:ea typeface="Times New Roman" panose="02020603050405020304" pitchFamily="18" charset="0"/>
              </a:rPr>
              <a:t> vật </a:t>
            </a:r>
            <a:r>
              <a:rPr lang="en-GB" sz="2800" dirty="0" err="1">
                <a:latin typeface="Times New Roman" panose="02020603050405020304" pitchFamily="18" charset="0"/>
                <a:ea typeface="Times New Roman" panose="02020603050405020304" pitchFamily="18" charset="0"/>
              </a:rPr>
              <a:t>nuôi</a:t>
            </a:r>
            <a:r>
              <a:rPr lang="en-GB" sz="2800" dirty="0">
                <a:latin typeface="Times New Roman" panose="02020603050405020304" pitchFamily="18" charset="0"/>
                <a:ea typeface="Times New Roman" panose="02020603050405020304" pitchFamily="18" charset="0"/>
              </a:rPr>
              <a:t>, cây </a:t>
            </a:r>
            <a:r>
              <a:rPr lang="en-GB" sz="2800" dirty="0" err="1">
                <a:latin typeface="Times New Roman" panose="02020603050405020304" pitchFamily="18" charset="0"/>
                <a:ea typeface="Times New Roman" panose="02020603050405020304" pitchFamily="18" charset="0"/>
              </a:rPr>
              <a:t>trồng</a:t>
            </a:r>
            <a:r>
              <a:rPr lang="en-GB" sz="2800" dirty="0">
                <a:latin typeface="Times New Roman" panose="02020603050405020304" pitchFamily="18" charset="0"/>
                <a:ea typeface="Times New Roman" panose="02020603050405020304" pitchFamily="18" charset="0"/>
              </a:rPr>
              <a:t> </a:t>
            </a:r>
            <a:r>
              <a:rPr lang="en-GB" sz="2800" dirty="0" err="1">
                <a:latin typeface="Times New Roman" panose="02020603050405020304" pitchFamily="18" charset="0"/>
                <a:ea typeface="Times New Roman" panose="02020603050405020304" pitchFamily="18" charset="0"/>
              </a:rPr>
              <a:t>đa</a:t>
            </a:r>
            <a:r>
              <a:rPr lang="en-GB" sz="2800" dirty="0">
                <a:latin typeface="Times New Roman" panose="02020603050405020304" pitchFamily="18" charset="0"/>
                <a:ea typeface="Times New Roman" panose="02020603050405020304" pitchFamily="18" charset="0"/>
              </a:rPr>
              <a:t> dạng và phù hợp </a:t>
            </a:r>
            <a:r>
              <a:rPr lang="en-GB" sz="2800" dirty="0" err="1">
                <a:latin typeface="Times New Roman" panose="02020603050405020304" pitchFamily="18" charset="0"/>
                <a:ea typeface="Times New Roman" panose="02020603050405020304" pitchFamily="18" charset="0"/>
              </a:rPr>
              <a:t>với</a:t>
            </a:r>
            <a:r>
              <a:rPr lang="en-GB" sz="2800" dirty="0">
                <a:latin typeface="Times New Roman" panose="02020603050405020304" pitchFamily="18" charset="0"/>
                <a:ea typeface="Times New Roman" panose="02020603050405020304" pitchFamily="18" charset="0"/>
              </a:rPr>
              <a:t> </a:t>
            </a:r>
            <a:r>
              <a:rPr lang="en-GB" sz="2800" dirty="0" err="1">
                <a:latin typeface="Times New Roman" panose="02020603050405020304" pitchFamily="18" charset="0"/>
                <a:ea typeface="Times New Roman" panose="02020603050405020304" pitchFamily="18" charset="0"/>
              </a:rPr>
              <a:t>nhu</a:t>
            </a:r>
            <a:r>
              <a:rPr lang="en-GB" sz="2800" dirty="0">
                <a:latin typeface="Times New Roman" panose="02020603050405020304" pitchFamily="18" charset="0"/>
                <a:ea typeface="Times New Roman" panose="02020603050405020304" pitchFamily="18" charset="0"/>
              </a:rPr>
              <a:t> </a:t>
            </a:r>
            <a:r>
              <a:rPr lang="en-GB" sz="2800" dirty="0" err="1">
                <a:latin typeface="Times New Roman" panose="02020603050405020304" pitchFamily="18" charset="0"/>
                <a:ea typeface="Times New Roman" panose="02020603050405020304" pitchFamily="18" charset="0"/>
              </a:rPr>
              <a:t>cầu</a:t>
            </a:r>
            <a:r>
              <a:rPr lang="en-GB" sz="2800" dirty="0">
                <a:latin typeface="Times New Roman" panose="02020603050405020304" pitchFamily="18" charset="0"/>
                <a:ea typeface="Times New Roman" panose="02020603050405020304" pitchFamily="18" charset="0"/>
              </a:rPr>
              <a:t> nhất </a:t>
            </a:r>
            <a:r>
              <a:rPr lang="en-GB" sz="2800" dirty="0" err="1">
                <a:latin typeface="Times New Roman" panose="02020603050405020304" pitchFamily="18" charset="0"/>
                <a:ea typeface="Times New Roman" panose="02020603050405020304" pitchFamily="18" charset="0"/>
              </a:rPr>
              <a:t>định</a:t>
            </a:r>
            <a:r>
              <a:rPr lang="en-GB" sz="2800" dirty="0">
                <a:latin typeface="Times New Roman" panose="02020603050405020304" pitchFamily="18" charset="0"/>
                <a:ea typeface="Times New Roman" panose="02020603050405020304" pitchFamily="18" charset="0"/>
              </a:rPr>
              <a:t> của con người.</a:t>
            </a:r>
            <a:endParaRPr lang="en-GB" sz="2800" dirty="0"/>
          </a:p>
        </p:txBody>
      </p:sp>
      <p:sp>
        <p:nvSpPr>
          <p:cNvPr id="10" name="Rectangle 9"/>
          <p:cNvSpPr/>
          <p:nvPr/>
        </p:nvSpPr>
        <p:spPr>
          <a:xfrm>
            <a:off x="5921890" y="2703592"/>
            <a:ext cx="5999356" cy="1578894"/>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lnSpc>
                <a:spcPct val="115000"/>
              </a:lnSpc>
              <a:spcAft>
                <a:spcPts val="0"/>
              </a:spcAft>
            </a:pPr>
            <a:r>
              <a:rPr lang="en-GB" sz="2800" dirty="0" err="1">
                <a:latin typeface="Times New Roman" panose="02020603050405020304" pitchFamily="18" charset="0"/>
                <a:ea typeface="Times New Roman" panose="02020603050405020304" pitchFamily="18" charset="0"/>
                <a:cs typeface="Times New Roman" panose="02020603050405020304" pitchFamily="18" charset="0"/>
              </a:rPr>
              <a:t>Mục</a:t>
            </a:r>
            <a:r>
              <a:rPr lang="en-GB"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ea typeface="Times New Roman" panose="02020603050405020304" pitchFamily="18" charset="0"/>
                <a:cs typeface="Times New Roman" panose="02020603050405020304" pitchFamily="18" charset="0"/>
              </a:rPr>
              <a:t>đích</a:t>
            </a:r>
            <a:r>
              <a:rPr lang="en-GB"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ea typeface="Times New Roman" panose="02020603050405020304" pitchFamily="18" charset="0"/>
                <a:cs typeface="Times New Roman" panose="02020603050405020304" pitchFamily="18" charset="0"/>
              </a:rPr>
              <a:t>Nhằm</a:t>
            </a:r>
            <a:r>
              <a:rPr lang="en-GB" sz="2800" dirty="0">
                <a:latin typeface="Times New Roman" panose="02020603050405020304" pitchFamily="18" charset="0"/>
                <a:ea typeface="Times New Roman" panose="02020603050405020304" pitchFamily="18" charset="0"/>
                <a:cs typeface="Times New Roman" panose="02020603050405020304" pitchFamily="18" charset="0"/>
              </a:rPr>
              <a:t> tạo </a:t>
            </a:r>
            <a:r>
              <a:rPr lang="en-GB" sz="2800" dirty="0" err="1">
                <a:latin typeface="Times New Roman" panose="02020603050405020304" pitchFamily="18" charset="0"/>
                <a:ea typeface="Times New Roman" panose="02020603050405020304" pitchFamily="18" charset="0"/>
                <a:cs typeface="Times New Roman" panose="02020603050405020304" pitchFamily="18" charset="0"/>
              </a:rPr>
              <a:t>ra</a:t>
            </a:r>
            <a:r>
              <a:rPr lang="en-GB"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ea typeface="Times New Roman" panose="02020603050405020304" pitchFamily="18" charset="0"/>
                <a:cs typeface="Times New Roman" panose="02020603050405020304" pitchFamily="18" charset="0"/>
              </a:rPr>
              <a:t>giống</a:t>
            </a:r>
            <a:r>
              <a:rPr lang="en-GB" sz="2800" dirty="0">
                <a:latin typeface="Times New Roman" panose="02020603050405020304" pitchFamily="18" charset="0"/>
                <a:ea typeface="Times New Roman" panose="02020603050405020304" pitchFamily="18" charset="0"/>
                <a:cs typeface="Times New Roman" panose="02020603050405020304" pitchFamily="18" charset="0"/>
              </a:rPr>
              <a:t> vật </a:t>
            </a:r>
            <a:r>
              <a:rPr lang="en-GB" sz="2800" dirty="0" err="1">
                <a:latin typeface="Times New Roman" panose="02020603050405020304" pitchFamily="18" charset="0"/>
                <a:ea typeface="Times New Roman" panose="02020603050405020304" pitchFamily="18" charset="0"/>
                <a:cs typeface="Times New Roman" panose="02020603050405020304" pitchFamily="18" charset="0"/>
              </a:rPr>
              <a:t>nuôi</a:t>
            </a:r>
            <a:r>
              <a:rPr lang="en-GB" sz="2800" dirty="0">
                <a:latin typeface="Times New Roman" panose="02020603050405020304" pitchFamily="18" charset="0"/>
                <a:ea typeface="Times New Roman" panose="02020603050405020304" pitchFamily="18" charset="0"/>
                <a:cs typeface="Times New Roman" panose="02020603050405020304" pitchFamily="18" charset="0"/>
              </a:rPr>
              <a:t> và cây </a:t>
            </a:r>
            <a:r>
              <a:rPr lang="en-GB" sz="2800" dirty="0" err="1">
                <a:latin typeface="Times New Roman" panose="02020603050405020304" pitchFamily="18" charset="0"/>
                <a:ea typeface="Times New Roman" panose="02020603050405020304" pitchFamily="18" charset="0"/>
                <a:cs typeface="Times New Roman" panose="02020603050405020304" pitchFamily="18" charset="0"/>
              </a:rPr>
              <a:t>trồng</a:t>
            </a:r>
            <a:r>
              <a:rPr lang="en-GB" sz="2800" dirty="0">
                <a:latin typeface="Times New Roman" panose="02020603050405020304" pitchFamily="18" charset="0"/>
                <a:ea typeface="Times New Roman" panose="02020603050405020304" pitchFamily="18" charset="0"/>
                <a:cs typeface="Times New Roman" panose="02020603050405020304" pitchFamily="18" charset="0"/>
              </a:rPr>
              <a:t> có năng </a:t>
            </a:r>
            <a:r>
              <a:rPr lang="en-GB" sz="2800" dirty="0" err="1">
                <a:latin typeface="Times New Roman" panose="02020603050405020304" pitchFamily="18" charset="0"/>
                <a:ea typeface="Times New Roman" panose="02020603050405020304" pitchFamily="18" charset="0"/>
                <a:cs typeface="Times New Roman" panose="02020603050405020304" pitchFamily="18" charset="0"/>
              </a:rPr>
              <a:t>suất</a:t>
            </a:r>
            <a:r>
              <a:rPr lang="en-GB"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ea typeface="Times New Roman" panose="02020603050405020304" pitchFamily="18" charset="0"/>
                <a:cs typeface="Times New Roman" panose="02020603050405020304" pitchFamily="18" charset="0"/>
              </a:rPr>
              <a:t>chất</a:t>
            </a:r>
            <a:r>
              <a:rPr lang="en-GB" sz="2800" dirty="0">
                <a:latin typeface="Times New Roman" panose="02020603050405020304" pitchFamily="18" charset="0"/>
                <a:ea typeface="Times New Roman" panose="02020603050405020304" pitchFamily="18" charset="0"/>
                <a:cs typeface="Times New Roman" panose="02020603050405020304" pitchFamily="18" charset="0"/>
              </a:rPr>
              <a:t> lượng </a:t>
            </a:r>
            <a:r>
              <a:rPr lang="en-GB" sz="2800" dirty="0" err="1">
                <a:latin typeface="Times New Roman" panose="02020603050405020304" pitchFamily="18" charset="0"/>
                <a:ea typeface="Times New Roman" panose="02020603050405020304" pitchFamily="18" charset="0"/>
                <a:cs typeface="Times New Roman" panose="02020603050405020304" pitchFamily="18" charset="0"/>
              </a:rPr>
              <a:t>đáp</a:t>
            </a:r>
            <a:r>
              <a:rPr lang="en-GB"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ea typeface="Times New Roman" panose="02020603050405020304" pitchFamily="18" charset="0"/>
                <a:cs typeface="Times New Roman" panose="02020603050405020304" pitchFamily="18" charset="0"/>
              </a:rPr>
              <a:t>ứng</a:t>
            </a:r>
            <a:r>
              <a:rPr lang="en-GB"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ea typeface="Times New Roman" panose="02020603050405020304" pitchFamily="18" charset="0"/>
                <a:cs typeface="Times New Roman" panose="02020603050405020304" pitchFamily="18" charset="0"/>
              </a:rPr>
              <a:t>nhu</a:t>
            </a:r>
            <a:r>
              <a:rPr lang="en-GB"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ea typeface="Times New Roman" panose="02020603050405020304" pitchFamily="18" charset="0"/>
                <a:cs typeface="Times New Roman" panose="02020603050405020304" pitchFamily="18" charset="0"/>
              </a:rPr>
              <a:t>cầu</a:t>
            </a:r>
            <a:r>
              <a:rPr lang="en-GB" sz="2800" dirty="0">
                <a:latin typeface="Times New Roman" panose="02020603050405020304" pitchFamily="18" charset="0"/>
                <a:ea typeface="Times New Roman" panose="02020603050405020304" pitchFamily="18" charset="0"/>
                <a:cs typeface="Times New Roman" panose="02020603050405020304" pitchFamily="18" charset="0"/>
              </a:rPr>
              <a:t> của con người</a:t>
            </a:r>
            <a:endParaRPr lang="en-GB" sz="3200"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11" name="Rectangle 10"/>
          <p:cNvSpPr/>
          <p:nvPr/>
        </p:nvSpPr>
        <p:spPr>
          <a:xfrm>
            <a:off x="6260737" y="464823"/>
            <a:ext cx="5321663" cy="1578894"/>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lnSpc>
                <a:spcPct val="115000"/>
              </a:lnSpc>
              <a:spcAft>
                <a:spcPts val="0"/>
              </a:spcAft>
            </a:pPr>
            <a:r>
              <a:rPr lang="en-GB" sz="2800" dirty="0">
                <a:latin typeface="Times New Roman" panose="02020603050405020304" pitchFamily="18" charset="0"/>
                <a:ea typeface="Times New Roman" panose="02020603050405020304" pitchFamily="18" charset="0"/>
                <a:cs typeface="Times New Roman" panose="02020603050405020304" pitchFamily="18" charset="0"/>
              </a:rPr>
              <a:t>Kết </a:t>
            </a:r>
            <a:r>
              <a:rPr lang="en-GB" sz="2800" dirty="0" err="1">
                <a:latin typeface="Times New Roman" panose="02020603050405020304" pitchFamily="18" charset="0"/>
                <a:ea typeface="Times New Roman" panose="02020603050405020304" pitchFamily="18" charset="0"/>
                <a:cs typeface="Times New Roman" panose="02020603050405020304" pitchFamily="18" charset="0"/>
              </a:rPr>
              <a:t>quả</a:t>
            </a:r>
            <a:r>
              <a:rPr lang="en-GB" sz="2800" dirty="0">
                <a:latin typeface="Times New Roman" panose="02020603050405020304" pitchFamily="18" charset="0"/>
                <a:ea typeface="Times New Roman" panose="02020603050405020304" pitchFamily="18" charset="0"/>
                <a:cs typeface="Times New Roman" panose="02020603050405020304" pitchFamily="18" charset="0"/>
              </a:rPr>
              <a:t>: tạo </a:t>
            </a:r>
            <a:r>
              <a:rPr lang="en-GB" sz="2800" dirty="0" err="1">
                <a:latin typeface="Times New Roman" panose="02020603050405020304" pitchFamily="18" charset="0"/>
                <a:ea typeface="Times New Roman" panose="02020603050405020304" pitchFamily="18" charset="0"/>
                <a:cs typeface="Times New Roman" panose="02020603050405020304" pitchFamily="18" charset="0"/>
              </a:rPr>
              <a:t>ra</a:t>
            </a:r>
            <a:r>
              <a:rPr lang="en-GB" sz="2800" dirty="0">
                <a:latin typeface="Times New Roman" panose="02020603050405020304" pitchFamily="18" charset="0"/>
                <a:ea typeface="Times New Roman" panose="02020603050405020304" pitchFamily="18" charset="0"/>
                <a:cs typeface="Times New Roman" panose="02020603050405020304" pitchFamily="18" charset="0"/>
              </a:rPr>
              <a:t> một số vật </a:t>
            </a:r>
            <a:r>
              <a:rPr lang="en-GB" sz="2800" dirty="0" err="1">
                <a:latin typeface="Times New Roman" panose="02020603050405020304" pitchFamily="18" charset="0"/>
                <a:ea typeface="Times New Roman" panose="02020603050405020304" pitchFamily="18" charset="0"/>
                <a:cs typeface="Times New Roman" panose="02020603050405020304" pitchFamily="18" charset="0"/>
              </a:rPr>
              <a:t>nuôi</a:t>
            </a:r>
            <a:r>
              <a:rPr lang="en-GB" sz="2800" dirty="0">
                <a:latin typeface="Times New Roman" panose="02020603050405020304" pitchFamily="18" charset="0"/>
                <a:ea typeface="Times New Roman" panose="02020603050405020304" pitchFamily="18" charset="0"/>
                <a:cs typeface="Times New Roman" panose="02020603050405020304" pitchFamily="18" charset="0"/>
              </a:rPr>
              <a:t>, cây </a:t>
            </a:r>
            <a:r>
              <a:rPr lang="en-GB" sz="2800" dirty="0" err="1">
                <a:latin typeface="Times New Roman" panose="02020603050405020304" pitchFamily="18" charset="0"/>
                <a:ea typeface="Times New Roman" panose="02020603050405020304" pitchFamily="18" charset="0"/>
                <a:cs typeface="Times New Roman" panose="02020603050405020304" pitchFamily="18" charset="0"/>
              </a:rPr>
              <a:t>trồng</a:t>
            </a:r>
            <a:r>
              <a:rPr lang="en-GB"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ea typeface="Times New Roman" panose="02020603050405020304" pitchFamily="18" charset="0"/>
                <a:cs typeface="Times New Roman" panose="02020603050405020304" pitchFamily="18" charset="0"/>
              </a:rPr>
              <a:t>mang</a:t>
            </a:r>
            <a:r>
              <a:rPr lang="en-GB"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ea typeface="Times New Roman" panose="02020603050405020304" pitchFamily="18" charset="0"/>
                <a:cs typeface="Times New Roman" panose="02020603050405020304" pitchFamily="18" charset="0"/>
              </a:rPr>
              <a:t>đặc</a:t>
            </a:r>
            <a:r>
              <a:rPr lang="en-GB" sz="2800" dirty="0">
                <a:latin typeface="Times New Roman" panose="02020603050405020304" pitchFamily="18" charset="0"/>
                <a:ea typeface="Times New Roman" panose="02020603050405020304" pitchFamily="18" charset="0"/>
                <a:cs typeface="Times New Roman" panose="02020603050405020304" pitchFamily="18" charset="0"/>
              </a:rPr>
              <a:t> tính tốt, </a:t>
            </a:r>
            <a:r>
              <a:rPr lang="en-GB" sz="2800" dirty="0" err="1">
                <a:latin typeface="Times New Roman" panose="02020603050405020304" pitchFamily="18" charset="0"/>
                <a:ea typeface="Times New Roman" panose="02020603050405020304" pitchFamily="18" charset="0"/>
                <a:cs typeface="Times New Roman" panose="02020603050405020304" pitchFamily="18" charset="0"/>
              </a:rPr>
              <a:t>đáp</a:t>
            </a:r>
            <a:r>
              <a:rPr lang="en-GB"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ea typeface="Times New Roman" panose="02020603050405020304" pitchFamily="18" charset="0"/>
                <a:cs typeface="Times New Roman" panose="02020603050405020304" pitchFamily="18" charset="0"/>
              </a:rPr>
              <a:t>ứng</a:t>
            </a:r>
            <a:r>
              <a:rPr lang="en-GB" sz="2800" dirty="0">
                <a:latin typeface="Times New Roman" panose="02020603050405020304" pitchFamily="18" charset="0"/>
                <a:ea typeface="Times New Roman" panose="02020603050405020304" pitchFamily="18" charset="0"/>
                <a:cs typeface="Times New Roman" panose="02020603050405020304" pitchFamily="18" charset="0"/>
              </a:rPr>
              <a:t> mong muốn. </a:t>
            </a:r>
            <a:endParaRPr lang="en-GB" sz="3200" dirty="0">
              <a:latin typeface="Times New Roman" panose="02020603050405020304" pitchFamily="18" charset="0"/>
              <a:ea typeface="Arial" panose="020B0604020202020204" pitchFamily="34" charset="0"/>
              <a:cs typeface="Times New Roman" panose="02020603050405020304" pitchFamily="18" charset="0"/>
            </a:endParaRPr>
          </a:p>
        </p:txBody>
      </p:sp>
      <p:pic>
        <p:nvPicPr>
          <p:cNvPr id="12" name="Picture 11"/>
          <p:cNvPicPr>
            <a:picLocks noChangeAspect="1"/>
          </p:cNvPicPr>
          <p:nvPr/>
        </p:nvPicPr>
        <p:blipFill>
          <a:blip r:embed="rId2"/>
          <a:stretch>
            <a:fillRect/>
          </a:stretch>
        </p:blipFill>
        <p:spPr>
          <a:xfrm>
            <a:off x="5283156" y="4215188"/>
            <a:ext cx="1209376" cy="941352"/>
          </a:xfrm>
          <a:prstGeom prst="rect">
            <a:avLst/>
          </a:prstGeom>
        </p:spPr>
      </p:pic>
      <p:pic>
        <p:nvPicPr>
          <p:cNvPr id="13" name="Picture 12"/>
          <p:cNvPicPr>
            <a:picLocks noChangeAspect="1"/>
          </p:cNvPicPr>
          <p:nvPr/>
        </p:nvPicPr>
        <p:blipFill>
          <a:blip r:embed="rId2"/>
          <a:stretch>
            <a:fillRect/>
          </a:stretch>
        </p:blipFill>
        <p:spPr>
          <a:xfrm>
            <a:off x="5572280" y="1896837"/>
            <a:ext cx="1209376" cy="941352"/>
          </a:xfrm>
          <a:prstGeom prst="rect">
            <a:avLst/>
          </a:prstGeom>
        </p:spPr>
      </p:pic>
      <p:grpSp>
        <p:nvGrpSpPr>
          <p:cNvPr id="14" name="Group 13"/>
          <p:cNvGrpSpPr/>
          <p:nvPr/>
        </p:nvGrpSpPr>
        <p:grpSpPr>
          <a:xfrm>
            <a:off x="103614" y="37170"/>
            <a:ext cx="5784230" cy="988741"/>
            <a:chOff x="110949" y="122844"/>
            <a:chExt cx="5561305" cy="966062"/>
          </a:xfrm>
        </p:grpSpPr>
        <p:sp>
          <p:nvSpPr>
            <p:cNvPr id="15" name="Title 1"/>
            <p:cNvSpPr txBox="1">
              <a:spLocks/>
            </p:cNvSpPr>
            <p:nvPr/>
          </p:nvSpPr>
          <p:spPr>
            <a:xfrm>
              <a:off x="772873" y="181666"/>
              <a:ext cx="4899381" cy="718044"/>
            </a:xfrm>
            <a:prstGeom prst="roundRect">
              <a:avLst/>
            </a:prstGeom>
            <a:solidFill>
              <a:srgbClr val="EA683A"/>
            </a:solidFill>
            <a:ln w="12700" cap="flat" cmpd="sng" algn="ctr">
              <a:solidFill>
                <a:srgbClr val="6D240D"/>
              </a:solidFill>
              <a:prstDash val="solid"/>
            </a:ln>
            <a:effectLst>
              <a:glow rad="101600">
                <a:schemeClr val="accent4">
                  <a:satMod val="175000"/>
                  <a:alpha val="40000"/>
                </a:schemeClr>
              </a:glow>
              <a:outerShdw blurRad="50800" dist="38100" algn="l" rotWithShape="0">
                <a:prstClr val="black">
                  <a:alpha val="40000"/>
                </a:prstClr>
              </a:outerShdw>
            </a:effectLst>
            <a:scene3d>
              <a:camera prst="orthographicFront"/>
              <a:lightRig rig="threePt" dir="t"/>
            </a:scene3d>
            <a:sp3d>
              <a:bevelT prst="relaxedInset"/>
            </a:sp3d>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5400" kern="1200" cap="all"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GB" sz="3200" b="1" cap="none"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 </a:t>
              </a:r>
              <a:r>
                <a:rPr lang="en-GB" sz="3200" b="1" cap="none" dirty="0">
                  <a:ln w="10160">
                    <a:solidFill>
                      <a:schemeClr val="accent5"/>
                    </a:solidFill>
                    <a:prstDash val="solid"/>
                  </a:ln>
                  <a:solidFill>
                    <a:srgbClr val="FFFFFF"/>
                  </a:solidFill>
                  <a:effectLst>
                    <a:outerShdw blurRad="38100" dist="22860" dir="5400000" algn="tl" rotWithShape="0">
                      <a:srgbClr val="000000">
                        <a:alpha val="30000"/>
                      </a:srgbClr>
                    </a:outerShdw>
                  </a:effectLst>
                </a:rPr>
                <a:t>CHỌN LỌC NHÂN TẠO</a:t>
              </a:r>
            </a:p>
          </p:txBody>
        </p:sp>
        <p:sp>
          <p:nvSpPr>
            <p:cNvPr id="16" name="Donut 15"/>
            <p:cNvSpPr/>
            <p:nvPr/>
          </p:nvSpPr>
          <p:spPr>
            <a:xfrm>
              <a:off x="110949" y="122844"/>
              <a:ext cx="944699" cy="966062"/>
            </a:xfrm>
            <a:prstGeom prst="donut">
              <a:avLst>
                <a:gd name="adj" fmla="val 12566"/>
              </a:avLst>
            </a:prstGeom>
            <a:solidFill>
              <a:srgbClr val="6D240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Oval 16"/>
            <p:cNvSpPr/>
            <p:nvPr/>
          </p:nvSpPr>
          <p:spPr>
            <a:xfrm>
              <a:off x="175724" y="196193"/>
              <a:ext cx="793387" cy="805550"/>
            </a:xfrm>
            <a:prstGeom prst="ellipse">
              <a:avLst/>
            </a:prstGeom>
            <a:solidFill>
              <a:srgbClr val="AD2906"/>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t>II.</a:t>
              </a:r>
              <a:endParaRPr lang="en-GB" sz="2400" b="1" dirty="0"/>
            </a:p>
          </p:txBody>
        </p:sp>
      </p:grpSp>
    </p:spTree>
    <p:extLst>
      <p:ext uri="{BB962C8B-B14F-4D97-AF65-F5344CB8AC3E}">
        <p14:creationId xmlns:p14="http://schemas.microsoft.com/office/powerpoint/2010/main" val="4187484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ircle(in)">
                                      <p:cBhvr>
                                        <p:cTn id="17" dur="2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circle(in)">
                                      <p:cBhvr>
                                        <p:cTn id="25" dur="20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heel(1)">
                                      <p:cBhvr>
                                        <p:cTn id="30" dur="2000"/>
                                        <p:tgtEl>
                                          <p:spTgt spid="12"/>
                                        </p:tgtEl>
                                      </p:cBhvr>
                                    </p:animEffect>
                                  </p:childTnLst>
                                </p:cTn>
                              </p:par>
                              <p:par>
                                <p:cTn id="31" presetID="21" presetClass="entr" presetSubtype="1"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heel(1)">
                                      <p:cBhvr>
                                        <p:cTn id="3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2"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230496" y="1076554"/>
            <a:ext cx="12729812" cy="3205732"/>
          </a:xfrm>
        </p:spPr>
      </p:pic>
      <p:sp>
        <p:nvSpPr>
          <p:cNvPr id="5" name="Rectangle 4"/>
          <p:cNvSpPr/>
          <p:nvPr/>
        </p:nvSpPr>
        <p:spPr>
          <a:xfrm>
            <a:off x="241238" y="4259504"/>
            <a:ext cx="11319934" cy="2215991"/>
          </a:xfrm>
          <a:prstGeom prst="rect">
            <a:avLst/>
          </a:prstGeom>
        </p:spPr>
        <p:txBody>
          <a:bodyPr wrap="square">
            <a:spAutoFit/>
          </a:bodyPr>
          <a:lstStyle/>
          <a:p>
            <a:pPr algn="just">
              <a:lnSpc>
                <a:spcPct val="115000"/>
              </a:lnSpc>
              <a:spcAft>
                <a:spcPts val="0"/>
              </a:spcAft>
            </a:pPr>
            <a:r>
              <a:rPr lang="en-GB" sz="2400" dirty="0" err="1" smtClean="0">
                <a:latin typeface="Times New Roman" panose="02020603050405020304" pitchFamily="18" charset="0"/>
                <a:ea typeface="Times New Roman" panose="02020603050405020304" pitchFamily="18" charset="0"/>
                <a:cs typeface="Times New Roman" panose="02020603050405020304" pitchFamily="18" charset="0"/>
              </a:rPr>
              <a:t>Quan</a:t>
            </a:r>
            <a:r>
              <a:rPr lang="en-GB"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a:latin typeface="Times New Roman" panose="02020603050405020304" pitchFamily="18" charset="0"/>
                <a:ea typeface="Times New Roman" panose="02020603050405020304" pitchFamily="18" charset="0"/>
                <a:cs typeface="Times New Roman" panose="02020603050405020304" pitchFamily="18" charset="0"/>
              </a:rPr>
              <a:t>sát hình 49.4, </a:t>
            </a:r>
            <a:r>
              <a:rPr lang="en-GB" sz="2400" dirty="0" err="1">
                <a:latin typeface="Times New Roman" panose="02020603050405020304" pitchFamily="18" charset="0"/>
                <a:ea typeface="Times New Roman" panose="02020603050405020304" pitchFamily="18" charset="0"/>
                <a:cs typeface="Times New Roman" panose="02020603050405020304" pitchFamily="18" charset="0"/>
              </a:rPr>
              <a:t>trả</a:t>
            </a:r>
            <a:r>
              <a:rPr lang="en-GB"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ea typeface="Times New Roman" panose="02020603050405020304" pitchFamily="18" charset="0"/>
                <a:cs typeface="Times New Roman" panose="02020603050405020304" pitchFamily="18" charset="0"/>
              </a:rPr>
              <a:t>lời</a:t>
            </a:r>
            <a:r>
              <a:rPr lang="en-GB" sz="2400" dirty="0">
                <a:latin typeface="Times New Roman" panose="02020603050405020304" pitchFamily="18" charset="0"/>
                <a:ea typeface="Times New Roman" panose="02020603050405020304" pitchFamily="18" charset="0"/>
                <a:cs typeface="Times New Roman" panose="02020603050405020304" pitchFamily="18" charset="0"/>
              </a:rPr>
              <a:t> các câu hỏi </a:t>
            </a:r>
            <a:r>
              <a:rPr lang="en-GB" sz="2400" dirty="0" err="1">
                <a:latin typeface="Times New Roman" panose="02020603050405020304" pitchFamily="18" charset="0"/>
                <a:ea typeface="Times New Roman" panose="02020603050405020304" pitchFamily="18" charset="0"/>
                <a:cs typeface="Times New Roman" panose="02020603050405020304" pitchFamily="18" charset="0"/>
              </a:rPr>
              <a:t>sau</a:t>
            </a:r>
            <a:r>
              <a:rPr lang="en-GB" sz="2400" dirty="0">
                <a:latin typeface="Times New Roman" panose="02020603050405020304" pitchFamily="18" charset="0"/>
                <a:ea typeface="Times New Roman" panose="02020603050405020304" pitchFamily="18" charset="0"/>
                <a:cs typeface="Times New Roman" panose="02020603050405020304" pitchFamily="18" charset="0"/>
              </a:rPr>
              <a:t>:</a:t>
            </a:r>
            <a:endParaRPr lang="en-GB" sz="2800" dirty="0">
              <a:latin typeface="Times New Roman" panose="02020603050405020304" pitchFamily="18" charset="0"/>
              <a:ea typeface="Arial" panose="020B0604020202020204" pitchFamily="34" charset="0"/>
              <a:cs typeface="Times New Roman" panose="02020603050405020304" pitchFamily="18" charset="0"/>
            </a:endParaRPr>
          </a:p>
          <a:p>
            <a:pPr algn="just">
              <a:lnSpc>
                <a:spcPct val="115000"/>
              </a:lnSpc>
              <a:spcAft>
                <a:spcPts val="0"/>
              </a:spcAft>
            </a:pPr>
            <a:r>
              <a:rPr lang="en-GB" sz="2400" dirty="0">
                <a:latin typeface="Times New Roman" panose="02020603050405020304" pitchFamily="18" charset="0"/>
                <a:ea typeface="Times New Roman" panose="02020603050405020304" pitchFamily="18" charset="0"/>
                <a:cs typeface="Times New Roman" panose="02020603050405020304" pitchFamily="18" charset="0"/>
              </a:rPr>
              <a:t>1. </a:t>
            </a:r>
            <a:r>
              <a:rPr lang="en-GB" sz="2400" dirty="0" err="1">
                <a:latin typeface="Times New Roman" panose="02020603050405020304" pitchFamily="18" charset="0"/>
                <a:ea typeface="Times New Roman" panose="02020603050405020304" pitchFamily="18" charset="0"/>
                <a:cs typeface="Times New Roman" panose="02020603050405020304" pitchFamily="18" charset="0"/>
              </a:rPr>
              <a:t>Đặc</a:t>
            </a:r>
            <a:r>
              <a:rPr lang="en-GB" sz="2400" dirty="0">
                <a:latin typeface="Times New Roman" panose="02020603050405020304" pitchFamily="18" charset="0"/>
                <a:ea typeface="Times New Roman" panose="02020603050405020304" pitchFamily="18" charset="0"/>
                <a:cs typeface="Times New Roman" panose="02020603050405020304" pitchFamily="18" charset="0"/>
              </a:rPr>
              <a:t> điểm </a:t>
            </a:r>
            <a:r>
              <a:rPr lang="en-GB" sz="2400" dirty="0" err="1">
                <a:latin typeface="Times New Roman" panose="02020603050405020304" pitchFamily="18" charset="0"/>
                <a:ea typeface="Times New Roman" panose="02020603050405020304" pitchFamily="18" charset="0"/>
                <a:cs typeface="Times New Roman" panose="02020603050405020304" pitchFamily="18" charset="0"/>
              </a:rPr>
              <a:t>màu</a:t>
            </a:r>
            <a:r>
              <a:rPr lang="en-GB"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ea typeface="Times New Roman" panose="02020603050405020304" pitchFamily="18" charset="0"/>
                <a:cs typeface="Times New Roman" panose="02020603050405020304" pitchFamily="18" charset="0"/>
              </a:rPr>
              <a:t>sắc</a:t>
            </a:r>
            <a:r>
              <a:rPr lang="en-GB" sz="2400" dirty="0">
                <a:latin typeface="Times New Roman" panose="02020603050405020304" pitchFamily="18" charset="0"/>
                <a:ea typeface="Times New Roman" panose="02020603050405020304" pitchFamily="18" charset="0"/>
                <a:cs typeface="Times New Roman" panose="02020603050405020304" pitchFamily="18" charset="0"/>
              </a:rPr>
              <a:t> thân của </a:t>
            </a:r>
            <a:r>
              <a:rPr lang="en-GB" sz="2400" dirty="0" err="1">
                <a:latin typeface="Times New Roman" panose="02020603050405020304" pitchFamily="18" charset="0"/>
                <a:ea typeface="Times New Roman" panose="02020603050405020304" pitchFamily="18" charset="0"/>
                <a:cs typeface="Times New Roman" panose="02020603050405020304" pitchFamily="18" charset="0"/>
              </a:rPr>
              <a:t>quần</a:t>
            </a:r>
            <a:r>
              <a:rPr lang="en-GB" sz="2400" dirty="0">
                <a:latin typeface="Times New Roman" panose="02020603050405020304" pitchFamily="18" charset="0"/>
                <a:ea typeface="Times New Roman" panose="02020603050405020304" pitchFamily="18" charset="0"/>
                <a:cs typeface="Times New Roman" panose="02020603050405020304" pitchFamily="18" charset="0"/>
              </a:rPr>
              <a:t> thể </a:t>
            </a:r>
            <a:r>
              <a:rPr lang="en-GB" sz="2400" dirty="0" err="1">
                <a:latin typeface="Times New Roman" panose="02020603050405020304" pitchFamily="18" charset="0"/>
                <a:ea typeface="Times New Roman" panose="02020603050405020304" pitchFamily="18" charset="0"/>
                <a:cs typeface="Times New Roman" panose="02020603050405020304" pitchFamily="18" charset="0"/>
              </a:rPr>
              <a:t>bướm</a:t>
            </a:r>
            <a:r>
              <a:rPr lang="en-GB"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ea typeface="Times New Roman" panose="02020603050405020304" pitchFamily="18" charset="0"/>
                <a:cs typeface="Times New Roman" panose="02020603050405020304" pitchFamily="18" charset="0"/>
              </a:rPr>
              <a:t>thay</a:t>
            </a:r>
            <a:r>
              <a:rPr lang="en-GB" sz="2400" dirty="0">
                <a:latin typeface="Times New Roman" panose="02020603050405020304" pitchFamily="18" charset="0"/>
                <a:ea typeface="Times New Roman" panose="02020603050405020304" pitchFamily="18" charset="0"/>
                <a:cs typeface="Times New Roman" panose="02020603050405020304" pitchFamily="18" charset="0"/>
              </a:rPr>
              <a:t> đổi như thế nào khi </a:t>
            </a:r>
            <a:r>
              <a:rPr lang="en-GB" sz="2400" dirty="0" err="1">
                <a:latin typeface="Times New Roman" panose="02020603050405020304" pitchFamily="18" charset="0"/>
                <a:ea typeface="Times New Roman" panose="02020603050405020304" pitchFamily="18" charset="0"/>
                <a:cs typeface="Times New Roman" panose="02020603050405020304" pitchFamily="18" charset="0"/>
              </a:rPr>
              <a:t>màu</a:t>
            </a:r>
            <a:r>
              <a:rPr lang="en-GB" sz="2400" dirty="0">
                <a:latin typeface="Times New Roman" panose="02020603050405020304" pitchFamily="18" charset="0"/>
                <a:ea typeface="Times New Roman" panose="02020603050405020304" pitchFamily="18" charset="0"/>
                <a:cs typeface="Times New Roman" panose="02020603050405020304" pitchFamily="18" charset="0"/>
              </a:rPr>
              <a:t> thân cây </a:t>
            </a:r>
            <a:r>
              <a:rPr lang="en-GB" sz="2400" dirty="0" err="1">
                <a:latin typeface="Times New Roman" panose="02020603050405020304" pitchFamily="18" charset="0"/>
                <a:ea typeface="Times New Roman" panose="02020603050405020304" pitchFamily="18" charset="0"/>
                <a:cs typeface="Times New Roman" panose="02020603050405020304" pitchFamily="18" charset="0"/>
              </a:rPr>
              <a:t>bạch</a:t>
            </a:r>
            <a:r>
              <a:rPr lang="en-GB"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ea typeface="Times New Roman" panose="02020603050405020304" pitchFamily="18" charset="0"/>
                <a:cs typeface="Times New Roman" panose="02020603050405020304" pitchFamily="18" charset="0"/>
              </a:rPr>
              <a:t>dương</a:t>
            </a:r>
            <a:r>
              <a:rPr lang="en-GB" sz="2400" dirty="0">
                <a:latin typeface="Times New Roman" panose="02020603050405020304" pitchFamily="18" charset="0"/>
                <a:ea typeface="Times New Roman" panose="02020603050405020304" pitchFamily="18" charset="0"/>
                <a:cs typeface="Times New Roman" panose="02020603050405020304" pitchFamily="18" charset="0"/>
              </a:rPr>
              <a:t> bị hóa </a:t>
            </a:r>
            <a:r>
              <a:rPr lang="en-GB" sz="2400" dirty="0" err="1">
                <a:latin typeface="Times New Roman" panose="02020603050405020304" pitchFamily="18" charset="0"/>
                <a:ea typeface="Times New Roman" panose="02020603050405020304" pitchFamily="18" charset="0"/>
                <a:cs typeface="Times New Roman" panose="02020603050405020304" pitchFamily="18" charset="0"/>
              </a:rPr>
              <a:t>sẫm</a:t>
            </a:r>
            <a:r>
              <a:rPr lang="en-GB" sz="2400" dirty="0">
                <a:latin typeface="Times New Roman" panose="02020603050405020304" pitchFamily="18" charset="0"/>
                <a:ea typeface="Times New Roman" panose="02020603050405020304" pitchFamily="18" charset="0"/>
                <a:cs typeface="Times New Roman" panose="02020603050405020304" pitchFamily="18" charset="0"/>
              </a:rPr>
              <a:t> do ô </a:t>
            </a:r>
            <a:r>
              <a:rPr lang="en-GB" sz="2400" dirty="0" err="1">
                <a:latin typeface="Times New Roman" panose="02020603050405020304" pitchFamily="18" charset="0"/>
                <a:ea typeface="Times New Roman" panose="02020603050405020304" pitchFamily="18" charset="0"/>
                <a:cs typeface="Times New Roman" panose="02020603050405020304" pitchFamily="18" charset="0"/>
              </a:rPr>
              <a:t>nhiễm</a:t>
            </a:r>
            <a:r>
              <a:rPr lang="en-GB"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ea typeface="Times New Roman" panose="02020603050405020304" pitchFamily="18" charset="0"/>
                <a:cs typeface="Times New Roman" panose="02020603050405020304" pitchFamily="18" charset="0"/>
              </a:rPr>
              <a:t>khói</a:t>
            </a:r>
            <a:r>
              <a:rPr lang="en-GB" sz="2400" dirty="0">
                <a:latin typeface="Times New Roman" panose="02020603050405020304" pitchFamily="18" charset="0"/>
                <a:ea typeface="Times New Roman" panose="02020603050405020304" pitchFamily="18" charset="0"/>
                <a:cs typeface="Times New Roman" panose="02020603050405020304" pitchFamily="18" charset="0"/>
              </a:rPr>
              <a:t> công nghiệp?</a:t>
            </a:r>
            <a:endParaRPr lang="en-GB" sz="2800" dirty="0">
              <a:latin typeface="Times New Roman" panose="02020603050405020304" pitchFamily="18" charset="0"/>
              <a:ea typeface="Arial" panose="020B0604020202020204" pitchFamily="34" charset="0"/>
              <a:cs typeface="Times New Roman" panose="02020603050405020304" pitchFamily="18" charset="0"/>
            </a:endParaRPr>
          </a:p>
          <a:p>
            <a:pPr algn="just">
              <a:lnSpc>
                <a:spcPct val="115000"/>
              </a:lnSpc>
              <a:spcAft>
                <a:spcPts val="0"/>
              </a:spcAft>
            </a:pPr>
            <a:r>
              <a:rPr lang="en-GB" sz="2400" dirty="0">
                <a:latin typeface="Times New Roman" panose="02020603050405020304" pitchFamily="18" charset="0"/>
                <a:ea typeface="Times New Roman" panose="02020603050405020304" pitchFamily="18" charset="0"/>
                <a:cs typeface="Times New Roman" panose="02020603050405020304" pitchFamily="18" charset="0"/>
              </a:rPr>
              <a:t>2. Chọn </a:t>
            </a:r>
            <a:r>
              <a:rPr lang="en-GB" sz="2400" dirty="0" err="1">
                <a:latin typeface="Times New Roman" panose="02020603050405020304" pitchFamily="18" charset="0"/>
                <a:ea typeface="Times New Roman" panose="02020603050405020304" pitchFamily="18" charset="0"/>
                <a:cs typeface="Times New Roman" panose="02020603050405020304" pitchFamily="18" charset="0"/>
              </a:rPr>
              <a:t>lọc</a:t>
            </a:r>
            <a:r>
              <a:rPr lang="en-GB" sz="2400" dirty="0">
                <a:latin typeface="Times New Roman" panose="02020603050405020304" pitchFamily="18" charset="0"/>
                <a:ea typeface="Times New Roman" panose="02020603050405020304" pitchFamily="18" charset="0"/>
                <a:cs typeface="Times New Roman" panose="02020603050405020304" pitchFamily="18" charset="0"/>
              </a:rPr>
              <a:t> tự nhiên tác động </a:t>
            </a:r>
            <a:r>
              <a:rPr lang="en-GB" sz="2400" dirty="0" err="1">
                <a:latin typeface="Times New Roman" panose="02020603050405020304" pitchFamily="18" charset="0"/>
                <a:ea typeface="Times New Roman" panose="02020603050405020304" pitchFamily="18" charset="0"/>
                <a:cs typeface="Times New Roman" panose="02020603050405020304" pitchFamily="18" charset="0"/>
              </a:rPr>
              <a:t>trực</a:t>
            </a:r>
            <a:r>
              <a:rPr lang="en-GB" sz="2400" dirty="0">
                <a:latin typeface="Times New Roman" panose="02020603050405020304" pitchFamily="18" charset="0"/>
                <a:ea typeface="Times New Roman" panose="02020603050405020304" pitchFamily="18" charset="0"/>
                <a:cs typeface="Times New Roman" panose="02020603050405020304" pitchFamily="18" charset="0"/>
              </a:rPr>
              <a:t> tiếp lên </a:t>
            </a:r>
            <a:r>
              <a:rPr lang="en-GB" sz="2400" dirty="0" err="1">
                <a:latin typeface="Times New Roman" panose="02020603050405020304" pitchFamily="18" charset="0"/>
                <a:ea typeface="Times New Roman" panose="02020603050405020304" pitchFamily="18" charset="0"/>
                <a:cs typeface="Times New Roman" panose="02020603050405020304" pitchFamily="18" charset="0"/>
              </a:rPr>
              <a:t>kiểu</a:t>
            </a:r>
            <a:r>
              <a:rPr lang="en-GB" sz="2400" dirty="0">
                <a:latin typeface="Times New Roman" panose="02020603050405020304" pitchFamily="18" charset="0"/>
                <a:ea typeface="Times New Roman" panose="02020603050405020304" pitchFamily="18" charset="0"/>
                <a:cs typeface="Times New Roman" panose="02020603050405020304" pitchFamily="18" charset="0"/>
              </a:rPr>
              <a:t> hình hay </a:t>
            </a:r>
            <a:r>
              <a:rPr lang="en-GB" sz="2400" dirty="0" err="1">
                <a:latin typeface="Times New Roman" panose="02020603050405020304" pitchFamily="18" charset="0"/>
                <a:ea typeface="Times New Roman" panose="02020603050405020304" pitchFamily="18" charset="0"/>
                <a:cs typeface="Times New Roman" panose="02020603050405020304" pitchFamily="18" charset="0"/>
              </a:rPr>
              <a:t>kiểu</a:t>
            </a:r>
            <a:r>
              <a:rPr lang="en-GB" sz="2400" dirty="0">
                <a:latin typeface="Times New Roman" panose="02020603050405020304" pitchFamily="18" charset="0"/>
                <a:ea typeface="Times New Roman" panose="02020603050405020304" pitchFamily="18" charset="0"/>
                <a:cs typeface="Times New Roman" panose="02020603050405020304" pitchFamily="18" charset="0"/>
              </a:rPr>
              <a:t> gene?</a:t>
            </a:r>
            <a:endParaRPr lang="en-GB" sz="2800" dirty="0">
              <a:latin typeface="Times New Roman" panose="02020603050405020304" pitchFamily="18" charset="0"/>
              <a:ea typeface="Arial" panose="020B0604020202020204" pitchFamily="34" charset="0"/>
              <a:cs typeface="Times New Roman" panose="02020603050405020304" pitchFamily="18" charset="0"/>
            </a:endParaRPr>
          </a:p>
          <a:p>
            <a:pPr algn="just">
              <a:lnSpc>
                <a:spcPct val="115000"/>
              </a:lnSpc>
              <a:spcAft>
                <a:spcPts val="0"/>
              </a:spcAft>
            </a:pPr>
            <a:r>
              <a:rPr lang="en-GB" sz="2400" dirty="0">
                <a:latin typeface="Times New Roman" panose="02020603050405020304" pitchFamily="18" charset="0"/>
                <a:ea typeface="Times New Roman" panose="02020603050405020304" pitchFamily="18" charset="0"/>
                <a:cs typeface="Times New Roman" panose="02020603050405020304" pitchFamily="18" charset="0"/>
              </a:rPr>
              <a:t>3. Sự </a:t>
            </a:r>
            <a:r>
              <a:rPr lang="en-GB" sz="2400" dirty="0" err="1">
                <a:latin typeface="Times New Roman" panose="02020603050405020304" pitchFamily="18" charset="0"/>
                <a:ea typeface="Times New Roman" panose="02020603050405020304" pitchFamily="18" charset="0"/>
                <a:cs typeface="Times New Roman" panose="02020603050405020304" pitchFamily="18" charset="0"/>
              </a:rPr>
              <a:t>đa</a:t>
            </a:r>
            <a:r>
              <a:rPr lang="en-GB" sz="2400" dirty="0">
                <a:latin typeface="Times New Roman" panose="02020603050405020304" pitchFamily="18" charset="0"/>
                <a:ea typeface="Times New Roman" panose="02020603050405020304" pitchFamily="18" charset="0"/>
                <a:cs typeface="Times New Roman" panose="02020603050405020304" pitchFamily="18" charset="0"/>
              </a:rPr>
              <a:t> dạng </a:t>
            </a:r>
            <a:r>
              <a:rPr lang="en-GB" sz="2400" dirty="0" err="1">
                <a:latin typeface="Times New Roman" panose="02020603050405020304" pitchFamily="18" charset="0"/>
                <a:ea typeface="Times New Roman" panose="02020603050405020304" pitchFamily="18" charset="0"/>
                <a:cs typeface="Times New Roman" panose="02020603050405020304" pitchFamily="18" charset="0"/>
              </a:rPr>
              <a:t>màu</a:t>
            </a:r>
            <a:r>
              <a:rPr lang="en-GB"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ea typeface="Times New Roman" panose="02020603050405020304" pitchFamily="18" charset="0"/>
                <a:cs typeface="Times New Roman" panose="02020603050405020304" pitchFamily="18" charset="0"/>
              </a:rPr>
              <a:t>sắc</a:t>
            </a:r>
            <a:r>
              <a:rPr lang="en-GB" sz="2400" dirty="0">
                <a:latin typeface="Times New Roman" panose="02020603050405020304" pitchFamily="18" charset="0"/>
                <a:ea typeface="Times New Roman" panose="02020603050405020304" pitchFamily="18" charset="0"/>
                <a:cs typeface="Times New Roman" panose="02020603050405020304" pitchFamily="18" charset="0"/>
              </a:rPr>
              <a:t> thân ở </a:t>
            </a:r>
            <a:r>
              <a:rPr lang="en-GB" sz="2400" dirty="0" err="1">
                <a:latin typeface="Times New Roman" panose="02020603050405020304" pitchFamily="18" charset="0"/>
                <a:ea typeface="Times New Roman" panose="02020603050405020304" pitchFamily="18" charset="0"/>
                <a:cs typeface="Times New Roman" panose="02020603050405020304" pitchFamily="18" charset="0"/>
              </a:rPr>
              <a:t>bướm</a:t>
            </a:r>
            <a:r>
              <a:rPr lang="en-GB" sz="2400" dirty="0">
                <a:latin typeface="Times New Roman" panose="02020603050405020304" pitchFamily="18" charset="0"/>
                <a:ea typeface="Times New Roman" panose="02020603050405020304" pitchFamily="18" charset="0"/>
                <a:cs typeface="Times New Roman" panose="02020603050405020304" pitchFamily="18" charset="0"/>
              </a:rPr>
              <a:t> do ô </a:t>
            </a:r>
            <a:r>
              <a:rPr lang="en-GB" sz="2400" dirty="0" err="1">
                <a:latin typeface="Times New Roman" panose="02020603050405020304" pitchFamily="18" charset="0"/>
                <a:ea typeface="Times New Roman" panose="02020603050405020304" pitchFamily="18" charset="0"/>
                <a:cs typeface="Times New Roman" panose="02020603050405020304" pitchFamily="18" charset="0"/>
              </a:rPr>
              <a:t>nhiễm</a:t>
            </a:r>
            <a:r>
              <a:rPr lang="en-GB" sz="2400" dirty="0">
                <a:latin typeface="Times New Roman" panose="02020603050405020304" pitchFamily="18" charset="0"/>
                <a:ea typeface="Times New Roman" panose="02020603050405020304" pitchFamily="18" charset="0"/>
                <a:cs typeface="Times New Roman" panose="02020603050405020304" pitchFamily="18" charset="0"/>
              </a:rPr>
              <a:t> môi trường hay do nguyên nhân nào khác?</a:t>
            </a:r>
            <a:endParaRPr lang="en-GB" sz="2800" dirty="0">
              <a:effectLst/>
              <a:latin typeface="Times New Roman" panose="02020603050405020304" pitchFamily="18" charset="0"/>
              <a:ea typeface="Arial" panose="020B0604020202020204" pitchFamily="34" charset="0"/>
              <a:cs typeface="Times New Roman" panose="02020603050405020304" pitchFamily="18" charset="0"/>
            </a:endParaRPr>
          </a:p>
        </p:txBody>
      </p:sp>
      <p:grpSp>
        <p:nvGrpSpPr>
          <p:cNvPr id="6" name="Group 5"/>
          <p:cNvGrpSpPr/>
          <p:nvPr/>
        </p:nvGrpSpPr>
        <p:grpSpPr>
          <a:xfrm>
            <a:off x="141249" y="59473"/>
            <a:ext cx="5891561" cy="1039863"/>
            <a:chOff x="148683" y="118946"/>
            <a:chExt cx="5891561" cy="1039863"/>
          </a:xfrm>
        </p:grpSpPr>
        <p:sp>
          <p:nvSpPr>
            <p:cNvPr id="7" name="Title 1"/>
            <p:cNvSpPr txBox="1">
              <a:spLocks/>
            </p:cNvSpPr>
            <p:nvPr/>
          </p:nvSpPr>
          <p:spPr>
            <a:xfrm>
              <a:off x="944471" y="249773"/>
              <a:ext cx="5095773" cy="734901"/>
            </a:xfrm>
            <a:prstGeom prst="roundRect">
              <a:avLst/>
            </a:prstGeom>
            <a:solidFill>
              <a:srgbClr val="AD2906"/>
            </a:solidFill>
            <a:ln w="12700" cap="flat" cmpd="sng" algn="ctr">
              <a:solidFill>
                <a:srgbClr val="6D240D"/>
              </a:solidFill>
              <a:prstDash val="solid"/>
            </a:ln>
            <a:effectLst>
              <a:glow rad="101600">
                <a:schemeClr val="accent4">
                  <a:satMod val="175000"/>
                  <a:alpha val="40000"/>
                </a:schemeClr>
              </a:glow>
              <a:outerShdw blurRad="50800" dist="38100" algn="l" rotWithShape="0">
                <a:prstClr val="black">
                  <a:alpha val="40000"/>
                </a:prstClr>
              </a:outerShdw>
            </a:effectLst>
            <a:scene3d>
              <a:camera prst="orthographicFront"/>
              <a:lightRig rig="threePt" dir="t"/>
            </a:scene3d>
            <a:sp3d>
              <a:bevelT prst="relaxedInset"/>
            </a:sp3d>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5400" kern="1200" cap="all"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GB" sz="3200" b="1" cap="none" dirty="0" smtClean="0">
                  <a:ln w="0">
                    <a:solidFill>
                      <a:schemeClr val="bg1"/>
                    </a:solidFill>
                  </a:ln>
                  <a:solidFill>
                    <a:schemeClr val="bg1"/>
                  </a:solidFill>
                  <a:effectLst>
                    <a:outerShdw blurRad="38100" dist="19050" dir="2700000" algn="tl" rotWithShape="0">
                      <a:schemeClr val="dk1">
                        <a:alpha val="40000"/>
                      </a:schemeClr>
                    </a:outerShdw>
                  </a:effectLst>
                </a:rPr>
                <a:t> </a:t>
              </a:r>
              <a:r>
                <a:rPr lang="en-GB" sz="3200" b="1" cap="none" dirty="0">
                  <a:ln w="0">
                    <a:solidFill>
                      <a:schemeClr val="bg1"/>
                    </a:solidFill>
                  </a:ln>
                  <a:solidFill>
                    <a:schemeClr val="bg1"/>
                  </a:solidFill>
                  <a:effectLst>
                    <a:outerShdw blurRad="38100" dist="19050" dir="2700000" algn="tl" rotWithShape="0">
                      <a:schemeClr val="dk1">
                        <a:alpha val="40000"/>
                      </a:schemeClr>
                    </a:outerShdw>
                  </a:effectLst>
                </a:rPr>
                <a:t>CHỌN LỌC </a:t>
              </a:r>
              <a:r>
                <a:rPr lang="en-GB" sz="3200" b="1" cap="none" dirty="0" smtClean="0">
                  <a:ln w="0">
                    <a:solidFill>
                      <a:schemeClr val="bg1"/>
                    </a:solidFill>
                  </a:ln>
                  <a:solidFill>
                    <a:schemeClr val="bg1"/>
                  </a:solidFill>
                  <a:effectLst>
                    <a:outerShdw blurRad="38100" dist="19050" dir="2700000" algn="tl" rotWithShape="0">
                      <a:schemeClr val="dk1">
                        <a:alpha val="40000"/>
                      </a:schemeClr>
                    </a:outerShdw>
                  </a:effectLst>
                </a:rPr>
                <a:t>TỰ NHIÊN</a:t>
              </a:r>
              <a:endParaRPr lang="en-GB" sz="3200" b="1" cap="none" dirty="0">
                <a:ln w="0">
                  <a:solidFill>
                    <a:schemeClr val="bg1"/>
                  </a:solidFill>
                </a:ln>
                <a:solidFill>
                  <a:schemeClr val="bg1"/>
                </a:solidFill>
                <a:effectLst>
                  <a:outerShdw blurRad="38100" dist="19050" dir="2700000" algn="tl" rotWithShape="0">
                    <a:schemeClr val="dk1">
                      <a:alpha val="40000"/>
                    </a:schemeClr>
                  </a:outerShdw>
                </a:effectLst>
              </a:endParaRPr>
            </a:p>
          </p:txBody>
        </p:sp>
        <p:sp>
          <p:nvSpPr>
            <p:cNvPr id="8" name="Donut 7"/>
            <p:cNvSpPr/>
            <p:nvPr/>
          </p:nvSpPr>
          <p:spPr>
            <a:xfrm>
              <a:off x="148683" y="118946"/>
              <a:ext cx="1070518" cy="1039863"/>
            </a:xfrm>
            <a:prstGeom prst="donut">
              <a:avLst>
                <a:gd name="adj" fmla="val 12566"/>
              </a:avLst>
            </a:prstGeom>
            <a:solidFill>
              <a:srgbClr val="AB694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Oval 8"/>
            <p:cNvSpPr/>
            <p:nvPr/>
          </p:nvSpPr>
          <p:spPr>
            <a:xfrm>
              <a:off x="248672" y="246500"/>
              <a:ext cx="866283" cy="769182"/>
            </a:xfrm>
            <a:prstGeom prst="ellipse">
              <a:avLst/>
            </a:prstGeom>
            <a:solidFill>
              <a:srgbClr val="6D240D"/>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t>III.</a:t>
              </a:r>
              <a:endParaRPr lang="en-GB" sz="2000" b="1" dirty="0"/>
            </a:p>
          </p:txBody>
        </p:sp>
      </p:grpSp>
      <p:sp>
        <p:nvSpPr>
          <p:cNvPr id="2" name="Rectangle 1"/>
          <p:cNvSpPr/>
          <p:nvPr/>
        </p:nvSpPr>
        <p:spPr>
          <a:xfrm>
            <a:off x="6058791" y="706951"/>
            <a:ext cx="4394729" cy="613181"/>
          </a:xfrm>
          <a:prstGeom prst="rect">
            <a:avLst/>
          </a:prstGeom>
        </p:spPr>
        <p:txBody>
          <a:bodyPr wrap="none">
            <a:spAutoFit/>
          </a:bodyPr>
          <a:lstStyle/>
          <a:p>
            <a:pPr algn="ctr">
              <a:lnSpc>
                <a:spcPct val="115000"/>
              </a:lnSpc>
            </a:pPr>
            <a:r>
              <a:rPr lang="vi-VN" sz="3200" b="1" dirty="0"/>
              <a:t>PHIẾU HỌC </a:t>
            </a:r>
            <a:r>
              <a:rPr lang="vi-VN" sz="3200" b="1" dirty="0" smtClean="0"/>
              <a:t>TẬP</a:t>
            </a:r>
            <a:r>
              <a:rPr lang="en-GB" sz="3200" b="1" dirty="0" smtClean="0"/>
              <a:t> </a:t>
            </a:r>
            <a:r>
              <a:rPr lang="en-GB" sz="3200" b="1" dirty="0" smtClean="0">
                <a:latin typeface="Times New Roman" panose="02020603050405020304" pitchFamily="18" charset="0"/>
                <a:cs typeface="Times New Roman" panose="02020603050405020304" pitchFamily="18" charset="0"/>
              </a:rPr>
              <a:t>SỐ</a:t>
            </a:r>
            <a:r>
              <a:rPr lang="vi-VN" sz="3200" b="1" dirty="0" smtClean="0"/>
              <a:t> </a:t>
            </a:r>
            <a:r>
              <a:rPr lang="vi-VN" sz="3200" b="1" dirty="0"/>
              <a:t>3</a:t>
            </a:r>
            <a:endParaRPr lang="en-GB" sz="40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Rounded Rectangle 9"/>
          <p:cNvSpPr/>
          <p:nvPr/>
        </p:nvSpPr>
        <p:spPr>
          <a:xfrm>
            <a:off x="10864789" y="6790291"/>
            <a:ext cx="1821402" cy="661772"/>
          </a:xfrm>
          <a:prstGeom prst="roundRect">
            <a:avLst/>
          </a:prstGeom>
          <a:solidFill>
            <a:srgbClr val="AD29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36594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5">
                                            <p:txEl>
                                              <p:pRg st="2" end="2"/>
                                            </p:txEl>
                                          </p:spTgt>
                                        </p:tgtEl>
                                        <p:attrNameLst>
                                          <p:attrName>style.color</p:attrName>
                                        </p:attrNameLst>
                                      </p:cBhvr>
                                      <p:to>
                                        <a:schemeClr val="accent2"/>
                                      </p:to>
                                    </p:animClr>
                                    <p:animClr clrSpc="rgb" dir="cw">
                                      <p:cBhvr>
                                        <p:cTn id="7" dur="500" fill="hold"/>
                                        <p:tgtEl>
                                          <p:spTgt spid="5">
                                            <p:txEl>
                                              <p:pRg st="2" end="2"/>
                                            </p:txEl>
                                          </p:spTgt>
                                        </p:tgtEl>
                                        <p:attrNameLst>
                                          <p:attrName>fillcolor</p:attrName>
                                        </p:attrNameLst>
                                      </p:cBhvr>
                                      <p:to>
                                        <a:schemeClr val="accent2"/>
                                      </p:to>
                                    </p:animClr>
                                    <p:set>
                                      <p:cBhvr>
                                        <p:cTn id="8" dur="500" fill="hold"/>
                                        <p:tgtEl>
                                          <p:spTgt spid="5">
                                            <p:txEl>
                                              <p:pRg st="2" end="2"/>
                                            </p:txEl>
                                          </p:spTgt>
                                        </p:tgtEl>
                                        <p:attrNameLst>
                                          <p:attrName>fill.type</p:attrName>
                                        </p:attrNameLst>
                                      </p:cBhvr>
                                      <p:to>
                                        <p:strVal val="solid"/>
                                      </p:to>
                                    </p:set>
                                    <p:set>
                                      <p:cBhvr>
                                        <p:cTn id="9" dur="500" fill="hold"/>
                                        <p:tgtEl>
                                          <p:spTgt spid="5">
                                            <p:txEl>
                                              <p:pRg st="2" end="2"/>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4"/>
          <a:stretch>
            <a:fillRect/>
          </a:stretch>
        </p:blipFill>
        <p:spPr>
          <a:xfrm>
            <a:off x="8941520" y="424205"/>
            <a:ext cx="2857500" cy="1695450"/>
          </a:xfrm>
          <a:prstGeom prst="rect">
            <a:avLst/>
          </a:prstGeom>
        </p:spPr>
      </p:pic>
      <p:pic>
        <p:nvPicPr>
          <p:cNvPr id="11" name="Picture 10"/>
          <p:cNvPicPr>
            <a:picLocks noChangeAspect="1"/>
          </p:cNvPicPr>
          <p:nvPr/>
        </p:nvPicPr>
        <p:blipFill>
          <a:blip r:embed="rId5"/>
          <a:stretch>
            <a:fillRect/>
          </a:stretch>
        </p:blipFill>
        <p:spPr>
          <a:xfrm>
            <a:off x="9179647" y="3700805"/>
            <a:ext cx="2857500" cy="1390650"/>
          </a:xfrm>
          <a:prstGeom prst="rect">
            <a:avLst/>
          </a:prstGeom>
        </p:spPr>
      </p:pic>
      <p:sp>
        <p:nvSpPr>
          <p:cNvPr id="12" name="Rectangle 11"/>
          <p:cNvSpPr/>
          <p:nvPr/>
        </p:nvSpPr>
        <p:spPr>
          <a:xfrm>
            <a:off x="9174497" y="2314940"/>
            <a:ext cx="2230098" cy="1015663"/>
          </a:xfrm>
          <a:prstGeom prst="rect">
            <a:avLst/>
          </a:prstGeom>
        </p:spPr>
        <p:txBody>
          <a:bodyPr wrap="none">
            <a:spAutoFit/>
          </a:bodyPr>
          <a:lstStyle/>
          <a:p>
            <a:pPr algn="ctr"/>
            <a:r>
              <a:rPr lang="vi-VN" sz="2000" dirty="0" smtClean="0"/>
              <a:t>Biston betularia </a:t>
            </a:r>
            <a:endParaRPr lang="en-GB" sz="2000" dirty="0" smtClean="0"/>
          </a:p>
          <a:p>
            <a:pPr algn="ctr"/>
            <a:r>
              <a:rPr lang="vi-VN" sz="2000" dirty="0" smtClean="0"/>
              <a:t>(bướm bạch dương)</a:t>
            </a:r>
            <a:endParaRPr lang="en-GB" sz="2000" dirty="0" smtClean="0"/>
          </a:p>
          <a:p>
            <a:pPr algn="ctr"/>
            <a:r>
              <a:rPr lang="vi-VN" sz="2000" dirty="0" smtClean="0"/>
              <a:t>trắng đốm đen.</a:t>
            </a:r>
            <a:endParaRPr lang="en-GB" sz="2000" dirty="0"/>
          </a:p>
        </p:txBody>
      </p:sp>
      <p:sp>
        <p:nvSpPr>
          <p:cNvPr id="13" name="Rectangle 12"/>
          <p:cNvSpPr/>
          <p:nvPr/>
        </p:nvSpPr>
        <p:spPr>
          <a:xfrm>
            <a:off x="9179647" y="5148240"/>
            <a:ext cx="2785533" cy="1323439"/>
          </a:xfrm>
          <a:prstGeom prst="rect">
            <a:avLst/>
          </a:prstGeom>
        </p:spPr>
        <p:txBody>
          <a:bodyPr wrap="square">
            <a:spAutoFit/>
          </a:bodyPr>
          <a:lstStyle/>
          <a:p>
            <a:pPr algn="ctr"/>
            <a:r>
              <a:rPr lang="vi-VN" sz="2000" b="1" dirty="0"/>
              <a:t>Biston betularia </a:t>
            </a:r>
          </a:p>
          <a:p>
            <a:pPr algn="ctr"/>
            <a:r>
              <a:rPr lang="vi-VN" sz="2000" b="1" dirty="0"/>
              <a:t>(bướm bạch dương) </a:t>
            </a:r>
          </a:p>
          <a:p>
            <a:pPr algn="ctr"/>
            <a:r>
              <a:rPr lang="vi-VN" sz="2000" b="1" dirty="0"/>
              <a:t>đen tuyền qua hoá đen công nghiệp.</a:t>
            </a:r>
          </a:p>
        </p:txBody>
      </p:sp>
      <p:sp>
        <p:nvSpPr>
          <p:cNvPr id="15" name="Rectangle 14"/>
          <p:cNvSpPr/>
          <p:nvPr/>
        </p:nvSpPr>
        <p:spPr>
          <a:xfrm>
            <a:off x="381720" y="3181742"/>
            <a:ext cx="8559800" cy="3490186"/>
          </a:xfrm>
          <a:prstGeom prst="rect">
            <a:avLst/>
          </a:prstGeom>
        </p:spPr>
        <p:txBody>
          <a:bodyPr wrap="square">
            <a:spAutoFit/>
          </a:bodyPr>
          <a:lstStyle/>
          <a:p>
            <a:pPr algn="r">
              <a:lnSpc>
                <a:spcPct val="115000"/>
              </a:lnSpc>
            </a:pPr>
            <a:r>
              <a:rPr lang="vi-VN" sz="2400" b="1" dirty="0">
                <a:solidFill>
                  <a:srgbClr val="C00000"/>
                </a:solidFill>
              </a:rPr>
              <a:t>PHIẾU HỌC TẬP </a:t>
            </a:r>
            <a:r>
              <a:rPr lang="vi-VN" sz="2400" b="1" dirty="0" smtClean="0">
                <a:solidFill>
                  <a:srgbClr val="C00000"/>
                </a:solidFill>
              </a:rPr>
              <a:t>3</a:t>
            </a:r>
            <a:endParaRPr lang="en-GB" sz="3200"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GB" sz="2400" dirty="0" err="1" smtClean="0">
                <a:latin typeface="Times New Roman" panose="02020603050405020304" pitchFamily="18" charset="0"/>
                <a:ea typeface="Times New Roman" panose="02020603050405020304" pitchFamily="18" charset="0"/>
                <a:cs typeface="Times New Roman" panose="02020603050405020304" pitchFamily="18" charset="0"/>
              </a:rPr>
              <a:t>Quan</a:t>
            </a:r>
            <a:r>
              <a:rPr lang="en-GB"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a:latin typeface="Times New Roman" panose="02020603050405020304" pitchFamily="18" charset="0"/>
                <a:ea typeface="Times New Roman" panose="02020603050405020304" pitchFamily="18" charset="0"/>
                <a:cs typeface="Times New Roman" panose="02020603050405020304" pitchFamily="18" charset="0"/>
              </a:rPr>
              <a:t>sát hình 49.4, </a:t>
            </a:r>
            <a:r>
              <a:rPr lang="en-GB" sz="2400" dirty="0" err="1">
                <a:latin typeface="Times New Roman" panose="02020603050405020304" pitchFamily="18" charset="0"/>
                <a:ea typeface="Times New Roman" panose="02020603050405020304" pitchFamily="18" charset="0"/>
                <a:cs typeface="Times New Roman" panose="02020603050405020304" pitchFamily="18" charset="0"/>
              </a:rPr>
              <a:t>trả</a:t>
            </a:r>
            <a:r>
              <a:rPr lang="en-GB"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ea typeface="Times New Roman" panose="02020603050405020304" pitchFamily="18" charset="0"/>
                <a:cs typeface="Times New Roman" panose="02020603050405020304" pitchFamily="18" charset="0"/>
              </a:rPr>
              <a:t>lời</a:t>
            </a:r>
            <a:r>
              <a:rPr lang="en-GB" sz="2400" dirty="0">
                <a:latin typeface="Times New Roman" panose="02020603050405020304" pitchFamily="18" charset="0"/>
                <a:ea typeface="Times New Roman" panose="02020603050405020304" pitchFamily="18" charset="0"/>
                <a:cs typeface="Times New Roman" panose="02020603050405020304" pitchFamily="18" charset="0"/>
              </a:rPr>
              <a:t> các câu hỏi </a:t>
            </a:r>
            <a:r>
              <a:rPr lang="en-GB" sz="2400" dirty="0" err="1">
                <a:latin typeface="Times New Roman" panose="02020603050405020304" pitchFamily="18" charset="0"/>
                <a:ea typeface="Times New Roman" panose="02020603050405020304" pitchFamily="18" charset="0"/>
                <a:cs typeface="Times New Roman" panose="02020603050405020304" pitchFamily="18" charset="0"/>
              </a:rPr>
              <a:t>sau</a:t>
            </a:r>
            <a:r>
              <a:rPr lang="en-GB" sz="2400" dirty="0">
                <a:latin typeface="Times New Roman" panose="02020603050405020304" pitchFamily="18" charset="0"/>
                <a:ea typeface="Times New Roman" panose="02020603050405020304" pitchFamily="18" charset="0"/>
                <a:cs typeface="Times New Roman" panose="02020603050405020304" pitchFamily="18" charset="0"/>
              </a:rPr>
              <a:t>:</a:t>
            </a:r>
            <a:endParaRPr lang="en-GB" sz="2800" dirty="0">
              <a:latin typeface="Times New Roman" panose="02020603050405020304" pitchFamily="18" charset="0"/>
              <a:ea typeface="Arial" panose="020B0604020202020204" pitchFamily="34" charset="0"/>
              <a:cs typeface="Times New Roman" panose="02020603050405020304" pitchFamily="18" charset="0"/>
            </a:endParaRPr>
          </a:p>
          <a:p>
            <a:pPr algn="just">
              <a:lnSpc>
                <a:spcPct val="115000"/>
              </a:lnSpc>
              <a:spcAft>
                <a:spcPts val="0"/>
              </a:spcAft>
            </a:pPr>
            <a:r>
              <a:rPr lang="en-GB" sz="2400" dirty="0">
                <a:latin typeface="Times New Roman" panose="02020603050405020304" pitchFamily="18" charset="0"/>
                <a:ea typeface="Times New Roman" panose="02020603050405020304" pitchFamily="18" charset="0"/>
                <a:cs typeface="Times New Roman" panose="02020603050405020304" pitchFamily="18" charset="0"/>
              </a:rPr>
              <a:t>1. </a:t>
            </a:r>
            <a:r>
              <a:rPr lang="en-GB" sz="2400" dirty="0" err="1">
                <a:latin typeface="Times New Roman" panose="02020603050405020304" pitchFamily="18" charset="0"/>
                <a:ea typeface="Times New Roman" panose="02020603050405020304" pitchFamily="18" charset="0"/>
                <a:cs typeface="Times New Roman" panose="02020603050405020304" pitchFamily="18" charset="0"/>
              </a:rPr>
              <a:t>Đặc</a:t>
            </a:r>
            <a:r>
              <a:rPr lang="en-GB" sz="2400" dirty="0">
                <a:latin typeface="Times New Roman" panose="02020603050405020304" pitchFamily="18" charset="0"/>
                <a:ea typeface="Times New Roman" panose="02020603050405020304" pitchFamily="18" charset="0"/>
                <a:cs typeface="Times New Roman" panose="02020603050405020304" pitchFamily="18" charset="0"/>
              </a:rPr>
              <a:t> điểm </a:t>
            </a:r>
            <a:r>
              <a:rPr lang="en-GB" sz="2400" dirty="0" err="1">
                <a:latin typeface="Times New Roman" panose="02020603050405020304" pitchFamily="18" charset="0"/>
                <a:ea typeface="Times New Roman" panose="02020603050405020304" pitchFamily="18" charset="0"/>
                <a:cs typeface="Times New Roman" panose="02020603050405020304" pitchFamily="18" charset="0"/>
              </a:rPr>
              <a:t>màu</a:t>
            </a:r>
            <a:r>
              <a:rPr lang="en-GB"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ea typeface="Times New Roman" panose="02020603050405020304" pitchFamily="18" charset="0"/>
                <a:cs typeface="Times New Roman" panose="02020603050405020304" pitchFamily="18" charset="0"/>
              </a:rPr>
              <a:t>sắc</a:t>
            </a:r>
            <a:r>
              <a:rPr lang="en-GB" sz="2400" dirty="0">
                <a:latin typeface="Times New Roman" panose="02020603050405020304" pitchFamily="18" charset="0"/>
                <a:ea typeface="Times New Roman" panose="02020603050405020304" pitchFamily="18" charset="0"/>
                <a:cs typeface="Times New Roman" panose="02020603050405020304" pitchFamily="18" charset="0"/>
              </a:rPr>
              <a:t> thân của </a:t>
            </a:r>
            <a:r>
              <a:rPr lang="en-GB" sz="2400" dirty="0" err="1">
                <a:latin typeface="Times New Roman" panose="02020603050405020304" pitchFamily="18" charset="0"/>
                <a:ea typeface="Times New Roman" panose="02020603050405020304" pitchFamily="18" charset="0"/>
                <a:cs typeface="Times New Roman" panose="02020603050405020304" pitchFamily="18" charset="0"/>
              </a:rPr>
              <a:t>quần</a:t>
            </a:r>
            <a:r>
              <a:rPr lang="en-GB" sz="2400" dirty="0">
                <a:latin typeface="Times New Roman" panose="02020603050405020304" pitchFamily="18" charset="0"/>
                <a:ea typeface="Times New Roman" panose="02020603050405020304" pitchFamily="18" charset="0"/>
                <a:cs typeface="Times New Roman" panose="02020603050405020304" pitchFamily="18" charset="0"/>
              </a:rPr>
              <a:t> thể </a:t>
            </a:r>
            <a:r>
              <a:rPr lang="en-GB" sz="2400" dirty="0" err="1">
                <a:latin typeface="Times New Roman" panose="02020603050405020304" pitchFamily="18" charset="0"/>
                <a:ea typeface="Times New Roman" panose="02020603050405020304" pitchFamily="18" charset="0"/>
                <a:cs typeface="Times New Roman" panose="02020603050405020304" pitchFamily="18" charset="0"/>
              </a:rPr>
              <a:t>bướm</a:t>
            </a:r>
            <a:r>
              <a:rPr lang="en-GB"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ea typeface="Times New Roman" panose="02020603050405020304" pitchFamily="18" charset="0"/>
                <a:cs typeface="Times New Roman" panose="02020603050405020304" pitchFamily="18" charset="0"/>
              </a:rPr>
              <a:t>thay</a:t>
            </a:r>
            <a:r>
              <a:rPr lang="en-GB" sz="2400" dirty="0">
                <a:latin typeface="Times New Roman" panose="02020603050405020304" pitchFamily="18" charset="0"/>
                <a:ea typeface="Times New Roman" panose="02020603050405020304" pitchFamily="18" charset="0"/>
                <a:cs typeface="Times New Roman" panose="02020603050405020304" pitchFamily="18" charset="0"/>
              </a:rPr>
              <a:t> đổi như thế nào khi </a:t>
            </a:r>
            <a:r>
              <a:rPr lang="en-GB" sz="2400" dirty="0" err="1">
                <a:latin typeface="Times New Roman" panose="02020603050405020304" pitchFamily="18" charset="0"/>
                <a:ea typeface="Times New Roman" panose="02020603050405020304" pitchFamily="18" charset="0"/>
                <a:cs typeface="Times New Roman" panose="02020603050405020304" pitchFamily="18" charset="0"/>
              </a:rPr>
              <a:t>màu</a:t>
            </a:r>
            <a:r>
              <a:rPr lang="en-GB" sz="2400" dirty="0">
                <a:latin typeface="Times New Roman" panose="02020603050405020304" pitchFamily="18" charset="0"/>
                <a:ea typeface="Times New Roman" panose="02020603050405020304" pitchFamily="18" charset="0"/>
                <a:cs typeface="Times New Roman" panose="02020603050405020304" pitchFamily="18" charset="0"/>
              </a:rPr>
              <a:t> thân cây </a:t>
            </a:r>
            <a:r>
              <a:rPr lang="en-GB" sz="2400" dirty="0" err="1">
                <a:latin typeface="Times New Roman" panose="02020603050405020304" pitchFamily="18" charset="0"/>
                <a:ea typeface="Times New Roman" panose="02020603050405020304" pitchFamily="18" charset="0"/>
                <a:cs typeface="Times New Roman" panose="02020603050405020304" pitchFamily="18" charset="0"/>
              </a:rPr>
              <a:t>bạch</a:t>
            </a:r>
            <a:r>
              <a:rPr lang="en-GB"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ea typeface="Times New Roman" panose="02020603050405020304" pitchFamily="18" charset="0"/>
                <a:cs typeface="Times New Roman" panose="02020603050405020304" pitchFamily="18" charset="0"/>
              </a:rPr>
              <a:t>dương</a:t>
            </a:r>
            <a:r>
              <a:rPr lang="en-GB" sz="2400" dirty="0">
                <a:latin typeface="Times New Roman" panose="02020603050405020304" pitchFamily="18" charset="0"/>
                <a:ea typeface="Times New Roman" panose="02020603050405020304" pitchFamily="18" charset="0"/>
                <a:cs typeface="Times New Roman" panose="02020603050405020304" pitchFamily="18" charset="0"/>
              </a:rPr>
              <a:t> bị hóa </a:t>
            </a:r>
            <a:r>
              <a:rPr lang="en-GB" sz="2400" dirty="0" err="1">
                <a:latin typeface="Times New Roman" panose="02020603050405020304" pitchFamily="18" charset="0"/>
                <a:ea typeface="Times New Roman" panose="02020603050405020304" pitchFamily="18" charset="0"/>
                <a:cs typeface="Times New Roman" panose="02020603050405020304" pitchFamily="18" charset="0"/>
              </a:rPr>
              <a:t>sẫm</a:t>
            </a:r>
            <a:r>
              <a:rPr lang="en-GB" sz="2400" dirty="0">
                <a:latin typeface="Times New Roman" panose="02020603050405020304" pitchFamily="18" charset="0"/>
                <a:ea typeface="Times New Roman" panose="02020603050405020304" pitchFamily="18" charset="0"/>
                <a:cs typeface="Times New Roman" panose="02020603050405020304" pitchFamily="18" charset="0"/>
              </a:rPr>
              <a:t> do ô </a:t>
            </a:r>
            <a:r>
              <a:rPr lang="en-GB" sz="2400" dirty="0" err="1">
                <a:latin typeface="Times New Roman" panose="02020603050405020304" pitchFamily="18" charset="0"/>
                <a:ea typeface="Times New Roman" panose="02020603050405020304" pitchFamily="18" charset="0"/>
                <a:cs typeface="Times New Roman" panose="02020603050405020304" pitchFamily="18" charset="0"/>
              </a:rPr>
              <a:t>nhiễm</a:t>
            </a:r>
            <a:r>
              <a:rPr lang="en-GB"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ea typeface="Times New Roman" panose="02020603050405020304" pitchFamily="18" charset="0"/>
                <a:cs typeface="Times New Roman" panose="02020603050405020304" pitchFamily="18" charset="0"/>
              </a:rPr>
              <a:t>khói</a:t>
            </a:r>
            <a:r>
              <a:rPr lang="en-GB" sz="2400" dirty="0">
                <a:latin typeface="Times New Roman" panose="02020603050405020304" pitchFamily="18" charset="0"/>
                <a:ea typeface="Times New Roman" panose="02020603050405020304" pitchFamily="18" charset="0"/>
                <a:cs typeface="Times New Roman" panose="02020603050405020304" pitchFamily="18" charset="0"/>
              </a:rPr>
              <a:t> công nghiệp?</a:t>
            </a:r>
            <a:endParaRPr lang="en-GB" sz="2800" dirty="0">
              <a:latin typeface="Times New Roman" panose="02020603050405020304" pitchFamily="18" charset="0"/>
              <a:ea typeface="Arial" panose="020B0604020202020204" pitchFamily="34" charset="0"/>
              <a:cs typeface="Times New Roman" panose="02020603050405020304" pitchFamily="18" charset="0"/>
            </a:endParaRPr>
          </a:p>
          <a:p>
            <a:pPr algn="just">
              <a:lnSpc>
                <a:spcPct val="115000"/>
              </a:lnSpc>
              <a:spcAft>
                <a:spcPts val="0"/>
              </a:spcAft>
            </a:pPr>
            <a:r>
              <a:rPr lang="en-GB" sz="2400" dirty="0">
                <a:latin typeface="Times New Roman" panose="02020603050405020304" pitchFamily="18" charset="0"/>
                <a:ea typeface="Times New Roman" panose="02020603050405020304" pitchFamily="18" charset="0"/>
                <a:cs typeface="Times New Roman" panose="02020603050405020304" pitchFamily="18" charset="0"/>
              </a:rPr>
              <a:t>2. Chọn </a:t>
            </a:r>
            <a:r>
              <a:rPr lang="en-GB" sz="2400" dirty="0" err="1">
                <a:latin typeface="Times New Roman" panose="02020603050405020304" pitchFamily="18" charset="0"/>
                <a:ea typeface="Times New Roman" panose="02020603050405020304" pitchFamily="18" charset="0"/>
                <a:cs typeface="Times New Roman" panose="02020603050405020304" pitchFamily="18" charset="0"/>
              </a:rPr>
              <a:t>lọc</a:t>
            </a:r>
            <a:r>
              <a:rPr lang="en-GB" sz="2400" dirty="0">
                <a:latin typeface="Times New Roman" panose="02020603050405020304" pitchFamily="18" charset="0"/>
                <a:ea typeface="Times New Roman" panose="02020603050405020304" pitchFamily="18" charset="0"/>
                <a:cs typeface="Times New Roman" panose="02020603050405020304" pitchFamily="18" charset="0"/>
              </a:rPr>
              <a:t> tự nhiên tác động </a:t>
            </a:r>
            <a:r>
              <a:rPr lang="en-GB" sz="2400" dirty="0" err="1">
                <a:latin typeface="Times New Roman" panose="02020603050405020304" pitchFamily="18" charset="0"/>
                <a:ea typeface="Times New Roman" panose="02020603050405020304" pitchFamily="18" charset="0"/>
                <a:cs typeface="Times New Roman" panose="02020603050405020304" pitchFamily="18" charset="0"/>
              </a:rPr>
              <a:t>trực</a:t>
            </a:r>
            <a:r>
              <a:rPr lang="en-GB" sz="2400" dirty="0">
                <a:latin typeface="Times New Roman" panose="02020603050405020304" pitchFamily="18" charset="0"/>
                <a:ea typeface="Times New Roman" panose="02020603050405020304" pitchFamily="18" charset="0"/>
                <a:cs typeface="Times New Roman" panose="02020603050405020304" pitchFamily="18" charset="0"/>
              </a:rPr>
              <a:t> tiếp lên </a:t>
            </a:r>
            <a:r>
              <a:rPr lang="en-GB" sz="2400" dirty="0" err="1">
                <a:latin typeface="Times New Roman" panose="02020603050405020304" pitchFamily="18" charset="0"/>
                <a:ea typeface="Times New Roman" panose="02020603050405020304" pitchFamily="18" charset="0"/>
                <a:cs typeface="Times New Roman" panose="02020603050405020304" pitchFamily="18" charset="0"/>
              </a:rPr>
              <a:t>kiểu</a:t>
            </a:r>
            <a:r>
              <a:rPr lang="en-GB" sz="2400" dirty="0">
                <a:latin typeface="Times New Roman" panose="02020603050405020304" pitchFamily="18" charset="0"/>
                <a:ea typeface="Times New Roman" panose="02020603050405020304" pitchFamily="18" charset="0"/>
                <a:cs typeface="Times New Roman" panose="02020603050405020304" pitchFamily="18" charset="0"/>
              </a:rPr>
              <a:t> hình hay </a:t>
            </a:r>
            <a:r>
              <a:rPr lang="en-GB" sz="2400" dirty="0" err="1">
                <a:latin typeface="Times New Roman" panose="02020603050405020304" pitchFamily="18" charset="0"/>
                <a:ea typeface="Times New Roman" panose="02020603050405020304" pitchFamily="18" charset="0"/>
                <a:cs typeface="Times New Roman" panose="02020603050405020304" pitchFamily="18" charset="0"/>
              </a:rPr>
              <a:t>kiểu</a:t>
            </a:r>
            <a:r>
              <a:rPr lang="en-GB" sz="2400" dirty="0">
                <a:latin typeface="Times New Roman" panose="02020603050405020304" pitchFamily="18" charset="0"/>
                <a:ea typeface="Times New Roman" panose="02020603050405020304" pitchFamily="18" charset="0"/>
                <a:cs typeface="Times New Roman" panose="02020603050405020304" pitchFamily="18" charset="0"/>
              </a:rPr>
              <a:t> gene?</a:t>
            </a:r>
            <a:endParaRPr lang="en-GB" sz="2800" dirty="0">
              <a:latin typeface="Times New Roman" panose="02020603050405020304" pitchFamily="18" charset="0"/>
              <a:ea typeface="Arial" panose="020B0604020202020204" pitchFamily="34" charset="0"/>
              <a:cs typeface="Times New Roman" panose="02020603050405020304" pitchFamily="18" charset="0"/>
            </a:endParaRPr>
          </a:p>
          <a:p>
            <a:pPr algn="just">
              <a:lnSpc>
                <a:spcPct val="115000"/>
              </a:lnSpc>
              <a:spcAft>
                <a:spcPts val="0"/>
              </a:spcAft>
            </a:pPr>
            <a:r>
              <a:rPr lang="en-GB" sz="2400" dirty="0">
                <a:latin typeface="Times New Roman" panose="02020603050405020304" pitchFamily="18" charset="0"/>
                <a:ea typeface="Times New Roman" panose="02020603050405020304" pitchFamily="18" charset="0"/>
                <a:cs typeface="Times New Roman" panose="02020603050405020304" pitchFamily="18" charset="0"/>
              </a:rPr>
              <a:t>3. Sự </a:t>
            </a:r>
            <a:r>
              <a:rPr lang="en-GB" sz="2400" dirty="0" err="1">
                <a:latin typeface="Times New Roman" panose="02020603050405020304" pitchFamily="18" charset="0"/>
                <a:ea typeface="Times New Roman" panose="02020603050405020304" pitchFamily="18" charset="0"/>
                <a:cs typeface="Times New Roman" panose="02020603050405020304" pitchFamily="18" charset="0"/>
              </a:rPr>
              <a:t>đa</a:t>
            </a:r>
            <a:r>
              <a:rPr lang="en-GB" sz="2400" dirty="0">
                <a:latin typeface="Times New Roman" panose="02020603050405020304" pitchFamily="18" charset="0"/>
                <a:ea typeface="Times New Roman" panose="02020603050405020304" pitchFamily="18" charset="0"/>
                <a:cs typeface="Times New Roman" panose="02020603050405020304" pitchFamily="18" charset="0"/>
              </a:rPr>
              <a:t> dạng </a:t>
            </a:r>
            <a:r>
              <a:rPr lang="en-GB" sz="2400" dirty="0" err="1">
                <a:latin typeface="Times New Roman" panose="02020603050405020304" pitchFamily="18" charset="0"/>
                <a:ea typeface="Times New Roman" panose="02020603050405020304" pitchFamily="18" charset="0"/>
                <a:cs typeface="Times New Roman" panose="02020603050405020304" pitchFamily="18" charset="0"/>
              </a:rPr>
              <a:t>màu</a:t>
            </a:r>
            <a:r>
              <a:rPr lang="en-GB"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ea typeface="Times New Roman" panose="02020603050405020304" pitchFamily="18" charset="0"/>
                <a:cs typeface="Times New Roman" panose="02020603050405020304" pitchFamily="18" charset="0"/>
              </a:rPr>
              <a:t>sắc</a:t>
            </a:r>
            <a:r>
              <a:rPr lang="en-GB" sz="2400" dirty="0">
                <a:latin typeface="Times New Roman" panose="02020603050405020304" pitchFamily="18" charset="0"/>
                <a:ea typeface="Times New Roman" panose="02020603050405020304" pitchFamily="18" charset="0"/>
                <a:cs typeface="Times New Roman" panose="02020603050405020304" pitchFamily="18" charset="0"/>
              </a:rPr>
              <a:t> thân ở </a:t>
            </a:r>
            <a:r>
              <a:rPr lang="en-GB" sz="2400" dirty="0" err="1">
                <a:latin typeface="Times New Roman" panose="02020603050405020304" pitchFamily="18" charset="0"/>
                <a:ea typeface="Times New Roman" panose="02020603050405020304" pitchFamily="18" charset="0"/>
                <a:cs typeface="Times New Roman" panose="02020603050405020304" pitchFamily="18" charset="0"/>
              </a:rPr>
              <a:t>bướm</a:t>
            </a:r>
            <a:r>
              <a:rPr lang="en-GB" sz="2400" dirty="0">
                <a:latin typeface="Times New Roman" panose="02020603050405020304" pitchFamily="18" charset="0"/>
                <a:ea typeface="Times New Roman" panose="02020603050405020304" pitchFamily="18" charset="0"/>
                <a:cs typeface="Times New Roman" panose="02020603050405020304" pitchFamily="18" charset="0"/>
              </a:rPr>
              <a:t> do ô </a:t>
            </a:r>
            <a:r>
              <a:rPr lang="en-GB" sz="2400" dirty="0" err="1">
                <a:latin typeface="Times New Roman" panose="02020603050405020304" pitchFamily="18" charset="0"/>
                <a:ea typeface="Times New Roman" panose="02020603050405020304" pitchFamily="18" charset="0"/>
                <a:cs typeface="Times New Roman" panose="02020603050405020304" pitchFamily="18" charset="0"/>
              </a:rPr>
              <a:t>nhiễm</a:t>
            </a:r>
            <a:r>
              <a:rPr lang="en-GB" sz="2400" dirty="0">
                <a:latin typeface="Times New Roman" panose="02020603050405020304" pitchFamily="18" charset="0"/>
                <a:ea typeface="Times New Roman" panose="02020603050405020304" pitchFamily="18" charset="0"/>
                <a:cs typeface="Times New Roman" panose="02020603050405020304" pitchFamily="18" charset="0"/>
              </a:rPr>
              <a:t> môi trường hay do nguyên nhân nào khác?</a:t>
            </a:r>
            <a:endParaRPr lang="en-GB" sz="2800" dirty="0">
              <a:effectLst/>
              <a:latin typeface="Times New Roman" panose="02020603050405020304" pitchFamily="18" charset="0"/>
              <a:ea typeface="Arial" panose="020B0604020202020204" pitchFamily="34" charset="0"/>
              <a:cs typeface="Times New Roman" panose="02020603050405020304" pitchFamily="18" charset="0"/>
            </a:endParaRPr>
          </a:p>
        </p:txBody>
      </p:sp>
      <p:pic>
        <p:nvPicPr>
          <p:cNvPr id="16" name="Picture 15"/>
          <p:cNvPicPr>
            <a:picLocks noChangeAspect="1"/>
          </p:cNvPicPr>
          <p:nvPr/>
        </p:nvPicPr>
        <p:blipFill>
          <a:blip r:embed="rId6"/>
          <a:stretch>
            <a:fillRect/>
          </a:stretch>
        </p:blipFill>
        <p:spPr>
          <a:xfrm>
            <a:off x="141249" y="956209"/>
            <a:ext cx="2794001" cy="2794001"/>
          </a:xfrm>
          <a:prstGeom prst="rect">
            <a:avLst/>
          </a:prstGeom>
        </p:spPr>
      </p:pic>
      <p:sp>
        <p:nvSpPr>
          <p:cNvPr id="17" name="TextBox 16"/>
          <p:cNvSpPr txBox="1"/>
          <p:nvPr/>
        </p:nvSpPr>
        <p:spPr>
          <a:xfrm>
            <a:off x="2423979" y="1432773"/>
            <a:ext cx="3056182" cy="523220"/>
          </a:xfrm>
          <a:prstGeom prst="rect">
            <a:avLst/>
          </a:prstGeom>
          <a:noFill/>
        </p:spPr>
        <p:txBody>
          <a:bodyPr wrap="square" rtlCol="0">
            <a:spAutoFit/>
          </a:bodyPr>
          <a:lstStyle/>
          <a:p>
            <a:r>
              <a:rPr lang="en-GB" sz="2800" b="1" dirty="0" smtClean="0"/>
              <a:t>Hoạt động nhóm</a:t>
            </a:r>
            <a:endParaRPr lang="en-GB" sz="2800" b="1" dirty="0"/>
          </a:p>
        </p:txBody>
      </p:sp>
      <p:pic>
        <p:nvPicPr>
          <p:cNvPr id="18" name="5 Minute Timer (480p)">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3602877" y="2209331"/>
            <a:ext cx="1730081" cy="972411"/>
          </a:xfrm>
          <a:prstGeom prst="rect">
            <a:avLst/>
          </a:prstGeom>
        </p:spPr>
      </p:pic>
      <p:grpSp>
        <p:nvGrpSpPr>
          <p:cNvPr id="14" name="Group 13"/>
          <p:cNvGrpSpPr/>
          <p:nvPr/>
        </p:nvGrpSpPr>
        <p:grpSpPr>
          <a:xfrm>
            <a:off x="141249" y="59473"/>
            <a:ext cx="5891561" cy="1039863"/>
            <a:chOff x="148683" y="118946"/>
            <a:chExt cx="5891561" cy="1039863"/>
          </a:xfrm>
        </p:grpSpPr>
        <p:sp>
          <p:nvSpPr>
            <p:cNvPr id="19" name="Title 1"/>
            <p:cNvSpPr txBox="1">
              <a:spLocks/>
            </p:cNvSpPr>
            <p:nvPr/>
          </p:nvSpPr>
          <p:spPr>
            <a:xfrm>
              <a:off x="944471" y="249773"/>
              <a:ext cx="5095773" cy="734901"/>
            </a:xfrm>
            <a:prstGeom prst="roundRect">
              <a:avLst/>
            </a:prstGeom>
            <a:solidFill>
              <a:srgbClr val="AD2906"/>
            </a:solidFill>
            <a:ln w="12700" cap="flat" cmpd="sng" algn="ctr">
              <a:solidFill>
                <a:srgbClr val="6D240D"/>
              </a:solidFill>
              <a:prstDash val="solid"/>
            </a:ln>
            <a:effectLst>
              <a:glow rad="101600">
                <a:schemeClr val="accent4">
                  <a:satMod val="175000"/>
                  <a:alpha val="40000"/>
                </a:schemeClr>
              </a:glow>
              <a:outerShdw blurRad="50800" dist="38100" algn="l" rotWithShape="0">
                <a:prstClr val="black">
                  <a:alpha val="40000"/>
                </a:prstClr>
              </a:outerShdw>
            </a:effectLst>
            <a:scene3d>
              <a:camera prst="orthographicFront"/>
              <a:lightRig rig="threePt" dir="t"/>
            </a:scene3d>
            <a:sp3d>
              <a:bevelT prst="relaxedInset"/>
            </a:sp3d>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5400" kern="1200" cap="all"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GB" sz="3200" b="1" cap="none" dirty="0" smtClean="0">
                  <a:ln w="0">
                    <a:solidFill>
                      <a:schemeClr val="bg1"/>
                    </a:solidFill>
                  </a:ln>
                  <a:solidFill>
                    <a:schemeClr val="bg1"/>
                  </a:solidFill>
                  <a:effectLst>
                    <a:outerShdw blurRad="38100" dist="19050" dir="2700000" algn="tl" rotWithShape="0">
                      <a:schemeClr val="dk1">
                        <a:alpha val="40000"/>
                      </a:schemeClr>
                    </a:outerShdw>
                  </a:effectLst>
                </a:rPr>
                <a:t> </a:t>
              </a:r>
              <a:r>
                <a:rPr lang="en-GB" sz="3200" b="1" cap="none" dirty="0">
                  <a:ln w="0">
                    <a:solidFill>
                      <a:schemeClr val="bg1"/>
                    </a:solidFill>
                  </a:ln>
                  <a:solidFill>
                    <a:schemeClr val="bg1"/>
                  </a:solidFill>
                  <a:effectLst>
                    <a:outerShdw blurRad="38100" dist="19050" dir="2700000" algn="tl" rotWithShape="0">
                      <a:schemeClr val="dk1">
                        <a:alpha val="40000"/>
                      </a:schemeClr>
                    </a:outerShdw>
                  </a:effectLst>
                </a:rPr>
                <a:t>CHỌN LỌC </a:t>
              </a:r>
              <a:r>
                <a:rPr lang="en-GB" sz="3200" b="1" cap="none" dirty="0" smtClean="0">
                  <a:ln w="0">
                    <a:solidFill>
                      <a:schemeClr val="bg1"/>
                    </a:solidFill>
                  </a:ln>
                  <a:solidFill>
                    <a:schemeClr val="bg1"/>
                  </a:solidFill>
                  <a:effectLst>
                    <a:outerShdw blurRad="38100" dist="19050" dir="2700000" algn="tl" rotWithShape="0">
                      <a:schemeClr val="dk1">
                        <a:alpha val="40000"/>
                      </a:schemeClr>
                    </a:outerShdw>
                  </a:effectLst>
                </a:rPr>
                <a:t>TỰ NHIÊN</a:t>
              </a:r>
              <a:endParaRPr lang="en-GB" sz="3200" b="1" cap="none" dirty="0">
                <a:ln w="0">
                  <a:solidFill>
                    <a:schemeClr val="bg1"/>
                  </a:solidFill>
                </a:ln>
                <a:solidFill>
                  <a:schemeClr val="bg1"/>
                </a:solidFill>
                <a:effectLst>
                  <a:outerShdw blurRad="38100" dist="19050" dir="2700000" algn="tl" rotWithShape="0">
                    <a:schemeClr val="dk1">
                      <a:alpha val="40000"/>
                    </a:schemeClr>
                  </a:outerShdw>
                </a:effectLst>
              </a:endParaRPr>
            </a:p>
          </p:txBody>
        </p:sp>
        <p:sp>
          <p:nvSpPr>
            <p:cNvPr id="20" name="Donut 19"/>
            <p:cNvSpPr/>
            <p:nvPr/>
          </p:nvSpPr>
          <p:spPr>
            <a:xfrm>
              <a:off x="148683" y="118946"/>
              <a:ext cx="1070518" cy="1039863"/>
            </a:xfrm>
            <a:prstGeom prst="donut">
              <a:avLst>
                <a:gd name="adj" fmla="val 12566"/>
              </a:avLst>
            </a:prstGeom>
            <a:solidFill>
              <a:srgbClr val="AB694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1" name="Oval 20"/>
            <p:cNvSpPr/>
            <p:nvPr/>
          </p:nvSpPr>
          <p:spPr>
            <a:xfrm>
              <a:off x="248672" y="246500"/>
              <a:ext cx="866283" cy="769182"/>
            </a:xfrm>
            <a:prstGeom prst="ellipse">
              <a:avLst/>
            </a:prstGeom>
            <a:solidFill>
              <a:srgbClr val="6D240D"/>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t>III.</a:t>
              </a:r>
              <a:endParaRPr lang="en-GB" sz="2000" b="1" dirty="0"/>
            </a:p>
          </p:txBody>
        </p:sp>
      </p:grpSp>
      <p:sp>
        <p:nvSpPr>
          <p:cNvPr id="22" name="Rounded Rectangle 21"/>
          <p:cNvSpPr/>
          <p:nvPr/>
        </p:nvSpPr>
        <p:spPr>
          <a:xfrm>
            <a:off x="10864789" y="6781413"/>
            <a:ext cx="1821402" cy="661772"/>
          </a:xfrm>
          <a:prstGeom prst="roundRect">
            <a:avLst/>
          </a:prstGeom>
          <a:solidFill>
            <a:srgbClr val="AD29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754606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8"/>
                                        </p:tgtEl>
                                      </p:cBhvr>
                                    </p:cmd>
                                  </p:childTnLst>
                                </p:cTn>
                              </p:par>
                            </p:childTnLst>
                          </p:cTn>
                        </p:par>
                      </p:childTnLst>
                    </p:cTn>
                  </p:par>
                </p:childTnLst>
              </p:cTn>
              <p:nextCondLst>
                <p:cond evt="onClick" delay="0">
                  <p:tgtEl>
                    <p:spTgt spid="18"/>
                  </p:tgtEl>
                </p:cond>
              </p:nextCondLst>
            </p:seq>
            <p:video>
              <p:cMediaNode vol="80000">
                <p:cTn id="7" fill="hold" display="0">
                  <p:stCondLst>
                    <p:cond delay="indefinite"/>
                  </p:stCondLst>
                </p:cTn>
                <p:tgtEl>
                  <p:spTgt spid="18"/>
                </p:tgtEl>
              </p:cMediaNode>
            </p:vide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TM03090434[[fn=Wood Type]]</Template>
  <TotalTime>1306</TotalTime>
  <Words>1106</Words>
  <PresentationFormat>Widescreen</PresentationFormat>
  <Paragraphs>130</Paragraphs>
  <Slides>19</Slides>
  <Notes>0</Notes>
  <HiddenSlides>0</HiddenSlides>
  <MMClips>4</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Bahnschrift SemiBold</vt:lpstr>
      <vt:lpstr>Rockwell</vt:lpstr>
      <vt:lpstr>Rockwell Condensed</vt:lpstr>
      <vt:lpstr>Times New Roman</vt:lpstr>
      <vt:lpstr>Wingdings</vt:lpstr>
      <vt:lpstr>Wood Type</vt:lpstr>
      <vt:lpstr>BÀI 49. KHÁI NIỆM TIẾN HÓA VÀ CÁC HÌNH THỨC CHỌN LỌC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 –  củng cố</vt:lpstr>
      <vt:lpstr>Luyện tập –  củng cố</vt:lpstr>
      <vt:lpstr>Luyện tập –  củng cố</vt:lpstr>
      <vt:lpstr>PowerPoint Presentation</vt:lpstr>
      <vt:lpstr>Một số thông tin – hình ảnh bổ sung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2024-06-29T03:06:18Z</dcterms:created>
  <dcterms:modified xsi:type="dcterms:W3CDTF">2024-07-07T04:56:18Z</dcterms:modified>
</cp:coreProperties>
</file>