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av" ContentType="audio/x-wav"/>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4"/>
  </p:sldMasterIdLst>
  <p:sldIdLst>
    <p:sldId id="263" r:id="rId5"/>
    <p:sldId id="257" r:id="rId6"/>
    <p:sldId id="261" r:id="rId7"/>
    <p:sldId id="279" r:id="rId8"/>
    <p:sldId id="258" r:id="rId9"/>
    <p:sldId id="280" r:id="rId10"/>
    <p:sldId id="281" r:id="rId11"/>
    <p:sldId id="284" r:id="rId12"/>
    <p:sldId id="282" r:id="rId13"/>
    <p:sldId id="283" r:id="rId14"/>
    <p:sldId id="278" r:id="rId1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Untitled Section" id="{34180B1F-C1D0-44DD-83EB-1A3D89EA663A}">
          <p14:sldIdLst>
            <p14:sldId id="263"/>
            <p14:sldId id="257"/>
            <p14:sldId id="261"/>
            <p14:sldId id="279"/>
            <p14:sldId id="258"/>
            <p14:sldId id="280"/>
            <p14:sldId id="281"/>
            <p14:sldId id="284"/>
            <p14:sldId id="282"/>
            <p14:sldId id="283"/>
            <p14:sldId id="278"/>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100BD3"/>
    <a:srgbClr val="E9E9E9"/>
    <a:srgbClr val="0033CC"/>
    <a:srgbClr val="F7295A"/>
    <a:srgbClr val="CC0000"/>
    <a:srgbClr val="F47C56"/>
    <a:srgbClr val="EB257A"/>
    <a:srgbClr val="2964DB"/>
    <a:srgbClr val="45EDA1"/>
    <a:srgbClr val="C1765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5DA37D80-6434-44D0-A028-1B22A696006F}" styleName="Light Style 3 - Accent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19" autoAdjust="0"/>
  </p:normalViewPr>
  <p:slideViewPr>
    <p:cSldViewPr snapToGrid="0">
      <p:cViewPr varScale="1">
        <p:scale>
          <a:sx n="82" d="100"/>
          <a:sy n="82" d="100"/>
        </p:scale>
        <p:origin x="720" y="91"/>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theme" Target="theme/theme1.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10" Type="http://schemas.openxmlformats.org/officeDocument/2006/relationships/slide" Target="slides/slide6.xml"/><Relationship Id="rId19"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p:cNvSpPr/>
          <p:nvPr/>
        </p:nvSpPr>
        <p:spPr>
          <a:xfrm>
            <a:off x="446534" y="3085764"/>
            <a:ext cx="11298932" cy="3338149"/>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ctrTitle"/>
          </p:nvPr>
        </p:nvSpPr>
        <p:spPr>
          <a:xfrm>
            <a:off x="581191" y="1020431"/>
            <a:ext cx="10993549" cy="1475013"/>
          </a:xfrm>
          <a:effectLst/>
        </p:spPr>
        <p:txBody>
          <a:bodyPr anchor="b">
            <a:normAutofit/>
          </a:bodyPr>
          <a:lstStyle>
            <a:lvl1pPr>
              <a:defRPr sz="3600">
                <a:solidFill>
                  <a:schemeClr val="tx1">
                    <a:lumMod val="75000"/>
                    <a:lumOff val="25000"/>
                  </a:schemeClr>
                </a:solidFill>
              </a:defRPr>
            </a:lvl1pPr>
          </a:lstStyle>
          <a:p>
            <a:r>
              <a:rPr lang="en-US"/>
              <a:t>Click to edit Master title style</a:t>
            </a:r>
            <a:endParaRPr lang="en-US" dirty="0"/>
          </a:p>
        </p:txBody>
      </p:sp>
      <p:sp>
        <p:nvSpPr>
          <p:cNvPr id="3" name="Subtitle 2"/>
          <p:cNvSpPr>
            <a:spLocks noGrp="1"/>
          </p:cNvSpPr>
          <p:nvPr>
            <p:ph type="subTitle" idx="1"/>
          </p:nvPr>
        </p:nvSpPr>
        <p:spPr>
          <a:xfrm>
            <a:off x="581194" y="2495445"/>
            <a:ext cx="10993546" cy="590321"/>
          </a:xfrm>
        </p:spPr>
        <p:txBody>
          <a:bodyPr anchor="t">
            <a:normAutofit/>
          </a:bodyPr>
          <a:lstStyle>
            <a:lvl1pPr marL="0" indent="0" algn="l">
              <a:buNone/>
              <a:defRPr sz="1600" cap="all">
                <a:solidFill>
                  <a:schemeClr val="accent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8" name="Date Placeholder 7">
            <a:extLst>
              <a:ext uri="{FF2B5EF4-FFF2-40B4-BE49-F238E27FC236}">
                <a16:creationId xmlns:a16="http://schemas.microsoft.com/office/drawing/2014/main" id="{7FA0ACE7-29A8-47D3-A7D9-257B711D8023}"/>
              </a:ext>
            </a:extLst>
          </p:cNvPr>
          <p:cNvSpPr>
            <a:spLocks noGrp="1"/>
          </p:cNvSpPr>
          <p:nvPr>
            <p:ph type="dt" sz="half" idx="10"/>
          </p:nvPr>
        </p:nvSpPr>
        <p:spPr/>
        <p:txBody>
          <a:bodyPr/>
          <a:lstStyle/>
          <a:p>
            <a:fld id="{ED291B17-9318-49DB-B28B-6E5994AE9581}" type="datetime1">
              <a:rPr lang="en-US" smtClean="0"/>
              <a:t>6/21/2024</a:t>
            </a:fld>
            <a:endParaRPr lang="en-US"/>
          </a:p>
        </p:txBody>
      </p:sp>
      <p:sp>
        <p:nvSpPr>
          <p:cNvPr id="9" name="Footer Placeholder 8">
            <a:extLst>
              <a:ext uri="{FF2B5EF4-FFF2-40B4-BE49-F238E27FC236}">
                <a16:creationId xmlns:a16="http://schemas.microsoft.com/office/drawing/2014/main" id="{DEC604B9-52E9-4810-8359-47206518D038}"/>
              </a:ext>
            </a:extLst>
          </p:cNvPr>
          <p:cNvSpPr>
            <a:spLocks noGrp="1"/>
          </p:cNvSpPr>
          <p:nvPr>
            <p:ph type="ftr" sz="quarter" idx="11"/>
          </p:nvPr>
        </p:nvSpPr>
        <p:spPr/>
        <p:txBody>
          <a:bodyPr/>
          <a:lstStyle/>
          <a:p>
            <a:endParaRPr lang="en-US"/>
          </a:p>
        </p:txBody>
      </p:sp>
      <p:sp>
        <p:nvSpPr>
          <p:cNvPr id="10" name="Slide Number Placeholder 9">
            <a:extLst>
              <a:ext uri="{FF2B5EF4-FFF2-40B4-BE49-F238E27FC236}">
                <a16:creationId xmlns:a16="http://schemas.microsoft.com/office/drawing/2014/main" id="{5898A89F-CA25-400F-B05A-AECBF2517E4F}"/>
              </a:ext>
            </a:extLst>
          </p:cNvPr>
          <p:cNvSpPr>
            <a:spLocks noGrp="1"/>
          </p:cNvSpPr>
          <p:nvPr>
            <p:ph type="sldNum" sz="quarter" idx="12"/>
          </p:nvPr>
        </p:nvSpPr>
        <p:spPr/>
        <p:txBody>
          <a:bodyPr/>
          <a:lstStyle/>
          <a:p>
            <a:fld id="{3A98EE3D-8CD1-4C3F-BD1C-C98C9596463C}" type="slidenum">
              <a:rPr lang="en-US" smtClean="0"/>
              <a:t>‹#›</a:t>
            </a:fld>
            <a:endParaRPr lang="en-US"/>
          </a:p>
        </p:txBody>
      </p:sp>
    </p:spTree>
    <p:extLst>
      <p:ext uri="{BB962C8B-B14F-4D97-AF65-F5344CB8AC3E}">
        <p14:creationId xmlns:p14="http://schemas.microsoft.com/office/powerpoint/2010/main" val="332958612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81192" y="702156"/>
            <a:ext cx="11029616" cy="1188720"/>
          </a:xfrm>
        </p:spPr>
        <p:txBody>
          <a:bodyPr/>
          <a:lstStyle/>
          <a:p>
            <a:r>
              <a:rPr lang="en-US"/>
              <a:t>Click to edit Master title style</a:t>
            </a:r>
            <a:endParaRPr lang="en-US" dirty="0"/>
          </a:p>
        </p:txBody>
      </p:sp>
      <p:sp>
        <p:nvSpPr>
          <p:cNvPr id="3" name="Content Placeholder 2"/>
          <p:cNvSpPr>
            <a:spLocks noGrp="1"/>
          </p:cNvSpPr>
          <p:nvPr>
            <p:ph idx="1"/>
          </p:nvPr>
        </p:nvSpPr>
        <p:spPr>
          <a:xfrm>
            <a:off x="581192" y="2340864"/>
            <a:ext cx="11029615" cy="363448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Date Placeholder 7">
            <a:extLst>
              <a:ext uri="{FF2B5EF4-FFF2-40B4-BE49-F238E27FC236}">
                <a16:creationId xmlns:a16="http://schemas.microsoft.com/office/drawing/2014/main" id="{770E6237-3456-439F-802D-3BA93FC7E3E5}"/>
              </a:ext>
            </a:extLst>
          </p:cNvPr>
          <p:cNvSpPr>
            <a:spLocks noGrp="1"/>
          </p:cNvSpPr>
          <p:nvPr>
            <p:ph type="dt" sz="half" idx="10"/>
          </p:nvPr>
        </p:nvSpPr>
        <p:spPr/>
        <p:txBody>
          <a:bodyPr/>
          <a:lstStyle/>
          <a:p>
            <a:fld id="{78DD82B9-B8EE-4375-B6FF-88FA6ABB15D9}" type="datetime1">
              <a:rPr lang="en-US" smtClean="0"/>
              <a:t>6/21/2024</a:t>
            </a:fld>
            <a:endParaRPr lang="en-US"/>
          </a:p>
        </p:txBody>
      </p:sp>
      <p:sp>
        <p:nvSpPr>
          <p:cNvPr id="9" name="Footer Placeholder 8">
            <a:extLst>
              <a:ext uri="{FF2B5EF4-FFF2-40B4-BE49-F238E27FC236}">
                <a16:creationId xmlns:a16="http://schemas.microsoft.com/office/drawing/2014/main" id="{1356D3B5-6063-4A89-B88F-9D3043916FF8}"/>
              </a:ext>
            </a:extLst>
          </p:cNvPr>
          <p:cNvSpPr>
            <a:spLocks noGrp="1"/>
          </p:cNvSpPr>
          <p:nvPr>
            <p:ph type="ftr" sz="quarter" idx="11"/>
          </p:nvPr>
        </p:nvSpPr>
        <p:spPr/>
        <p:txBody>
          <a:bodyPr/>
          <a:lstStyle/>
          <a:p>
            <a:endParaRPr lang="en-US"/>
          </a:p>
        </p:txBody>
      </p:sp>
      <p:sp>
        <p:nvSpPr>
          <p:cNvPr id="10" name="Slide Number Placeholder 9">
            <a:extLst>
              <a:ext uri="{FF2B5EF4-FFF2-40B4-BE49-F238E27FC236}">
                <a16:creationId xmlns:a16="http://schemas.microsoft.com/office/drawing/2014/main" id="{02B78BF7-69D3-4CE0-A631-50EFD41EEEB8}"/>
              </a:ext>
            </a:extLst>
          </p:cNvPr>
          <p:cNvSpPr>
            <a:spLocks noGrp="1"/>
          </p:cNvSpPr>
          <p:nvPr>
            <p:ph type="sldNum" sz="quarter" idx="12"/>
          </p:nvPr>
        </p:nvSpPr>
        <p:spPr/>
        <p:txBody>
          <a:bodyPr/>
          <a:lstStyle/>
          <a:p>
            <a:fld id="{3A98EE3D-8CD1-4C3F-BD1C-C98C9596463C}" type="slidenum">
              <a:rPr lang="en-US" smtClean="0"/>
              <a:t>‹#›</a:t>
            </a:fld>
            <a:endParaRPr lang="en-US"/>
          </a:p>
        </p:txBody>
      </p:sp>
    </p:spTree>
    <p:extLst>
      <p:ext uri="{BB962C8B-B14F-4D97-AF65-F5344CB8AC3E}">
        <p14:creationId xmlns:p14="http://schemas.microsoft.com/office/powerpoint/2010/main" val="66990672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8" name="Rectangle 7"/>
          <p:cNvSpPr>
            <a:spLocks noChangeAspect="1"/>
          </p:cNvSpPr>
          <p:nvPr/>
        </p:nvSpPr>
        <p:spPr>
          <a:xfrm>
            <a:off x="447817" y="5141974"/>
            <a:ext cx="11290860" cy="1258827"/>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3" y="2393950"/>
            <a:ext cx="11029615" cy="2147467"/>
          </a:xfrm>
        </p:spPr>
        <p:txBody>
          <a:bodyPr anchor="b">
            <a:normAutofit/>
          </a:bodyPr>
          <a:lstStyle>
            <a:lvl1pPr algn="l">
              <a:defRPr sz="3600" b="0" cap="all">
                <a:solidFill>
                  <a:schemeClr val="tx1">
                    <a:lumMod val="75000"/>
                    <a:lumOff val="2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581192" y="4541417"/>
            <a:ext cx="11029615" cy="600556"/>
          </a:xfrm>
        </p:spPr>
        <p:txBody>
          <a:bodyPr anchor="t">
            <a:normAutofit/>
          </a:bodyPr>
          <a:lstStyle>
            <a:lvl1pPr marL="0" indent="0" algn="l">
              <a:buNone/>
              <a:defRPr sz="1800" cap="all">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7" name="Date Placeholder 6">
            <a:extLst>
              <a:ext uri="{FF2B5EF4-FFF2-40B4-BE49-F238E27FC236}">
                <a16:creationId xmlns:a16="http://schemas.microsoft.com/office/drawing/2014/main" id="{61582016-5696-4A93-887F-BBB3B9002FE5}"/>
              </a:ext>
            </a:extLst>
          </p:cNvPr>
          <p:cNvSpPr>
            <a:spLocks noGrp="1"/>
          </p:cNvSpPr>
          <p:nvPr>
            <p:ph type="dt" sz="half" idx="10"/>
          </p:nvPr>
        </p:nvSpPr>
        <p:spPr/>
        <p:txBody>
          <a:bodyPr/>
          <a:lstStyle/>
          <a:p>
            <a:fld id="{B2497495-0637-405E-AE64-5CC7506D51F5}" type="datetime1">
              <a:rPr lang="en-US" smtClean="0"/>
              <a:t>6/21/2024</a:t>
            </a:fld>
            <a:endParaRPr lang="en-US"/>
          </a:p>
        </p:txBody>
      </p:sp>
      <p:sp>
        <p:nvSpPr>
          <p:cNvPr id="9" name="Footer Placeholder 8">
            <a:extLst>
              <a:ext uri="{FF2B5EF4-FFF2-40B4-BE49-F238E27FC236}">
                <a16:creationId xmlns:a16="http://schemas.microsoft.com/office/drawing/2014/main" id="{857CFCD5-1192-4E18-8A8F-29E153B44DA4}"/>
              </a:ext>
            </a:extLst>
          </p:cNvPr>
          <p:cNvSpPr>
            <a:spLocks noGrp="1"/>
          </p:cNvSpPr>
          <p:nvPr>
            <p:ph type="ftr" sz="quarter" idx="11"/>
          </p:nvPr>
        </p:nvSpPr>
        <p:spPr/>
        <p:txBody>
          <a:bodyPr/>
          <a:lstStyle/>
          <a:p>
            <a:endParaRPr lang="en-US"/>
          </a:p>
        </p:txBody>
      </p:sp>
      <p:sp>
        <p:nvSpPr>
          <p:cNvPr id="10" name="Slide Number Placeholder 9">
            <a:extLst>
              <a:ext uri="{FF2B5EF4-FFF2-40B4-BE49-F238E27FC236}">
                <a16:creationId xmlns:a16="http://schemas.microsoft.com/office/drawing/2014/main" id="{E39A109E-5018-4794-92B3-FD5E5BCD95E8}"/>
              </a:ext>
            </a:extLst>
          </p:cNvPr>
          <p:cNvSpPr>
            <a:spLocks noGrp="1"/>
          </p:cNvSpPr>
          <p:nvPr>
            <p:ph type="sldNum" sz="quarter" idx="12"/>
          </p:nvPr>
        </p:nvSpPr>
        <p:spPr/>
        <p:txBody>
          <a:bodyPr/>
          <a:lstStyle/>
          <a:p>
            <a:fld id="{3A98EE3D-8CD1-4C3F-BD1C-C98C9596463C}" type="slidenum">
              <a:rPr lang="en-US" smtClean="0"/>
              <a:t>‹#›</a:t>
            </a:fld>
            <a:endParaRPr lang="en-US"/>
          </a:p>
        </p:txBody>
      </p:sp>
    </p:spTree>
    <p:extLst>
      <p:ext uri="{BB962C8B-B14F-4D97-AF65-F5344CB8AC3E}">
        <p14:creationId xmlns:p14="http://schemas.microsoft.com/office/powerpoint/2010/main" val="123122415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581193" y="729658"/>
            <a:ext cx="11029616" cy="988332"/>
          </a:xfrm>
        </p:spPr>
        <p:txBody>
          <a:bodyPr/>
          <a:lstStyle/>
          <a:p>
            <a:r>
              <a:rPr lang="en-US"/>
              <a:t>Click to edit Master title style</a:t>
            </a:r>
            <a:endParaRPr lang="en-US" dirty="0"/>
          </a:p>
        </p:txBody>
      </p:sp>
      <p:sp>
        <p:nvSpPr>
          <p:cNvPr id="3" name="Content Placeholder 2"/>
          <p:cNvSpPr>
            <a:spLocks noGrp="1"/>
          </p:cNvSpPr>
          <p:nvPr>
            <p:ph sz="half" idx="1"/>
          </p:nvPr>
        </p:nvSpPr>
        <p:spPr>
          <a:xfrm>
            <a:off x="581193" y="2228003"/>
            <a:ext cx="5194767" cy="363304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416039" y="2228003"/>
            <a:ext cx="5194769" cy="363304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7BFFD690-9426-415D-8B65-26881E07B2D4}" type="datetime1">
              <a:rPr lang="en-US" smtClean="0"/>
              <a:t>6/21/2024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A98EE3D-8CD1-4C3F-BD1C-C98C9596463C}" type="slidenum">
              <a:rPr lang="en-US" smtClean="0"/>
              <a:t>‹#›</a:t>
            </a:fld>
            <a:endParaRPr lang="en-US"/>
          </a:p>
        </p:txBody>
      </p:sp>
    </p:spTree>
    <p:extLst>
      <p:ext uri="{BB962C8B-B14F-4D97-AF65-F5344CB8AC3E}">
        <p14:creationId xmlns:p14="http://schemas.microsoft.com/office/powerpoint/2010/main" val="5378496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12" name="Title 1"/>
          <p:cNvSpPr>
            <a:spLocks noGrp="1"/>
          </p:cNvSpPr>
          <p:nvPr>
            <p:ph type="title"/>
          </p:nvPr>
        </p:nvSpPr>
        <p:spPr>
          <a:xfrm>
            <a:off x="581193" y="729658"/>
            <a:ext cx="11029616" cy="988332"/>
          </a:xfrm>
        </p:spPr>
        <p:txBody>
          <a:bodyPr/>
          <a:lstStyle/>
          <a:p>
            <a:r>
              <a:rPr lang="en-US"/>
              <a:t>Click to edit Master title style</a:t>
            </a:r>
            <a:endParaRPr lang="en-US" dirty="0"/>
          </a:p>
        </p:txBody>
      </p:sp>
      <p:sp>
        <p:nvSpPr>
          <p:cNvPr id="3" name="Text Placeholder 2"/>
          <p:cNvSpPr>
            <a:spLocks noGrp="1"/>
          </p:cNvSpPr>
          <p:nvPr>
            <p:ph type="body" idx="1"/>
          </p:nvPr>
        </p:nvSpPr>
        <p:spPr>
          <a:xfrm>
            <a:off x="581191" y="2250891"/>
            <a:ext cx="5194769" cy="557784"/>
          </a:xfrm>
        </p:spPr>
        <p:txBody>
          <a:bodyPr anchor="ctr">
            <a:noAutofit/>
          </a:bodyPr>
          <a:lstStyle>
            <a:lvl1pPr marL="0" indent="0">
              <a:buNone/>
              <a:defRPr sz="2000" b="0">
                <a:solidFill>
                  <a:schemeClr val="tx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581194" y="2926052"/>
            <a:ext cx="5194766" cy="2934999"/>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416039" y="2250892"/>
            <a:ext cx="5194770" cy="553373"/>
          </a:xfrm>
        </p:spPr>
        <p:txBody>
          <a:bodyPr anchor="ctr">
            <a:noAutofit/>
          </a:bodyPr>
          <a:lstStyle>
            <a:lvl1pPr marL="0" marR="0" indent="0" algn="l" defTabSz="457200" rtl="0" eaLnBrk="1" fontAlgn="auto" latinLnBrk="0" hangingPunct="1">
              <a:lnSpc>
                <a:spcPct val="100000"/>
              </a:lnSpc>
              <a:spcBef>
                <a:spcPct val="20000"/>
              </a:spcBef>
              <a:spcAft>
                <a:spcPts val="600"/>
              </a:spcAft>
              <a:buClr>
                <a:schemeClr val="accent1"/>
              </a:buClr>
              <a:buSzPct val="92000"/>
              <a:buFont typeface="Wingdings 2" panose="05020102010507070707" pitchFamily="18" charset="2"/>
              <a:buNone/>
              <a:tabLst/>
              <a:defRPr sz="2000" b="0">
                <a:solidFill>
                  <a:schemeClr val="tx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marR="0" lvl="0" indent="0" algn="l" defTabSz="457200" rtl="0" eaLnBrk="1" fontAlgn="auto" latinLnBrk="0" hangingPunct="1">
              <a:lnSpc>
                <a:spcPct val="100000"/>
              </a:lnSpc>
              <a:spcBef>
                <a:spcPct val="20000"/>
              </a:spcBef>
              <a:spcAft>
                <a:spcPts val="600"/>
              </a:spcAft>
              <a:buClr>
                <a:schemeClr val="accent1"/>
              </a:buClr>
              <a:buSzPct val="92000"/>
              <a:buFont typeface="Wingdings 2" panose="05020102010507070707" pitchFamily="18" charset="2"/>
              <a:buNone/>
              <a:tabLst/>
              <a:defRPr/>
            </a:pPr>
            <a:r>
              <a:rPr lang="en-US"/>
              <a:t>Click to edit Master text styles</a:t>
            </a:r>
          </a:p>
        </p:txBody>
      </p:sp>
      <p:sp>
        <p:nvSpPr>
          <p:cNvPr id="6" name="Content Placeholder 5"/>
          <p:cNvSpPr>
            <a:spLocks noGrp="1"/>
          </p:cNvSpPr>
          <p:nvPr>
            <p:ph sz="quarter" idx="4"/>
          </p:nvPr>
        </p:nvSpPr>
        <p:spPr>
          <a:xfrm>
            <a:off x="6416037" y="2926052"/>
            <a:ext cx="5194771" cy="2934999"/>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04C4989A-474C-40DE-95B9-011C28B71673}" type="datetime1">
              <a:rPr lang="en-US" smtClean="0"/>
              <a:t>6/21/2024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A98EE3D-8CD1-4C3F-BD1C-C98C9596463C}" type="slidenum">
              <a:rPr lang="en-US" smtClean="0"/>
              <a:t>‹#›</a:t>
            </a:fld>
            <a:endParaRPr lang="en-US"/>
          </a:p>
        </p:txBody>
      </p:sp>
    </p:spTree>
    <p:extLst>
      <p:ext uri="{BB962C8B-B14F-4D97-AF65-F5344CB8AC3E}">
        <p14:creationId xmlns:p14="http://schemas.microsoft.com/office/powerpoint/2010/main" val="169755625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8" name="Title 1"/>
          <p:cNvSpPr>
            <a:spLocks noGrp="1"/>
          </p:cNvSpPr>
          <p:nvPr>
            <p:ph type="title"/>
          </p:nvPr>
        </p:nvSpPr>
        <p:spPr>
          <a:xfrm>
            <a:off x="575894" y="729658"/>
            <a:ext cx="11029616" cy="988332"/>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5DB4ED54-5B5E-4A04-93D3-5772E3CE3818}" type="datetime1">
              <a:rPr lang="en-US" smtClean="0"/>
              <a:t>6/21/2024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A98EE3D-8CD1-4C3F-BD1C-C98C9596463C}" type="slidenum">
              <a:rPr lang="en-US" smtClean="0"/>
              <a:t>‹#›</a:t>
            </a:fld>
            <a:endParaRPr lang="en-US"/>
          </a:p>
        </p:txBody>
      </p:sp>
    </p:spTree>
    <p:extLst>
      <p:ext uri="{BB962C8B-B14F-4D97-AF65-F5344CB8AC3E}">
        <p14:creationId xmlns:p14="http://schemas.microsoft.com/office/powerpoint/2010/main" val="254146129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EDE50D6-574B-40AF-946F-D52A04ADE379}" type="datetime1">
              <a:rPr lang="en-US" smtClean="0"/>
              <a:t>6/21/2024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A98EE3D-8CD1-4C3F-BD1C-C98C9596463C}" type="slidenum">
              <a:rPr lang="en-US" smtClean="0"/>
              <a:t>‹#›</a:t>
            </a:fld>
            <a:endParaRPr lang="en-US"/>
          </a:p>
        </p:txBody>
      </p:sp>
    </p:spTree>
    <p:extLst>
      <p:ext uri="{BB962C8B-B14F-4D97-AF65-F5344CB8AC3E}">
        <p14:creationId xmlns:p14="http://schemas.microsoft.com/office/powerpoint/2010/main" val="135059945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9" name="Rectangle 8"/>
          <p:cNvSpPr>
            <a:spLocks noChangeAspect="1"/>
          </p:cNvSpPr>
          <p:nvPr/>
        </p:nvSpPr>
        <p:spPr>
          <a:xfrm>
            <a:off x="447817" y="601200"/>
            <a:ext cx="3682723" cy="5815475"/>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767857" y="933450"/>
            <a:ext cx="3031852" cy="1722419"/>
          </a:xfrm>
        </p:spPr>
        <p:txBody>
          <a:bodyPr anchor="b">
            <a:normAutofit/>
          </a:bodyPr>
          <a:lstStyle>
            <a:lvl1pPr algn="l">
              <a:defRPr sz="2400" b="0">
                <a:solidFill>
                  <a:srgbClr val="FFFFFF"/>
                </a:solidFill>
              </a:defRPr>
            </a:lvl1pPr>
          </a:lstStyle>
          <a:p>
            <a:r>
              <a:rPr lang="en-US"/>
              <a:t>Click to edit Master title style</a:t>
            </a:r>
            <a:endParaRPr lang="en-US" dirty="0"/>
          </a:p>
        </p:txBody>
      </p:sp>
      <p:sp>
        <p:nvSpPr>
          <p:cNvPr id="3" name="Content Placeholder 2"/>
          <p:cNvSpPr>
            <a:spLocks noGrp="1"/>
          </p:cNvSpPr>
          <p:nvPr>
            <p:ph idx="1"/>
          </p:nvPr>
        </p:nvSpPr>
        <p:spPr>
          <a:xfrm>
            <a:off x="4900928" y="1179829"/>
            <a:ext cx="6650991" cy="4658216"/>
          </a:xfrm>
        </p:spPr>
        <p:txBody>
          <a:bodyPr anchor="ctr">
            <a:normAutofit/>
          </a:bodyPr>
          <a:lstStyle>
            <a:lvl1pPr>
              <a:defRPr sz="2000">
                <a:solidFill>
                  <a:schemeClr val="tx2"/>
                </a:solidFill>
              </a:defRPr>
            </a:lvl1pPr>
            <a:lvl2pPr>
              <a:defRPr sz="1800">
                <a:solidFill>
                  <a:schemeClr val="tx2"/>
                </a:solidFill>
              </a:defRPr>
            </a:lvl2pPr>
            <a:lvl3pPr>
              <a:defRPr sz="1600">
                <a:solidFill>
                  <a:schemeClr val="tx2"/>
                </a:solidFill>
              </a:defRPr>
            </a:lvl3pPr>
            <a:lvl4pPr>
              <a:defRPr sz="1400">
                <a:solidFill>
                  <a:schemeClr val="tx2"/>
                </a:solidFill>
              </a:defRPr>
            </a:lvl4pPr>
            <a:lvl5pPr>
              <a:defRPr sz="1400">
                <a:solidFill>
                  <a:schemeClr val="tx2"/>
                </a:solidFill>
              </a:defRPr>
            </a:lvl5pPr>
            <a:lvl6pPr>
              <a:defRPr sz="1400">
                <a:solidFill>
                  <a:schemeClr val="tx2"/>
                </a:solidFill>
              </a:defRPr>
            </a:lvl6pPr>
            <a:lvl7pPr>
              <a:defRPr sz="1400">
                <a:solidFill>
                  <a:schemeClr val="tx2"/>
                </a:solidFill>
              </a:defRPr>
            </a:lvl7pPr>
            <a:lvl8pPr>
              <a:defRPr sz="1400">
                <a:solidFill>
                  <a:schemeClr val="tx2"/>
                </a:solidFill>
              </a:defRPr>
            </a:lvl8pPr>
            <a:lvl9pPr>
              <a:defRPr sz="1400">
                <a:solidFill>
                  <a:schemeClr val="tx2"/>
                </a:solid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767857" y="2836654"/>
            <a:ext cx="3031852" cy="3001392"/>
          </a:xfrm>
        </p:spPr>
        <p:txBody>
          <a:bodyPr anchor="t">
            <a:normAutofit/>
          </a:bodyPr>
          <a:lstStyle>
            <a:lvl1pPr marL="0" indent="0" algn="l">
              <a:buNone/>
              <a:defRPr sz="1600">
                <a:solidFill>
                  <a:srgbClr val="FFFFFF"/>
                </a:solidFill>
              </a:defRPr>
            </a:lvl1pPr>
            <a:lvl2pPr marL="457200" indent="0">
              <a:buNone/>
              <a:defRPr sz="11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8" name="Date Placeholder 7">
            <a:extLst>
              <a:ext uri="{FF2B5EF4-FFF2-40B4-BE49-F238E27FC236}">
                <a16:creationId xmlns:a16="http://schemas.microsoft.com/office/drawing/2014/main" id="{0B919CC2-2A65-446F-B538-9E6249035445}"/>
              </a:ext>
            </a:extLst>
          </p:cNvPr>
          <p:cNvSpPr>
            <a:spLocks noGrp="1"/>
          </p:cNvSpPr>
          <p:nvPr>
            <p:ph type="dt" sz="half" idx="10"/>
          </p:nvPr>
        </p:nvSpPr>
        <p:spPr>
          <a:xfrm>
            <a:off x="7605951" y="6456916"/>
            <a:ext cx="2844799" cy="365125"/>
          </a:xfrm>
        </p:spPr>
        <p:txBody>
          <a:bodyPr/>
          <a:lstStyle/>
          <a:p>
            <a:fld id="{D82884F1-FFEA-405F-9602-3DCA865EDA4E}" type="datetime1">
              <a:rPr lang="en-US" smtClean="0"/>
              <a:t>6/21/2024</a:t>
            </a:fld>
            <a:endParaRPr lang="en-US"/>
          </a:p>
        </p:txBody>
      </p:sp>
      <p:sp>
        <p:nvSpPr>
          <p:cNvPr id="10" name="Footer Placeholder 9">
            <a:extLst>
              <a:ext uri="{FF2B5EF4-FFF2-40B4-BE49-F238E27FC236}">
                <a16:creationId xmlns:a16="http://schemas.microsoft.com/office/drawing/2014/main" id="{B72412AE-119E-4982-8B24-63365EFCA796}"/>
              </a:ext>
            </a:extLst>
          </p:cNvPr>
          <p:cNvSpPr>
            <a:spLocks noGrp="1"/>
          </p:cNvSpPr>
          <p:nvPr>
            <p:ph type="ftr" sz="quarter" idx="11"/>
          </p:nvPr>
        </p:nvSpPr>
        <p:spPr>
          <a:xfrm>
            <a:off x="581192" y="6452590"/>
            <a:ext cx="6917210" cy="365125"/>
          </a:xfrm>
        </p:spPr>
        <p:txBody>
          <a:bodyPr/>
          <a:lstStyle/>
          <a:p>
            <a:endParaRPr lang="en-US"/>
          </a:p>
        </p:txBody>
      </p:sp>
      <p:sp>
        <p:nvSpPr>
          <p:cNvPr id="11" name="Slide Number Placeholder 10">
            <a:extLst>
              <a:ext uri="{FF2B5EF4-FFF2-40B4-BE49-F238E27FC236}">
                <a16:creationId xmlns:a16="http://schemas.microsoft.com/office/drawing/2014/main" id="{7FC4BB19-6AD1-45CF-9F99-00B109890FAB}"/>
              </a:ext>
            </a:extLst>
          </p:cNvPr>
          <p:cNvSpPr>
            <a:spLocks noGrp="1"/>
          </p:cNvSpPr>
          <p:nvPr>
            <p:ph type="sldNum" sz="quarter" idx="12"/>
          </p:nvPr>
        </p:nvSpPr>
        <p:spPr>
          <a:xfrm>
            <a:off x="10558300" y="6456916"/>
            <a:ext cx="1052510" cy="365125"/>
          </a:xfrm>
        </p:spPr>
        <p:txBody>
          <a:bodyPr/>
          <a:lstStyle/>
          <a:p>
            <a:fld id="{3A98EE3D-8CD1-4C3F-BD1C-C98C9596463C}" type="slidenum">
              <a:rPr lang="en-US" smtClean="0"/>
              <a:pPr/>
              <a:t>‹#›</a:t>
            </a:fld>
            <a:endParaRPr lang="en-US"/>
          </a:p>
        </p:txBody>
      </p:sp>
    </p:spTree>
    <p:extLst>
      <p:ext uri="{BB962C8B-B14F-4D97-AF65-F5344CB8AC3E}">
        <p14:creationId xmlns:p14="http://schemas.microsoft.com/office/powerpoint/2010/main" val="302098665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81193" y="4693389"/>
            <a:ext cx="11029616" cy="566738"/>
          </a:xfrm>
        </p:spPr>
        <p:txBody>
          <a:bodyPr anchor="b">
            <a:normAutofit/>
          </a:bodyPr>
          <a:lstStyle>
            <a:lvl1pPr algn="l">
              <a:defRPr sz="2400" b="0">
                <a:solidFill>
                  <a:schemeClr val="tx1">
                    <a:lumMod val="75000"/>
                    <a:lumOff val="25000"/>
                  </a:schemeClr>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447817" y="641350"/>
            <a:ext cx="11290859" cy="3651249"/>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p>
        </p:txBody>
      </p:sp>
      <p:sp>
        <p:nvSpPr>
          <p:cNvPr id="4" name="Text Placeholder 3"/>
          <p:cNvSpPr>
            <a:spLocks noGrp="1"/>
          </p:cNvSpPr>
          <p:nvPr>
            <p:ph type="body" sz="half" idx="2"/>
          </p:nvPr>
        </p:nvSpPr>
        <p:spPr>
          <a:xfrm>
            <a:off x="581192" y="5260127"/>
            <a:ext cx="11029617" cy="998148"/>
          </a:xfrm>
        </p:spPr>
        <p:txBody>
          <a:bodyPr anchor="t">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E18DB4A-8810-4A10-AD5C-D5E2C667F5B3}" type="datetime1">
              <a:rPr lang="en-US" smtClean="0"/>
              <a:t>6/21/2024</a:t>
            </a:fld>
            <a:endParaRPr lang="en-US"/>
          </a:p>
        </p:txBody>
      </p:sp>
      <p:sp>
        <p:nvSpPr>
          <p:cNvPr id="6" name="Footer Placeholder 5"/>
          <p:cNvSpPr>
            <a:spLocks noGrp="1"/>
          </p:cNvSpPr>
          <p:nvPr>
            <p:ph type="ftr" sz="quarter" idx="11"/>
          </p:nvPr>
        </p:nvSpPr>
        <p:spPr/>
        <p:txBody>
          <a:bodyPr/>
          <a:lstStyle/>
          <a:p>
            <a:pPr algn="l"/>
            <a:endParaRPr lang="en-US"/>
          </a:p>
        </p:txBody>
      </p:sp>
      <p:sp>
        <p:nvSpPr>
          <p:cNvPr id="7" name="Slide Number Placeholder 6"/>
          <p:cNvSpPr>
            <a:spLocks noGrp="1"/>
          </p:cNvSpPr>
          <p:nvPr>
            <p:ph type="sldNum" sz="quarter" idx="12"/>
          </p:nvPr>
        </p:nvSpPr>
        <p:spPr/>
        <p:txBody>
          <a:bodyPr/>
          <a:lstStyle/>
          <a:p>
            <a:fld id="{3A98EE3D-8CD1-4C3F-BD1C-C98C9596463C}" type="slidenum">
              <a:rPr lang="en-US" smtClean="0"/>
              <a:t>‹#›</a:t>
            </a:fld>
            <a:endParaRPr lang="en-US"/>
          </a:p>
        </p:txBody>
      </p:sp>
    </p:spTree>
    <p:extLst>
      <p:ext uri="{BB962C8B-B14F-4D97-AF65-F5344CB8AC3E}">
        <p14:creationId xmlns:p14="http://schemas.microsoft.com/office/powerpoint/2010/main" val="118905179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81192" y="705124"/>
            <a:ext cx="11029616" cy="1189554"/>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581192" y="2336002"/>
            <a:ext cx="11029616" cy="3652047"/>
          </a:xfrm>
          <a:prstGeom prst="rect">
            <a:avLst/>
          </a:prstGeom>
        </p:spPr>
        <p:txBody>
          <a:bodyPr vert="horz" lIns="91440" tIns="45720" rIns="91440" bIns="45720" rtlCol="0"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605951" y="6423914"/>
            <a:ext cx="2844799" cy="365125"/>
          </a:xfrm>
          <a:prstGeom prst="rect">
            <a:avLst/>
          </a:prstGeom>
        </p:spPr>
        <p:txBody>
          <a:bodyPr vert="horz" lIns="91440" tIns="45720" rIns="91440" bIns="45720" rtlCol="0" anchor="ctr"/>
          <a:lstStyle>
            <a:lvl1pPr algn="r">
              <a:defRPr sz="900">
                <a:solidFill>
                  <a:schemeClr val="tx1">
                    <a:lumMod val="75000"/>
                    <a:lumOff val="25000"/>
                  </a:schemeClr>
                </a:solidFill>
              </a:defRPr>
            </a:lvl1pPr>
          </a:lstStyle>
          <a:p>
            <a:fld id="{ED291B17-9318-49DB-B28B-6E5994AE9581}" type="datetime1">
              <a:rPr lang="en-US" smtClean="0"/>
              <a:t>6/21/2024</a:t>
            </a:fld>
            <a:endParaRPr lang="en-US"/>
          </a:p>
        </p:txBody>
      </p:sp>
      <p:sp>
        <p:nvSpPr>
          <p:cNvPr id="5" name="Footer Placeholder 4"/>
          <p:cNvSpPr>
            <a:spLocks noGrp="1"/>
          </p:cNvSpPr>
          <p:nvPr>
            <p:ph type="ftr" sz="quarter" idx="3"/>
          </p:nvPr>
        </p:nvSpPr>
        <p:spPr>
          <a:xfrm>
            <a:off x="581192" y="6423914"/>
            <a:ext cx="6917210" cy="365125"/>
          </a:xfrm>
          <a:prstGeom prst="rect">
            <a:avLst/>
          </a:prstGeom>
        </p:spPr>
        <p:txBody>
          <a:bodyPr vert="horz" lIns="91440" tIns="45720" rIns="91440" bIns="45720" rtlCol="0" anchor="ctr"/>
          <a:lstStyle>
            <a:lvl1pPr algn="l">
              <a:defRPr sz="900" cap="all">
                <a:solidFill>
                  <a:schemeClr val="tx1">
                    <a:lumMod val="75000"/>
                    <a:lumOff val="25000"/>
                  </a:schemeClr>
                </a:solidFill>
              </a:defRPr>
            </a:lvl1pPr>
          </a:lstStyle>
          <a:p>
            <a:endParaRPr lang="en-US"/>
          </a:p>
        </p:txBody>
      </p:sp>
      <p:sp>
        <p:nvSpPr>
          <p:cNvPr id="6" name="Slide Number Placeholder 5"/>
          <p:cNvSpPr>
            <a:spLocks noGrp="1"/>
          </p:cNvSpPr>
          <p:nvPr>
            <p:ph type="sldNum" sz="quarter" idx="4"/>
          </p:nvPr>
        </p:nvSpPr>
        <p:spPr>
          <a:xfrm>
            <a:off x="10558300" y="6423914"/>
            <a:ext cx="1052510" cy="365125"/>
          </a:xfrm>
          <a:prstGeom prst="rect">
            <a:avLst/>
          </a:prstGeom>
        </p:spPr>
        <p:txBody>
          <a:bodyPr vert="horz" lIns="91440" tIns="45720" rIns="91440" bIns="45720" rtlCol="0" anchor="ctr"/>
          <a:lstStyle>
            <a:lvl1pPr algn="r">
              <a:defRPr sz="900">
                <a:solidFill>
                  <a:schemeClr val="tx1">
                    <a:lumMod val="75000"/>
                    <a:lumOff val="25000"/>
                  </a:schemeClr>
                </a:solidFill>
              </a:defRPr>
            </a:lvl1pPr>
          </a:lstStyle>
          <a:p>
            <a:fld id="{3A98EE3D-8CD1-4C3F-BD1C-C98C9596463C}" type="slidenum">
              <a:rPr lang="en-US" smtClean="0"/>
              <a:t>‹#›</a:t>
            </a:fld>
            <a:endParaRPr lang="en-US"/>
          </a:p>
        </p:txBody>
      </p:sp>
      <p:sp>
        <p:nvSpPr>
          <p:cNvPr id="9" name="Rectangle 8"/>
          <p:cNvSpPr/>
          <p:nvPr/>
        </p:nvSpPr>
        <p:spPr>
          <a:xfrm>
            <a:off x="446534" y="457200"/>
            <a:ext cx="3703320" cy="94997"/>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10" name="Rectangle 9"/>
          <p:cNvSpPr/>
          <p:nvPr/>
        </p:nvSpPr>
        <p:spPr>
          <a:xfrm>
            <a:off x="8042147" y="453643"/>
            <a:ext cx="3703320" cy="98554"/>
          </a:xfrm>
          <a:prstGeom prst="rect">
            <a:avLst/>
          </a:prstGeom>
          <a:solidFill>
            <a:srgbClr val="969FA7"/>
          </a:soli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a:xfrm>
            <a:off x="4241830" y="457200"/>
            <a:ext cx="3703320" cy="9144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Tree>
    <p:extLst>
      <p:ext uri="{BB962C8B-B14F-4D97-AF65-F5344CB8AC3E}">
        <p14:creationId xmlns:p14="http://schemas.microsoft.com/office/powerpoint/2010/main" val="230082440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Lst>
  <p:hf sldNum="0" hdr="0" ftr="0" dt="0"/>
  <p:txStyles>
    <p:titleStyle>
      <a:lvl1pPr algn="l" defTabSz="457200" rtl="0" eaLnBrk="1" latinLnBrk="0" hangingPunct="1">
        <a:lnSpc>
          <a:spcPct val="100000"/>
        </a:lnSpc>
        <a:spcBef>
          <a:spcPct val="0"/>
        </a:spcBef>
        <a:buNone/>
        <a:defRPr sz="2800" b="0" kern="1200" cap="all">
          <a:solidFill>
            <a:schemeClr val="tx1">
              <a:lumMod val="75000"/>
              <a:lumOff val="2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06000" indent="-306000" algn="l" defTabSz="457200" rtl="0" eaLnBrk="1" latinLnBrk="0" hangingPunct="1">
        <a:lnSpc>
          <a:spcPct val="110000"/>
        </a:lnSpc>
        <a:spcBef>
          <a:spcPct val="20000"/>
        </a:spcBef>
        <a:spcAft>
          <a:spcPts val="600"/>
        </a:spcAft>
        <a:buClr>
          <a:schemeClr val="accent1"/>
        </a:buClr>
        <a:buSzPct val="92000"/>
        <a:buFont typeface="Wingdings 2" panose="05020102010507070707" pitchFamily="18" charset="2"/>
        <a:buChar char=""/>
        <a:defRPr sz="1700" kern="1200">
          <a:solidFill>
            <a:schemeClr val="tx1">
              <a:lumMod val="75000"/>
              <a:lumOff val="25000"/>
            </a:schemeClr>
          </a:solidFill>
          <a:latin typeface="+mn-lt"/>
          <a:ea typeface="+mn-ea"/>
          <a:cs typeface="+mn-cs"/>
        </a:defRPr>
      </a:lvl1pPr>
      <a:lvl2pPr marL="630000" indent="-306000" algn="l" defTabSz="457200" rtl="0" eaLnBrk="1" latinLnBrk="0" hangingPunct="1">
        <a:spcBef>
          <a:spcPct val="20000"/>
        </a:spcBef>
        <a:spcAft>
          <a:spcPts val="600"/>
        </a:spcAft>
        <a:buClr>
          <a:schemeClr val="accent1"/>
        </a:buClr>
        <a:buSzPct val="92000"/>
        <a:buFont typeface="Wingdings 2" panose="05020102010507070707" pitchFamily="18" charset="2"/>
        <a:buChar char=""/>
        <a:defRPr sz="1400" kern="1200">
          <a:solidFill>
            <a:schemeClr val="tx1">
              <a:lumMod val="75000"/>
              <a:lumOff val="25000"/>
            </a:schemeClr>
          </a:solidFill>
          <a:latin typeface="+mn-lt"/>
          <a:ea typeface="+mn-ea"/>
          <a:cs typeface="+mn-cs"/>
        </a:defRPr>
      </a:lvl2pPr>
      <a:lvl3pPr marL="900000" indent="-270000" algn="l" defTabSz="457200" rtl="0" eaLnBrk="1" latinLnBrk="0" hangingPunct="1">
        <a:spcBef>
          <a:spcPct val="20000"/>
        </a:spcBef>
        <a:spcAft>
          <a:spcPts val="600"/>
        </a:spcAft>
        <a:buClr>
          <a:schemeClr val="accent1"/>
        </a:buClr>
        <a:buSzPct val="92000"/>
        <a:buFont typeface="Wingdings 2" panose="05020102010507070707" pitchFamily="18" charset="2"/>
        <a:buChar char=""/>
        <a:defRPr sz="1300" kern="1200">
          <a:solidFill>
            <a:schemeClr val="tx1">
              <a:lumMod val="75000"/>
              <a:lumOff val="25000"/>
            </a:schemeClr>
          </a:solidFill>
          <a:latin typeface="+mn-lt"/>
          <a:ea typeface="+mn-ea"/>
          <a:cs typeface="+mn-cs"/>
        </a:defRPr>
      </a:lvl3pPr>
      <a:lvl4pPr marL="1242000" indent="-234000" algn="l" defTabSz="457200" rtl="0" eaLnBrk="1" latinLnBrk="0" hangingPunct="1">
        <a:spcBef>
          <a:spcPct val="20000"/>
        </a:spcBef>
        <a:spcAft>
          <a:spcPts val="600"/>
        </a:spcAft>
        <a:buClr>
          <a:schemeClr val="accent1"/>
        </a:buClr>
        <a:buSzPct val="92000"/>
        <a:buFont typeface="Wingdings 2" panose="05020102010507070707" pitchFamily="18" charset="2"/>
        <a:buChar char=""/>
        <a:defRPr sz="1100" kern="1200">
          <a:solidFill>
            <a:schemeClr val="tx1">
              <a:lumMod val="75000"/>
              <a:lumOff val="25000"/>
            </a:schemeClr>
          </a:solidFill>
          <a:latin typeface="+mn-lt"/>
          <a:ea typeface="+mn-ea"/>
          <a:cs typeface="+mn-cs"/>
        </a:defRPr>
      </a:lvl4pPr>
      <a:lvl5pPr marL="1602000" indent="-234000" algn="l" defTabSz="457200" rtl="0" eaLnBrk="1" latinLnBrk="0" hangingPunct="1">
        <a:spcBef>
          <a:spcPct val="20000"/>
        </a:spcBef>
        <a:spcAft>
          <a:spcPts val="600"/>
        </a:spcAft>
        <a:buClr>
          <a:schemeClr val="accent1"/>
        </a:buClr>
        <a:buSzPct val="92000"/>
        <a:buFont typeface="Wingdings 2" panose="05020102010507070707" pitchFamily="18" charset="2"/>
        <a:buChar char=""/>
        <a:defRPr sz="1100" kern="1200">
          <a:solidFill>
            <a:schemeClr val="tx1">
              <a:lumMod val="75000"/>
              <a:lumOff val="25000"/>
            </a:schemeClr>
          </a:solidFill>
          <a:latin typeface="+mn-lt"/>
          <a:ea typeface="+mn-ea"/>
          <a:cs typeface="+mn-cs"/>
        </a:defRPr>
      </a:lvl5pPr>
      <a:lvl6pPr marL="19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pn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audio" Target="../media/audio1.wav"/><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audio" Target="../media/audio2.wav"/><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4.xml"/><Relationship Id="rId5" Type="http://schemas.openxmlformats.org/officeDocument/2006/relationships/image" Target="../media/image6.png"/><Relationship Id="rId4" Type="http://schemas.openxmlformats.org/officeDocument/2006/relationships/image" Target="../media/image5.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WordArt 5">
            <a:extLst>
              <a:ext uri="{FF2B5EF4-FFF2-40B4-BE49-F238E27FC236}">
                <a16:creationId xmlns:a16="http://schemas.microsoft.com/office/drawing/2014/main" id="{A46E4451-938B-B9AA-4977-33461DAD3253}"/>
              </a:ext>
            </a:extLst>
          </p:cNvPr>
          <p:cNvSpPr>
            <a:spLocks noChangeArrowheads="1" noChangeShapeType="1" noTextEdit="1"/>
          </p:cNvSpPr>
          <p:nvPr/>
        </p:nvSpPr>
        <p:spPr bwMode="auto">
          <a:xfrm>
            <a:off x="2992016" y="603380"/>
            <a:ext cx="5638800" cy="1143000"/>
          </a:xfrm>
          <a:prstGeom prst="rect">
            <a:avLst/>
          </a:prstGeom>
        </p:spPr>
        <p:txBody>
          <a:bodyPr wrap="none" fromWordArt="1">
            <a:prstTxWarp prst="textDoubleWave1">
              <a:avLst>
                <a:gd name="adj1" fmla="val 6500"/>
                <a:gd name="adj2" fmla="val 0"/>
              </a:avLst>
            </a:prstTxWarp>
          </a:bodyPr>
          <a:lstStyle/>
          <a:p>
            <a:pPr algn="ctr"/>
            <a:r>
              <a:rPr lang="en-US" sz="3600" b="1" kern="10" spc="-360" err="1">
                <a:ln w="12700">
                  <a:solidFill>
                    <a:srgbClr val="FF0000"/>
                  </a:solidFill>
                  <a:round/>
                  <a:headEnd/>
                  <a:tailEnd/>
                </a:ln>
                <a:solidFill>
                  <a:srgbClr val="00FF00"/>
                </a:solidFill>
                <a:effectLst>
                  <a:outerShdw dist="125724" dir="18900000" algn="ctr" rotWithShape="0">
                    <a:srgbClr val="000099"/>
                  </a:outerShdw>
                </a:effectLst>
                <a:latin typeface="Times New Roman" panose="02020603050405020304" pitchFamily="18" charset="0"/>
                <a:cs typeface="Times New Roman" panose="02020603050405020304" pitchFamily="18" charset="0"/>
              </a:rPr>
              <a:t>Kiểm</a:t>
            </a:r>
            <a:r>
              <a:rPr lang="en-US" sz="3600" b="1" kern="10" spc="-360">
                <a:ln w="12700">
                  <a:solidFill>
                    <a:srgbClr val="FF0000"/>
                  </a:solidFill>
                  <a:round/>
                  <a:headEnd/>
                  <a:tailEnd/>
                </a:ln>
                <a:solidFill>
                  <a:srgbClr val="00FF00"/>
                </a:solidFill>
                <a:effectLst>
                  <a:outerShdw dist="125724" dir="18900000" algn="ctr" rotWithShape="0">
                    <a:srgbClr val="000099"/>
                  </a:outerShdw>
                </a:effectLst>
                <a:latin typeface="Times New Roman" panose="02020603050405020304" pitchFamily="18" charset="0"/>
                <a:cs typeface="Times New Roman" panose="02020603050405020304" pitchFamily="18" charset="0"/>
              </a:rPr>
              <a:t> </a:t>
            </a:r>
            <a:r>
              <a:rPr lang="en-US" sz="3600" b="1" kern="10" spc="-360" err="1">
                <a:ln w="12700">
                  <a:solidFill>
                    <a:srgbClr val="FF0000"/>
                  </a:solidFill>
                  <a:round/>
                  <a:headEnd/>
                  <a:tailEnd/>
                </a:ln>
                <a:solidFill>
                  <a:srgbClr val="00FF00"/>
                </a:solidFill>
                <a:effectLst>
                  <a:outerShdw dist="125724" dir="18900000" algn="ctr" rotWithShape="0">
                    <a:srgbClr val="000099"/>
                  </a:outerShdw>
                </a:effectLst>
                <a:latin typeface="Times New Roman" panose="02020603050405020304" pitchFamily="18" charset="0"/>
                <a:cs typeface="Times New Roman" panose="02020603050405020304" pitchFamily="18" charset="0"/>
              </a:rPr>
              <a:t>tra</a:t>
            </a:r>
            <a:r>
              <a:rPr lang="en-US" sz="3600" b="1" kern="10" spc="-360">
                <a:ln w="12700">
                  <a:solidFill>
                    <a:srgbClr val="FF0000"/>
                  </a:solidFill>
                  <a:round/>
                  <a:headEnd/>
                  <a:tailEnd/>
                </a:ln>
                <a:solidFill>
                  <a:srgbClr val="00FF00"/>
                </a:solidFill>
                <a:effectLst>
                  <a:outerShdw dist="125724" dir="18900000" algn="ctr" rotWithShape="0">
                    <a:srgbClr val="000099"/>
                  </a:outerShdw>
                </a:effectLst>
                <a:latin typeface="Times New Roman" panose="02020603050405020304" pitchFamily="18" charset="0"/>
                <a:cs typeface="Times New Roman" panose="02020603050405020304" pitchFamily="18" charset="0"/>
              </a:rPr>
              <a:t> </a:t>
            </a:r>
            <a:r>
              <a:rPr lang="en-US" sz="3600" b="1" kern="10" spc="-360" err="1">
                <a:ln w="12700">
                  <a:solidFill>
                    <a:srgbClr val="FF0000"/>
                  </a:solidFill>
                  <a:round/>
                  <a:headEnd/>
                  <a:tailEnd/>
                </a:ln>
                <a:solidFill>
                  <a:srgbClr val="00FF00"/>
                </a:solidFill>
                <a:effectLst>
                  <a:outerShdw dist="125724" dir="18900000" algn="ctr" rotWithShape="0">
                    <a:srgbClr val="000099"/>
                  </a:outerShdw>
                </a:effectLst>
                <a:latin typeface="Times New Roman" panose="02020603050405020304" pitchFamily="18" charset="0"/>
                <a:cs typeface="Times New Roman" panose="02020603050405020304" pitchFamily="18" charset="0"/>
              </a:rPr>
              <a:t>bài</a:t>
            </a:r>
            <a:r>
              <a:rPr lang="en-US" sz="3600" b="1" kern="10" spc="-360">
                <a:ln w="12700">
                  <a:solidFill>
                    <a:srgbClr val="FF0000"/>
                  </a:solidFill>
                  <a:round/>
                  <a:headEnd/>
                  <a:tailEnd/>
                </a:ln>
                <a:solidFill>
                  <a:srgbClr val="00FF00"/>
                </a:solidFill>
                <a:effectLst>
                  <a:outerShdw dist="125724" dir="18900000" algn="ctr" rotWithShape="0">
                    <a:srgbClr val="000099"/>
                  </a:outerShdw>
                </a:effectLst>
                <a:latin typeface="Times New Roman" panose="02020603050405020304" pitchFamily="18" charset="0"/>
                <a:cs typeface="Times New Roman" panose="02020603050405020304" pitchFamily="18" charset="0"/>
              </a:rPr>
              <a:t> </a:t>
            </a:r>
            <a:r>
              <a:rPr lang="en-US" sz="3600" b="1" kern="10" spc="-360" err="1">
                <a:ln w="12700">
                  <a:solidFill>
                    <a:srgbClr val="FF0000"/>
                  </a:solidFill>
                  <a:round/>
                  <a:headEnd/>
                  <a:tailEnd/>
                </a:ln>
                <a:solidFill>
                  <a:srgbClr val="00FF00"/>
                </a:solidFill>
                <a:effectLst>
                  <a:outerShdw dist="125724" dir="18900000" algn="ctr" rotWithShape="0">
                    <a:srgbClr val="000099"/>
                  </a:outerShdw>
                </a:effectLst>
                <a:latin typeface="Times New Roman" panose="02020603050405020304" pitchFamily="18" charset="0"/>
                <a:cs typeface="Times New Roman" panose="02020603050405020304" pitchFamily="18" charset="0"/>
              </a:rPr>
              <a:t>cũ</a:t>
            </a:r>
            <a:r>
              <a:rPr lang="en-US" sz="3600" b="1" kern="10" spc="-360">
                <a:ln w="12700">
                  <a:solidFill>
                    <a:srgbClr val="FF0000"/>
                  </a:solidFill>
                  <a:round/>
                  <a:headEnd/>
                  <a:tailEnd/>
                </a:ln>
                <a:solidFill>
                  <a:srgbClr val="00FF00"/>
                </a:solidFill>
                <a:effectLst>
                  <a:outerShdw dist="125724" dir="18900000" algn="ctr" rotWithShape="0">
                    <a:srgbClr val="000099"/>
                  </a:outerShdw>
                </a:effectLst>
                <a:latin typeface="Times New Roman" panose="02020603050405020304" pitchFamily="18" charset="0"/>
                <a:cs typeface="Times New Roman" panose="02020603050405020304" pitchFamily="18" charset="0"/>
              </a:rPr>
              <a:t>:</a:t>
            </a:r>
          </a:p>
        </p:txBody>
      </p:sp>
      <p:sp>
        <p:nvSpPr>
          <p:cNvPr id="3" name="TextBox 2">
            <a:extLst>
              <a:ext uri="{FF2B5EF4-FFF2-40B4-BE49-F238E27FC236}">
                <a16:creationId xmlns:a16="http://schemas.microsoft.com/office/drawing/2014/main" id="{B4C08F64-E955-51D1-B500-E2D7F1164950}"/>
              </a:ext>
            </a:extLst>
          </p:cNvPr>
          <p:cNvSpPr txBox="1"/>
          <p:nvPr/>
        </p:nvSpPr>
        <p:spPr>
          <a:xfrm>
            <a:off x="922175" y="2090172"/>
            <a:ext cx="9789368" cy="2677656"/>
          </a:xfrm>
          <a:prstGeom prst="rect">
            <a:avLst/>
          </a:prstGeom>
          <a:noFill/>
        </p:spPr>
        <p:txBody>
          <a:bodyPr wrap="square">
            <a:spAutoFit/>
          </a:bodyPr>
          <a:lstStyle/>
          <a:p>
            <a:pPr algn="just"/>
            <a:r>
              <a:rPr lang="fr-FR" sz="2800" b="1">
                <a:solidFill>
                  <a:srgbClr val="0033CC"/>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fr-FR" sz="2800" b="1" u="sng">
                <a:solidFill>
                  <a:srgbClr val="0033CC"/>
                </a:solidFill>
                <a:effectLst/>
                <a:latin typeface="Times New Roman" panose="02020603050405020304" pitchFamily="18" charset="0"/>
                <a:ea typeface="Times New Roman" panose="02020603050405020304" pitchFamily="18" charset="0"/>
                <a:cs typeface="Times New Roman" panose="02020603050405020304" pitchFamily="18" charset="0"/>
              </a:rPr>
              <a:t>HS 1</a:t>
            </a:r>
            <a:r>
              <a:rPr lang="fr-FR" sz="2800" b="1">
                <a:solidFill>
                  <a:srgbClr val="0033CC"/>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fr-FR" sz="2800">
                <a:solidFill>
                  <a:srgbClr val="0033CC"/>
                </a:solidFill>
                <a:latin typeface="Times New Roman" panose="02020603050405020304" pitchFamily="18" charset="0"/>
                <a:ea typeface="Times New Roman" panose="02020603050405020304" pitchFamily="18" charset="0"/>
                <a:cs typeface="Times New Roman" panose="02020603050405020304" pitchFamily="18" charset="0"/>
              </a:rPr>
              <a:t>Ở</a:t>
            </a:r>
            <a:r>
              <a:rPr lang="fr-FR" sz="2800">
                <a:solidFill>
                  <a:srgbClr val="0033CC"/>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fr-FR" sz="2800" err="1">
                <a:solidFill>
                  <a:srgbClr val="0033CC"/>
                </a:solidFill>
                <a:effectLst/>
                <a:latin typeface="Times New Roman" panose="02020603050405020304" pitchFamily="18" charset="0"/>
                <a:ea typeface="Times New Roman" panose="02020603050405020304" pitchFamily="18" charset="0"/>
                <a:cs typeface="Times New Roman" panose="02020603050405020304" pitchFamily="18" charset="0"/>
              </a:rPr>
              <a:t>đậu</a:t>
            </a:r>
            <a:r>
              <a:rPr lang="fr-FR" sz="2800">
                <a:solidFill>
                  <a:srgbClr val="0033CC"/>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fr-FR" sz="2800" err="1">
                <a:solidFill>
                  <a:srgbClr val="0033CC"/>
                </a:solidFill>
                <a:effectLst/>
                <a:latin typeface="Times New Roman" panose="02020603050405020304" pitchFamily="18" charset="0"/>
                <a:ea typeface="Times New Roman" panose="02020603050405020304" pitchFamily="18" charset="0"/>
                <a:cs typeface="Times New Roman" panose="02020603050405020304" pitchFamily="18" charset="0"/>
              </a:rPr>
              <a:t>Hà</a:t>
            </a:r>
            <a:r>
              <a:rPr lang="fr-FR" sz="2800">
                <a:solidFill>
                  <a:srgbClr val="0033CC"/>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fr-FR" sz="2800" err="1">
                <a:solidFill>
                  <a:srgbClr val="0033CC"/>
                </a:solidFill>
                <a:effectLst/>
                <a:latin typeface="Times New Roman" panose="02020603050405020304" pitchFamily="18" charset="0"/>
                <a:ea typeface="Times New Roman" panose="02020603050405020304" pitchFamily="18" charset="0"/>
                <a:cs typeface="Times New Roman" panose="02020603050405020304" pitchFamily="18" charset="0"/>
              </a:rPr>
              <a:t>lan</a:t>
            </a:r>
            <a:r>
              <a:rPr lang="fr-FR" sz="2800">
                <a:solidFill>
                  <a:srgbClr val="0033CC"/>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fr-FR" sz="2800" err="1">
                <a:solidFill>
                  <a:srgbClr val="0033CC"/>
                </a:solidFill>
                <a:effectLst/>
                <a:latin typeface="Times New Roman" panose="02020603050405020304" pitchFamily="18" charset="0"/>
                <a:ea typeface="Times New Roman" panose="02020603050405020304" pitchFamily="18" charset="0"/>
                <a:cs typeface="Times New Roman" panose="02020603050405020304" pitchFamily="18" charset="0"/>
              </a:rPr>
              <a:t>gen</a:t>
            </a:r>
            <a:r>
              <a:rPr lang="fr-FR" sz="2800">
                <a:solidFill>
                  <a:srgbClr val="0033CC"/>
                </a:solidFill>
                <a:effectLst/>
                <a:latin typeface="Times New Roman" panose="02020603050405020304" pitchFamily="18" charset="0"/>
                <a:ea typeface="Times New Roman" panose="02020603050405020304" pitchFamily="18" charset="0"/>
                <a:cs typeface="Times New Roman" panose="02020603050405020304" pitchFamily="18" charset="0"/>
              </a:rPr>
              <a:t> B qui </a:t>
            </a:r>
            <a:r>
              <a:rPr lang="fr-FR" sz="2800" err="1">
                <a:solidFill>
                  <a:srgbClr val="0033CC"/>
                </a:solidFill>
                <a:effectLst/>
                <a:latin typeface="Times New Roman" panose="02020603050405020304" pitchFamily="18" charset="0"/>
                <a:ea typeface="Times New Roman" panose="02020603050405020304" pitchFamily="18" charset="0"/>
                <a:cs typeface="Times New Roman" panose="02020603050405020304" pitchFamily="18" charset="0"/>
              </a:rPr>
              <a:t>định</a:t>
            </a:r>
            <a:r>
              <a:rPr lang="fr-FR" sz="2800">
                <a:solidFill>
                  <a:srgbClr val="0033CC"/>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fr-FR" sz="2800" err="1">
                <a:solidFill>
                  <a:srgbClr val="0033CC"/>
                </a:solidFill>
                <a:effectLst/>
                <a:latin typeface="Times New Roman" panose="02020603050405020304" pitchFamily="18" charset="0"/>
                <a:ea typeface="Times New Roman" panose="02020603050405020304" pitchFamily="18" charset="0"/>
                <a:cs typeface="Times New Roman" panose="02020603050405020304" pitchFamily="18" charset="0"/>
              </a:rPr>
              <a:t>hạt</a:t>
            </a:r>
            <a:r>
              <a:rPr lang="fr-FR" sz="2800">
                <a:solidFill>
                  <a:srgbClr val="0033CC"/>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fr-FR" sz="2800" err="1">
                <a:solidFill>
                  <a:srgbClr val="0033CC"/>
                </a:solidFill>
                <a:effectLst/>
                <a:latin typeface="Times New Roman" panose="02020603050405020304" pitchFamily="18" charset="0"/>
                <a:ea typeface="Times New Roman" panose="02020603050405020304" pitchFamily="18" charset="0"/>
                <a:cs typeface="Times New Roman" panose="02020603050405020304" pitchFamily="18" charset="0"/>
              </a:rPr>
              <a:t>vàng</a:t>
            </a:r>
            <a:r>
              <a:rPr lang="fr-FR" sz="2800">
                <a:solidFill>
                  <a:srgbClr val="0033CC"/>
                </a:solidFill>
                <a:effectLst/>
                <a:latin typeface="Times New Roman" panose="02020603050405020304" pitchFamily="18" charset="0"/>
                <a:ea typeface="Times New Roman" panose="02020603050405020304" pitchFamily="18" charset="0"/>
                <a:cs typeface="Times New Roman" panose="02020603050405020304" pitchFamily="18" charset="0"/>
              </a:rPr>
              <a:t>, b qui </a:t>
            </a:r>
            <a:r>
              <a:rPr lang="fr-FR" sz="2800" err="1">
                <a:solidFill>
                  <a:srgbClr val="0033CC"/>
                </a:solidFill>
                <a:effectLst/>
                <a:latin typeface="Times New Roman" panose="02020603050405020304" pitchFamily="18" charset="0"/>
                <a:ea typeface="Times New Roman" panose="02020603050405020304" pitchFamily="18" charset="0"/>
                <a:cs typeface="Times New Roman" panose="02020603050405020304" pitchFamily="18" charset="0"/>
              </a:rPr>
              <a:t>định</a:t>
            </a:r>
            <a:r>
              <a:rPr lang="fr-FR" sz="2800">
                <a:solidFill>
                  <a:srgbClr val="0033CC"/>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fr-FR" sz="2800" err="1">
                <a:solidFill>
                  <a:srgbClr val="0033CC"/>
                </a:solidFill>
                <a:effectLst/>
                <a:latin typeface="Times New Roman" panose="02020603050405020304" pitchFamily="18" charset="0"/>
                <a:ea typeface="Times New Roman" panose="02020603050405020304" pitchFamily="18" charset="0"/>
                <a:cs typeface="Times New Roman" panose="02020603050405020304" pitchFamily="18" charset="0"/>
              </a:rPr>
              <a:t>hạt</a:t>
            </a:r>
            <a:r>
              <a:rPr lang="fr-FR" sz="2800">
                <a:solidFill>
                  <a:srgbClr val="0033CC"/>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fr-FR" sz="2800" err="1">
                <a:solidFill>
                  <a:srgbClr val="0033CC"/>
                </a:solidFill>
                <a:effectLst/>
                <a:latin typeface="Times New Roman" panose="02020603050405020304" pitchFamily="18" charset="0"/>
                <a:ea typeface="Times New Roman" panose="02020603050405020304" pitchFamily="18" charset="0"/>
                <a:cs typeface="Times New Roman" panose="02020603050405020304" pitchFamily="18" charset="0"/>
              </a:rPr>
              <a:t>xanh</a:t>
            </a:r>
            <a:r>
              <a:rPr lang="fr-FR" sz="2800">
                <a:solidFill>
                  <a:srgbClr val="0033CC"/>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800">
              <a:solidFill>
                <a:srgbClr val="0033CC"/>
              </a:solidFill>
              <a:effectLst/>
              <a:latin typeface=".VnTime"/>
              <a:ea typeface="Times New Roman" panose="02020603050405020304" pitchFamily="18" charset="0"/>
              <a:cs typeface="Times New Roman" panose="02020603050405020304" pitchFamily="18" charset="0"/>
            </a:endParaRPr>
          </a:p>
          <a:p>
            <a:pPr algn="just"/>
            <a:r>
              <a:rPr lang="fr-FR" sz="2800">
                <a:solidFill>
                  <a:srgbClr val="0033CC"/>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fr-FR" sz="2800" err="1">
                <a:solidFill>
                  <a:srgbClr val="0033CC"/>
                </a:solidFill>
                <a:effectLst/>
                <a:latin typeface="Times New Roman" panose="02020603050405020304" pitchFamily="18" charset="0"/>
                <a:ea typeface="Times New Roman" panose="02020603050405020304" pitchFamily="18" charset="0"/>
                <a:cs typeface="Times New Roman" panose="02020603050405020304" pitchFamily="18" charset="0"/>
              </a:rPr>
              <a:t>Gen</a:t>
            </a:r>
            <a:r>
              <a:rPr lang="fr-FR" sz="2800">
                <a:solidFill>
                  <a:srgbClr val="0033CC"/>
                </a:solidFill>
                <a:effectLst/>
                <a:latin typeface="Times New Roman" panose="02020603050405020304" pitchFamily="18" charset="0"/>
                <a:ea typeface="Times New Roman" panose="02020603050405020304" pitchFamily="18" charset="0"/>
                <a:cs typeface="Times New Roman" panose="02020603050405020304" pitchFamily="18" charset="0"/>
              </a:rPr>
              <a:t> V -&gt; </a:t>
            </a:r>
            <a:r>
              <a:rPr lang="fr-FR" sz="2800" err="1">
                <a:solidFill>
                  <a:srgbClr val="0033CC"/>
                </a:solidFill>
                <a:effectLst/>
                <a:latin typeface="Times New Roman" panose="02020603050405020304" pitchFamily="18" charset="0"/>
                <a:ea typeface="Times New Roman" panose="02020603050405020304" pitchFamily="18" charset="0"/>
                <a:cs typeface="Times New Roman" panose="02020603050405020304" pitchFamily="18" charset="0"/>
              </a:rPr>
              <a:t>hạt</a:t>
            </a:r>
            <a:r>
              <a:rPr lang="fr-FR" sz="2800">
                <a:solidFill>
                  <a:srgbClr val="0033CC"/>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fr-FR" sz="2800" err="1">
                <a:solidFill>
                  <a:srgbClr val="0033CC"/>
                </a:solidFill>
                <a:effectLst/>
                <a:latin typeface="Times New Roman" panose="02020603050405020304" pitchFamily="18" charset="0"/>
                <a:ea typeface="Times New Roman" panose="02020603050405020304" pitchFamily="18" charset="0"/>
                <a:cs typeface="Times New Roman" panose="02020603050405020304" pitchFamily="18" charset="0"/>
              </a:rPr>
              <a:t>trơn</a:t>
            </a:r>
            <a:r>
              <a:rPr lang="fr-FR" sz="2800">
                <a:solidFill>
                  <a:srgbClr val="0033CC"/>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fr-FR" sz="2800" err="1">
                <a:solidFill>
                  <a:srgbClr val="0033CC"/>
                </a:solidFill>
                <a:effectLst/>
                <a:latin typeface="Times New Roman" panose="02020603050405020304" pitchFamily="18" charset="0"/>
                <a:ea typeface="Times New Roman" panose="02020603050405020304" pitchFamily="18" charset="0"/>
                <a:cs typeface="Times New Roman" panose="02020603050405020304" pitchFamily="18" charset="0"/>
              </a:rPr>
              <a:t>gen</a:t>
            </a:r>
            <a:r>
              <a:rPr lang="fr-FR" sz="2800">
                <a:solidFill>
                  <a:srgbClr val="0033CC"/>
                </a:solidFill>
                <a:effectLst/>
                <a:latin typeface="Times New Roman" panose="02020603050405020304" pitchFamily="18" charset="0"/>
                <a:ea typeface="Times New Roman" panose="02020603050405020304" pitchFamily="18" charset="0"/>
                <a:cs typeface="Times New Roman" panose="02020603050405020304" pitchFamily="18" charset="0"/>
              </a:rPr>
              <a:t> v -&gt; </a:t>
            </a:r>
            <a:r>
              <a:rPr lang="fr-FR" sz="2800" err="1">
                <a:solidFill>
                  <a:srgbClr val="0033CC"/>
                </a:solidFill>
                <a:effectLst/>
                <a:latin typeface="Times New Roman" panose="02020603050405020304" pitchFamily="18" charset="0"/>
                <a:ea typeface="Times New Roman" panose="02020603050405020304" pitchFamily="18" charset="0"/>
                <a:cs typeface="Times New Roman" panose="02020603050405020304" pitchFamily="18" charset="0"/>
              </a:rPr>
              <a:t>hạt</a:t>
            </a:r>
            <a:r>
              <a:rPr lang="fr-FR" sz="2800">
                <a:solidFill>
                  <a:srgbClr val="0033CC"/>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fr-FR" sz="2800" err="1">
                <a:solidFill>
                  <a:srgbClr val="0033CC"/>
                </a:solidFill>
                <a:effectLst/>
                <a:latin typeface="Times New Roman" panose="02020603050405020304" pitchFamily="18" charset="0"/>
                <a:ea typeface="Times New Roman" panose="02020603050405020304" pitchFamily="18" charset="0"/>
                <a:cs typeface="Times New Roman" panose="02020603050405020304" pitchFamily="18" charset="0"/>
              </a:rPr>
              <a:t>nhăn</a:t>
            </a:r>
            <a:r>
              <a:rPr lang="fr-FR" sz="2800">
                <a:solidFill>
                  <a:srgbClr val="0033CC"/>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800">
              <a:solidFill>
                <a:srgbClr val="0033CC"/>
              </a:solidFill>
              <a:effectLst/>
              <a:latin typeface=".VnTime"/>
              <a:ea typeface="Times New Roman" panose="02020603050405020304" pitchFamily="18" charset="0"/>
              <a:cs typeface="Times New Roman" panose="02020603050405020304" pitchFamily="18" charset="0"/>
            </a:endParaRPr>
          </a:p>
          <a:p>
            <a:pPr algn="just"/>
            <a:r>
              <a:rPr lang="fr-FR" sz="2800" err="1">
                <a:solidFill>
                  <a:srgbClr val="0033CC"/>
                </a:solidFill>
                <a:effectLst/>
                <a:latin typeface="Times New Roman" panose="02020603050405020304" pitchFamily="18" charset="0"/>
                <a:ea typeface="Times New Roman" panose="02020603050405020304" pitchFamily="18" charset="0"/>
                <a:cs typeface="Times New Roman" panose="02020603050405020304" pitchFamily="18" charset="0"/>
              </a:rPr>
              <a:t>Các</a:t>
            </a:r>
            <a:r>
              <a:rPr lang="fr-FR" sz="2800">
                <a:solidFill>
                  <a:srgbClr val="0033CC"/>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fr-FR" sz="2800" err="1">
                <a:solidFill>
                  <a:srgbClr val="0033CC"/>
                </a:solidFill>
                <a:effectLst/>
                <a:latin typeface="Times New Roman" panose="02020603050405020304" pitchFamily="18" charset="0"/>
                <a:ea typeface="Times New Roman" panose="02020603050405020304" pitchFamily="18" charset="0"/>
                <a:cs typeface="Times New Roman" panose="02020603050405020304" pitchFamily="18" charset="0"/>
              </a:rPr>
              <a:t>gen</a:t>
            </a:r>
            <a:r>
              <a:rPr lang="fr-FR" sz="2800">
                <a:solidFill>
                  <a:srgbClr val="0033CC"/>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fr-FR" sz="2800" err="1">
                <a:solidFill>
                  <a:srgbClr val="0033CC"/>
                </a:solidFill>
                <a:effectLst/>
                <a:latin typeface="Times New Roman" panose="02020603050405020304" pitchFamily="18" charset="0"/>
                <a:ea typeface="Times New Roman" panose="02020603050405020304" pitchFamily="18" charset="0"/>
                <a:cs typeface="Times New Roman" panose="02020603050405020304" pitchFamily="18" charset="0"/>
              </a:rPr>
              <a:t>này</a:t>
            </a:r>
            <a:r>
              <a:rPr lang="fr-FR" sz="2800">
                <a:solidFill>
                  <a:srgbClr val="0033CC"/>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fr-FR" sz="2800" err="1">
                <a:solidFill>
                  <a:srgbClr val="0033CC"/>
                </a:solidFill>
                <a:effectLst/>
                <a:latin typeface="Times New Roman" panose="02020603050405020304" pitchFamily="18" charset="0"/>
                <a:ea typeface="Times New Roman" panose="02020603050405020304" pitchFamily="18" charset="0"/>
                <a:cs typeface="Times New Roman" panose="02020603050405020304" pitchFamily="18" charset="0"/>
              </a:rPr>
              <a:t>phân</a:t>
            </a:r>
            <a:r>
              <a:rPr lang="fr-FR" sz="2800">
                <a:solidFill>
                  <a:srgbClr val="0033CC"/>
                </a:solidFill>
                <a:effectLst/>
                <a:latin typeface="Times New Roman" panose="02020603050405020304" pitchFamily="18" charset="0"/>
                <a:ea typeface="Times New Roman" panose="02020603050405020304" pitchFamily="18" charset="0"/>
                <a:cs typeface="Times New Roman" panose="02020603050405020304" pitchFamily="18" charset="0"/>
              </a:rPr>
              <a:t> li </a:t>
            </a:r>
            <a:r>
              <a:rPr lang="fr-FR" sz="2800" err="1">
                <a:solidFill>
                  <a:srgbClr val="0033CC"/>
                </a:solidFill>
                <a:effectLst/>
                <a:latin typeface="Times New Roman" panose="02020603050405020304" pitchFamily="18" charset="0"/>
                <a:ea typeface="Times New Roman" panose="02020603050405020304" pitchFamily="18" charset="0"/>
                <a:cs typeface="Times New Roman" panose="02020603050405020304" pitchFamily="18" charset="0"/>
              </a:rPr>
              <a:t>độc</a:t>
            </a:r>
            <a:r>
              <a:rPr lang="fr-FR" sz="2800">
                <a:solidFill>
                  <a:srgbClr val="0033CC"/>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fr-FR" sz="2800" err="1">
                <a:solidFill>
                  <a:srgbClr val="0033CC"/>
                </a:solidFill>
                <a:effectLst/>
                <a:latin typeface="Times New Roman" panose="02020603050405020304" pitchFamily="18" charset="0"/>
                <a:ea typeface="Times New Roman" panose="02020603050405020304" pitchFamily="18" charset="0"/>
                <a:cs typeface="Times New Roman" panose="02020603050405020304" pitchFamily="18" charset="0"/>
              </a:rPr>
              <a:t>lập</a:t>
            </a:r>
            <a:r>
              <a:rPr lang="fr-FR" sz="2800">
                <a:solidFill>
                  <a:srgbClr val="0033CC"/>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fr-FR" sz="2800" err="1">
                <a:solidFill>
                  <a:srgbClr val="0033CC"/>
                </a:solidFill>
                <a:effectLst/>
                <a:latin typeface="Times New Roman" panose="02020603050405020304" pitchFamily="18" charset="0"/>
                <a:ea typeface="Times New Roman" panose="02020603050405020304" pitchFamily="18" charset="0"/>
                <a:cs typeface="Times New Roman" panose="02020603050405020304" pitchFamily="18" charset="0"/>
              </a:rPr>
              <a:t>Hãy</a:t>
            </a:r>
            <a:r>
              <a:rPr lang="fr-FR" sz="2800">
                <a:solidFill>
                  <a:srgbClr val="0033CC"/>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fr-FR" sz="2800" err="1">
                <a:solidFill>
                  <a:srgbClr val="0033CC"/>
                </a:solidFill>
                <a:effectLst/>
                <a:latin typeface="Times New Roman" panose="02020603050405020304" pitchFamily="18" charset="0"/>
                <a:ea typeface="Times New Roman" panose="02020603050405020304" pitchFamily="18" charset="0"/>
                <a:cs typeface="Times New Roman" panose="02020603050405020304" pitchFamily="18" charset="0"/>
              </a:rPr>
              <a:t>viết</a:t>
            </a:r>
            <a:r>
              <a:rPr lang="fr-FR" sz="2800">
                <a:solidFill>
                  <a:srgbClr val="0033CC"/>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fr-FR" sz="2800" err="1">
                <a:solidFill>
                  <a:srgbClr val="0033CC"/>
                </a:solidFill>
                <a:effectLst/>
                <a:latin typeface="Times New Roman" panose="02020603050405020304" pitchFamily="18" charset="0"/>
                <a:ea typeface="Times New Roman" panose="02020603050405020304" pitchFamily="18" charset="0"/>
                <a:cs typeface="Times New Roman" panose="02020603050405020304" pitchFamily="18" charset="0"/>
              </a:rPr>
              <a:t>sơ</a:t>
            </a:r>
            <a:r>
              <a:rPr lang="fr-FR" sz="2800">
                <a:solidFill>
                  <a:srgbClr val="0033CC"/>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fr-FR" sz="2800" err="1">
                <a:solidFill>
                  <a:srgbClr val="0033CC"/>
                </a:solidFill>
                <a:effectLst/>
                <a:latin typeface="Times New Roman" panose="02020603050405020304" pitchFamily="18" charset="0"/>
                <a:ea typeface="Times New Roman" panose="02020603050405020304" pitchFamily="18" charset="0"/>
                <a:cs typeface="Times New Roman" panose="02020603050405020304" pitchFamily="18" charset="0"/>
              </a:rPr>
              <a:t>đồ</a:t>
            </a:r>
            <a:r>
              <a:rPr lang="fr-FR" sz="2800">
                <a:solidFill>
                  <a:srgbClr val="0033CC"/>
                </a:solidFill>
                <a:effectLst/>
                <a:latin typeface="Times New Roman" panose="02020603050405020304" pitchFamily="18" charset="0"/>
                <a:ea typeface="Times New Roman" panose="02020603050405020304" pitchFamily="18" charset="0"/>
                <a:cs typeface="Times New Roman" panose="02020603050405020304" pitchFamily="18" charset="0"/>
              </a:rPr>
              <a:t> lai : </a:t>
            </a:r>
            <a:endParaRPr lang="en-US" sz="2800">
              <a:solidFill>
                <a:srgbClr val="0033CC"/>
              </a:solidFill>
              <a:effectLst/>
              <a:latin typeface=".VnTime"/>
              <a:ea typeface="Times New Roman" panose="02020603050405020304" pitchFamily="18" charset="0"/>
              <a:cs typeface="Times New Roman" panose="02020603050405020304" pitchFamily="18" charset="0"/>
            </a:endParaRPr>
          </a:p>
          <a:p>
            <a:pPr algn="just"/>
            <a:r>
              <a:rPr lang="fr-FR" sz="2800">
                <a:solidFill>
                  <a:srgbClr val="0033CC"/>
                </a:solidFill>
                <a:effectLst/>
                <a:latin typeface="Times New Roman" panose="02020603050405020304" pitchFamily="18" charset="0"/>
                <a:ea typeface="Times New Roman" panose="02020603050405020304" pitchFamily="18" charset="0"/>
                <a:cs typeface="Times New Roman" panose="02020603050405020304" pitchFamily="18" charset="0"/>
              </a:rPr>
              <a:t>                             P: </a:t>
            </a:r>
            <a:r>
              <a:rPr lang="fr-FR" sz="2800" err="1">
                <a:solidFill>
                  <a:srgbClr val="0033CC"/>
                </a:solidFill>
                <a:effectLst/>
                <a:latin typeface="Times New Roman" panose="02020603050405020304" pitchFamily="18" charset="0"/>
                <a:ea typeface="Times New Roman" panose="02020603050405020304" pitchFamily="18" charset="0"/>
                <a:cs typeface="Times New Roman" panose="02020603050405020304" pitchFamily="18" charset="0"/>
              </a:rPr>
              <a:t>Hạt</a:t>
            </a:r>
            <a:r>
              <a:rPr lang="fr-FR" sz="2800">
                <a:solidFill>
                  <a:srgbClr val="0033CC"/>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fr-FR" sz="2800" err="1">
                <a:solidFill>
                  <a:srgbClr val="0033CC"/>
                </a:solidFill>
                <a:effectLst/>
                <a:latin typeface="Times New Roman" panose="02020603050405020304" pitchFamily="18" charset="0"/>
                <a:ea typeface="Times New Roman" panose="02020603050405020304" pitchFamily="18" charset="0"/>
                <a:cs typeface="Times New Roman" panose="02020603050405020304" pitchFamily="18" charset="0"/>
              </a:rPr>
              <a:t>vàng</a:t>
            </a:r>
            <a:r>
              <a:rPr lang="fr-FR" sz="2800">
                <a:solidFill>
                  <a:srgbClr val="0033CC"/>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fr-FR" sz="2800" err="1">
                <a:solidFill>
                  <a:srgbClr val="0033CC"/>
                </a:solidFill>
                <a:effectLst/>
                <a:latin typeface="Times New Roman" panose="02020603050405020304" pitchFamily="18" charset="0"/>
                <a:ea typeface="Times New Roman" panose="02020603050405020304" pitchFamily="18" charset="0"/>
                <a:cs typeface="Times New Roman" panose="02020603050405020304" pitchFamily="18" charset="0"/>
              </a:rPr>
              <a:t>trơn</a:t>
            </a:r>
            <a:r>
              <a:rPr lang="fr-FR" sz="2800">
                <a:solidFill>
                  <a:srgbClr val="0033CC"/>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fr-FR" sz="2800" err="1">
                <a:solidFill>
                  <a:srgbClr val="0033CC"/>
                </a:solidFill>
                <a:effectLst/>
                <a:latin typeface="Times New Roman" panose="02020603050405020304" pitchFamily="18" charset="0"/>
                <a:ea typeface="Times New Roman" panose="02020603050405020304" pitchFamily="18" charset="0"/>
                <a:cs typeface="Times New Roman" panose="02020603050405020304" pitchFamily="18" charset="0"/>
              </a:rPr>
              <a:t>BbVv</a:t>
            </a:r>
            <a:r>
              <a:rPr lang="fr-FR" sz="2800">
                <a:solidFill>
                  <a:srgbClr val="0033CC"/>
                </a:solidFill>
                <a:effectLst/>
                <a:latin typeface="Times New Roman" panose="02020603050405020304" pitchFamily="18" charset="0"/>
                <a:ea typeface="Times New Roman" panose="02020603050405020304" pitchFamily="18" charset="0"/>
                <a:cs typeface="Times New Roman" panose="02020603050405020304" pitchFamily="18" charset="0"/>
              </a:rPr>
              <a:t>  x  </a:t>
            </a:r>
            <a:r>
              <a:rPr lang="fr-FR" sz="2800" err="1">
                <a:solidFill>
                  <a:srgbClr val="0033CC"/>
                </a:solidFill>
                <a:effectLst/>
                <a:latin typeface="Times New Roman" panose="02020603050405020304" pitchFamily="18" charset="0"/>
                <a:ea typeface="Times New Roman" panose="02020603050405020304" pitchFamily="18" charset="0"/>
                <a:cs typeface="Times New Roman" panose="02020603050405020304" pitchFamily="18" charset="0"/>
              </a:rPr>
              <a:t>bbvv</a:t>
            </a:r>
            <a:r>
              <a:rPr lang="fr-FR" sz="2800">
                <a:solidFill>
                  <a:srgbClr val="0033CC"/>
                </a:solidFill>
                <a:effectLst/>
                <a:latin typeface="Times New Roman" panose="02020603050405020304" pitchFamily="18" charset="0"/>
                <a:ea typeface="Times New Roman" panose="02020603050405020304" pitchFamily="18" charset="0"/>
                <a:cs typeface="Times New Roman" panose="02020603050405020304" pitchFamily="18" charset="0"/>
              </a:rPr>
              <a:t> H. </a:t>
            </a:r>
            <a:r>
              <a:rPr lang="fr-FR" sz="2800" err="1">
                <a:solidFill>
                  <a:srgbClr val="0033CC"/>
                </a:solidFill>
                <a:effectLst/>
                <a:latin typeface="Times New Roman" panose="02020603050405020304" pitchFamily="18" charset="0"/>
                <a:ea typeface="Times New Roman" panose="02020603050405020304" pitchFamily="18" charset="0"/>
                <a:cs typeface="Times New Roman" panose="02020603050405020304" pitchFamily="18" charset="0"/>
              </a:rPr>
              <a:t>xanh</a:t>
            </a:r>
            <a:r>
              <a:rPr lang="fr-FR" sz="2800">
                <a:solidFill>
                  <a:srgbClr val="0033CC"/>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fr-FR" sz="2800" err="1">
                <a:solidFill>
                  <a:srgbClr val="0033CC"/>
                </a:solidFill>
                <a:effectLst/>
                <a:latin typeface="Times New Roman" panose="02020603050405020304" pitchFamily="18" charset="0"/>
                <a:ea typeface="Times New Roman" panose="02020603050405020304" pitchFamily="18" charset="0"/>
                <a:cs typeface="Times New Roman" panose="02020603050405020304" pitchFamily="18" charset="0"/>
              </a:rPr>
              <a:t>nhăn</a:t>
            </a:r>
            <a:endParaRPr lang="en-US" sz="2800">
              <a:solidFill>
                <a:srgbClr val="0033CC"/>
              </a:solidFill>
              <a:effectLst/>
              <a:latin typeface=".VnTime"/>
              <a:ea typeface="Times New Roman" panose="02020603050405020304" pitchFamily="18" charset="0"/>
              <a:cs typeface="Times New Roman" panose="02020603050405020304" pitchFamily="18" charset="0"/>
            </a:endParaRPr>
          </a:p>
          <a:p>
            <a:pPr algn="just"/>
            <a:r>
              <a:rPr lang="fr-FR" sz="2800" b="1">
                <a:solidFill>
                  <a:srgbClr val="0033CC"/>
                </a:solidFill>
                <a:effectLst/>
                <a:latin typeface="Times New Roman" panose="02020603050405020304" pitchFamily="18" charset="0"/>
                <a:ea typeface="Times New Roman" panose="02020603050405020304" pitchFamily="18" charset="0"/>
                <a:cs typeface="Times New Roman" panose="02020603050405020304" pitchFamily="18" charset="0"/>
              </a:rPr>
              <a:t>*</a:t>
            </a:r>
            <a:r>
              <a:rPr lang="fr-FR" sz="2800" b="1" u="sng">
                <a:solidFill>
                  <a:srgbClr val="0033CC"/>
                </a:solidFill>
                <a:effectLst/>
                <a:latin typeface="Times New Roman" panose="02020603050405020304" pitchFamily="18" charset="0"/>
                <a:ea typeface="Times New Roman" panose="02020603050405020304" pitchFamily="18" charset="0"/>
                <a:cs typeface="Times New Roman" panose="02020603050405020304" pitchFamily="18" charset="0"/>
              </a:rPr>
              <a:t>HS 2:</a:t>
            </a:r>
            <a:r>
              <a:rPr lang="fr-FR" sz="2800">
                <a:solidFill>
                  <a:srgbClr val="0033CC"/>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fr-FR" sz="2800" err="1">
                <a:solidFill>
                  <a:srgbClr val="0033CC"/>
                </a:solidFill>
                <a:effectLst/>
                <a:latin typeface="Times New Roman" panose="02020603050405020304" pitchFamily="18" charset="0"/>
                <a:ea typeface="Times New Roman" panose="02020603050405020304" pitchFamily="18" charset="0"/>
                <a:cs typeface="Times New Roman" panose="02020603050405020304" pitchFamily="18" charset="0"/>
              </a:rPr>
              <a:t>Thế</a:t>
            </a:r>
            <a:r>
              <a:rPr lang="fr-FR" sz="2800">
                <a:solidFill>
                  <a:srgbClr val="0033CC"/>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fr-FR" sz="2800" err="1">
                <a:solidFill>
                  <a:srgbClr val="0033CC"/>
                </a:solidFill>
                <a:effectLst/>
                <a:latin typeface="Times New Roman" panose="02020603050405020304" pitchFamily="18" charset="0"/>
                <a:ea typeface="Times New Roman" panose="02020603050405020304" pitchFamily="18" charset="0"/>
                <a:cs typeface="Times New Roman" panose="02020603050405020304" pitchFamily="18" charset="0"/>
              </a:rPr>
              <a:t>nào</a:t>
            </a:r>
            <a:r>
              <a:rPr lang="fr-FR" sz="2800">
                <a:solidFill>
                  <a:srgbClr val="0033CC"/>
                </a:solidFill>
                <a:effectLst/>
                <a:latin typeface="Times New Roman" panose="02020603050405020304" pitchFamily="18" charset="0"/>
                <a:ea typeface="Times New Roman" panose="02020603050405020304" pitchFamily="18" charset="0"/>
                <a:cs typeface="Times New Roman" panose="02020603050405020304" pitchFamily="18" charset="0"/>
              </a:rPr>
              <a:t> là </a:t>
            </a:r>
            <a:r>
              <a:rPr lang="fr-FR" sz="2800" err="1">
                <a:solidFill>
                  <a:srgbClr val="0033CC"/>
                </a:solidFill>
                <a:effectLst/>
                <a:latin typeface="Times New Roman" panose="02020603050405020304" pitchFamily="18" charset="0"/>
                <a:ea typeface="Times New Roman" panose="02020603050405020304" pitchFamily="18" charset="0"/>
                <a:cs typeface="Times New Roman" panose="02020603050405020304" pitchFamily="18" charset="0"/>
              </a:rPr>
              <a:t>phép</a:t>
            </a:r>
            <a:r>
              <a:rPr lang="fr-FR" sz="2800">
                <a:solidFill>
                  <a:srgbClr val="0033CC"/>
                </a:solidFill>
                <a:effectLst/>
                <a:latin typeface="Times New Roman" panose="02020603050405020304" pitchFamily="18" charset="0"/>
                <a:ea typeface="Times New Roman" panose="02020603050405020304" pitchFamily="18" charset="0"/>
                <a:cs typeface="Times New Roman" panose="02020603050405020304" pitchFamily="18" charset="0"/>
              </a:rPr>
              <a:t> lai </a:t>
            </a:r>
            <a:r>
              <a:rPr lang="fr-FR" sz="2800" err="1">
                <a:solidFill>
                  <a:srgbClr val="0033CC"/>
                </a:solidFill>
                <a:effectLst/>
                <a:latin typeface="Times New Roman" panose="02020603050405020304" pitchFamily="18" charset="0"/>
                <a:ea typeface="Times New Roman" panose="02020603050405020304" pitchFamily="18" charset="0"/>
                <a:cs typeface="Times New Roman" panose="02020603050405020304" pitchFamily="18" charset="0"/>
              </a:rPr>
              <a:t>phân</a:t>
            </a:r>
            <a:r>
              <a:rPr lang="fr-FR" sz="2800">
                <a:solidFill>
                  <a:srgbClr val="0033CC"/>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fr-FR" sz="2800" err="1">
                <a:solidFill>
                  <a:srgbClr val="0033CC"/>
                </a:solidFill>
                <a:effectLst/>
                <a:latin typeface="Times New Roman" panose="02020603050405020304" pitchFamily="18" charset="0"/>
                <a:ea typeface="Times New Roman" panose="02020603050405020304" pitchFamily="18" charset="0"/>
                <a:cs typeface="Times New Roman" panose="02020603050405020304" pitchFamily="18" charset="0"/>
              </a:rPr>
              <a:t>tích</a:t>
            </a:r>
            <a:r>
              <a:rPr lang="fr-FR" sz="2800">
                <a:solidFill>
                  <a:srgbClr val="0033CC"/>
                </a:solidFill>
                <a:effectLst/>
                <a:latin typeface="Times New Roman" panose="02020603050405020304" pitchFamily="18" charset="0"/>
                <a:ea typeface="Times New Roman" panose="02020603050405020304" pitchFamily="18" charset="0"/>
                <a:cs typeface="Times New Roman" panose="02020603050405020304" pitchFamily="18" charset="0"/>
              </a:rPr>
              <a:t> ? </a:t>
            </a:r>
            <a:r>
              <a:rPr lang="fr-FR" sz="2800" err="1">
                <a:solidFill>
                  <a:srgbClr val="0033CC"/>
                </a:solidFill>
                <a:effectLst/>
                <a:latin typeface="Times New Roman" panose="02020603050405020304" pitchFamily="18" charset="0"/>
                <a:ea typeface="Times New Roman" panose="02020603050405020304" pitchFamily="18" charset="0"/>
                <a:cs typeface="Times New Roman" panose="02020603050405020304" pitchFamily="18" charset="0"/>
              </a:rPr>
              <a:t>Menđen</a:t>
            </a:r>
            <a:r>
              <a:rPr lang="fr-FR" sz="2800">
                <a:solidFill>
                  <a:srgbClr val="0033CC"/>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fr-FR" sz="2800" err="1">
                <a:solidFill>
                  <a:srgbClr val="0033CC"/>
                </a:solidFill>
                <a:effectLst/>
                <a:latin typeface="Times New Roman" panose="02020603050405020304" pitchFamily="18" charset="0"/>
                <a:ea typeface="Times New Roman" panose="02020603050405020304" pitchFamily="18" charset="0"/>
                <a:cs typeface="Times New Roman" panose="02020603050405020304" pitchFamily="18" charset="0"/>
              </a:rPr>
              <a:t>tiến</a:t>
            </a:r>
            <a:r>
              <a:rPr lang="fr-FR" sz="2800">
                <a:solidFill>
                  <a:srgbClr val="0033CC"/>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fr-FR" sz="2800" err="1">
                <a:solidFill>
                  <a:srgbClr val="0033CC"/>
                </a:solidFill>
                <a:effectLst/>
                <a:latin typeface="Times New Roman" panose="02020603050405020304" pitchFamily="18" charset="0"/>
                <a:ea typeface="Times New Roman" panose="02020603050405020304" pitchFamily="18" charset="0"/>
                <a:cs typeface="Times New Roman" panose="02020603050405020304" pitchFamily="18" charset="0"/>
              </a:rPr>
              <a:t>hành</a:t>
            </a:r>
            <a:r>
              <a:rPr lang="fr-FR" sz="2800">
                <a:solidFill>
                  <a:srgbClr val="0033CC"/>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fr-FR" sz="2800" err="1">
                <a:solidFill>
                  <a:srgbClr val="0033CC"/>
                </a:solidFill>
                <a:effectLst/>
                <a:latin typeface="Times New Roman" panose="02020603050405020304" pitchFamily="18" charset="0"/>
                <a:ea typeface="Times New Roman" panose="02020603050405020304" pitchFamily="18" charset="0"/>
                <a:cs typeface="Times New Roman" panose="02020603050405020304" pitchFamily="18" charset="0"/>
              </a:rPr>
              <a:t>phép</a:t>
            </a:r>
            <a:r>
              <a:rPr lang="fr-FR" sz="2800">
                <a:solidFill>
                  <a:srgbClr val="0033CC"/>
                </a:solidFill>
                <a:effectLst/>
                <a:latin typeface="Times New Roman" panose="02020603050405020304" pitchFamily="18" charset="0"/>
                <a:ea typeface="Times New Roman" panose="02020603050405020304" pitchFamily="18" charset="0"/>
                <a:cs typeface="Times New Roman" panose="02020603050405020304" pitchFamily="18" charset="0"/>
              </a:rPr>
              <a:t> lai phân tích </a:t>
            </a:r>
            <a:r>
              <a:rPr lang="fr-FR" sz="2800" err="1">
                <a:solidFill>
                  <a:srgbClr val="0033CC"/>
                </a:solidFill>
                <a:effectLst/>
                <a:latin typeface="Times New Roman" panose="02020603050405020304" pitchFamily="18" charset="0"/>
                <a:ea typeface="Times New Roman" panose="02020603050405020304" pitchFamily="18" charset="0"/>
                <a:cs typeface="Times New Roman" panose="02020603050405020304" pitchFamily="18" charset="0"/>
              </a:rPr>
              <a:t>nhằm</a:t>
            </a:r>
            <a:r>
              <a:rPr lang="fr-FR" sz="2800">
                <a:solidFill>
                  <a:srgbClr val="0033CC"/>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fr-FR" sz="2800" err="1">
                <a:solidFill>
                  <a:srgbClr val="0033CC"/>
                </a:solidFill>
                <a:effectLst/>
                <a:latin typeface="Times New Roman" panose="02020603050405020304" pitchFamily="18" charset="0"/>
                <a:ea typeface="Times New Roman" panose="02020603050405020304" pitchFamily="18" charset="0"/>
                <a:cs typeface="Times New Roman" panose="02020603050405020304" pitchFamily="18" charset="0"/>
              </a:rPr>
              <a:t>mục</a:t>
            </a:r>
            <a:r>
              <a:rPr lang="fr-FR" sz="2800">
                <a:solidFill>
                  <a:srgbClr val="0033CC"/>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fr-FR" sz="2800" err="1">
                <a:solidFill>
                  <a:srgbClr val="0033CC"/>
                </a:solidFill>
                <a:effectLst/>
                <a:latin typeface="Times New Roman" panose="02020603050405020304" pitchFamily="18" charset="0"/>
                <a:ea typeface="Times New Roman" panose="02020603050405020304" pitchFamily="18" charset="0"/>
                <a:cs typeface="Times New Roman" panose="02020603050405020304" pitchFamily="18" charset="0"/>
              </a:rPr>
              <a:t>đích</a:t>
            </a:r>
            <a:r>
              <a:rPr lang="fr-FR" sz="2800">
                <a:solidFill>
                  <a:srgbClr val="0033CC"/>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fr-FR" sz="2800" err="1">
                <a:solidFill>
                  <a:srgbClr val="0033CC"/>
                </a:solidFill>
                <a:effectLst/>
                <a:latin typeface="Times New Roman" panose="02020603050405020304" pitchFamily="18" charset="0"/>
                <a:ea typeface="Times New Roman" panose="02020603050405020304" pitchFamily="18" charset="0"/>
                <a:cs typeface="Times New Roman" panose="02020603050405020304" pitchFamily="18" charset="0"/>
              </a:rPr>
              <a:t>gì</a:t>
            </a:r>
            <a:r>
              <a:rPr lang="fr-FR" sz="2800">
                <a:solidFill>
                  <a:srgbClr val="0033CC"/>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800">
              <a:solidFill>
                <a:srgbClr val="0033CC"/>
              </a:solidFill>
              <a:effectLst/>
              <a:latin typeface=".VnTime"/>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7829962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16F1F5DC-F410-62F4-8FEB-4A0464733EBB}"/>
              </a:ext>
            </a:extLst>
          </p:cNvPr>
          <p:cNvSpPr txBox="1">
            <a:spLocks/>
          </p:cNvSpPr>
          <p:nvPr/>
        </p:nvSpPr>
        <p:spPr>
          <a:xfrm>
            <a:off x="2741023" y="-87908"/>
            <a:ext cx="6239203" cy="645405"/>
          </a:xfrm>
          <a:prstGeom prst="rect">
            <a:avLst/>
          </a:prstGeom>
        </p:spPr>
        <p:txBody>
          <a:bodyPr vert="horz" lIns="91440" tIns="45720" rIns="91440" bIns="45720" rtlCol="0" anchor="b">
            <a:normAutofit fontScale="97500"/>
            <a:scene3d>
              <a:camera prst="orthographicFront"/>
              <a:lightRig rig="harsh" dir="t"/>
            </a:scene3d>
            <a:sp3d extrusionH="57150" prstMaterial="matte">
              <a:bevelT w="63500" h="12700" prst="angle"/>
              <a:contourClr>
                <a:schemeClr val="bg1">
                  <a:lumMod val="65000"/>
                </a:schemeClr>
              </a:contourClr>
            </a:sp3d>
          </a:bodyPr>
          <a:lstStyle>
            <a:lvl1pPr algn="l" defTabSz="457200" rtl="0" eaLnBrk="1" latinLnBrk="0" hangingPunct="1">
              <a:lnSpc>
                <a:spcPct val="100000"/>
              </a:lnSpc>
              <a:spcBef>
                <a:spcPct val="0"/>
              </a:spcBef>
              <a:buNone/>
              <a:defRPr sz="2800" b="0" kern="1200" cap="all">
                <a:solidFill>
                  <a:schemeClr val="tx1">
                    <a:lumMod val="75000"/>
                    <a:lumOff val="2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3200" b="1" u="sng" cap="none">
                <a:ln/>
                <a:solidFill>
                  <a:srgbClr val="FF0000"/>
                </a:solidFill>
                <a:latin typeface="Times New Roman" panose="02020603050405020304" pitchFamily="18" charset="0"/>
                <a:cs typeface="Times New Roman" panose="02020603050405020304" pitchFamily="18" charset="0"/>
              </a:rPr>
              <a:t>BÀI 45</a:t>
            </a:r>
            <a:r>
              <a:rPr lang="en-US" sz="3200" b="1" cap="none">
                <a:ln/>
                <a:solidFill>
                  <a:srgbClr val="FF0000"/>
                </a:solidFill>
                <a:latin typeface="Times New Roman" panose="02020603050405020304" pitchFamily="18" charset="0"/>
                <a:cs typeface="Times New Roman" panose="02020603050405020304" pitchFamily="18" charset="0"/>
              </a:rPr>
              <a:t>: DI TRUYỀN LIÊN KẾT</a:t>
            </a:r>
          </a:p>
        </p:txBody>
      </p:sp>
      <p:sp>
        <p:nvSpPr>
          <p:cNvPr id="3" name="TextBox 2">
            <a:extLst>
              <a:ext uri="{FF2B5EF4-FFF2-40B4-BE49-F238E27FC236}">
                <a16:creationId xmlns:a16="http://schemas.microsoft.com/office/drawing/2014/main" id="{9AFCD351-88CF-6A39-7BE6-668DFB44FCCA}"/>
              </a:ext>
            </a:extLst>
          </p:cNvPr>
          <p:cNvSpPr txBox="1"/>
          <p:nvPr/>
        </p:nvSpPr>
        <p:spPr>
          <a:xfrm>
            <a:off x="401216" y="684396"/>
            <a:ext cx="5570376" cy="548099"/>
          </a:xfrm>
          <a:prstGeom prst="rect">
            <a:avLst/>
          </a:prstGeom>
          <a:noFill/>
        </p:spPr>
        <p:txBody>
          <a:bodyPr wrap="square">
            <a:spAutoFit/>
          </a:bodyPr>
          <a:lstStyle/>
          <a:p>
            <a:pPr algn="just">
              <a:lnSpc>
                <a:spcPct val="115000"/>
              </a:lnSpc>
              <a:spcAft>
                <a:spcPts val="1000"/>
              </a:spcAft>
            </a:pPr>
            <a:r>
              <a:rPr lang="nl-NL" sz="2800" b="1">
                <a:solidFill>
                  <a:srgbClr val="0033CC"/>
                </a:solidFill>
                <a:effectLst/>
                <a:latin typeface="Times New Roman" panose="02020603050405020304" pitchFamily="18" charset="0"/>
                <a:ea typeface="Calibri" panose="020F0502020204030204" pitchFamily="34" charset="0"/>
                <a:cs typeface="Times New Roman" panose="02020603050405020304" pitchFamily="18" charset="0"/>
              </a:rPr>
              <a:t>II. </a:t>
            </a:r>
            <a:r>
              <a:rPr lang="nl-NL" sz="2800" b="1" u="sng">
                <a:solidFill>
                  <a:srgbClr val="0033CC"/>
                </a:solidFill>
                <a:effectLst/>
                <a:latin typeface="Times New Roman" panose="02020603050405020304" pitchFamily="18" charset="0"/>
                <a:ea typeface="Calibri" panose="020F0502020204030204" pitchFamily="34" charset="0"/>
                <a:cs typeface="Times New Roman" panose="02020603050405020304" pitchFamily="18" charset="0"/>
              </a:rPr>
              <a:t>Ứng dụng về di truyền liên kết</a:t>
            </a:r>
            <a:r>
              <a:rPr lang="nl-NL" sz="2800" b="1">
                <a:solidFill>
                  <a:srgbClr val="0033CC"/>
                </a:solidFill>
                <a:effectLst/>
                <a:latin typeface="Times New Roman" panose="02020603050405020304" pitchFamily="18" charset="0"/>
                <a:ea typeface="Calibri" panose="020F0502020204030204" pitchFamily="34" charset="0"/>
                <a:cs typeface="Times New Roman" panose="02020603050405020304" pitchFamily="18" charset="0"/>
              </a:rPr>
              <a:t>.</a:t>
            </a:r>
            <a:endParaRPr lang="en-US" sz="2800">
              <a:solidFill>
                <a:srgbClr val="0033CC"/>
              </a:solidFill>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4" name="Cloud 3">
            <a:extLst>
              <a:ext uri="{FF2B5EF4-FFF2-40B4-BE49-F238E27FC236}">
                <a16:creationId xmlns:a16="http://schemas.microsoft.com/office/drawing/2014/main" id="{104CE5FA-7DAE-4F68-EAC8-676906E42DE0}"/>
              </a:ext>
            </a:extLst>
          </p:cNvPr>
          <p:cNvSpPr/>
          <p:nvPr/>
        </p:nvSpPr>
        <p:spPr>
          <a:xfrm>
            <a:off x="7259216" y="942393"/>
            <a:ext cx="4646646" cy="2817844"/>
          </a:xfrm>
          <a:prstGeom prst="cloud">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a:p>
        </p:txBody>
      </p:sp>
      <p:sp>
        <p:nvSpPr>
          <p:cNvPr id="5" name="TextBox 4">
            <a:extLst>
              <a:ext uri="{FF2B5EF4-FFF2-40B4-BE49-F238E27FC236}">
                <a16:creationId xmlns:a16="http://schemas.microsoft.com/office/drawing/2014/main" id="{63E039E7-FB23-BEF2-8EFF-49779B57390B}"/>
              </a:ext>
            </a:extLst>
          </p:cNvPr>
          <p:cNvSpPr txBox="1"/>
          <p:nvPr/>
        </p:nvSpPr>
        <p:spPr>
          <a:xfrm>
            <a:off x="7635551" y="1475091"/>
            <a:ext cx="4195665" cy="1539139"/>
          </a:xfrm>
          <a:prstGeom prst="rect">
            <a:avLst/>
          </a:prstGeom>
          <a:noFill/>
        </p:spPr>
        <p:txBody>
          <a:bodyPr wrap="square">
            <a:spAutoFit/>
          </a:bodyPr>
          <a:lstStyle/>
          <a:p>
            <a:pPr algn="just">
              <a:lnSpc>
                <a:spcPct val="115000"/>
              </a:lnSpc>
              <a:spcAft>
                <a:spcPts val="1000"/>
              </a:spcAft>
            </a:pPr>
            <a:r>
              <a:rPr lang="nl-NL" sz="2800" b="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Di truyền liên kết có ý nghĩa như thế nào trong nông nghiệp? Cho ví dụ.</a:t>
            </a:r>
            <a:endParaRPr lang="en-US" sz="280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8" name="TextBox 7">
            <a:extLst>
              <a:ext uri="{FF2B5EF4-FFF2-40B4-BE49-F238E27FC236}">
                <a16:creationId xmlns:a16="http://schemas.microsoft.com/office/drawing/2014/main" id="{34D56D55-F64A-AC13-8F8F-F0DA1802E10E}"/>
              </a:ext>
            </a:extLst>
          </p:cNvPr>
          <p:cNvSpPr txBox="1"/>
          <p:nvPr/>
        </p:nvSpPr>
        <p:spPr>
          <a:xfrm>
            <a:off x="583164" y="1359394"/>
            <a:ext cx="6097554" cy="3990836"/>
          </a:xfrm>
          <a:prstGeom prst="rect">
            <a:avLst/>
          </a:prstGeom>
          <a:noFill/>
        </p:spPr>
        <p:txBody>
          <a:bodyPr wrap="square">
            <a:spAutoFit/>
          </a:bodyPr>
          <a:lstStyle/>
          <a:p>
            <a:pPr algn="just">
              <a:lnSpc>
                <a:spcPct val="115000"/>
              </a:lnSpc>
              <a:spcAft>
                <a:spcPts val="1000"/>
              </a:spcAft>
            </a:pPr>
            <a:r>
              <a:rPr lang="en-US" sz="2800">
                <a:effectLst/>
                <a:latin typeface="Times New Roman" panose="02020603050405020304" pitchFamily="18" charset="0"/>
                <a:ea typeface="Calibri" panose="020F0502020204030204" pitchFamily="34" charset="0"/>
                <a:cs typeface="Times New Roman" panose="02020603050405020304" pitchFamily="18" charset="0"/>
              </a:rPr>
              <a:t>- </a:t>
            </a:r>
            <a:r>
              <a:rPr lang="vi-VN" sz="2800">
                <a:effectLst/>
                <a:latin typeface="Times New Roman" panose="02020603050405020304" pitchFamily="18" charset="0"/>
                <a:ea typeface="Calibri" panose="020F0502020204030204" pitchFamily="34" charset="0"/>
                <a:cs typeface="Times New Roman" panose="02020603050405020304" pitchFamily="18" charset="0"/>
              </a:rPr>
              <a:t>DT l</a:t>
            </a:r>
            <a:r>
              <a:rPr lang="en-US" sz="2800">
                <a:effectLst/>
                <a:latin typeface="Times New Roman" panose="02020603050405020304" pitchFamily="18" charset="0"/>
                <a:ea typeface="Calibri" panose="020F0502020204030204" pitchFamily="34" charset="0"/>
                <a:cs typeface="Times New Roman" panose="02020603050405020304" pitchFamily="18" charset="0"/>
              </a:rPr>
              <a:t>iên </a:t>
            </a:r>
            <a:r>
              <a:rPr lang="vi-VN" sz="2800">
                <a:effectLst/>
                <a:latin typeface="Times New Roman" panose="02020603050405020304" pitchFamily="18" charset="0"/>
                <a:ea typeface="Calibri" panose="020F0502020204030204" pitchFamily="34" charset="0"/>
                <a:cs typeface="Times New Roman" panose="02020603050405020304" pitchFamily="18" charset="0"/>
              </a:rPr>
              <a:t>kết đảm bảo sự DT bền vững của từng nhóm t</a:t>
            </a:r>
            <a:r>
              <a:rPr lang="en-US" sz="2800">
                <a:effectLst/>
                <a:latin typeface="Times New Roman" panose="02020603050405020304" pitchFamily="18" charset="0"/>
                <a:ea typeface="Calibri" panose="020F0502020204030204" pitchFamily="34" charset="0"/>
                <a:cs typeface="Times New Roman" panose="02020603050405020304" pitchFamily="18" charset="0"/>
              </a:rPr>
              <a:t>ính </a:t>
            </a:r>
            <a:r>
              <a:rPr lang="vi-VN" sz="2800">
                <a:effectLst/>
                <a:latin typeface="Times New Roman" panose="02020603050405020304" pitchFamily="18" charset="0"/>
                <a:ea typeface="Calibri" panose="020F0502020204030204" pitchFamily="34" charset="0"/>
                <a:cs typeface="Times New Roman" panose="02020603050405020304" pitchFamily="18" charset="0"/>
              </a:rPr>
              <a:t>trạng đ</a:t>
            </a:r>
            <a:r>
              <a:rPr lang="en-US" sz="2800">
                <a:effectLst/>
                <a:latin typeface="Times New Roman" panose="02020603050405020304" pitchFamily="18" charset="0"/>
                <a:ea typeface="Calibri" panose="020F0502020204030204" pitchFamily="34" charset="0"/>
                <a:cs typeface="Times New Roman" panose="02020603050405020304" pitchFamily="18" charset="0"/>
              </a:rPr>
              <a:t>ược</a:t>
            </a:r>
            <a:r>
              <a:rPr lang="vi-VN" sz="2800">
                <a:effectLst/>
                <a:latin typeface="Times New Roman" panose="02020603050405020304" pitchFamily="18" charset="0"/>
                <a:ea typeface="Calibri" panose="020F0502020204030204" pitchFamily="34" charset="0"/>
                <a:cs typeface="Times New Roman" panose="02020603050405020304" pitchFamily="18" charset="0"/>
              </a:rPr>
              <a:t> q</a:t>
            </a:r>
            <a:r>
              <a:rPr lang="en-US" sz="2800">
                <a:effectLst/>
                <a:latin typeface="Times New Roman" panose="02020603050405020304" pitchFamily="18" charset="0"/>
                <a:ea typeface="Calibri" panose="020F0502020204030204" pitchFamily="34" charset="0"/>
                <a:cs typeface="Times New Roman" panose="02020603050405020304" pitchFamily="18" charset="0"/>
              </a:rPr>
              <a:t>uy </a:t>
            </a:r>
            <a:r>
              <a:rPr lang="vi-VN" sz="2800">
                <a:effectLst/>
                <a:latin typeface="Times New Roman" panose="02020603050405020304" pitchFamily="18" charset="0"/>
                <a:ea typeface="Calibri" panose="020F0502020204030204" pitchFamily="34" charset="0"/>
                <a:cs typeface="Times New Roman" panose="02020603050405020304" pitchFamily="18" charset="0"/>
              </a:rPr>
              <a:t>định bởi các gen trên 1 </a:t>
            </a:r>
            <a:r>
              <a:rPr lang="en-US" sz="2800">
                <a:effectLst/>
                <a:latin typeface="Times New Roman" panose="02020603050405020304" pitchFamily="18" charset="0"/>
                <a:ea typeface="Calibri" panose="020F0502020204030204" pitchFamily="34" charset="0"/>
                <a:cs typeface="Times New Roman" panose="02020603050405020304" pitchFamily="18" charset="0"/>
              </a:rPr>
              <a:t>NST</a:t>
            </a:r>
            <a:r>
              <a:rPr lang="vi-VN" sz="2800">
                <a:effectLst/>
                <a:latin typeface="Times New Roman" panose="02020603050405020304" pitchFamily="18" charset="0"/>
                <a:ea typeface="Calibri" panose="020F0502020204030204" pitchFamily="34" charset="0"/>
                <a:cs typeface="Times New Roman" panose="02020603050405020304" pitchFamily="18" charset="0"/>
              </a:rPr>
              <a:t>. Nhờ đó trong c</a:t>
            </a:r>
            <a:r>
              <a:rPr lang="en-US" sz="2800">
                <a:effectLst/>
                <a:latin typeface="Times New Roman" panose="02020603050405020304" pitchFamily="18" charset="0"/>
                <a:ea typeface="Calibri" panose="020F0502020204030204" pitchFamily="34" charset="0"/>
                <a:cs typeface="Times New Roman" panose="02020603050405020304" pitchFamily="18" charset="0"/>
              </a:rPr>
              <a:t>họn </a:t>
            </a:r>
            <a:r>
              <a:rPr lang="vi-VN" sz="2800">
                <a:effectLst/>
                <a:latin typeface="Times New Roman" panose="02020603050405020304" pitchFamily="18" charset="0"/>
                <a:ea typeface="Calibri" panose="020F0502020204030204" pitchFamily="34" charset="0"/>
                <a:cs typeface="Times New Roman" panose="02020603050405020304" pitchFamily="18" charset="0"/>
              </a:rPr>
              <a:t>giống người ta có thể chọn những nhóm </a:t>
            </a:r>
            <a:r>
              <a:rPr lang="en-US" sz="2800">
                <a:effectLst/>
                <a:latin typeface="Times New Roman" panose="02020603050405020304" pitchFamily="18" charset="0"/>
                <a:ea typeface="Calibri" panose="020F0502020204030204" pitchFamily="34" charset="0"/>
                <a:cs typeface="Times New Roman" panose="02020603050405020304" pitchFamily="18" charset="0"/>
              </a:rPr>
              <a:t>tính trạng</a:t>
            </a:r>
            <a:r>
              <a:rPr lang="vi-VN" sz="2800">
                <a:effectLst/>
                <a:latin typeface="Times New Roman" panose="02020603050405020304" pitchFamily="18" charset="0"/>
                <a:ea typeface="Calibri" panose="020F0502020204030204" pitchFamily="34" charset="0"/>
                <a:cs typeface="Times New Roman" panose="02020603050405020304" pitchFamily="18" charset="0"/>
              </a:rPr>
              <a:t> tốt đi kèm với nhau.</a:t>
            </a:r>
            <a:endParaRPr lang="en-US" sz="2800">
              <a:effectLst/>
              <a:latin typeface="Times New Roman" panose="02020603050405020304" pitchFamily="18" charset="0"/>
              <a:ea typeface="Calibri" panose="020F0502020204030204" pitchFamily="34" charset="0"/>
              <a:cs typeface="Times New Roman" panose="02020603050405020304" pitchFamily="18" charset="0"/>
            </a:endParaRPr>
          </a:p>
          <a:p>
            <a:pPr algn="just"/>
            <a:r>
              <a:rPr lang="vi-VN" sz="2800">
                <a:effectLst/>
                <a:latin typeface="Times New Roman" panose="02020603050405020304" pitchFamily="18" charset="0"/>
                <a:ea typeface="Calibri" panose="020F0502020204030204" pitchFamily="34" charset="0"/>
              </a:rPr>
              <a:t>- DT liên kết hạn chế biến dị tổ hợp và ít tạo ra tính đa dạng về </a:t>
            </a:r>
            <a:r>
              <a:rPr lang="en-US" sz="2800">
                <a:effectLst/>
                <a:latin typeface="Times New Roman" panose="02020603050405020304" pitchFamily="18" charset="0"/>
                <a:ea typeface="Calibri" panose="020F0502020204030204" pitchFamily="34" charset="0"/>
              </a:rPr>
              <a:t>kiểu gen</a:t>
            </a:r>
            <a:r>
              <a:rPr lang="vi-VN" sz="2800">
                <a:effectLst/>
                <a:latin typeface="Times New Roman" panose="02020603050405020304" pitchFamily="18" charset="0"/>
                <a:ea typeface="Calibri" panose="020F0502020204030204" pitchFamily="34" charset="0"/>
              </a:rPr>
              <a:t>, </a:t>
            </a:r>
            <a:r>
              <a:rPr lang="en-US" sz="2800">
                <a:effectLst/>
                <a:latin typeface="Times New Roman" panose="02020603050405020304" pitchFamily="18" charset="0"/>
                <a:ea typeface="Calibri" panose="020F0502020204030204" pitchFamily="34" charset="0"/>
              </a:rPr>
              <a:t>kiểu hình</a:t>
            </a:r>
            <a:r>
              <a:rPr lang="vi-VN" sz="2800">
                <a:effectLst/>
                <a:latin typeface="Times New Roman" panose="02020603050405020304" pitchFamily="18" charset="0"/>
                <a:ea typeface="Calibri" panose="020F0502020204030204" pitchFamily="34" charset="0"/>
              </a:rPr>
              <a:t> ở con lai. </a:t>
            </a:r>
            <a:endParaRPr lang="en-US" sz="2800"/>
          </a:p>
        </p:txBody>
      </p:sp>
    </p:spTree>
    <p:extLst>
      <p:ext uri="{BB962C8B-B14F-4D97-AF65-F5344CB8AC3E}">
        <p14:creationId xmlns:p14="http://schemas.microsoft.com/office/powerpoint/2010/main" val="9200359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fade">
                                      <p:cBhvr>
                                        <p:cTn id="14" dur="1000"/>
                                        <p:tgtEl>
                                          <p:spTgt spid="5"/>
                                        </p:tgtEl>
                                      </p:cBhvr>
                                    </p:animEffect>
                                    <p:anim calcmode="lin" valueType="num">
                                      <p:cBhvr>
                                        <p:cTn id="15" dur="1000" fill="hold"/>
                                        <p:tgtEl>
                                          <p:spTgt spid="5"/>
                                        </p:tgtEl>
                                        <p:attrNameLst>
                                          <p:attrName>ppt_x</p:attrName>
                                        </p:attrNameLst>
                                      </p:cBhvr>
                                      <p:tavLst>
                                        <p:tav tm="0">
                                          <p:val>
                                            <p:strVal val="#ppt_x"/>
                                          </p:val>
                                        </p:tav>
                                        <p:tav tm="100000">
                                          <p:val>
                                            <p:strVal val="#ppt_x"/>
                                          </p:val>
                                        </p:tav>
                                      </p:tavLst>
                                    </p:anim>
                                    <p:anim calcmode="lin" valueType="num">
                                      <p:cBhvr>
                                        <p:cTn id="16" dur="1000" fill="hold"/>
                                        <p:tgtEl>
                                          <p:spTgt spid="5"/>
                                        </p:tgtEl>
                                        <p:attrNameLst>
                                          <p:attrName>ppt_y</p:attrName>
                                        </p:attrNameLst>
                                      </p:cBhvr>
                                      <p:tavLst>
                                        <p:tav tm="0">
                                          <p:val>
                                            <p:strVal val="#ppt_y+.1"/>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4"/>
                                        </p:tgtEl>
                                        <p:attrNameLst>
                                          <p:attrName>style.visibility</p:attrName>
                                        </p:attrNameLst>
                                      </p:cBhvr>
                                      <p:to>
                                        <p:strVal val="visible"/>
                                      </p:to>
                                    </p:set>
                                    <p:anim calcmode="lin" valueType="num">
                                      <p:cBhvr additive="base">
                                        <p:cTn id="19" dur="500" fill="hold"/>
                                        <p:tgtEl>
                                          <p:spTgt spid="4"/>
                                        </p:tgtEl>
                                        <p:attrNameLst>
                                          <p:attrName>ppt_x</p:attrName>
                                        </p:attrNameLst>
                                      </p:cBhvr>
                                      <p:tavLst>
                                        <p:tav tm="0">
                                          <p:val>
                                            <p:strVal val="#ppt_x"/>
                                          </p:val>
                                        </p:tav>
                                        <p:tav tm="100000">
                                          <p:val>
                                            <p:strVal val="#ppt_x"/>
                                          </p:val>
                                        </p:tav>
                                      </p:tavLst>
                                    </p:anim>
                                    <p:anim calcmode="lin" valueType="num">
                                      <p:cBhvr additive="base">
                                        <p:cTn id="20"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42" presetClass="entr" presetSubtype="0" fill="hold" grpId="0" nodeType="clickEffect">
                                  <p:stCondLst>
                                    <p:cond delay="0"/>
                                  </p:stCondLst>
                                  <p:childTnLst>
                                    <p:set>
                                      <p:cBhvr>
                                        <p:cTn id="24" dur="1" fill="hold">
                                          <p:stCondLst>
                                            <p:cond delay="0"/>
                                          </p:stCondLst>
                                        </p:cTn>
                                        <p:tgtEl>
                                          <p:spTgt spid="8"/>
                                        </p:tgtEl>
                                        <p:attrNameLst>
                                          <p:attrName>style.visibility</p:attrName>
                                        </p:attrNameLst>
                                      </p:cBhvr>
                                      <p:to>
                                        <p:strVal val="visible"/>
                                      </p:to>
                                    </p:set>
                                    <p:animEffect transition="in" filter="fade">
                                      <p:cBhvr>
                                        <p:cTn id="25" dur="1000"/>
                                        <p:tgtEl>
                                          <p:spTgt spid="8"/>
                                        </p:tgtEl>
                                      </p:cBhvr>
                                    </p:animEffect>
                                    <p:anim calcmode="lin" valueType="num">
                                      <p:cBhvr>
                                        <p:cTn id="26" dur="1000" fill="hold"/>
                                        <p:tgtEl>
                                          <p:spTgt spid="8"/>
                                        </p:tgtEl>
                                        <p:attrNameLst>
                                          <p:attrName>ppt_x</p:attrName>
                                        </p:attrNameLst>
                                      </p:cBhvr>
                                      <p:tavLst>
                                        <p:tav tm="0">
                                          <p:val>
                                            <p:strVal val="#ppt_x"/>
                                          </p:val>
                                        </p:tav>
                                        <p:tav tm="100000">
                                          <p:val>
                                            <p:strVal val="#ppt_x"/>
                                          </p:val>
                                        </p:tav>
                                      </p:tavLst>
                                    </p:anim>
                                    <p:anim calcmode="lin" valueType="num">
                                      <p:cBhvr>
                                        <p:cTn id="27"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animBg="1"/>
      <p:bldP spid="5" grpId="0"/>
      <p:bldP spid="8"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9" name="Rectangle 3078">
            <a:extLst>
              <a:ext uri="{FF2B5EF4-FFF2-40B4-BE49-F238E27FC236}">
                <a16:creationId xmlns:a16="http://schemas.microsoft.com/office/drawing/2014/main" id="{40A0F4CC-F443-40C1-B000-840650808C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457200"/>
            <a:ext cx="3703320" cy="94997"/>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3081" name="Rectangle 3080">
            <a:extLst>
              <a:ext uri="{FF2B5EF4-FFF2-40B4-BE49-F238E27FC236}">
                <a16:creationId xmlns:a16="http://schemas.microsoft.com/office/drawing/2014/main" id="{8FF3DAE6-FFD2-4E7C-8FB8-E958A258604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42147" y="453643"/>
            <a:ext cx="3703320" cy="98554"/>
          </a:xfrm>
          <a:prstGeom prst="rect">
            <a:avLst/>
          </a:prstGeom>
          <a:solidFill>
            <a:srgbClr val="969FA7"/>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3083" name="Rectangle 3082">
            <a:extLst>
              <a:ext uri="{FF2B5EF4-FFF2-40B4-BE49-F238E27FC236}">
                <a16:creationId xmlns:a16="http://schemas.microsoft.com/office/drawing/2014/main" id="{A2F7A394-B482-4D36-A98E-11A3212A1F1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41830" y="457200"/>
            <a:ext cx="3703320" cy="9144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useBgFill="1">
        <p:nvSpPr>
          <p:cNvPr id="3085" name="Rectangle 3084">
            <a:extLst>
              <a:ext uri="{FF2B5EF4-FFF2-40B4-BE49-F238E27FC236}">
                <a16:creationId xmlns:a16="http://schemas.microsoft.com/office/drawing/2014/main" id="{69C7CAB8-D495-4055-B3B2-32598017650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87" name="Rectangle 3086">
            <a:extLst>
              <a:ext uri="{FF2B5EF4-FFF2-40B4-BE49-F238E27FC236}">
                <a16:creationId xmlns:a16="http://schemas.microsoft.com/office/drawing/2014/main" id="{DA440309-65B1-4ED4-BB9E-4CB01F7C315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3" y="453643"/>
            <a:ext cx="3703320" cy="98554"/>
          </a:xfrm>
          <a:prstGeom prst="rect">
            <a:avLst/>
          </a:prstGeom>
          <a:solidFill>
            <a:srgbClr val="969FA7"/>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3089" name="Rectangle 3088">
            <a:extLst>
              <a:ext uri="{FF2B5EF4-FFF2-40B4-BE49-F238E27FC236}">
                <a16:creationId xmlns:a16="http://schemas.microsoft.com/office/drawing/2014/main" id="{979B1BFD-225D-4FC8-9D3D-BD890ED79DC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46850" y="457200"/>
            <a:ext cx="3703320" cy="9144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3091" name="Rectangle 3090">
            <a:extLst>
              <a:ext uri="{FF2B5EF4-FFF2-40B4-BE49-F238E27FC236}">
                <a16:creationId xmlns:a16="http://schemas.microsoft.com/office/drawing/2014/main" id="{9EDEDA21-C986-4C86-85B8-2C03659F1D3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42147" y="457200"/>
            <a:ext cx="3703320" cy="94997"/>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3093" name="Rectangle 3092">
            <a:extLst>
              <a:ext uri="{FF2B5EF4-FFF2-40B4-BE49-F238E27FC236}">
                <a16:creationId xmlns:a16="http://schemas.microsoft.com/office/drawing/2014/main" id="{15A8EF6B-4B50-442B-BF0D-8628A887D68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8733" y="599723"/>
            <a:ext cx="3701120" cy="5200321"/>
          </a:xfrm>
          <a:prstGeom prst="rect">
            <a:avLst/>
          </a:prstGeom>
          <a:solidFill>
            <a:srgbClr val="FFFFFF"/>
          </a:solidFill>
          <a:ln w="9525">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id="{64B61C09-96BF-95B7-66F7-68CF669B8C8A}"/>
              </a:ext>
            </a:extLst>
          </p:cNvPr>
          <p:cNvPicPr>
            <a:picLocks noChangeAspect="1"/>
          </p:cNvPicPr>
          <p:nvPr/>
        </p:nvPicPr>
        <p:blipFill>
          <a:blip r:embed="rId2"/>
          <a:stretch>
            <a:fillRect/>
          </a:stretch>
        </p:blipFill>
        <p:spPr>
          <a:xfrm>
            <a:off x="770467" y="1671056"/>
            <a:ext cx="3057655" cy="3057655"/>
          </a:xfrm>
          <a:prstGeom prst="rect">
            <a:avLst/>
          </a:prstGeom>
        </p:spPr>
      </p:pic>
      <p:sp>
        <p:nvSpPr>
          <p:cNvPr id="3095" name="Rectangle 3094">
            <a:extLst>
              <a:ext uri="{FF2B5EF4-FFF2-40B4-BE49-F238E27FC236}">
                <a16:creationId xmlns:a16="http://schemas.microsoft.com/office/drawing/2014/main" id="{E75485DA-F4C9-4EA7-9A56-ECC28CE3F3E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44338" y="599723"/>
            <a:ext cx="7501130" cy="5200321"/>
          </a:xfrm>
          <a:prstGeom prst="rect">
            <a:avLst/>
          </a:prstGeom>
          <a:solidFill>
            <a:srgbClr val="FFFFFF"/>
          </a:solidFill>
          <a:ln w="9525">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074" name="Picture 2" descr="Slide kết thúc trong PowerPoint đẹp (3)">
            <a:extLst>
              <a:ext uri="{FF2B5EF4-FFF2-40B4-BE49-F238E27FC236}">
                <a16:creationId xmlns:a16="http://schemas.microsoft.com/office/drawing/2014/main" id="{33CCBCD2-2CB9-112D-15D2-DC97F54238F0}"/>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4576573" y="1170758"/>
            <a:ext cx="6849366" cy="4058249"/>
          </a:xfrm>
          <a:prstGeom prst="rect">
            <a:avLst/>
          </a:prstGeom>
          <a:noFill/>
          <a:extLst>
            <a:ext uri="{909E8E84-426E-40DD-AFC4-6F175D3DCCD1}">
              <a14:hiddenFill xmlns:a14="http://schemas.microsoft.com/office/drawing/2010/main">
                <a:solidFill>
                  <a:srgbClr val="FFFFFF"/>
                </a:solidFill>
              </a14:hiddenFill>
            </a:ext>
          </a:extLst>
        </p:spPr>
      </p:pic>
      <p:sp>
        <p:nvSpPr>
          <p:cNvPr id="3097" name="Rectangle 3096">
            <a:extLst>
              <a:ext uri="{FF2B5EF4-FFF2-40B4-BE49-F238E27FC236}">
                <a16:creationId xmlns:a16="http://schemas.microsoft.com/office/drawing/2014/main" id="{B6DE96F1-A675-47D2-8014-4F8849A91B4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8734" y="5873675"/>
            <a:ext cx="11296733" cy="516890"/>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2" name="TextBox 11">
            <a:extLst>
              <a:ext uri="{FF2B5EF4-FFF2-40B4-BE49-F238E27FC236}">
                <a16:creationId xmlns:a16="http://schemas.microsoft.com/office/drawing/2014/main" id="{7431DD9A-E099-E5F7-5646-1CAD0A73E728}"/>
              </a:ext>
            </a:extLst>
          </p:cNvPr>
          <p:cNvSpPr txBox="1"/>
          <p:nvPr/>
        </p:nvSpPr>
        <p:spPr>
          <a:xfrm>
            <a:off x="1351091" y="5899095"/>
            <a:ext cx="8947052" cy="523220"/>
          </a:xfrm>
          <a:prstGeom prst="rect">
            <a:avLst/>
          </a:prstGeom>
          <a:noFill/>
        </p:spPr>
        <p:txBody>
          <a:bodyPr wrap="square" rtlCol="0">
            <a:spAutoFit/>
          </a:bodyPr>
          <a:lstStyle/>
          <a:p>
            <a:pPr algn="ctr"/>
            <a:r>
              <a:rPr lang="en-US" sz="2800" b="1">
                <a:solidFill>
                  <a:schemeClr val="bg1"/>
                </a:solidFill>
                <a:latin typeface="Times New Roman" panose="02020603050405020304" pitchFamily="18" charset="0"/>
                <a:cs typeface="Times New Roman" panose="02020603050405020304" pitchFamily="18" charset="0"/>
              </a:rPr>
              <a:t>CẢM ƠN CÁC EM ĐÃ CHÚ Ý LẮNG NGHE!</a:t>
            </a:r>
          </a:p>
        </p:txBody>
      </p:sp>
      <p:sp>
        <p:nvSpPr>
          <p:cNvPr id="2" name="Title 1">
            <a:extLst>
              <a:ext uri="{FF2B5EF4-FFF2-40B4-BE49-F238E27FC236}">
                <a16:creationId xmlns:a16="http://schemas.microsoft.com/office/drawing/2014/main" id="{2F030F57-BDB2-CA34-0D70-2DACC9E6EF83}"/>
              </a:ext>
            </a:extLst>
          </p:cNvPr>
          <p:cNvSpPr txBox="1">
            <a:spLocks/>
          </p:cNvSpPr>
          <p:nvPr/>
        </p:nvSpPr>
        <p:spPr>
          <a:xfrm>
            <a:off x="3020943" y="-87908"/>
            <a:ext cx="6239203" cy="645405"/>
          </a:xfrm>
          <a:prstGeom prst="rect">
            <a:avLst/>
          </a:prstGeom>
        </p:spPr>
        <p:txBody>
          <a:bodyPr vert="horz" lIns="91440" tIns="45720" rIns="91440" bIns="45720" rtlCol="0" anchor="b">
            <a:normAutofit fontScale="97500"/>
            <a:scene3d>
              <a:camera prst="orthographicFront"/>
              <a:lightRig rig="harsh" dir="t"/>
            </a:scene3d>
            <a:sp3d extrusionH="57150" prstMaterial="matte">
              <a:bevelT w="63500" h="12700" prst="angle"/>
              <a:contourClr>
                <a:schemeClr val="bg1">
                  <a:lumMod val="65000"/>
                </a:schemeClr>
              </a:contourClr>
            </a:sp3d>
          </a:bodyPr>
          <a:lstStyle>
            <a:lvl1pPr algn="l" defTabSz="457200" rtl="0" eaLnBrk="1" latinLnBrk="0" hangingPunct="1">
              <a:lnSpc>
                <a:spcPct val="100000"/>
              </a:lnSpc>
              <a:spcBef>
                <a:spcPct val="0"/>
              </a:spcBef>
              <a:buNone/>
              <a:defRPr sz="2800" b="0" kern="1200" cap="all">
                <a:solidFill>
                  <a:schemeClr val="tx1">
                    <a:lumMod val="75000"/>
                    <a:lumOff val="2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3200" b="1" u="sng" cap="none">
                <a:ln/>
                <a:solidFill>
                  <a:srgbClr val="FF0000"/>
                </a:solidFill>
                <a:latin typeface="Times New Roman" panose="02020603050405020304" pitchFamily="18" charset="0"/>
                <a:cs typeface="Times New Roman" panose="02020603050405020304" pitchFamily="18" charset="0"/>
              </a:rPr>
              <a:t>BÀI 45</a:t>
            </a:r>
            <a:r>
              <a:rPr lang="en-US" sz="3200" b="1" cap="none">
                <a:ln/>
                <a:solidFill>
                  <a:srgbClr val="FF0000"/>
                </a:solidFill>
                <a:latin typeface="Times New Roman" panose="02020603050405020304" pitchFamily="18" charset="0"/>
                <a:cs typeface="Times New Roman" panose="02020603050405020304" pitchFamily="18" charset="0"/>
              </a:rPr>
              <a:t>: DI TRUYỀN LIÊN KẾT</a:t>
            </a:r>
          </a:p>
        </p:txBody>
      </p:sp>
    </p:spTree>
    <p:extLst>
      <p:ext uri="{BB962C8B-B14F-4D97-AF65-F5344CB8AC3E}">
        <p14:creationId xmlns:p14="http://schemas.microsoft.com/office/powerpoint/2010/main" val="137654927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3">
            <a:extLst>
              <a:ext uri="{FF2B5EF4-FFF2-40B4-BE49-F238E27FC236}">
                <a16:creationId xmlns:a16="http://schemas.microsoft.com/office/drawing/2014/main" id="{3940DB14-09DD-338C-331B-7CE20BC2FF80}"/>
              </a:ext>
            </a:extLst>
          </p:cNvPr>
          <p:cNvSpPr txBox="1">
            <a:spLocks noChangeArrowheads="1"/>
          </p:cNvSpPr>
          <p:nvPr/>
        </p:nvSpPr>
        <p:spPr>
          <a:xfrm>
            <a:off x="3526970" y="678802"/>
            <a:ext cx="6133323" cy="1233973"/>
          </a:xfrm>
          <a:prstGeom prst="rect">
            <a:avLst/>
          </a:prstGeom>
          <a:ln>
            <a:solidFill>
              <a:srgbClr val="FF0000"/>
            </a:solidFill>
            <a:miter lim="800000"/>
            <a:headEnd/>
            <a:tailEnd/>
          </a:ln>
        </p:spPr>
        <p:txBody>
          <a:bodyPr vert="horz" lIns="91440" tIns="45720" rIns="91440" bIns="45720" rtlCol="0" anchor="ctr">
            <a:normAutofit fontScale="92500" lnSpcReduction="20000"/>
          </a:bodyPr>
          <a:lstStyle>
            <a:lvl1pPr marL="306000" indent="-306000" algn="l" defTabSz="457200" rtl="0" eaLnBrk="1" latinLnBrk="0" hangingPunct="1">
              <a:lnSpc>
                <a:spcPct val="110000"/>
              </a:lnSpc>
              <a:spcBef>
                <a:spcPct val="20000"/>
              </a:spcBef>
              <a:spcAft>
                <a:spcPts val="600"/>
              </a:spcAft>
              <a:buClr>
                <a:schemeClr val="accent1"/>
              </a:buClr>
              <a:buSzPct val="92000"/>
              <a:buFont typeface="Wingdings 2" panose="05020102010507070707" pitchFamily="18" charset="2"/>
              <a:buChar char=""/>
              <a:defRPr sz="1700" kern="1200">
                <a:solidFill>
                  <a:schemeClr val="tx1">
                    <a:lumMod val="75000"/>
                    <a:lumOff val="25000"/>
                  </a:schemeClr>
                </a:solidFill>
                <a:latin typeface="+mn-lt"/>
                <a:ea typeface="+mn-ea"/>
                <a:cs typeface="+mn-cs"/>
              </a:defRPr>
            </a:lvl1pPr>
            <a:lvl2pPr marL="630000" indent="-306000" algn="l" defTabSz="457200" rtl="0" eaLnBrk="1" latinLnBrk="0" hangingPunct="1">
              <a:spcBef>
                <a:spcPct val="20000"/>
              </a:spcBef>
              <a:spcAft>
                <a:spcPts val="600"/>
              </a:spcAft>
              <a:buClr>
                <a:schemeClr val="accent1"/>
              </a:buClr>
              <a:buSzPct val="92000"/>
              <a:buFont typeface="Wingdings 2" panose="05020102010507070707" pitchFamily="18" charset="2"/>
              <a:buChar char=""/>
              <a:defRPr sz="1400" kern="1200">
                <a:solidFill>
                  <a:schemeClr val="tx1">
                    <a:lumMod val="75000"/>
                    <a:lumOff val="25000"/>
                  </a:schemeClr>
                </a:solidFill>
                <a:latin typeface="+mn-lt"/>
                <a:ea typeface="+mn-ea"/>
                <a:cs typeface="+mn-cs"/>
              </a:defRPr>
            </a:lvl2pPr>
            <a:lvl3pPr marL="900000" indent="-270000" algn="l" defTabSz="457200" rtl="0" eaLnBrk="1" latinLnBrk="0" hangingPunct="1">
              <a:spcBef>
                <a:spcPct val="20000"/>
              </a:spcBef>
              <a:spcAft>
                <a:spcPts val="600"/>
              </a:spcAft>
              <a:buClr>
                <a:schemeClr val="accent1"/>
              </a:buClr>
              <a:buSzPct val="92000"/>
              <a:buFont typeface="Wingdings 2" panose="05020102010507070707" pitchFamily="18" charset="2"/>
              <a:buChar char=""/>
              <a:defRPr sz="1300" kern="1200">
                <a:solidFill>
                  <a:schemeClr val="tx1">
                    <a:lumMod val="75000"/>
                    <a:lumOff val="25000"/>
                  </a:schemeClr>
                </a:solidFill>
                <a:latin typeface="+mn-lt"/>
                <a:ea typeface="+mn-ea"/>
                <a:cs typeface="+mn-cs"/>
              </a:defRPr>
            </a:lvl3pPr>
            <a:lvl4pPr marL="1242000" indent="-234000" algn="l" defTabSz="457200" rtl="0" eaLnBrk="1" latinLnBrk="0" hangingPunct="1">
              <a:spcBef>
                <a:spcPct val="20000"/>
              </a:spcBef>
              <a:spcAft>
                <a:spcPts val="600"/>
              </a:spcAft>
              <a:buClr>
                <a:schemeClr val="accent1"/>
              </a:buClr>
              <a:buSzPct val="92000"/>
              <a:buFont typeface="Wingdings 2" panose="05020102010507070707" pitchFamily="18" charset="2"/>
              <a:buChar char=""/>
              <a:defRPr sz="1100" kern="1200">
                <a:solidFill>
                  <a:schemeClr val="tx1">
                    <a:lumMod val="75000"/>
                    <a:lumOff val="25000"/>
                  </a:schemeClr>
                </a:solidFill>
                <a:latin typeface="+mn-lt"/>
                <a:ea typeface="+mn-ea"/>
                <a:cs typeface="+mn-cs"/>
              </a:defRPr>
            </a:lvl4pPr>
            <a:lvl5pPr marL="1602000" indent="-234000" algn="l" defTabSz="457200" rtl="0" eaLnBrk="1" latinLnBrk="0" hangingPunct="1">
              <a:spcBef>
                <a:spcPct val="20000"/>
              </a:spcBef>
              <a:spcAft>
                <a:spcPts val="600"/>
              </a:spcAft>
              <a:buClr>
                <a:schemeClr val="accent1"/>
              </a:buClr>
              <a:buSzPct val="92000"/>
              <a:buFont typeface="Wingdings 2" panose="05020102010507070707" pitchFamily="18" charset="2"/>
              <a:buChar char=""/>
              <a:defRPr sz="1100" kern="1200">
                <a:solidFill>
                  <a:schemeClr val="tx1">
                    <a:lumMod val="75000"/>
                    <a:lumOff val="25000"/>
                  </a:schemeClr>
                </a:solidFill>
                <a:latin typeface="+mn-lt"/>
                <a:ea typeface="+mn-ea"/>
                <a:cs typeface="+mn-cs"/>
              </a:defRPr>
            </a:lvl5pPr>
            <a:lvl6pPr marL="19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a:lstStyle>
          <a:p>
            <a:pPr>
              <a:defRPr/>
            </a:pPr>
            <a:endParaRPr lang="en-US" altLang="en-US">
              <a:solidFill>
                <a:srgbClr val="003399"/>
              </a:solidFill>
              <a:latin typeface="Times New Roman" panose="02020603050405020304" pitchFamily="18" charset="0"/>
              <a:cs typeface="Times New Roman" panose="02020603050405020304" pitchFamily="18" charset="0"/>
            </a:endParaRPr>
          </a:p>
          <a:p>
            <a:pPr>
              <a:defRPr/>
            </a:pPr>
            <a:r>
              <a:rPr lang="en-US" altLang="en-US" sz="4800">
                <a:solidFill>
                  <a:srgbClr val="003399"/>
                </a:solidFill>
                <a:latin typeface="Stencil" panose="040409050D0802020404" pitchFamily="82" charset="0"/>
                <a:cs typeface="Times New Roman" panose="02020603050405020304" pitchFamily="18" charset="0"/>
              </a:rPr>
              <a:t>         </a:t>
            </a:r>
            <a:r>
              <a:rPr lang="en-US" altLang="en-US" sz="4800">
                <a:solidFill>
                  <a:srgbClr val="CC0066"/>
                </a:solidFill>
                <a:latin typeface="Stencil" panose="040409050D0802020404" pitchFamily="82" charset="0"/>
                <a:cs typeface="Times New Roman" panose="02020603050405020304" pitchFamily="18" charset="0"/>
              </a:rPr>
              <a:t>BÀI 45:</a:t>
            </a:r>
          </a:p>
          <a:p>
            <a:pPr>
              <a:defRPr/>
            </a:pPr>
            <a:endParaRPr lang="en-US" altLang="en-US">
              <a:solidFill>
                <a:srgbClr val="003399"/>
              </a:solidFill>
              <a:latin typeface="Times New Roman" panose="02020603050405020304" pitchFamily="18" charset="0"/>
              <a:cs typeface="Times New Roman" panose="02020603050405020304" pitchFamily="18" charset="0"/>
            </a:endParaRPr>
          </a:p>
        </p:txBody>
      </p:sp>
      <p:sp>
        <p:nvSpPr>
          <p:cNvPr id="15" name="WordArt 4">
            <a:extLst>
              <a:ext uri="{FF2B5EF4-FFF2-40B4-BE49-F238E27FC236}">
                <a16:creationId xmlns:a16="http://schemas.microsoft.com/office/drawing/2014/main" id="{D77E5E57-8E26-C6CA-F59C-87557663555B}"/>
              </a:ext>
            </a:extLst>
          </p:cNvPr>
          <p:cNvSpPr>
            <a:spLocks noChangeArrowheads="1" noChangeShapeType="1" noTextEdit="1"/>
          </p:cNvSpPr>
          <p:nvPr/>
        </p:nvSpPr>
        <p:spPr bwMode="auto">
          <a:xfrm>
            <a:off x="1981200" y="2034073"/>
            <a:ext cx="7924800" cy="2514600"/>
          </a:xfrm>
          <a:prstGeom prst="rect">
            <a:avLst/>
          </a:prstGeom>
        </p:spPr>
        <p:txBody>
          <a:bodyPr wrap="none" fromWordArt="1">
            <a:prstTxWarp prst="textWave1">
              <a:avLst>
                <a:gd name="adj1" fmla="val 13005"/>
                <a:gd name="adj2" fmla="val 0"/>
              </a:avLst>
            </a:prstTxWarp>
          </a:bodyPr>
          <a:lstStyle/>
          <a:p>
            <a:pPr algn="ctr"/>
            <a:r>
              <a:rPr lang="en-US" sz="5400" i="1" kern="10">
                <a:ln w="9525">
                  <a:solidFill>
                    <a:srgbClr val="FF0000"/>
                  </a:solidFill>
                  <a:round/>
                  <a:headEnd/>
                  <a:tailEnd/>
                </a:ln>
                <a:solidFill>
                  <a:schemeClr val="hlink"/>
                </a:solidFill>
                <a:effectLst>
                  <a:outerShdw dist="53882" dir="2700000" algn="ctr" rotWithShape="0">
                    <a:srgbClr val="C0C0C0">
                      <a:alpha val="79999"/>
                    </a:srgbClr>
                  </a:outerShdw>
                </a:effectLst>
                <a:latin typeface="VNI-Vari"/>
              </a:rPr>
              <a:t>DI TRUYỀN LIÊN KẾT</a:t>
            </a:r>
          </a:p>
        </p:txBody>
      </p:sp>
      <p:pic>
        <p:nvPicPr>
          <p:cNvPr id="2" name="Picture 2" descr="8">
            <a:extLst>
              <a:ext uri="{FF2B5EF4-FFF2-40B4-BE49-F238E27FC236}">
                <a16:creationId xmlns:a16="http://schemas.microsoft.com/office/drawing/2014/main" id="{637D5BDE-13F9-254F-5273-DDDC7FA4305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6250" t="-2" r="56250" b="63335"/>
          <a:stretch>
            <a:fillRect/>
          </a:stretch>
        </p:blipFill>
        <p:spPr bwMode="auto">
          <a:xfrm>
            <a:off x="10662721" y="5299593"/>
            <a:ext cx="1371600" cy="1530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8" descr="A close up of a fly&#10;&#10;Description automatically generated">
            <a:extLst>
              <a:ext uri="{FF2B5EF4-FFF2-40B4-BE49-F238E27FC236}">
                <a16:creationId xmlns:a16="http://schemas.microsoft.com/office/drawing/2014/main" id="{F59C0692-3749-2561-FD47-9635B0E7CA07}"/>
              </a:ext>
            </a:extLst>
          </p:cNvPr>
          <p:cNvPicPr>
            <a:picLocks noChangeAspect="1"/>
          </p:cNvPicPr>
          <p:nvPr/>
        </p:nvPicPr>
        <p:blipFill>
          <a:blip r:embed="rId4"/>
          <a:stretch>
            <a:fillRect/>
          </a:stretch>
        </p:blipFill>
        <p:spPr>
          <a:xfrm>
            <a:off x="65317" y="5204924"/>
            <a:ext cx="1597090" cy="1597090"/>
          </a:xfrm>
          <a:prstGeom prst="rect">
            <a:avLst/>
          </a:prstGeom>
        </p:spPr>
      </p:pic>
    </p:spTree>
    <p:extLst>
      <p:ext uri="{BB962C8B-B14F-4D97-AF65-F5344CB8AC3E}">
        <p14:creationId xmlns:p14="http://schemas.microsoft.com/office/powerpoint/2010/main" val="569136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16" fill="hold" nodeType="withEffect">
                                  <p:stCondLst>
                                    <p:cond delay="0"/>
                                  </p:stCondLst>
                                  <p:childTnLst>
                                    <p:set>
                                      <p:cBhvr>
                                        <p:cTn id="6" dur="1" fill="hold">
                                          <p:stCondLst>
                                            <p:cond delay="0"/>
                                          </p:stCondLst>
                                        </p:cTn>
                                        <p:tgtEl>
                                          <p:spTgt spid="14">
                                            <p:txEl>
                                              <p:pRg st="1" end="1"/>
                                            </p:txEl>
                                          </p:spTgt>
                                        </p:tgtEl>
                                        <p:attrNameLst>
                                          <p:attrName>style.visibility</p:attrName>
                                        </p:attrNameLst>
                                      </p:cBhvr>
                                      <p:to>
                                        <p:strVal val="visible"/>
                                      </p:to>
                                    </p:set>
                                    <p:animEffect transition="in" filter="box(in)">
                                      <p:cBhvr>
                                        <p:cTn id="7" dur="2000"/>
                                        <p:tgtEl>
                                          <p:spTgt spid="14">
                                            <p:txEl>
                                              <p:pRg st="1" end="1"/>
                                            </p:txEl>
                                          </p:spTgt>
                                        </p:tgtEl>
                                      </p:cBhvr>
                                    </p:animEffect>
                                  </p:childTnLst>
                                  <p:subTnLst>
                                    <p:audio>
                                      <p:cMediaNode>
                                        <p:cTn display="0" masterRel="sameClick">
                                          <p:stCondLst>
                                            <p:cond evt="begin" delay="0">
                                              <p:tn val="5"/>
                                            </p:cond>
                                          </p:stCondLst>
                                          <p:endCondLst>
                                            <p:cond evt="onStopAudio" delay="0">
                                              <p:tgtEl>
                                                <p:sldTgt/>
                                              </p:tgtEl>
                                            </p:cond>
                                          </p:endCondLst>
                                        </p:cTn>
                                        <p:tgtEl>
                                          <p:sndTgt r:embed="rId2" name="breeze.wav"/>
                                        </p:tgtEl>
                                      </p:cMediaNode>
                                    </p:audio>
                                  </p:subTnLst>
                                </p:cTn>
                              </p:par>
                            </p:childTnLst>
                          </p:cTn>
                        </p:par>
                        <p:par>
                          <p:cTn id="8" fill="hold">
                            <p:stCondLst>
                              <p:cond delay="2000"/>
                            </p:stCondLst>
                            <p:childTnLst>
                              <p:par>
                                <p:cTn id="9" presetID="21" presetClass="entr" presetSubtype="4" fill="hold" nodeType="afterEffect">
                                  <p:stCondLst>
                                    <p:cond delay="0"/>
                                  </p:stCondLst>
                                  <p:childTnLst>
                                    <p:set>
                                      <p:cBhvr>
                                        <p:cTn id="10" dur="1" fill="hold">
                                          <p:stCondLst>
                                            <p:cond delay="0"/>
                                          </p:stCondLst>
                                        </p:cTn>
                                        <p:tgtEl>
                                          <p:spTgt spid="15"/>
                                        </p:tgtEl>
                                        <p:attrNameLst>
                                          <p:attrName>style.visibility</p:attrName>
                                        </p:attrNameLst>
                                      </p:cBhvr>
                                      <p:to>
                                        <p:strVal val="visible"/>
                                      </p:to>
                                    </p:set>
                                    <p:animEffect transition="in" filter="wheel(4)">
                                      <p:cBhvr>
                                        <p:cTn id="11" dur="30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16F1F5DC-F410-62F4-8FEB-4A0464733EBB}"/>
              </a:ext>
            </a:extLst>
          </p:cNvPr>
          <p:cNvSpPr txBox="1">
            <a:spLocks/>
          </p:cNvSpPr>
          <p:nvPr/>
        </p:nvSpPr>
        <p:spPr>
          <a:xfrm>
            <a:off x="2769015" y="-78578"/>
            <a:ext cx="6239203" cy="645405"/>
          </a:xfrm>
          <a:prstGeom prst="rect">
            <a:avLst/>
          </a:prstGeom>
        </p:spPr>
        <p:txBody>
          <a:bodyPr vert="horz" lIns="91440" tIns="45720" rIns="91440" bIns="45720" rtlCol="0" anchor="b">
            <a:normAutofit fontScale="97500"/>
            <a:scene3d>
              <a:camera prst="orthographicFront"/>
              <a:lightRig rig="harsh" dir="t"/>
            </a:scene3d>
            <a:sp3d extrusionH="57150" prstMaterial="matte">
              <a:bevelT w="63500" h="12700" prst="angle"/>
              <a:contourClr>
                <a:schemeClr val="bg1">
                  <a:lumMod val="65000"/>
                </a:schemeClr>
              </a:contourClr>
            </a:sp3d>
          </a:bodyPr>
          <a:lstStyle>
            <a:lvl1pPr algn="l" defTabSz="457200" rtl="0" eaLnBrk="1" latinLnBrk="0" hangingPunct="1">
              <a:lnSpc>
                <a:spcPct val="100000"/>
              </a:lnSpc>
              <a:spcBef>
                <a:spcPct val="0"/>
              </a:spcBef>
              <a:buNone/>
              <a:defRPr sz="2800" b="0" kern="1200" cap="all">
                <a:solidFill>
                  <a:schemeClr val="tx1">
                    <a:lumMod val="75000"/>
                    <a:lumOff val="2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3200" b="1" u="sng" cap="none">
                <a:ln/>
                <a:solidFill>
                  <a:srgbClr val="FF0000"/>
                </a:solidFill>
                <a:latin typeface="Times New Roman" panose="02020603050405020304" pitchFamily="18" charset="0"/>
                <a:cs typeface="Times New Roman" panose="02020603050405020304" pitchFamily="18" charset="0"/>
              </a:rPr>
              <a:t>BÀI 45</a:t>
            </a:r>
            <a:r>
              <a:rPr lang="en-US" sz="3200" b="1" cap="none">
                <a:ln/>
                <a:solidFill>
                  <a:srgbClr val="FF0000"/>
                </a:solidFill>
                <a:latin typeface="Times New Roman" panose="02020603050405020304" pitchFamily="18" charset="0"/>
                <a:cs typeface="Times New Roman" panose="02020603050405020304" pitchFamily="18" charset="0"/>
              </a:rPr>
              <a:t>: DI TRUYỀN LIÊN KẾT</a:t>
            </a:r>
          </a:p>
        </p:txBody>
      </p:sp>
      <p:sp>
        <p:nvSpPr>
          <p:cNvPr id="11" name="TextBox 10">
            <a:extLst>
              <a:ext uri="{FF2B5EF4-FFF2-40B4-BE49-F238E27FC236}">
                <a16:creationId xmlns:a16="http://schemas.microsoft.com/office/drawing/2014/main" id="{F75CC385-9D97-CF2A-FBCD-7735B2EA0F7E}"/>
              </a:ext>
            </a:extLst>
          </p:cNvPr>
          <p:cNvSpPr txBox="1"/>
          <p:nvPr/>
        </p:nvSpPr>
        <p:spPr>
          <a:xfrm>
            <a:off x="458755" y="467218"/>
            <a:ext cx="5018315" cy="523220"/>
          </a:xfrm>
          <a:prstGeom prst="rect">
            <a:avLst/>
          </a:prstGeom>
          <a:noFill/>
        </p:spPr>
        <p:txBody>
          <a:bodyPr wrap="square">
            <a:spAutoFit/>
          </a:bodyPr>
          <a:lstStyle/>
          <a:p>
            <a:pPr algn="just"/>
            <a:r>
              <a:rPr lang="en-US" sz="2800" b="1">
                <a:solidFill>
                  <a:srgbClr val="0033CC"/>
                </a:solidFill>
                <a:effectLst/>
                <a:latin typeface="Times New Roman" panose="02020603050405020304" pitchFamily="18" charset="0"/>
                <a:ea typeface="Times New Roman" panose="02020603050405020304" pitchFamily="18" charset="0"/>
                <a:cs typeface="Times New Roman" panose="02020603050405020304" pitchFamily="18" charset="0"/>
              </a:rPr>
              <a:t>I. </a:t>
            </a:r>
            <a:r>
              <a:rPr lang="en-US" sz="2800" b="1" u="sng">
                <a:solidFill>
                  <a:srgbClr val="0033CC"/>
                </a:solidFill>
                <a:effectLst/>
                <a:latin typeface="Times New Roman" panose="02020603050405020304" pitchFamily="18" charset="0"/>
                <a:ea typeface="Times New Roman" panose="02020603050405020304" pitchFamily="18" charset="0"/>
                <a:cs typeface="Times New Roman" panose="02020603050405020304" pitchFamily="18" charset="0"/>
              </a:rPr>
              <a:t>Quy luật di truyền liên kết.</a:t>
            </a:r>
            <a:endParaRPr lang="en-US" sz="2800" u="sng">
              <a:solidFill>
                <a:srgbClr val="0033CC"/>
              </a:solidFill>
              <a:effectLst/>
              <a:latin typeface=".VnTime"/>
              <a:ea typeface="Times New Roman" panose="02020603050405020304" pitchFamily="18" charset="0"/>
              <a:cs typeface="Times New Roman" panose="02020603050405020304" pitchFamily="18" charset="0"/>
            </a:endParaRPr>
          </a:p>
        </p:txBody>
      </p:sp>
      <p:sp>
        <p:nvSpPr>
          <p:cNvPr id="12" name="TextBox 11">
            <a:extLst>
              <a:ext uri="{FF2B5EF4-FFF2-40B4-BE49-F238E27FC236}">
                <a16:creationId xmlns:a16="http://schemas.microsoft.com/office/drawing/2014/main" id="{CC33C59C-25D3-A884-2896-A930D45C3DD3}"/>
              </a:ext>
            </a:extLst>
          </p:cNvPr>
          <p:cNvSpPr txBox="1"/>
          <p:nvPr/>
        </p:nvSpPr>
        <p:spPr>
          <a:xfrm>
            <a:off x="458754" y="1026665"/>
            <a:ext cx="5018315" cy="523220"/>
          </a:xfrm>
          <a:prstGeom prst="rect">
            <a:avLst/>
          </a:prstGeom>
          <a:noFill/>
        </p:spPr>
        <p:txBody>
          <a:bodyPr wrap="square">
            <a:spAutoFit/>
          </a:bodyPr>
          <a:lstStyle/>
          <a:p>
            <a:pPr algn="just"/>
            <a:r>
              <a:rPr lang="en-US" sz="2800" b="1">
                <a:solidFill>
                  <a:srgbClr val="0033CC"/>
                </a:solidFill>
                <a:effectLst/>
                <a:latin typeface="Times New Roman" panose="02020603050405020304" pitchFamily="18" charset="0"/>
                <a:ea typeface="Times New Roman" panose="02020603050405020304" pitchFamily="18" charset="0"/>
                <a:cs typeface="Times New Roman" panose="02020603050405020304" pitchFamily="18" charset="0"/>
              </a:rPr>
              <a:t>1. </a:t>
            </a:r>
            <a:r>
              <a:rPr lang="en-US" sz="2800" b="1" u="sng">
                <a:solidFill>
                  <a:srgbClr val="0033CC"/>
                </a:solidFill>
                <a:effectLst/>
                <a:latin typeface="Times New Roman" panose="02020603050405020304" pitchFamily="18" charset="0"/>
                <a:ea typeface="Times New Roman" panose="02020603050405020304" pitchFamily="18" charset="0"/>
                <a:cs typeface="Times New Roman" panose="02020603050405020304" pitchFamily="18" charset="0"/>
              </a:rPr>
              <a:t>Thí nghiệm của Moocgan.</a:t>
            </a:r>
            <a:endParaRPr lang="en-US" sz="2800" u="sng">
              <a:solidFill>
                <a:srgbClr val="0033CC"/>
              </a:solidFill>
              <a:effectLst/>
              <a:latin typeface=".VnTime"/>
              <a:ea typeface="Times New Roman" panose="02020603050405020304" pitchFamily="18" charset="0"/>
              <a:cs typeface="Times New Roman" panose="02020603050405020304" pitchFamily="18" charset="0"/>
            </a:endParaRPr>
          </a:p>
        </p:txBody>
      </p:sp>
      <p:sp>
        <p:nvSpPr>
          <p:cNvPr id="15" name="Scroll: Horizontal 14">
            <a:extLst>
              <a:ext uri="{FF2B5EF4-FFF2-40B4-BE49-F238E27FC236}">
                <a16:creationId xmlns:a16="http://schemas.microsoft.com/office/drawing/2014/main" id="{E7D2A061-13DD-91E3-E1FF-899E658D333C}"/>
              </a:ext>
            </a:extLst>
          </p:cNvPr>
          <p:cNvSpPr/>
          <p:nvPr/>
        </p:nvSpPr>
        <p:spPr>
          <a:xfrm>
            <a:off x="7632440" y="469207"/>
            <a:ext cx="4329405" cy="2491274"/>
          </a:xfrm>
          <a:prstGeom prst="horizontalScroll">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a:p>
        </p:txBody>
      </p:sp>
      <p:sp>
        <p:nvSpPr>
          <p:cNvPr id="16" name="TextBox 15">
            <a:extLst>
              <a:ext uri="{FF2B5EF4-FFF2-40B4-BE49-F238E27FC236}">
                <a16:creationId xmlns:a16="http://schemas.microsoft.com/office/drawing/2014/main" id="{5203FCAE-DBE1-57FF-C7F7-D0C44CA2CD42}"/>
              </a:ext>
            </a:extLst>
          </p:cNvPr>
          <p:cNvSpPr txBox="1"/>
          <p:nvPr/>
        </p:nvSpPr>
        <p:spPr>
          <a:xfrm>
            <a:off x="7847046" y="934056"/>
            <a:ext cx="4114800" cy="1569660"/>
          </a:xfrm>
          <a:prstGeom prst="rect">
            <a:avLst/>
          </a:prstGeom>
          <a:noFill/>
        </p:spPr>
        <p:txBody>
          <a:bodyPr wrap="square">
            <a:spAutoFit/>
          </a:bodyPr>
          <a:lstStyle/>
          <a:p>
            <a:pPr algn="just"/>
            <a:r>
              <a:rPr lang="nl-NL" sz="3200" b="1">
                <a:solidFill>
                  <a:srgbClr val="FF0000"/>
                </a:solidFill>
                <a:latin typeface="Times New Roman" panose="02020603050405020304" pitchFamily="18" charset="0"/>
                <a:ea typeface="Calibri" panose="020F0502020204030204" pitchFamily="34" charset="0"/>
              </a:rPr>
              <a:t>1.</a:t>
            </a:r>
            <a:r>
              <a:rPr lang="nl-NL" sz="3200" b="1">
                <a:solidFill>
                  <a:srgbClr val="FF0000"/>
                </a:solidFill>
                <a:effectLst/>
                <a:latin typeface="Times New Roman" panose="02020603050405020304" pitchFamily="18" charset="0"/>
                <a:ea typeface="Calibri" panose="020F0502020204030204" pitchFamily="34" charset="0"/>
              </a:rPr>
              <a:t>Trình bày cách tiến hành và kết qu</a:t>
            </a:r>
            <a:r>
              <a:rPr lang="nl-NL" sz="3200" b="1">
                <a:solidFill>
                  <a:srgbClr val="FF0000"/>
                </a:solidFill>
                <a:latin typeface="Times New Roman" panose="02020603050405020304" pitchFamily="18" charset="0"/>
                <a:ea typeface="Calibri" panose="020F0502020204030204" pitchFamily="34" charset="0"/>
              </a:rPr>
              <a:t>ả</a:t>
            </a:r>
            <a:r>
              <a:rPr lang="nl-NL" sz="3200" b="1">
                <a:solidFill>
                  <a:srgbClr val="FF0000"/>
                </a:solidFill>
                <a:effectLst/>
                <a:latin typeface="Times New Roman" panose="02020603050405020304" pitchFamily="18" charset="0"/>
                <a:ea typeface="Calibri" panose="020F0502020204030204" pitchFamily="34" charset="0"/>
              </a:rPr>
              <a:t> thí nghiệm của Moocgan?</a:t>
            </a:r>
            <a:endParaRPr lang="en-US" sz="3200" b="1">
              <a:solidFill>
                <a:srgbClr val="FF0000"/>
              </a:solidFill>
            </a:endParaRPr>
          </a:p>
        </p:txBody>
      </p:sp>
      <p:sp>
        <p:nvSpPr>
          <p:cNvPr id="20" name="TextBox 19">
            <a:extLst>
              <a:ext uri="{FF2B5EF4-FFF2-40B4-BE49-F238E27FC236}">
                <a16:creationId xmlns:a16="http://schemas.microsoft.com/office/drawing/2014/main" id="{780D5538-395D-230C-18EE-56B6BE52AA93}"/>
              </a:ext>
            </a:extLst>
          </p:cNvPr>
          <p:cNvSpPr txBox="1"/>
          <p:nvPr/>
        </p:nvSpPr>
        <p:spPr>
          <a:xfrm>
            <a:off x="551751" y="1438910"/>
            <a:ext cx="6869663" cy="3043141"/>
          </a:xfrm>
          <a:prstGeom prst="rect">
            <a:avLst/>
          </a:prstGeom>
          <a:noFill/>
        </p:spPr>
        <p:txBody>
          <a:bodyPr wrap="square">
            <a:spAutoFit/>
          </a:bodyPr>
          <a:lstStyle/>
          <a:p>
            <a:pPr algn="just">
              <a:lnSpc>
                <a:spcPct val="115000"/>
              </a:lnSpc>
              <a:spcAft>
                <a:spcPts val="1000"/>
              </a:spcAft>
            </a:pPr>
            <a:r>
              <a:rPr lang="vi-VN" sz="2800">
                <a:effectLst/>
                <a:latin typeface="Times New Roman" panose="02020603050405020304" pitchFamily="18" charset="0"/>
                <a:ea typeface="Calibri" panose="020F0502020204030204" pitchFamily="34" charset="0"/>
                <a:cs typeface="Times New Roman" panose="02020603050405020304" pitchFamily="18" charset="0"/>
              </a:rPr>
              <a:t>P</a:t>
            </a:r>
            <a:r>
              <a:rPr lang="vi-VN" sz="2800" baseline="-25000">
                <a:effectLst/>
                <a:latin typeface="Times New Roman" panose="02020603050405020304" pitchFamily="18" charset="0"/>
                <a:ea typeface="Calibri" panose="020F0502020204030204" pitchFamily="34" charset="0"/>
                <a:cs typeface="Times New Roman" panose="02020603050405020304" pitchFamily="18" charset="0"/>
              </a:rPr>
              <a:t>t/c</a:t>
            </a:r>
            <a:r>
              <a:rPr lang="vi-VN" sz="2800">
                <a:effectLst/>
                <a:latin typeface="Times New Roman" panose="02020603050405020304" pitchFamily="18" charset="0"/>
                <a:ea typeface="Calibri" panose="020F0502020204030204" pitchFamily="34" charset="0"/>
                <a:cs typeface="Times New Roman" panose="02020603050405020304" pitchFamily="18" charset="0"/>
              </a:rPr>
              <a:t>: Thân xám, dài x T</a:t>
            </a:r>
            <a:r>
              <a:rPr lang="en-US" sz="2800">
                <a:effectLst/>
                <a:latin typeface="Times New Roman" panose="02020603050405020304" pitchFamily="18" charset="0"/>
                <a:ea typeface="Calibri" panose="020F0502020204030204" pitchFamily="34" charset="0"/>
                <a:cs typeface="Times New Roman" panose="02020603050405020304" pitchFamily="18" charset="0"/>
              </a:rPr>
              <a:t>hân </a:t>
            </a:r>
            <a:r>
              <a:rPr lang="vi-VN" sz="2800">
                <a:effectLst/>
                <a:latin typeface="Times New Roman" panose="02020603050405020304" pitchFamily="18" charset="0"/>
                <a:ea typeface="Calibri" panose="020F0502020204030204" pitchFamily="34" charset="0"/>
                <a:cs typeface="Times New Roman" panose="02020603050405020304" pitchFamily="18" charset="0"/>
              </a:rPr>
              <a:t>đen, cụt.</a:t>
            </a:r>
            <a:endParaRPr lang="en-US" sz="2800">
              <a:effectLst/>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15000"/>
              </a:lnSpc>
              <a:spcAft>
                <a:spcPts val="1000"/>
              </a:spcAft>
            </a:pPr>
            <a:r>
              <a:rPr lang="vi-VN" sz="2800">
                <a:effectLst/>
                <a:latin typeface="Times New Roman" panose="02020603050405020304" pitchFamily="18" charset="0"/>
                <a:ea typeface="Calibri" panose="020F0502020204030204" pitchFamily="34" charset="0"/>
                <a:cs typeface="Times New Roman" panose="02020603050405020304" pitchFamily="18" charset="0"/>
              </a:rPr>
              <a:t>F</a:t>
            </a:r>
            <a:r>
              <a:rPr lang="vi-VN" sz="2800" baseline="-25000">
                <a:effectLst/>
                <a:latin typeface="Times New Roman" panose="02020603050405020304" pitchFamily="18" charset="0"/>
                <a:ea typeface="Calibri" panose="020F0502020204030204" pitchFamily="34" charset="0"/>
                <a:cs typeface="Times New Roman" panose="02020603050405020304" pitchFamily="18" charset="0"/>
              </a:rPr>
              <a:t>1</a:t>
            </a:r>
            <a:r>
              <a:rPr lang="vi-VN" sz="280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a:effectLst/>
                <a:latin typeface="Times New Roman" panose="02020603050405020304" pitchFamily="18" charset="0"/>
                <a:ea typeface="Calibri" panose="020F0502020204030204" pitchFamily="34" charset="0"/>
                <a:cs typeface="Times New Roman" panose="02020603050405020304" pitchFamily="18" charset="0"/>
              </a:rPr>
              <a:t>       </a:t>
            </a:r>
            <a:r>
              <a:rPr lang="vi-VN" sz="2800">
                <a:effectLst/>
                <a:latin typeface="Times New Roman" panose="02020603050405020304" pitchFamily="18" charset="0"/>
                <a:ea typeface="Calibri" panose="020F0502020204030204" pitchFamily="34" charset="0"/>
                <a:cs typeface="Times New Roman" panose="02020603050405020304" pitchFamily="18" charset="0"/>
              </a:rPr>
              <a:t>100% thân xám, dài.</a:t>
            </a:r>
            <a:endParaRPr lang="en-US" sz="2800">
              <a:effectLst/>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15000"/>
              </a:lnSpc>
              <a:spcAft>
                <a:spcPts val="1000"/>
              </a:spcAft>
            </a:pPr>
            <a:r>
              <a:rPr lang="en-US" sz="2800">
                <a:effectLst/>
                <a:latin typeface="Times New Roman" panose="02020603050405020304" pitchFamily="18" charset="0"/>
                <a:ea typeface="Calibri" panose="020F0502020204030204" pitchFamily="34" charset="0"/>
                <a:cs typeface="Times New Roman" panose="02020603050405020304" pitchFamily="18" charset="0"/>
              </a:rPr>
              <a:t>Cho ruồi đ</a:t>
            </a:r>
            <a:r>
              <a:rPr lang="vi-VN" sz="2800">
                <a:effectLst/>
                <a:latin typeface="Times New Roman" panose="02020603050405020304" pitchFamily="18" charset="0"/>
                <a:ea typeface="Calibri" panose="020F0502020204030204" pitchFamily="34" charset="0"/>
                <a:cs typeface="Times New Roman" panose="02020603050405020304" pitchFamily="18" charset="0"/>
              </a:rPr>
              <a:t>ực F</a:t>
            </a:r>
            <a:r>
              <a:rPr lang="vi-VN" sz="2800" baseline="-25000">
                <a:effectLst/>
                <a:latin typeface="Times New Roman" panose="02020603050405020304" pitchFamily="18" charset="0"/>
                <a:ea typeface="Calibri" panose="020F0502020204030204" pitchFamily="34" charset="0"/>
                <a:cs typeface="Times New Roman" panose="02020603050405020304" pitchFamily="18" charset="0"/>
              </a:rPr>
              <a:t>1</a:t>
            </a:r>
            <a:r>
              <a:rPr lang="vi-VN" sz="280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a:effectLst/>
                <a:latin typeface="Times New Roman" panose="02020603050405020304" pitchFamily="18" charset="0"/>
                <a:ea typeface="Calibri" panose="020F0502020204030204" pitchFamily="34" charset="0"/>
                <a:cs typeface="Times New Roman" panose="02020603050405020304" pitchFamily="18" charset="0"/>
              </a:rPr>
              <a:t>lai phân tích. </a:t>
            </a:r>
          </a:p>
          <a:p>
            <a:pPr algn="just">
              <a:lnSpc>
                <a:spcPct val="115000"/>
              </a:lnSpc>
              <a:spcAft>
                <a:spcPts val="1000"/>
              </a:spcAft>
            </a:pPr>
            <a:r>
              <a:rPr lang="vi-VN" sz="2800">
                <a:effectLst/>
                <a:latin typeface="Times New Roman" panose="02020603050405020304" pitchFamily="18" charset="0"/>
                <a:ea typeface="Calibri" panose="020F0502020204030204" pitchFamily="34" charset="0"/>
                <a:cs typeface="Times New Roman" panose="02020603050405020304" pitchFamily="18" charset="0"/>
              </a:rPr>
              <a:t>F</a:t>
            </a:r>
            <a:r>
              <a:rPr lang="vi-VN" sz="2800" baseline="-25000">
                <a:effectLst/>
                <a:latin typeface="Times New Roman" panose="02020603050405020304" pitchFamily="18" charset="0"/>
                <a:ea typeface="Calibri" panose="020F0502020204030204" pitchFamily="34" charset="0"/>
                <a:cs typeface="Times New Roman" panose="02020603050405020304" pitchFamily="18" charset="0"/>
              </a:rPr>
              <a:t>1</a:t>
            </a:r>
            <a:r>
              <a:rPr lang="vi-VN" sz="280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a:effectLst/>
                <a:latin typeface="Times New Roman" panose="02020603050405020304" pitchFamily="18" charset="0"/>
                <a:ea typeface="Calibri" panose="020F0502020204030204" pitchFamily="34" charset="0"/>
                <a:cs typeface="Times New Roman" panose="02020603050405020304" pitchFamily="18" charset="0"/>
              </a:rPr>
              <a:t>Đực thân xám, dài x </a:t>
            </a:r>
            <a:r>
              <a:rPr lang="vi-VN" sz="2800">
                <a:effectLst/>
                <a:latin typeface="Times New Roman" panose="02020603050405020304" pitchFamily="18" charset="0"/>
                <a:ea typeface="Calibri" panose="020F0502020204030204" pitchFamily="34" charset="0"/>
                <a:cs typeface="Times New Roman" panose="02020603050405020304" pitchFamily="18" charset="0"/>
              </a:rPr>
              <a:t>Cái </a:t>
            </a:r>
            <a:r>
              <a:rPr lang="en-US" sz="2800">
                <a:effectLst/>
                <a:latin typeface="Times New Roman" panose="02020603050405020304" pitchFamily="18" charset="0"/>
                <a:ea typeface="Calibri" panose="020F0502020204030204" pitchFamily="34" charset="0"/>
                <a:cs typeface="Times New Roman" panose="02020603050405020304" pitchFamily="18" charset="0"/>
              </a:rPr>
              <a:t>thân </a:t>
            </a:r>
            <a:r>
              <a:rPr lang="vi-VN" sz="2800">
                <a:effectLst/>
                <a:latin typeface="Times New Roman" panose="02020603050405020304" pitchFamily="18" charset="0"/>
                <a:ea typeface="Calibri" panose="020F0502020204030204" pitchFamily="34" charset="0"/>
                <a:cs typeface="Times New Roman" panose="02020603050405020304" pitchFamily="18" charset="0"/>
              </a:rPr>
              <a:t>đen, cụt.</a:t>
            </a:r>
            <a:endParaRPr lang="en-US" sz="2800">
              <a:effectLst/>
              <a:latin typeface="Times New Roman" panose="02020603050405020304" pitchFamily="18" charset="0"/>
              <a:ea typeface="Calibri" panose="020F0502020204030204" pitchFamily="34" charset="0"/>
              <a:cs typeface="Times New Roman" panose="02020603050405020304" pitchFamily="18" charset="0"/>
            </a:endParaRPr>
          </a:p>
          <a:p>
            <a:pPr marL="30480" marR="30480" algn="just">
              <a:lnSpc>
                <a:spcPct val="115000"/>
              </a:lnSpc>
              <a:spcAft>
                <a:spcPts val="1000"/>
              </a:spcAft>
            </a:pPr>
            <a:r>
              <a:rPr lang="fr-FR" sz="2800">
                <a:solidFill>
                  <a:srgbClr val="000000"/>
                </a:solidFill>
                <a:effectLst/>
                <a:highlight>
                  <a:srgbClr val="FFFFFF"/>
                </a:highlight>
                <a:latin typeface="Times New Roman" panose="02020603050405020304" pitchFamily="18" charset="0"/>
                <a:ea typeface="Calibri" panose="020F0502020204030204" pitchFamily="34" charset="0"/>
                <a:cs typeface="Times New Roman" panose="02020603050405020304" pitchFamily="18" charset="0"/>
              </a:rPr>
              <a:t>F</a:t>
            </a:r>
            <a:r>
              <a:rPr lang="fr-FR" sz="2800" baseline="-25000">
                <a:solidFill>
                  <a:srgbClr val="000000"/>
                </a:solidFill>
                <a:effectLst/>
                <a:highlight>
                  <a:srgbClr val="FFFFFF"/>
                </a:highlight>
                <a:latin typeface="Times New Roman" panose="02020603050405020304" pitchFamily="18" charset="0"/>
                <a:ea typeface="Calibri" panose="020F0502020204030204" pitchFamily="34" charset="0"/>
                <a:cs typeface="Times New Roman" panose="02020603050405020304" pitchFamily="18" charset="0"/>
              </a:rPr>
              <a:t>a</a:t>
            </a:r>
            <a:r>
              <a:rPr lang="fr-FR" sz="2800">
                <a:solidFill>
                  <a:srgbClr val="000000"/>
                </a:solidFill>
                <a:effectLst/>
                <a:highlight>
                  <a:srgbClr val="FFFFFF"/>
                </a:highlight>
                <a:latin typeface="Times New Roman" panose="02020603050405020304" pitchFamily="18" charset="0"/>
                <a:ea typeface="Calibri" panose="020F0502020204030204" pitchFamily="34" charset="0"/>
                <a:cs typeface="Times New Roman" panose="02020603050405020304" pitchFamily="18" charset="0"/>
              </a:rPr>
              <a:t>: 50%</a:t>
            </a:r>
            <a:r>
              <a:rPr lang="en-US" sz="2800">
                <a:solidFill>
                  <a:srgbClr val="000000"/>
                </a:solidFill>
                <a:effectLst/>
                <a:highlight>
                  <a:srgbClr val="FFFFFF"/>
                </a:highlight>
                <a:latin typeface="Times New Roman" panose="02020603050405020304" pitchFamily="18" charset="0"/>
                <a:ea typeface="Calibri" panose="020F0502020204030204" pitchFamily="34" charset="0"/>
                <a:cs typeface="Times New Roman" panose="02020603050405020304" pitchFamily="18" charset="0"/>
              </a:rPr>
              <a:t> thân</a:t>
            </a:r>
            <a:r>
              <a:rPr lang="fr-FR" sz="2800">
                <a:solidFill>
                  <a:srgbClr val="000000"/>
                </a:solidFill>
                <a:effectLst/>
                <a:highlight>
                  <a:srgbClr val="FFFFFF"/>
                </a:highlight>
                <a:latin typeface="Times New Roman" panose="02020603050405020304" pitchFamily="18" charset="0"/>
                <a:ea typeface="Calibri" panose="020F0502020204030204" pitchFamily="34" charset="0"/>
                <a:cs typeface="Times New Roman" panose="02020603050405020304" pitchFamily="18" charset="0"/>
              </a:rPr>
              <a:t> xám, dài: 50% đen, cụt.</a:t>
            </a:r>
            <a:endParaRPr lang="en-US" sz="2800">
              <a:effectLst/>
              <a:highlight>
                <a:srgbClr val="FFFFFF"/>
              </a:highlight>
              <a:latin typeface="Times New Roman" panose="02020603050405020304" pitchFamily="18" charset="0"/>
              <a:ea typeface="Calibri" panose="020F0502020204030204" pitchFamily="34" charset="0"/>
              <a:cs typeface="Times New Roman" panose="02020603050405020304" pitchFamily="18" charset="0"/>
            </a:endParaRPr>
          </a:p>
        </p:txBody>
      </p:sp>
      <p:sp>
        <p:nvSpPr>
          <p:cNvPr id="22" name="TextBox 21">
            <a:extLst>
              <a:ext uri="{FF2B5EF4-FFF2-40B4-BE49-F238E27FC236}">
                <a16:creationId xmlns:a16="http://schemas.microsoft.com/office/drawing/2014/main" id="{D25A8196-52AA-4CEC-7841-13B2D0567F54}"/>
              </a:ext>
            </a:extLst>
          </p:cNvPr>
          <p:cNvSpPr txBox="1"/>
          <p:nvPr/>
        </p:nvSpPr>
        <p:spPr>
          <a:xfrm>
            <a:off x="2190517" y="4824488"/>
            <a:ext cx="9080862" cy="2013693"/>
          </a:xfrm>
          <a:prstGeom prst="rect">
            <a:avLst/>
          </a:prstGeom>
          <a:noFill/>
        </p:spPr>
        <p:txBody>
          <a:bodyPr wrap="square">
            <a:spAutoFit/>
          </a:bodyPr>
          <a:lstStyle/>
          <a:p>
            <a:pPr algn="just">
              <a:lnSpc>
                <a:spcPct val="115000"/>
              </a:lnSpc>
              <a:spcAft>
                <a:spcPts val="1000"/>
              </a:spcAft>
            </a:pPr>
            <a:r>
              <a:rPr lang="nl-NL" sz="2400" b="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2. Phép lai trên gồm những tính trạng nào?</a:t>
            </a:r>
            <a:endParaRPr lang="en-US" sz="2400" b="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15000"/>
              </a:lnSpc>
              <a:spcAft>
                <a:spcPts val="1000"/>
              </a:spcAft>
            </a:pPr>
            <a:r>
              <a:rPr lang="en-US" sz="2400" b="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3. Trong phép lai trên, nếu các tính trạng di truyền theo quy luật di truyền của Mendel thì kết quả phép lai có bao nhiêu kiểu hình?</a:t>
            </a:r>
          </a:p>
          <a:p>
            <a:pPr algn="just">
              <a:lnSpc>
                <a:spcPct val="115000"/>
              </a:lnSpc>
              <a:spcAft>
                <a:spcPts val="1000"/>
              </a:spcAft>
            </a:pPr>
            <a:r>
              <a:rPr lang="en-US" sz="2400" b="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4. Em có nhân xét gì về sự di truyền các tính trạng trong phép lai?</a:t>
            </a:r>
          </a:p>
        </p:txBody>
      </p:sp>
    </p:spTree>
    <p:extLst>
      <p:ext uri="{BB962C8B-B14F-4D97-AF65-F5344CB8AC3E}">
        <p14:creationId xmlns:p14="http://schemas.microsoft.com/office/powerpoint/2010/main" val="11220300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1000"/>
                                        <p:tgtEl>
                                          <p:spTgt spid="11"/>
                                        </p:tgtEl>
                                      </p:cBhvr>
                                    </p:animEffect>
                                    <p:anim calcmode="lin" valueType="num">
                                      <p:cBhvr>
                                        <p:cTn id="8" dur="1000" fill="hold"/>
                                        <p:tgtEl>
                                          <p:spTgt spid="11"/>
                                        </p:tgtEl>
                                        <p:attrNameLst>
                                          <p:attrName>ppt_x</p:attrName>
                                        </p:attrNameLst>
                                      </p:cBhvr>
                                      <p:tavLst>
                                        <p:tav tm="0">
                                          <p:val>
                                            <p:strVal val="#ppt_x"/>
                                          </p:val>
                                        </p:tav>
                                        <p:tav tm="100000">
                                          <p:val>
                                            <p:strVal val="#ppt_x"/>
                                          </p:val>
                                        </p:tav>
                                      </p:tavLst>
                                    </p:anim>
                                    <p:anim calcmode="lin" valueType="num">
                                      <p:cBhvr>
                                        <p:cTn id="9" dur="1000" fill="hold"/>
                                        <p:tgtEl>
                                          <p:spTgt spid="11"/>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fade">
                                      <p:cBhvr>
                                        <p:cTn id="12" dur="1000"/>
                                        <p:tgtEl>
                                          <p:spTgt spid="12"/>
                                        </p:tgtEl>
                                      </p:cBhvr>
                                    </p:animEffect>
                                    <p:anim calcmode="lin" valueType="num">
                                      <p:cBhvr>
                                        <p:cTn id="13" dur="1000" fill="hold"/>
                                        <p:tgtEl>
                                          <p:spTgt spid="12"/>
                                        </p:tgtEl>
                                        <p:attrNameLst>
                                          <p:attrName>ppt_x</p:attrName>
                                        </p:attrNameLst>
                                      </p:cBhvr>
                                      <p:tavLst>
                                        <p:tav tm="0">
                                          <p:val>
                                            <p:strVal val="#ppt_x"/>
                                          </p:val>
                                        </p:tav>
                                        <p:tav tm="100000">
                                          <p:val>
                                            <p:strVal val="#ppt_x"/>
                                          </p:val>
                                        </p:tav>
                                      </p:tavLst>
                                    </p:anim>
                                    <p:anim calcmode="lin" valueType="num">
                                      <p:cBhvr>
                                        <p:cTn id="14"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5"/>
                                        </p:tgtEl>
                                        <p:attrNameLst>
                                          <p:attrName>style.visibility</p:attrName>
                                        </p:attrNameLst>
                                      </p:cBhvr>
                                      <p:to>
                                        <p:strVal val="visible"/>
                                      </p:to>
                                    </p:set>
                                    <p:anim calcmode="lin" valueType="num">
                                      <p:cBhvr additive="base">
                                        <p:cTn id="19" dur="500" fill="hold"/>
                                        <p:tgtEl>
                                          <p:spTgt spid="15"/>
                                        </p:tgtEl>
                                        <p:attrNameLst>
                                          <p:attrName>ppt_x</p:attrName>
                                        </p:attrNameLst>
                                      </p:cBhvr>
                                      <p:tavLst>
                                        <p:tav tm="0">
                                          <p:val>
                                            <p:strVal val="#ppt_x"/>
                                          </p:val>
                                        </p:tav>
                                        <p:tav tm="100000">
                                          <p:val>
                                            <p:strVal val="#ppt_x"/>
                                          </p:val>
                                        </p:tav>
                                      </p:tavLst>
                                    </p:anim>
                                    <p:anim calcmode="lin" valueType="num">
                                      <p:cBhvr additive="base">
                                        <p:cTn id="20" dur="500" fill="hold"/>
                                        <p:tgtEl>
                                          <p:spTgt spid="15"/>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6"/>
                                        </p:tgtEl>
                                        <p:attrNameLst>
                                          <p:attrName>style.visibility</p:attrName>
                                        </p:attrNameLst>
                                      </p:cBhvr>
                                      <p:to>
                                        <p:strVal val="visible"/>
                                      </p:to>
                                    </p:set>
                                    <p:anim calcmode="lin" valueType="num">
                                      <p:cBhvr additive="base">
                                        <p:cTn id="23" dur="500" fill="hold"/>
                                        <p:tgtEl>
                                          <p:spTgt spid="16"/>
                                        </p:tgtEl>
                                        <p:attrNameLst>
                                          <p:attrName>ppt_x</p:attrName>
                                        </p:attrNameLst>
                                      </p:cBhvr>
                                      <p:tavLst>
                                        <p:tav tm="0">
                                          <p:val>
                                            <p:strVal val="#ppt_x"/>
                                          </p:val>
                                        </p:tav>
                                        <p:tav tm="100000">
                                          <p:val>
                                            <p:strVal val="#ppt_x"/>
                                          </p:val>
                                        </p:tav>
                                      </p:tavLst>
                                    </p:anim>
                                    <p:anim calcmode="lin" valueType="num">
                                      <p:cBhvr additive="base">
                                        <p:cTn id="24"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grpId="0" nodeType="clickEffect">
                                  <p:stCondLst>
                                    <p:cond delay="0"/>
                                  </p:stCondLst>
                                  <p:childTnLst>
                                    <p:set>
                                      <p:cBhvr>
                                        <p:cTn id="28" dur="1" fill="hold">
                                          <p:stCondLst>
                                            <p:cond delay="0"/>
                                          </p:stCondLst>
                                        </p:cTn>
                                        <p:tgtEl>
                                          <p:spTgt spid="20"/>
                                        </p:tgtEl>
                                        <p:attrNameLst>
                                          <p:attrName>style.visibility</p:attrName>
                                        </p:attrNameLst>
                                      </p:cBhvr>
                                      <p:to>
                                        <p:strVal val="visible"/>
                                      </p:to>
                                    </p:set>
                                    <p:anim calcmode="lin" valueType="num">
                                      <p:cBhvr additive="base">
                                        <p:cTn id="29" dur="500" fill="hold"/>
                                        <p:tgtEl>
                                          <p:spTgt spid="20"/>
                                        </p:tgtEl>
                                        <p:attrNameLst>
                                          <p:attrName>ppt_x</p:attrName>
                                        </p:attrNameLst>
                                      </p:cBhvr>
                                      <p:tavLst>
                                        <p:tav tm="0">
                                          <p:val>
                                            <p:strVal val="#ppt_x"/>
                                          </p:val>
                                        </p:tav>
                                        <p:tav tm="100000">
                                          <p:val>
                                            <p:strVal val="#ppt_x"/>
                                          </p:val>
                                        </p:tav>
                                      </p:tavLst>
                                    </p:anim>
                                    <p:anim calcmode="lin" valueType="num">
                                      <p:cBhvr additive="base">
                                        <p:cTn id="30" dur="500" fill="hold"/>
                                        <p:tgtEl>
                                          <p:spTgt spid="20"/>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22"/>
                                        </p:tgtEl>
                                        <p:attrNameLst>
                                          <p:attrName>style.visibility</p:attrName>
                                        </p:attrNameLst>
                                      </p:cBhvr>
                                      <p:to>
                                        <p:strVal val="visible"/>
                                      </p:to>
                                    </p:set>
                                    <p:animEffect transition="in" filter="fade">
                                      <p:cBhvr>
                                        <p:cTn id="35" dur="1000"/>
                                        <p:tgtEl>
                                          <p:spTgt spid="22"/>
                                        </p:tgtEl>
                                      </p:cBhvr>
                                    </p:animEffect>
                                    <p:anim calcmode="lin" valueType="num">
                                      <p:cBhvr>
                                        <p:cTn id="36" dur="1000" fill="hold"/>
                                        <p:tgtEl>
                                          <p:spTgt spid="22"/>
                                        </p:tgtEl>
                                        <p:attrNameLst>
                                          <p:attrName>ppt_x</p:attrName>
                                        </p:attrNameLst>
                                      </p:cBhvr>
                                      <p:tavLst>
                                        <p:tav tm="0">
                                          <p:val>
                                            <p:strVal val="#ppt_x"/>
                                          </p:val>
                                        </p:tav>
                                        <p:tav tm="100000">
                                          <p:val>
                                            <p:strVal val="#ppt_x"/>
                                          </p:val>
                                        </p:tav>
                                      </p:tavLst>
                                    </p:anim>
                                    <p:anim calcmode="lin" valueType="num">
                                      <p:cBhvr>
                                        <p:cTn id="37" dur="1000" fill="hold"/>
                                        <p:tgtEl>
                                          <p:spTgt spid="2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P spid="15" grpId="0" animBg="1"/>
      <p:bldP spid="16" grpId="0"/>
      <p:bldP spid="20" grpId="0"/>
      <p:bldP spid="22"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16F1F5DC-F410-62F4-8FEB-4A0464733EBB}"/>
              </a:ext>
            </a:extLst>
          </p:cNvPr>
          <p:cNvSpPr txBox="1">
            <a:spLocks/>
          </p:cNvSpPr>
          <p:nvPr/>
        </p:nvSpPr>
        <p:spPr>
          <a:xfrm>
            <a:off x="2741023" y="-87908"/>
            <a:ext cx="6239203" cy="645405"/>
          </a:xfrm>
          <a:prstGeom prst="rect">
            <a:avLst/>
          </a:prstGeom>
        </p:spPr>
        <p:txBody>
          <a:bodyPr vert="horz" lIns="91440" tIns="45720" rIns="91440" bIns="45720" rtlCol="0" anchor="b">
            <a:normAutofit fontScale="97500"/>
            <a:scene3d>
              <a:camera prst="orthographicFront"/>
              <a:lightRig rig="harsh" dir="t"/>
            </a:scene3d>
            <a:sp3d extrusionH="57150" prstMaterial="matte">
              <a:bevelT w="63500" h="12700" prst="angle"/>
              <a:contourClr>
                <a:schemeClr val="bg1">
                  <a:lumMod val="65000"/>
                </a:schemeClr>
              </a:contourClr>
            </a:sp3d>
          </a:bodyPr>
          <a:lstStyle>
            <a:lvl1pPr algn="l" defTabSz="457200" rtl="0" eaLnBrk="1" latinLnBrk="0" hangingPunct="1">
              <a:lnSpc>
                <a:spcPct val="100000"/>
              </a:lnSpc>
              <a:spcBef>
                <a:spcPct val="0"/>
              </a:spcBef>
              <a:buNone/>
              <a:defRPr sz="2800" b="0" kern="1200" cap="all">
                <a:solidFill>
                  <a:schemeClr val="tx1">
                    <a:lumMod val="75000"/>
                    <a:lumOff val="2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3200" b="1" u="sng" cap="none">
                <a:ln/>
                <a:solidFill>
                  <a:srgbClr val="FF0000"/>
                </a:solidFill>
                <a:latin typeface="Times New Roman" panose="02020603050405020304" pitchFamily="18" charset="0"/>
                <a:cs typeface="Times New Roman" panose="02020603050405020304" pitchFamily="18" charset="0"/>
              </a:rPr>
              <a:t>BÀI 45</a:t>
            </a:r>
            <a:r>
              <a:rPr lang="en-US" sz="3200" b="1" cap="none">
                <a:ln/>
                <a:solidFill>
                  <a:srgbClr val="FF0000"/>
                </a:solidFill>
                <a:latin typeface="Times New Roman" panose="02020603050405020304" pitchFamily="18" charset="0"/>
                <a:cs typeface="Times New Roman" panose="02020603050405020304" pitchFamily="18" charset="0"/>
              </a:rPr>
              <a:t>: DI TRUYỀN LIÊN KẾT</a:t>
            </a:r>
          </a:p>
        </p:txBody>
      </p:sp>
      <p:sp>
        <p:nvSpPr>
          <p:cNvPr id="2" name="TextBox 1">
            <a:extLst>
              <a:ext uri="{FF2B5EF4-FFF2-40B4-BE49-F238E27FC236}">
                <a16:creationId xmlns:a16="http://schemas.microsoft.com/office/drawing/2014/main" id="{A8AFC25D-960D-DE3D-A21D-132FE85B4360}"/>
              </a:ext>
            </a:extLst>
          </p:cNvPr>
          <p:cNvSpPr txBox="1"/>
          <p:nvPr/>
        </p:nvSpPr>
        <p:spPr>
          <a:xfrm>
            <a:off x="458755" y="523204"/>
            <a:ext cx="5018315" cy="523220"/>
          </a:xfrm>
          <a:prstGeom prst="rect">
            <a:avLst/>
          </a:prstGeom>
          <a:noFill/>
        </p:spPr>
        <p:txBody>
          <a:bodyPr wrap="square">
            <a:spAutoFit/>
          </a:bodyPr>
          <a:lstStyle/>
          <a:p>
            <a:pPr algn="just"/>
            <a:r>
              <a:rPr lang="en-US" sz="2800" b="1">
                <a:solidFill>
                  <a:srgbClr val="0033CC"/>
                </a:solidFill>
                <a:effectLst/>
                <a:latin typeface="Times New Roman" panose="02020603050405020304" pitchFamily="18" charset="0"/>
                <a:ea typeface="Times New Roman" panose="02020603050405020304" pitchFamily="18" charset="0"/>
                <a:cs typeface="Times New Roman" panose="02020603050405020304" pitchFamily="18" charset="0"/>
              </a:rPr>
              <a:t>I. </a:t>
            </a:r>
            <a:r>
              <a:rPr lang="en-US" sz="2800" b="1" u="sng">
                <a:solidFill>
                  <a:srgbClr val="0033CC"/>
                </a:solidFill>
                <a:effectLst/>
                <a:latin typeface="Times New Roman" panose="02020603050405020304" pitchFamily="18" charset="0"/>
                <a:ea typeface="Times New Roman" panose="02020603050405020304" pitchFamily="18" charset="0"/>
                <a:cs typeface="Times New Roman" panose="02020603050405020304" pitchFamily="18" charset="0"/>
              </a:rPr>
              <a:t>Quy luật di truyền liên kết.</a:t>
            </a:r>
            <a:endParaRPr lang="en-US" sz="2800" u="sng">
              <a:solidFill>
                <a:srgbClr val="0033CC"/>
              </a:solidFill>
              <a:effectLst/>
              <a:latin typeface=".VnTime"/>
              <a:ea typeface="Times New Roman" panose="02020603050405020304" pitchFamily="18" charset="0"/>
              <a:cs typeface="Times New Roman" panose="02020603050405020304" pitchFamily="18" charset="0"/>
            </a:endParaRPr>
          </a:p>
        </p:txBody>
      </p:sp>
      <p:sp>
        <p:nvSpPr>
          <p:cNvPr id="3" name="TextBox 2">
            <a:extLst>
              <a:ext uri="{FF2B5EF4-FFF2-40B4-BE49-F238E27FC236}">
                <a16:creationId xmlns:a16="http://schemas.microsoft.com/office/drawing/2014/main" id="{D9805A9D-C25B-2C0F-43D0-B288BBF9C2A7}"/>
              </a:ext>
            </a:extLst>
          </p:cNvPr>
          <p:cNvSpPr txBox="1"/>
          <p:nvPr/>
        </p:nvSpPr>
        <p:spPr>
          <a:xfrm>
            <a:off x="458754" y="1046424"/>
            <a:ext cx="5637246" cy="523220"/>
          </a:xfrm>
          <a:prstGeom prst="rect">
            <a:avLst/>
          </a:prstGeom>
          <a:noFill/>
        </p:spPr>
        <p:txBody>
          <a:bodyPr wrap="square">
            <a:spAutoFit/>
          </a:bodyPr>
          <a:lstStyle/>
          <a:p>
            <a:pPr algn="just"/>
            <a:r>
              <a:rPr lang="en-US" sz="2800" b="1">
                <a:solidFill>
                  <a:srgbClr val="0033CC"/>
                </a:solidFill>
                <a:effectLst/>
                <a:latin typeface="Times New Roman" panose="02020603050405020304" pitchFamily="18" charset="0"/>
                <a:ea typeface="Times New Roman" panose="02020603050405020304" pitchFamily="18" charset="0"/>
                <a:cs typeface="Times New Roman" panose="02020603050405020304" pitchFamily="18" charset="0"/>
              </a:rPr>
              <a:t>2. </a:t>
            </a:r>
            <a:r>
              <a:rPr lang="en-US" sz="2800" b="1" u="sng">
                <a:solidFill>
                  <a:srgbClr val="0033CC"/>
                </a:solidFill>
                <a:effectLst/>
                <a:latin typeface="Times New Roman" panose="02020603050405020304" pitchFamily="18" charset="0"/>
                <a:ea typeface="Times New Roman" panose="02020603050405020304" pitchFamily="18" charset="0"/>
                <a:cs typeface="Times New Roman" panose="02020603050405020304" pitchFamily="18" charset="0"/>
              </a:rPr>
              <a:t>Giải thích kết quả thí nghiệm.</a:t>
            </a:r>
            <a:endParaRPr lang="en-US" sz="2800" u="sng">
              <a:solidFill>
                <a:srgbClr val="0033CC"/>
              </a:solidFill>
              <a:effectLst/>
              <a:latin typeface=".VnTime"/>
              <a:ea typeface="Times New Roman" panose="02020603050405020304" pitchFamily="18" charset="0"/>
              <a:cs typeface="Times New Roman" panose="02020603050405020304" pitchFamily="18" charset="0"/>
            </a:endParaRPr>
          </a:p>
        </p:txBody>
      </p:sp>
      <p:sp>
        <p:nvSpPr>
          <p:cNvPr id="5" name="TextBox 4">
            <a:extLst>
              <a:ext uri="{FF2B5EF4-FFF2-40B4-BE49-F238E27FC236}">
                <a16:creationId xmlns:a16="http://schemas.microsoft.com/office/drawing/2014/main" id="{123FF577-3280-FEF5-943E-F0E84976591D}"/>
              </a:ext>
            </a:extLst>
          </p:cNvPr>
          <p:cNvSpPr txBox="1"/>
          <p:nvPr/>
        </p:nvSpPr>
        <p:spPr>
          <a:xfrm>
            <a:off x="458754" y="1657536"/>
            <a:ext cx="6455230" cy="1588961"/>
          </a:xfrm>
          <a:prstGeom prst="rect">
            <a:avLst/>
          </a:prstGeom>
          <a:noFill/>
        </p:spPr>
        <p:txBody>
          <a:bodyPr wrap="square">
            <a:spAutoFit/>
          </a:bodyPr>
          <a:lstStyle/>
          <a:p>
            <a:pPr algn="just">
              <a:lnSpc>
                <a:spcPct val="115000"/>
              </a:lnSpc>
              <a:spcAft>
                <a:spcPts val="1000"/>
              </a:spcAft>
            </a:pPr>
            <a:r>
              <a:rPr lang="fr-FR" sz="2400">
                <a:effectLst/>
                <a:latin typeface="Times New Roman" panose="02020603050405020304" pitchFamily="18" charset="0"/>
                <a:ea typeface="Calibri" panose="020F0502020204030204" pitchFamily="34" charset="0"/>
                <a:cs typeface="Times New Roman" panose="02020603050405020304" pitchFamily="18" charset="0"/>
              </a:rPr>
              <a:t>Qui ước:</a:t>
            </a:r>
            <a:endParaRPr lang="en-US" sz="2400">
              <a:effectLst/>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15000"/>
              </a:lnSpc>
              <a:spcAft>
                <a:spcPts val="1000"/>
              </a:spcAft>
            </a:pPr>
            <a:r>
              <a:rPr lang="fr-FR" sz="2400">
                <a:effectLst/>
                <a:latin typeface="Times New Roman" panose="02020603050405020304" pitchFamily="18" charset="0"/>
                <a:ea typeface="Calibri" panose="020F0502020204030204" pitchFamily="34" charset="0"/>
                <a:cs typeface="Times New Roman" panose="02020603050405020304" pitchFamily="18" charset="0"/>
              </a:rPr>
              <a:t>Gen B - Thân xám.              </a:t>
            </a:r>
            <a:r>
              <a:rPr lang="vi-VN" sz="2400">
                <a:effectLst/>
                <a:latin typeface="Times New Roman" panose="02020603050405020304" pitchFamily="18" charset="0"/>
                <a:ea typeface="Calibri" panose="020F0502020204030204" pitchFamily="34" charset="0"/>
                <a:cs typeface="Times New Roman" panose="02020603050405020304" pitchFamily="18" charset="0"/>
              </a:rPr>
              <a:t>Gen V -  Cánh dài.</a:t>
            </a:r>
            <a:endParaRPr lang="en-US" sz="2400">
              <a:effectLst/>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15000"/>
              </a:lnSpc>
              <a:spcAft>
                <a:spcPts val="1000"/>
              </a:spcAft>
            </a:pPr>
            <a:r>
              <a:rPr lang="vi-VN" sz="2400">
                <a:effectLst/>
                <a:latin typeface="Times New Roman" panose="02020603050405020304" pitchFamily="18" charset="0"/>
                <a:ea typeface="Calibri" panose="020F0502020204030204" pitchFamily="34" charset="0"/>
                <a:cs typeface="Times New Roman" panose="02020603050405020304" pitchFamily="18" charset="0"/>
              </a:rPr>
              <a:t>Gen b -   Thân đen.</a:t>
            </a:r>
            <a:r>
              <a:rPr lang="en-US" sz="2400">
                <a:effectLst/>
                <a:latin typeface="Times New Roman" panose="02020603050405020304" pitchFamily="18" charset="0"/>
                <a:ea typeface="Calibri" panose="020F0502020204030204" pitchFamily="34" charset="0"/>
                <a:cs typeface="Times New Roman" panose="02020603050405020304" pitchFamily="18" charset="0"/>
              </a:rPr>
              <a:t>              </a:t>
            </a:r>
            <a:r>
              <a:rPr lang="vi-VN" sz="2400">
                <a:effectLst/>
                <a:latin typeface="Times New Roman" panose="02020603050405020304" pitchFamily="18" charset="0"/>
                <a:ea typeface="Calibri" panose="020F0502020204030204" pitchFamily="34" charset="0"/>
                <a:cs typeface="Times New Roman" panose="02020603050405020304" pitchFamily="18" charset="0"/>
              </a:rPr>
              <a:t>Gen v -    Cánh ngắn.</a:t>
            </a:r>
            <a:endParaRPr lang="en-US" sz="2400">
              <a:effectLst/>
              <a:latin typeface="Times New Roman" panose="02020603050405020304" pitchFamily="18" charset="0"/>
              <a:ea typeface="Calibri" panose="020F0502020204030204" pitchFamily="34"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8" name="TextBox 7">
                <a:extLst>
                  <a:ext uri="{FF2B5EF4-FFF2-40B4-BE49-F238E27FC236}">
                    <a16:creationId xmlns:a16="http://schemas.microsoft.com/office/drawing/2014/main" id="{22240842-A292-0CA9-B5E1-18FEF6351908}"/>
                  </a:ext>
                </a:extLst>
              </p:cNvPr>
              <p:cNvSpPr txBox="1"/>
              <p:nvPr/>
            </p:nvSpPr>
            <p:spPr>
              <a:xfrm>
                <a:off x="458754" y="3543137"/>
                <a:ext cx="5559491" cy="1450846"/>
              </a:xfrm>
              <a:prstGeom prst="rect">
                <a:avLst/>
              </a:prstGeom>
              <a:noFill/>
            </p:spPr>
            <p:txBody>
              <a:bodyPr wrap="square">
                <a:spAutoFit/>
              </a:bodyPr>
              <a:lstStyle/>
              <a:p>
                <a:pPr algn="just">
                  <a:lnSpc>
                    <a:spcPct val="115000"/>
                  </a:lnSpc>
                  <a:spcAft>
                    <a:spcPts val="1000"/>
                  </a:spcAft>
                </a:pPr>
                <a:r>
                  <a:rPr lang="nb-NO" sz="2400">
                    <a:effectLst/>
                    <a:latin typeface="Times New Roman" panose="02020603050405020304" pitchFamily="18" charset="0"/>
                    <a:ea typeface="Calibri" panose="020F0502020204030204" pitchFamily="34" charset="0"/>
                    <a:cs typeface="Times New Roman" panose="02020603050405020304" pitchFamily="18" charset="0"/>
                  </a:rPr>
                  <a:t>Ruồi xám, dài t/c có kiểu gen:   </a:t>
                </a:r>
                <a14:m>
                  <m:oMath xmlns:m="http://schemas.openxmlformats.org/officeDocument/2006/math">
                    <m:f>
                      <m:fPr>
                        <m:ctrlPr>
                          <a:rPr lang="en-US" sz="2400" b="1" i="1">
                            <a:effectLst/>
                            <a:latin typeface="Cambria Math" panose="02040503050406030204" pitchFamily="18" charset="0"/>
                            <a:ea typeface="Times New Roman" panose="02020603050405020304" pitchFamily="18" charset="0"/>
                            <a:cs typeface="Times New Roman" panose="02020603050405020304" pitchFamily="18" charset="0"/>
                          </a:rPr>
                        </m:ctrlPr>
                      </m:fPr>
                      <m:num>
                        <m:r>
                          <a:rPr lang="de-DE" sz="2400" b="1" i="1">
                            <a:effectLst/>
                            <a:latin typeface="Cambria Math" panose="02040503050406030204" pitchFamily="18" charset="0"/>
                            <a:ea typeface="Times New Roman" panose="02020603050405020304" pitchFamily="18" charset="0"/>
                            <a:cs typeface="Times New Roman" panose="02020603050405020304" pitchFamily="18" charset="0"/>
                          </a:rPr>
                          <m:t>𝑩𝑽</m:t>
                        </m:r>
                      </m:num>
                      <m:den>
                        <m:r>
                          <a:rPr lang="de-DE" sz="2400" b="1" i="1">
                            <a:effectLst/>
                            <a:latin typeface="Cambria Math" panose="02040503050406030204" pitchFamily="18" charset="0"/>
                            <a:ea typeface="Times New Roman" panose="02020603050405020304" pitchFamily="18" charset="0"/>
                            <a:cs typeface="Times New Roman" panose="02020603050405020304" pitchFamily="18" charset="0"/>
                          </a:rPr>
                          <m:t>𝑩𝑽</m:t>
                        </m:r>
                      </m:den>
                    </m:f>
                  </m:oMath>
                </a14:m>
                <a:r>
                  <a:rPr lang="de-DE" sz="240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400">
                  <a:effectLst/>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15000"/>
                  </a:lnSpc>
                  <a:spcAft>
                    <a:spcPts val="1000"/>
                  </a:spcAft>
                </a:pPr>
                <a:r>
                  <a:rPr lang="nb-NO" sz="2400">
                    <a:effectLst/>
                    <a:latin typeface="Times New Roman" panose="02020603050405020304" pitchFamily="18" charset="0"/>
                    <a:ea typeface="Calibri" panose="020F0502020204030204" pitchFamily="34" charset="0"/>
                    <a:cs typeface="Times New Roman" panose="02020603050405020304" pitchFamily="18" charset="0"/>
                  </a:rPr>
                  <a:t>Ruồi đen, cụt có kiểu gen:     </a:t>
                </a:r>
                <a14:m>
                  <m:oMath xmlns:m="http://schemas.openxmlformats.org/officeDocument/2006/math">
                    <m:f>
                      <m:fPr>
                        <m:ctrlPr>
                          <a:rPr lang="en-US" sz="2400" b="1" i="1">
                            <a:effectLst/>
                            <a:latin typeface="Cambria Math" panose="02040503050406030204" pitchFamily="18" charset="0"/>
                            <a:ea typeface="Times New Roman" panose="02020603050405020304" pitchFamily="18" charset="0"/>
                            <a:cs typeface="Times New Roman" panose="02020603050405020304" pitchFamily="18" charset="0"/>
                          </a:rPr>
                        </m:ctrlPr>
                      </m:fPr>
                      <m:num>
                        <m:r>
                          <a:rPr lang="de-DE" sz="2400" b="1" i="1">
                            <a:effectLst/>
                            <a:latin typeface="Cambria Math" panose="02040503050406030204" pitchFamily="18" charset="0"/>
                            <a:ea typeface="Times New Roman" panose="02020603050405020304" pitchFamily="18" charset="0"/>
                            <a:cs typeface="Times New Roman" panose="02020603050405020304" pitchFamily="18" charset="0"/>
                          </a:rPr>
                          <m:t>𝒃𝒗</m:t>
                        </m:r>
                      </m:num>
                      <m:den>
                        <m:r>
                          <a:rPr lang="de-DE" sz="2400" b="1" i="1">
                            <a:effectLst/>
                            <a:latin typeface="Cambria Math" panose="02040503050406030204" pitchFamily="18" charset="0"/>
                            <a:ea typeface="Times New Roman" panose="02020603050405020304" pitchFamily="18" charset="0"/>
                            <a:cs typeface="Times New Roman" panose="02020603050405020304" pitchFamily="18" charset="0"/>
                          </a:rPr>
                          <m:t>𝒃𝒗</m:t>
                        </m:r>
                      </m:den>
                    </m:f>
                  </m:oMath>
                </a14:m>
                <a:r>
                  <a:rPr lang="de-DE" sz="240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400">
                  <a:effectLst/>
                  <a:latin typeface="Times New Roman" panose="02020603050405020304" pitchFamily="18" charset="0"/>
                  <a:ea typeface="Calibri" panose="020F0502020204030204" pitchFamily="34" charset="0"/>
                  <a:cs typeface="Times New Roman" panose="02020603050405020304" pitchFamily="18" charset="0"/>
                </a:endParaRPr>
              </a:p>
            </p:txBody>
          </p:sp>
        </mc:Choice>
        <mc:Fallback xmlns="">
          <p:sp>
            <p:nvSpPr>
              <p:cNvPr id="8" name="TextBox 7">
                <a:extLst>
                  <a:ext uri="{FF2B5EF4-FFF2-40B4-BE49-F238E27FC236}">
                    <a16:creationId xmlns:a16="http://schemas.microsoft.com/office/drawing/2014/main" id="{22240842-A292-0CA9-B5E1-18FEF6351908}"/>
                  </a:ext>
                </a:extLst>
              </p:cNvPr>
              <p:cNvSpPr txBox="1">
                <a:spLocks noRot="1" noChangeAspect="1" noMove="1" noResize="1" noEditPoints="1" noAdjustHandles="1" noChangeArrowheads="1" noChangeShapeType="1" noTextEdit="1"/>
              </p:cNvSpPr>
              <p:nvPr/>
            </p:nvSpPr>
            <p:spPr>
              <a:xfrm>
                <a:off x="458754" y="3543137"/>
                <a:ext cx="5559491" cy="1450846"/>
              </a:xfrm>
              <a:prstGeom prst="rect">
                <a:avLst/>
              </a:prstGeom>
              <a:blipFill>
                <a:blip r:embed="rId2"/>
                <a:stretch>
                  <a:fillRect l="-1645" b="-2941"/>
                </a:stretch>
              </a:blipFill>
            </p:spPr>
            <p:txBody>
              <a:bodyPr/>
              <a:lstStyle/>
              <a:p>
                <a:r>
                  <a:rPr lang="en-US">
                    <a:noFill/>
                  </a:rPr>
                  <a:t> </a:t>
                </a:r>
              </a:p>
            </p:txBody>
          </p:sp>
        </mc:Fallback>
      </mc:AlternateContent>
      <p:sp>
        <p:nvSpPr>
          <p:cNvPr id="9" name="TextBox 8">
            <a:extLst>
              <a:ext uri="{FF2B5EF4-FFF2-40B4-BE49-F238E27FC236}">
                <a16:creationId xmlns:a16="http://schemas.microsoft.com/office/drawing/2014/main" id="{39E62310-26F1-2FCF-0A9A-D02315E0B7CE}"/>
              </a:ext>
            </a:extLst>
          </p:cNvPr>
          <p:cNvSpPr txBox="1"/>
          <p:nvPr/>
        </p:nvSpPr>
        <p:spPr>
          <a:xfrm>
            <a:off x="6096000" y="3334389"/>
            <a:ext cx="5912498" cy="1035989"/>
          </a:xfrm>
          <a:prstGeom prst="rect">
            <a:avLst/>
          </a:prstGeom>
          <a:noFill/>
        </p:spPr>
        <p:txBody>
          <a:bodyPr wrap="square">
            <a:spAutoFit/>
          </a:bodyPr>
          <a:lstStyle/>
          <a:p>
            <a:pPr algn="just">
              <a:lnSpc>
                <a:spcPct val="115000"/>
              </a:lnSpc>
              <a:spcAft>
                <a:spcPts val="1000"/>
              </a:spcAft>
            </a:pPr>
            <a:r>
              <a:rPr lang="nb-NO" sz="2400" b="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Ruồi xám, dài t/c có kiểu gen như thế nào?</a:t>
            </a:r>
            <a:endParaRPr lang="en-US" sz="2400" b="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15000"/>
              </a:lnSpc>
              <a:spcAft>
                <a:spcPts val="1000"/>
              </a:spcAft>
            </a:pPr>
            <a:r>
              <a:rPr lang="nb-NO" sz="2400" b="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Ruồi đen, cụt có kiểu gen như thế nào?</a:t>
            </a:r>
            <a:endParaRPr lang="en-US" sz="2400" b="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5140881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fade">
                                      <p:cBhvr>
                                        <p:cTn id="14" dur="1000"/>
                                        <p:tgtEl>
                                          <p:spTgt spid="5"/>
                                        </p:tgtEl>
                                      </p:cBhvr>
                                    </p:animEffect>
                                    <p:anim calcmode="lin" valueType="num">
                                      <p:cBhvr>
                                        <p:cTn id="15" dur="1000" fill="hold"/>
                                        <p:tgtEl>
                                          <p:spTgt spid="5"/>
                                        </p:tgtEl>
                                        <p:attrNameLst>
                                          <p:attrName>ppt_x</p:attrName>
                                        </p:attrNameLst>
                                      </p:cBhvr>
                                      <p:tavLst>
                                        <p:tav tm="0">
                                          <p:val>
                                            <p:strVal val="#ppt_x"/>
                                          </p:val>
                                        </p:tav>
                                        <p:tav tm="100000">
                                          <p:val>
                                            <p:strVal val="#ppt_x"/>
                                          </p:val>
                                        </p:tav>
                                      </p:tavLst>
                                    </p:anim>
                                    <p:anim calcmode="lin" valueType="num">
                                      <p:cBhvr>
                                        <p:cTn id="16"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grpId="0" nodeType="clickEffect">
                                  <p:stCondLst>
                                    <p:cond delay="0"/>
                                  </p:stCondLst>
                                  <p:childTnLst>
                                    <p:set>
                                      <p:cBhvr>
                                        <p:cTn id="20" dur="1" fill="hold">
                                          <p:stCondLst>
                                            <p:cond delay="0"/>
                                          </p:stCondLst>
                                        </p:cTn>
                                        <p:tgtEl>
                                          <p:spTgt spid="9"/>
                                        </p:tgtEl>
                                        <p:attrNameLst>
                                          <p:attrName>style.visibility</p:attrName>
                                        </p:attrNameLst>
                                      </p:cBhvr>
                                      <p:to>
                                        <p:strVal val="visible"/>
                                      </p:to>
                                    </p:set>
                                    <p:anim calcmode="lin" valueType="num">
                                      <p:cBhvr additive="base">
                                        <p:cTn id="21" dur="500" fill="hold"/>
                                        <p:tgtEl>
                                          <p:spTgt spid="9"/>
                                        </p:tgtEl>
                                        <p:attrNameLst>
                                          <p:attrName>ppt_x</p:attrName>
                                        </p:attrNameLst>
                                      </p:cBhvr>
                                      <p:tavLst>
                                        <p:tav tm="0">
                                          <p:val>
                                            <p:strVal val="#ppt_x"/>
                                          </p:val>
                                        </p:tav>
                                        <p:tav tm="100000">
                                          <p:val>
                                            <p:strVal val="#ppt_x"/>
                                          </p:val>
                                        </p:tav>
                                      </p:tavLst>
                                    </p:anim>
                                    <p:anim calcmode="lin" valueType="num">
                                      <p:cBhvr additive="base">
                                        <p:cTn id="22"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42" presetClass="entr" presetSubtype="0" fill="hold" grpId="0" nodeType="click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fade">
                                      <p:cBhvr>
                                        <p:cTn id="27" dur="1000"/>
                                        <p:tgtEl>
                                          <p:spTgt spid="8"/>
                                        </p:tgtEl>
                                      </p:cBhvr>
                                    </p:animEffect>
                                    <p:anim calcmode="lin" valueType="num">
                                      <p:cBhvr>
                                        <p:cTn id="28" dur="1000" fill="hold"/>
                                        <p:tgtEl>
                                          <p:spTgt spid="8"/>
                                        </p:tgtEl>
                                        <p:attrNameLst>
                                          <p:attrName>ppt_x</p:attrName>
                                        </p:attrNameLst>
                                      </p:cBhvr>
                                      <p:tavLst>
                                        <p:tav tm="0">
                                          <p:val>
                                            <p:strVal val="#ppt_x"/>
                                          </p:val>
                                        </p:tav>
                                        <p:tav tm="100000">
                                          <p:val>
                                            <p:strVal val="#ppt_x"/>
                                          </p:val>
                                        </p:tav>
                                      </p:tavLst>
                                    </p:anim>
                                    <p:anim calcmode="lin" valueType="num">
                                      <p:cBhvr>
                                        <p:cTn id="29"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8" grpId="0"/>
      <p:bldP spid="9"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a:extLst>
              <a:ext uri="{FF2B5EF4-FFF2-40B4-BE49-F238E27FC236}">
                <a16:creationId xmlns:a16="http://schemas.microsoft.com/office/drawing/2014/main" id="{FF1D2EEA-2BFF-2F77-871A-86C4429F9F34}"/>
              </a:ext>
            </a:extLst>
          </p:cNvPr>
          <p:cNvSpPr>
            <a:spLocks noGrp="1" noChangeArrowheads="1"/>
          </p:cNvSpPr>
          <p:nvPr>
            <p:ph type="title"/>
          </p:nvPr>
        </p:nvSpPr>
        <p:spPr>
          <a:xfrm>
            <a:off x="1685728" y="797763"/>
            <a:ext cx="838200" cy="762000"/>
          </a:xfrm>
        </p:spPr>
        <p:txBody>
          <a:bodyPr/>
          <a:lstStyle/>
          <a:p>
            <a:pPr eaLnBrk="1" hangingPunct="1">
              <a:defRPr/>
            </a:pPr>
            <a:r>
              <a:rPr lang="en-US" altLang="en-US" sz="4000">
                <a:solidFill>
                  <a:schemeClr val="tx1"/>
                </a:solidFill>
                <a:latin typeface="Times New Roman" panose="02020603050405020304" pitchFamily="18" charset="0"/>
                <a:cs typeface="Times New Roman" panose="02020603050405020304" pitchFamily="18" charset="0"/>
              </a:rPr>
              <a:t>P :                  </a:t>
            </a:r>
          </a:p>
        </p:txBody>
      </p:sp>
      <p:sp>
        <p:nvSpPr>
          <p:cNvPr id="25603" name="Text Box 116">
            <a:extLst>
              <a:ext uri="{FF2B5EF4-FFF2-40B4-BE49-F238E27FC236}">
                <a16:creationId xmlns:a16="http://schemas.microsoft.com/office/drawing/2014/main" id="{F56ED7EF-80D0-C3FB-57FF-E46D7CE68B8D}"/>
              </a:ext>
            </a:extLst>
          </p:cNvPr>
          <p:cNvSpPr txBox="1">
            <a:spLocks noChangeArrowheads="1"/>
          </p:cNvSpPr>
          <p:nvPr/>
        </p:nvSpPr>
        <p:spPr bwMode="auto">
          <a:xfrm>
            <a:off x="1838128" y="3312364"/>
            <a:ext cx="8382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hlink"/>
              </a:buClr>
              <a:buSzPct val="120000"/>
              <a:buChar char="•"/>
              <a:defRPr sz="3200">
                <a:solidFill>
                  <a:schemeClr val="tx1"/>
                </a:solidFill>
                <a:latin typeface="Tahoma" panose="020B0604030504040204" pitchFamily="34" charset="0"/>
              </a:defRPr>
            </a:lvl1pPr>
            <a:lvl2pPr marL="742950" indent="-285750">
              <a:spcBef>
                <a:spcPct val="20000"/>
              </a:spcBef>
              <a:buFont typeface="Tahoma" panose="020B0604030504040204" pitchFamily="34" charset="0"/>
              <a:buChar char="–"/>
              <a:defRPr sz="2800">
                <a:solidFill>
                  <a:schemeClr val="tx1"/>
                </a:solidFill>
                <a:latin typeface="Tahoma" panose="020B0604030504040204" pitchFamily="34" charset="0"/>
              </a:defRPr>
            </a:lvl2pPr>
            <a:lvl3pPr marL="1143000" indent="-228600">
              <a:spcBef>
                <a:spcPct val="20000"/>
              </a:spcBef>
              <a:buClr>
                <a:schemeClr val="hlink"/>
              </a:buClr>
              <a:buSzPct val="120000"/>
              <a:buChar char="•"/>
              <a:defRPr sz="2400">
                <a:solidFill>
                  <a:schemeClr val="tx1"/>
                </a:solidFill>
                <a:latin typeface="Tahoma" panose="020B0604030504040204" pitchFamily="34" charset="0"/>
              </a:defRPr>
            </a:lvl3pPr>
            <a:lvl4pPr marL="1600200" indent="-228600">
              <a:spcBef>
                <a:spcPct val="20000"/>
              </a:spcBef>
              <a:buFont typeface="Tahoma" panose="020B0604030504040204" pitchFamily="34" charset="0"/>
              <a:buChar char="–"/>
              <a:defRPr sz="2000">
                <a:solidFill>
                  <a:schemeClr val="tx1"/>
                </a:solidFill>
                <a:latin typeface="Tahoma" panose="020B0604030504040204" pitchFamily="34" charset="0"/>
              </a:defRPr>
            </a:lvl4pPr>
            <a:lvl5pPr marL="2057400" indent="-228600">
              <a:spcBef>
                <a:spcPct val="20000"/>
              </a:spcBef>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9pPr>
          </a:lstStyle>
          <a:p>
            <a:pPr eaLnBrk="1" hangingPunct="1">
              <a:spcBef>
                <a:spcPct val="50000"/>
              </a:spcBef>
              <a:buClrTx/>
              <a:buSzTx/>
              <a:buFontTx/>
              <a:buNone/>
            </a:pPr>
            <a:endParaRPr lang="en-US" altLang="en-US" sz="1800">
              <a:latin typeface="Times New Roman" panose="02020603050405020304" pitchFamily="18" charset="0"/>
              <a:cs typeface="Times New Roman" panose="02020603050405020304" pitchFamily="18" charset="0"/>
            </a:endParaRPr>
          </a:p>
        </p:txBody>
      </p:sp>
      <p:grpSp>
        <p:nvGrpSpPr>
          <p:cNvPr id="24721" name="Group 145">
            <a:extLst>
              <a:ext uri="{FF2B5EF4-FFF2-40B4-BE49-F238E27FC236}">
                <a16:creationId xmlns:a16="http://schemas.microsoft.com/office/drawing/2014/main" id="{23A1915C-E350-CB0A-A591-E5CF1E55F41F}"/>
              </a:ext>
            </a:extLst>
          </p:cNvPr>
          <p:cNvGrpSpPr>
            <a:grpSpLocks/>
          </p:cNvGrpSpPr>
          <p:nvPr/>
        </p:nvGrpSpPr>
        <p:grpSpPr bwMode="auto">
          <a:xfrm>
            <a:off x="3270054" y="721564"/>
            <a:ext cx="1158875" cy="902433"/>
            <a:chOff x="1248" y="288"/>
            <a:chExt cx="730" cy="739"/>
          </a:xfrm>
        </p:grpSpPr>
        <p:grpSp>
          <p:nvGrpSpPr>
            <p:cNvPr id="25710" name="Group 123">
              <a:extLst>
                <a:ext uri="{FF2B5EF4-FFF2-40B4-BE49-F238E27FC236}">
                  <a16:creationId xmlns:a16="http://schemas.microsoft.com/office/drawing/2014/main" id="{C9284410-1FE5-BC30-252C-CE92E5268821}"/>
                </a:ext>
              </a:extLst>
            </p:cNvPr>
            <p:cNvGrpSpPr>
              <a:grpSpLocks/>
            </p:cNvGrpSpPr>
            <p:nvPr/>
          </p:nvGrpSpPr>
          <p:grpSpPr bwMode="auto">
            <a:xfrm>
              <a:off x="1248" y="288"/>
              <a:ext cx="480" cy="739"/>
              <a:chOff x="1248" y="288"/>
              <a:chExt cx="480" cy="739"/>
            </a:xfrm>
          </p:grpSpPr>
          <p:grpSp>
            <p:nvGrpSpPr>
              <p:cNvPr id="25712" name="Group 50">
                <a:extLst>
                  <a:ext uri="{FF2B5EF4-FFF2-40B4-BE49-F238E27FC236}">
                    <a16:creationId xmlns:a16="http://schemas.microsoft.com/office/drawing/2014/main" id="{AAA841E5-3487-36BE-353E-0894CF510CAE}"/>
                  </a:ext>
                </a:extLst>
              </p:cNvPr>
              <p:cNvGrpSpPr>
                <a:grpSpLocks/>
              </p:cNvGrpSpPr>
              <p:nvPr/>
            </p:nvGrpSpPr>
            <p:grpSpPr bwMode="auto">
              <a:xfrm>
                <a:off x="1632" y="288"/>
                <a:ext cx="96" cy="624"/>
                <a:chOff x="672" y="1776"/>
                <a:chExt cx="96" cy="624"/>
              </a:xfrm>
            </p:grpSpPr>
            <p:sp>
              <p:nvSpPr>
                <p:cNvPr id="25718" name="AutoShape 51">
                  <a:extLst>
                    <a:ext uri="{FF2B5EF4-FFF2-40B4-BE49-F238E27FC236}">
                      <a16:creationId xmlns:a16="http://schemas.microsoft.com/office/drawing/2014/main" id="{A9814000-CD42-8696-6F9D-FEA89486219A}"/>
                    </a:ext>
                  </a:extLst>
                </p:cNvPr>
                <p:cNvSpPr>
                  <a:spLocks noChangeArrowheads="1"/>
                </p:cNvSpPr>
                <p:nvPr/>
              </p:nvSpPr>
              <p:spPr bwMode="auto">
                <a:xfrm>
                  <a:off x="672" y="1776"/>
                  <a:ext cx="96" cy="624"/>
                </a:xfrm>
                <a:prstGeom prst="flowChartTerminator">
                  <a:avLst/>
                </a:prstGeom>
                <a:solidFill>
                  <a:srgbClr val="FF00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hlink"/>
                    </a:buClr>
                    <a:buSzPct val="120000"/>
                    <a:buChar char="•"/>
                    <a:defRPr sz="3200">
                      <a:solidFill>
                        <a:schemeClr val="tx1"/>
                      </a:solidFill>
                      <a:latin typeface="Tahoma" panose="020B0604030504040204" pitchFamily="34" charset="0"/>
                    </a:defRPr>
                  </a:lvl1pPr>
                  <a:lvl2pPr marL="742950" indent="-285750">
                    <a:spcBef>
                      <a:spcPct val="20000"/>
                    </a:spcBef>
                    <a:buFont typeface="Tahoma" panose="020B0604030504040204" pitchFamily="34" charset="0"/>
                    <a:buChar char="–"/>
                    <a:defRPr sz="2800">
                      <a:solidFill>
                        <a:schemeClr val="tx1"/>
                      </a:solidFill>
                      <a:latin typeface="Tahoma" panose="020B0604030504040204" pitchFamily="34" charset="0"/>
                    </a:defRPr>
                  </a:lvl2pPr>
                  <a:lvl3pPr marL="1143000" indent="-228600">
                    <a:spcBef>
                      <a:spcPct val="20000"/>
                    </a:spcBef>
                    <a:buClr>
                      <a:schemeClr val="hlink"/>
                    </a:buClr>
                    <a:buSzPct val="120000"/>
                    <a:buChar char="•"/>
                    <a:defRPr sz="2400">
                      <a:solidFill>
                        <a:schemeClr val="tx1"/>
                      </a:solidFill>
                      <a:latin typeface="Tahoma" panose="020B0604030504040204" pitchFamily="34" charset="0"/>
                    </a:defRPr>
                  </a:lvl3pPr>
                  <a:lvl4pPr marL="1600200" indent="-228600">
                    <a:spcBef>
                      <a:spcPct val="20000"/>
                    </a:spcBef>
                    <a:buFont typeface="Tahoma" panose="020B0604030504040204" pitchFamily="34" charset="0"/>
                    <a:buChar char="–"/>
                    <a:defRPr sz="2000">
                      <a:solidFill>
                        <a:schemeClr val="tx1"/>
                      </a:solidFill>
                      <a:latin typeface="Tahoma" panose="020B0604030504040204" pitchFamily="34" charset="0"/>
                    </a:defRPr>
                  </a:lvl4pPr>
                  <a:lvl5pPr marL="2057400" indent="-228600">
                    <a:spcBef>
                      <a:spcPct val="20000"/>
                    </a:spcBef>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9pPr>
                </a:lstStyle>
                <a:p>
                  <a:pPr eaLnBrk="1" hangingPunct="1">
                    <a:spcBef>
                      <a:spcPct val="0"/>
                    </a:spcBef>
                    <a:buClrTx/>
                    <a:buSzTx/>
                    <a:buFontTx/>
                    <a:buNone/>
                  </a:pPr>
                  <a:endParaRPr lang="en-US" altLang="en-US" sz="1800">
                    <a:latin typeface="Times New Roman" panose="02020603050405020304" pitchFamily="18" charset="0"/>
                    <a:cs typeface="Times New Roman" panose="02020603050405020304" pitchFamily="18" charset="0"/>
                  </a:endParaRPr>
                </a:p>
              </p:txBody>
            </p:sp>
            <p:sp>
              <p:nvSpPr>
                <p:cNvPr id="25719" name="Oval 52">
                  <a:extLst>
                    <a:ext uri="{FF2B5EF4-FFF2-40B4-BE49-F238E27FC236}">
                      <a16:creationId xmlns:a16="http://schemas.microsoft.com/office/drawing/2014/main" id="{AF2BC238-290D-F6FF-7456-78B98700B114}"/>
                    </a:ext>
                  </a:extLst>
                </p:cNvPr>
                <p:cNvSpPr>
                  <a:spLocks noChangeArrowheads="1"/>
                </p:cNvSpPr>
                <p:nvPr/>
              </p:nvSpPr>
              <p:spPr bwMode="auto">
                <a:xfrm>
                  <a:off x="672" y="1872"/>
                  <a:ext cx="96" cy="96"/>
                </a:xfrm>
                <a:prstGeom prst="ellipse">
                  <a:avLst/>
                </a:prstGeom>
                <a:solidFill>
                  <a:schemeClr val="tx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hlink"/>
                    </a:buClr>
                    <a:buSzPct val="120000"/>
                    <a:buChar char="•"/>
                    <a:defRPr sz="3200">
                      <a:solidFill>
                        <a:schemeClr val="tx1"/>
                      </a:solidFill>
                      <a:latin typeface="Tahoma" panose="020B0604030504040204" pitchFamily="34" charset="0"/>
                    </a:defRPr>
                  </a:lvl1pPr>
                  <a:lvl2pPr marL="742950" indent="-285750">
                    <a:spcBef>
                      <a:spcPct val="20000"/>
                    </a:spcBef>
                    <a:buFont typeface="Tahoma" panose="020B0604030504040204" pitchFamily="34" charset="0"/>
                    <a:buChar char="–"/>
                    <a:defRPr sz="2800">
                      <a:solidFill>
                        <a:schemeClr val="tx1"/>
                      </a:solidFill>
                      <a:latin typeface="Tahoma" panose="020B0604030504040204" pitchFamily="34" charset="0"/>
                    </a:defRPr>
                  </a:lvl2pPr>
                  <a:lvl3pPr marL="1143000" indent="-228600">
                    <a:spcBef>
                      <a:spcPct val="20000"/>
                    </a:spcBef>
                    <a:buClr>
                      <a:schemeClr val="hlink"/>
                    </a:buClr>
                    <a:buSzPct val="120000"/>
                    <a:buChar char="•"/>
                    <a:defRPr sz="2400">
                      <a:solidFill>
                        <a:schemeClr val="tx1"/>
                      </a:solidFill>
                      <a:latin typeface="Tahoma" panose="020B0604030504040204" pitchFamily="34" charset="0"/>
                    </a:defRPr>
                  </a:lvl3pPr>
                  <a:lvl4pPr marL="1600200" indent="-228600">
                    <a:spcBef>
                      <a:spcPct val="20000"/>
                    </a:spcBef>
                    <a:buFont typeface="Tahoma" panose="020B0604030504040204" pitchFamily="34" charset="0"/>
                    <a:buChar char="–"/>
                    <a:defRPr sz="2000">
                      <a:solidFill>
                        <a:schemeClr val="tx1"/>
                      </a:solidFill>
                      <a:latin typeface="Tahoma" panose="020B0604030504040204" pitchFamily="34" charset="0"/>
                    </a:defRPr>
                  </a:lvl4pPr>
                  <a:lvl5pPr marL="2057400" indent="-228600">
                    <a:spcBef>
                      <a:spcPct val="20000"/>
                    </a:spcBef>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9pPr>
                </a:lstStyle>
                <a:p>
                  <a:pPr eaLnBrk="1" hangingPunct="1">
                    <a:spcBef>
                      <a:spcPct val="0"/>
                    </a:spcBef>
                    <a:buClrTx/>
                    <a:buSzTx/>
                    <a:buFontTx/>
                    <a:buNone/>
                  </a:pPr>
                  <a:endParaRPr lang="en-US" altLang="en-US" sz="1800">
                    <a:latin typeface="Times New Roman" panose="02020603050405020304" pitchFamily="18" charset="0"/>
                    <a:cs typeface="Times New Roman" panose="02020603050405020304" pitchFamily="18" charset="0"/>
                  </a:endParaRPr>
                </a:p>
              </p:txBody>
            </p:sp>
            <p:sp>
              <p:nvSpPr>
                <p:cNvPr id="25720" name="Oval 53">
                  <a:extLst>
                    <a:ext uri="{FF2B5EF4-FFF2-40B4-BE49-F238E27FC236}">
                      <a16:creationId xmlns:a16="http://schemas.microsoft.com/office/drawing/2014/main" id="{33343BEA-F975-E45C-6556-776904B69070}"/>
                    </a:ext>
                  </a:extLst>
                </p:cNvPr>
                <p:cNvSpPr>
                  <a:spLocks noChangeArrowheads="1"/>
                </p:cNvSpPr>
                <p:nvPr/>
              </p:nvSpPr>
              <p:spPr bwMode="auto">
                <a:xfrm>
                  <a:off x="672" y="2208"/>
                  <a:ext cx="96" cy="96"/>
                </a:xfrm>
                <a:prstGeom prst="ellipse">
                  <a:avLst/>
                </a:prstGeom>
                <a:solidFill>
                  <a:schemeClr val="tx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hlink"/>
                    </a:buClr>
                    <a:buSzPct val="120000"/>
                    <a:buChar char="•"/>
                    <a:defRPr sz="3200">
                      <a:solidFill>
                        <a:schemeClr val="tx1"/>
                      </a:solidFill>
                      <a:latin typeface="Tahoma" panose="020B0604030504040204" pitchFamily="34" charset="0"/>
                    </a:defRPr>
                  </a:lvl1pPr>
                  <a:lvl2pPr marL="742950" indent="-285750">
                    <a:spcBef>
                      <a:spcPct val="20000"/>
                    </a:spcBef>
                    <a:buFont typeface="Tahoma" panose="020B0604030504040204" pitchFamily="34" charset="0"/>
                    <a:buChar char="–"/>
                    <a:defRPr sz="2800">
                      <a:solidFill>
                        <a:schemeClr val="tx1"/>
                      </a:solidFill>
                      <a:latin typeface="Tahoma" panose="020B0604030504040204" pitchFamily="34" charset="0"/>
                    </a:defRPr>
                  </a:lvl2pPr>
                  <a:lvl3pPr marL="1143000" indent="-228600">
                    <a:spcBef>
                      <a:spcPct val="20000"/>
                    </a:spcBef>
                    <a:buClr>
                      <a:schemeClr val="hlink"/>
                    </a:buClr>
                    <a:buSzPct val="120000"/>
                    <a:buChar char="•"/>
                    <a:defRPr sz="2400">
                      <a:solidFill>
                        <a:schemeClr val="tx1"/>
                      </a:solidFill>
                      <a:latin typeface="Tahoma" panose="020B0604030504040204" pitchFamily="34" charset="0"/>
                    </a:defRPr>
                  </a:lvl3pPr>
                  <a:lvl4pPr marL="1600200" indent="-228600">
                    <a:spcBef>
                      <a:spcPct val="20000"/>
                    </a:spcBef>
                    <a:buFont typeface="Tahoma" panose="020B0604030504040204" pitchFamily="34" charset="0"/>
                    <a:buChar char="–"/>
                    <a:defRPr sz="2000">
                      <a:solidFill>
                        <a:schemeClr val="tx1"/>
                      </a:solidFill>
                      <a:latin typeface="Tahoma" panose="020B0604030504040204" pitchFamily="34" charset="0"/>
                    </a:defRPr>
                  </a:lvl4pPr>
                  <a:lvl5pPr marL="2057400" indent="-228600">
                    <a:spcBef>
                      <a:spcPct val="20000"/>
                    </a:spcBef>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9pPr>
                </a:lstStyle>
                <a:p>
                  <a:pPr eaLnBrk="1" hangingPunct="1">
                    <a:spcBef>
                      <a:spcPct val="0"/>
                    </a:spcBef>
                    <a:buClrTx/>
                    <a:buSzTx/>
                    <a:buFontTx/>
                    <a:buNone/>
                  </a:pPr>
                  <a:endParaRPr lang="en-US" altLang="en-US" sz="1800">
                    <a:latin typeface="Times New Roman" panose="02020603050405020304" pitchFamily="18" charset="0"/>
                    <a:cs typeface="Times New Roman" panose="02020603050405020304" pitchFamily="18" charset="0"/>
                  </a:endParaRPr>
                </a:p>
              </p:txBody>
            </p:sp>
          </p:grpSp>
          <p:grpSp>
            <p:nvGrpSpPr>
              <p:cNvPr id="25713" name="Group 54">
                <a:extLst>
                  <a:ext uri="{FF2B5EF4-FFF2-40B4-BE49-F238E27FC236}">
                    <a16:creationId xmlns:a16="http://schemas.microsoft.com/office/drawing/2014/main" id="{B857998E-77D3-5CD6-BF6E-02CCFD9EE8CB}"/>
                  </a:ext>
                </a:extLst>
              </p:cNvPr>
              <p:cNvGrpSpPr>
                <a:grpSpLocks/>
              </p:cNvGrpSpPr>
              <p:nvPr/>
            </p:nvGrpSpPr>
            <p:grpSpPr bwMode="auto">
              <a:xfrm>
                <a:off x="1488" y="288"/>
                <a:ext cx="96" cy="624"/>
                <a:chOff x="672" y="1776"/>
                <a:chExt cx="96" cy="624"/>
              </a:xfrm>
            </p:grpSpPr>
            <p:sp>
              <p:nvSpPr>
                <p:cNvPr id="25715" name="AutoShape 55">
                  <a:extLst>
                    <a:ext uri="{FF2B5EF4-FFF2-40B4-BE49-F238E27FC236}">
                      <a16:creationId xmlns:a16="http://schemas.microsoft.com/office/drawing/2014/main" id="{4E8F6E63-2AE8-F544-878C-27032FA1A5C9}"/>
                    </a:ext>
                  </a:extLst>
                </p:cNvPr>
                <p:cNvSpPr>
                  <a:spLocks noChangeArrowheads="1"/>
                </p:cNvSpPr>
                <p:nvPr/>
              </p:nvSpPr>
              <p:spPr bwMode="auto">
                <a:xfrm>
                  <a:off x="672" y="1776"/>
                  <a:ext cx="96" cy="624"/>
                </a:xfrm>
                <a:prstGeom prst="flowChartTerminator">
                  <a:avLst/>
                </a:prstGeom>
                <a:solidFill>
                  <a:srgbClr val="FF00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hlink"/>
                    </a:buClr>
                    <a:buSzPct val="120000"/>
                    <a:buChar char="•"/>
                    <a:defRPr sz="3200">
                      <a:solidFill>
                        <a:schemeClr val="tx1"/>
                      </a:solidFill>
                      <a:latin typeface="Tahoma" panose="020B0604030504040204" pitchFamily="34" charset="0"/>
                    </a:defRPr>
                  </a:lvl1pPr>
                  <a:lvl2pPr marL="742950" indent="-285750">
                    <a:spcBef>
                      <a:spcPct val="20000"/>
                    </a:spcBef>
                    <a:buFont typeface="Tahoma" panose="020B0604030504040204" pitchFamily="34" charset="0"/>
                    <a:buChar char="–"/>
                    <a:defRPr sz="2800">
                      <a:solidFill>
                        <a:schemeClr val="tx1"/>
                      </a:solidFill>
                      <a:latin typeface="Tahoma" panose="020B0604030504040204" pitchFamily="34" charset="0"/>
                    </a:defRPr>
                  </a:lvl2pPr>
                  <a:lvl3pPr marL="1143000" indent="-228600">
                    <a:spcBef>
                      <a:spcPct val="20000"/>
                    </a:spcBef>
                    <a:buClr>
                      <a:schemeClr val="hlink"/>
                    </a:buClr>
                    <a:buSzPct val="120000"/>
                    <a:buChar char="•"/>
                    <a:defRPr sz="2400">
                      <a:solidFill>
                        <a:schemeClr val="tx1"/>
                      </a:solidFill>
                      <a:latin typeface="Tahoma" panose="020B0604030504040204" pitchFamily="34" charset="0"/>
                    </a:defRPr>
                  </a:lvl3pPr>
                  <a:lvl4pPr marL="1600200" indent="-228600">
                    <a:spcBef>
                      <a:spcPct val="20000"/>
                    </a:spcBef>
                    <a:buFont typeface="Tahoma" panose="020B0604030504040204" pitchFamily="34" charset="0"/>
                    <a:buChar char="–"/>
                    <a:defRPr sz="2000">
                      <a:solidFill>
                        <a:schemeClr val="tx1"/>
                      </a:solidFill>
                      <a:latin typeface="Tahoma" panose="020B0604030504040204" pitchFamily="34" charset="0"/>
                    </a:defRPr>
                  </a:lvl4pPr>
                  <a:lvl5pPr marL="2057400" indent="-228600">
                    <a:spcBef>
                      <a:spcPct val="20000"/>
                    </a:spcBef>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9pPr>
                </a:lstStyle>
                <a:p>
                  <a:pPr eaLnBrk="1" hangingPunct="1">
                    <a:spcBef>
                      <a:spcPct val="0"/>
                    </a:spcBef>
                    <a:buClrTx/>
                    <a:buSzTx/>
                    <a:buFontTx/>
                    <a:buNone/>
                  </a:pPr>
                  <a:endParaRPr lang="en-US" altLang="en-US" sz="1800">
                    <a:latin typeface="Times New Roman" panose="02020603050405020304" pitchFamily="18" charset="0"/>
                    <a:cs typeface="Times New Roman" panose="02020603050405020304" pitchFamily="18" charset="0"/>
                  </a:endParaRPr>
                </a:p>
              </p:txBody>
            </p:sp>
            <p:sp>
              <p:nvSpPr>
                <p:cNvPr id="25716" name="Oval 56">
                  <a:extLst>
                    <a:ext uri="{FF2B5EF4-FFF2-40B4-BE49-F238E27FC236}">
                      <a16:creationId xmlns:a16="http://schemas.microsoft.com/office/drawing/2014/main" id="{23B64FEE-0AB7-998A-C767-F08248D731E4}"/>
                    </a:ext>
                  </a:extLst>
                </p:cNvPr>
                <p:cNvSpPr>
                  <a:spLocks noChangeArrowheads="1"/>
                </p:cNvSpPr>
                <p:nvPr/>
              </p:nvSpPr>
              <p:spPr bwMode="auto">
                <a:xfrm>
                  <a:off x="672" y="1872"/>
                  <a:ext cx="96" cy="96"/>
                </a:xfrm>
                <a:prstGeom prst="ellipse">
                  <a:avLst/>
                </a:prstGeom>
                <a:solidFill>
                  <a:schemeClr val="tx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hlink"/>
                    </a:buClr>
                    <a:buSzPct val="120000"/>
                    <a:buChar char="•"/>
                    <a:defRPr sz="3200">
                      <a:solidFill>
                        <a:schemeClr val="tx1"/>
                      </a:solidFill>
                      <a:latin typeface="Tahoma" panose="020B0604030504040204" pitchFamily="34" charset="0"/>
                    </a:defRPr>
                  </a:lvl1pPr>
                  <a:lvl2pPr marL="742950" indent="-285750">
                    <a:spcBef>
                      <a:spcPct val="20000"/>
                    </a:spcBef>
                    <a:buFont typeface="Tahoma" panose="020B0604030504040204" pitchFamily="34" charset="0"/>
                    <a:buChar char="–"/>
                    <a:defRPr sz="2800">
                      <a:solidFill>
                        <a:schemeClr val="tx1"/>
                      </a:solidFill>
                      <a:latin typeface="Tahoma" panose="020B0604030504040204" pitchFamily="34" charset="0"/>
                    </a:defRPr>
                  </a:lvl2pPr>
                  <a:lvl3pPr marL="1143000" indent="-228600">
                    <a:spcBef>
                      <a:spcPct val="20000"/>
                    </a:spcBef>
                    <a:buClr>
                      <a:schemeClr val="hlink"/>
                    </a:buClr>
                    <a:buSzPct val="120000"/>
                    <a:buChar char="•"/>
                    <a:defRPr sz="2400">
                      <a:solidFill>
                        <a:schemeClr val="tx1"/>
                      </a:solidFill>
                      <a:latin typeface="Tahoma" panose="020B0604030504040204" pitchFamily="34" charset="0"/>
                    </a:defRPr>
                  </a:lvl3pPr>
                  <a:lvl4pPr marL="1600200" indent="-228600">
                    <a:spcBef>
                      <a:spcPct val="20000"/>
                    </a:spcBef>
                    <a:buFont typeface="Tahoma" panose="020B0604030504040204" pitchFamily="34" charset="0"/>
                    <a:buChar char="–"/>
                    <a:defRPr sz="2000">
                      <a:solidFill>
                        <a:schemeClr val="tx1"/>
                      </a:solidFill>
                      <a:latin typeface="Tahoma" panose="020B0604030504040204" pitchFamily="34" charset="0"/>
                    </a:defRPr>
                  </a:lvl4pPr>
                  <a:lvl5pPr marL="2057400" indent="-228600">
                    <a:spcBef>
                      <a:spcPct val="20000"/>
                    </a:spcBef>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9pPr>
                </a:lstStyle>
                <a:p>
                  <a:pPr eaLnBrk="1" hangingPunct="1">
                    <a:spcBef>
                      <a:spcPct val="0"/>
                    </a:spcBef>
                    <a:buClrTx/>
                    <a:buSzTx/>
                    <a:buFontTx/>
                    <a:buNone/>
                  </a:pPr>
                  <a:endParaRPr lang="en-US" altLang="en-US" sz="1800">
                    <a:latin typeface="Times New Roman" panose="02020603050405020304" pitchFamily="18" charset="0"/>
                    <a:cs typeface="Times New Roman" panose="02020603050405020304" pitchFamily="18" charset="0"/>
                  </a:endParaRPr>
                </a:p>
              </p:txBody>
            </p:sp>
            <p:sp>
              <p:nvSpPr>
                <p:cNvPr id="25717" name="Oval 57">
                  <a:extLst>
                    <a:ext uri="{FF2B5EF4-FFF2-40B4-BE49-F238E27FC236}">
                      <a16:creationId xmlns:a16="http://schemas.microsoft.com/office/drawing/2014/main" id="{EB9CD917-24AE-80B3-DF22-E6B2AF36D990}"/>
                    </a:ext>
                  </a:extLst>
                </p:cNvPr>
                <p:cNvSpPr>
                  <a:spLocks noChangeArrowheads="1"/>
                </p:cNvSpPr>
                <p:nvPr/>
              </p:nvSpPr>
              <p:spPr bwMode="auto">
                <a:xfrm>
                  <a:off x="672" y="2208"/>
                  <a:ext cx="96" cy="96"/>
                </a:xfrm>
                <a:prstGeom prst="ellipse">
                  <a:avLst/>
                </a:prstGeom>
                <a:solidFill>
                  <a:schemeClr val="tx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hlink"/>
                    </a:buClr>
                    <a:buSzPct val="120000"/>
                    <a:buChar char="•"/>
                    <a:defRPr sz="3200">
                      <a:solidFill>
                        <a:schemeClr val="tx1"/>
                      </a:solidFill>
                      <a:latin typeface="Tahoma" panose="020B0604030504040204" pitchFamily="34" charset="0"/>
                    </a:defRPr>
                  </a:lvl1pPr>
                  <a:lvl2pPr marL="742950" indent="-285750">
                    <a:spcBef>
                      <a:spcPct val="20000"/>
                    </a:spcBef>
                    <a:buFont typeface="Tahoma" panose="020B0604030504040204" pitchFamily="34" charset="0"/>
                    <a:buChar char="–"/>
                    <a:defRPr sz="2800">
                      <a:solidFill>
                        <a:schemeClr val="tx1"/>
                      </a:solidFill>
                      <a:latin typeface="Tahoma" panose="020B0604030504040204" pitchFamily="34" charset="0"/>
                    </a:defRPr>
                  </a:lvl2pPr>
                  <a:lvl3pPr marL="1143000" indent="-228600">
                    <a:spcBef>
                      <a:spcPct val="20000"/>
                    </a:spcBef>
                    <a:buClr>
                      <a:schemeClr val="hlink"/>
                    </a:buClr>
                    <a:buSzPct val="120000"/>
                    <a:buChar char="•"/>
                    <a:defRPr sz="2400">
                      <a:solidFill>
                        <a:schemeClr val="tx1"/>
                      </a:solidFill>
                      <a:latin typeface="Tahoma" panose="020B0604030504040204" pitchFamily="34" charset="0"/>
                    </a:defRPr>
                  </a:lvl3pPr>
                  <a:lvl4pPr marL="1600200" indent="-228600">
                    <a:spcBef>
                      <a:spcPct val="20000"/>
                    </a:spcBef>
                    <a:buFont typeface="Tahoma" panose="020B0604030504040204" pitchFamily="34" charset="0"/>
                    <a:buChar char="–"/>
                    <a:defRPr sz="2000">
                      <a:solidFill>
                        <a:schemeClr val="tx1"/>
                      </a:solidFill>
                      <a:latin typeface="Tahoma" panose="020B0604030504040204" pitchFamily="34" charset="0"/>
                    </a:defRPr>
                  </a:lvl4pPr>
                  <a:lvl5pPr marL="2057400" indent="-228600">
                    <a:spcBef>
                      <a:spcPct val="20000"/>
                    </a:spcBef>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9pPr>
                </a:lstStyle>
                <a:p>
                  <a:pPr eaLnBrk="1" hangingPunct="1">
                    <a:spcBef>
                      <a:spcPct val="0"/>
                    </a:spcBef>
                    <a:buClrTx/>
                    <a:buSzTx/>
                    <a:buFontTx/>
                    <a:buNone/>
                  </a:pPr>
                  <a:endParaRPr lang="en-US" altLang="en-US" sz="1800">
                    <a:latin typeface="Times New Roman" panose="02020603050405020304" pitchFamily="18" charset="0"/>
                    <a:cs typeface="Times New Roman" panose="02020603050405020304" pitchFamily="18" charset="0"/>
                  </a:endParaRPr>
                </a:p>
              </p:txBody>
            </p:sp>
          </p:grpSp>
          <p:sp>
            <p:nvSpPr>
              <p:cNvPr id="25714" name="Text Box 117">
                <a:extLst>
                  <a:ext uri="{FF2B5EF4-FFF2-40B4-BE49-F238E27FC236}">
                    <a16:creationId xmlns:a16="http://schemas.microsoft.com/office/drawing/2014/main" id="{B40BE07A-52B3-D4EF-8B12-AEBC45DD0E3C}"/>
                  </a:ext>
                </a:extLst>
              </p:cNvPr>
              <p:cNvSpPr txBox="1">
                <a:spLocks noChangeArrowheads="1"/>
              </p:cNvSpPr>
              <p:nvPr/>
            </p:nvSpPr>
            <p:spPr bwMode="auto">
              <a:xfrm>
                <a:off x="1248" y="384"/>
                <a:ext cx="250" cy="6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hlink"/>
                  </a:buClr>
                  <a:buSzPct val="120000"/>
                  <a:buChar char="•"/>
                  <a:defRPr sz="3200">
                    <a:solidFill>
                      <a:schemeClr val="tx1"/>
                    </a:solidFill>
                    <a:latin typeface="Tahoma" panose="020B0604030504040204" pitchFamily="34" charset="0"/>
                  </a:defRPr>
                </a:lvl1pPr>
                <a:lvl2pPr marL="742950" indent="-285750">
                  <a:spcBef>
                    <a:spcPct val="20000"/>
                  </a:spcBef>
                  <a:buFont typeface="Tahoma" panose="020B0604030504040204" pitchFamily="34" charset="0"/>
                  <a:buChar char="–"/>
                  <a:defRPr sz="2800">
                    <a:solidFill>
                      <a:schemeClr val="tx1"/>
                    </a:solidFill>
                    <a:latin typeface="Tahoma" panose="020B0604030504040204" pitchFamily="34" charset="0"/>
                  </a:defRPr>
                </a:lvl2pPr>
                <a:lvl3pPr marL="1143000" indent="-228600">
                  <a:spcBef>
                    <a:spcPct val="20000"/>
                  </a:spcBef>
                  <a:buClr>
                    <a:schemeClr val="hlink"/>
                  </a:buClr>
                  <a:buSzPct val="120000"/>
                  <a:buChar char="•"/>
                  <a:defRPr sz="2400">
                    <a:solidFill>
                      <a:schemeClr val="tx1"/>
                    </a:solidFill>
                    <a:latin typeface="Tahoma" panose="020B0604030504040204" pitchFamily="34" charset="0"/>
                  </a:defRPr>
                </a:lvl3pPr>
                <a:lvl4pPr marL="1600200" indent="-228600">
                  <a:spcBef>
                    <a:spcPct val="20000"/>
                  </a:spcBef>
                  <a:buFont typeface="Tahoma" panose="020B0604030504040204" pitchFamily="34" charset="0"/>
                  <a:buChar char="–"/>
                  <a:defRPr sz="2000">
                    <a:solidFill>
                      <a:schemeClr val="tx1"/>
                    </a:solidFill>
                    <a:latin typeface="Tahoma" panose="020B0604030504040204" pitchFamily="34" charset="0"/>
                  </a:defRPr>
                </a:lvl4pPr>
                <a:lvl5pPr marL="2057400" indent="-228600">
                  <a:spcBef>
                    <a:spcPct val="20000"/>
                  </a:spcBef>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9pPr>
              </a:lstStyle>
              <a:p>
                <a:pPr eaLnBrk="1" hangingPunct="1">
                  <a:spcBef>
                    <a:spcPct val="50000"/>
                  </a:spcBef>
                  <a:buClrTx/>
                  <a:buSzTx/>
                  <a:buFontTx/>
                  <a:buNone/>
                </a:pPr>
                <a:r>
                  <a:rPr lang="en-US" altLang="en-US" sz="1800" b="1">
                    <a:latin typeface="Times New Roman" panose="02020603050405020304" pitchFamily="18" charset="0"/>
                    <a:cs typeface="Times New Roman" panose="02020603050405020304" pitchFamily="18" charset="0"/>
                  </a:rPr>
                  <a:t>B</a:t>
                </a:r>
              </a:p>
              <a:p>
                <a:pPr eaLnBrk="1" hangingPunct="1">
                  <a:spcBef>
                    <a:spcPct val="50000"/>
                  </a:spcBef>
                  <a:buClrTx/>
                  <a:buSzTx/>
                  <a:buFontTx/>
                  <a:buNone/>
                </a:pPr>
                <a:r>
                  <a:rPr lang="en-US" altLang="en-US" sz="1800" b="1">
                    <a:latin typeface="Times New Roman" panose="02020603050405020304" pitchFamily="18" charset="0"/>
                    <a:cs typeface="Times New Roman" panose="02020603050405020304" pitchFamily="18" charset="0"/>
                  </a:rPr>
                  <a:t>V</a:t>
                </a:r>
              </a:p>
            </p:txBody>
          </p:sp>
        </p:grpSp>
        <p:sp>
          <p:nvSpPr>
            <p:cNvPr id="25711" name="Text Box 122">
              <a:extLst>
                <a:ext uri="{FF2B5EF4-FFF2-40B4-BE49-F238E27FC236}">
                  <a16:creationId xmlns:a16="http://schemas.microsoft.com/office/drawing/2014/main" id="{8D00836E-9849-0AEB-8821-12F76325A096}"/>
                </a:ext>
              </a:extLst>
            </p:cNvPr>
            <p:cNvSpPr txBox="1">
              <a:spLocks noChangeArrowheads="1"/>
            </p:cNvSpPr>
            <p:nvPr/>
          </p:nvSpPr>
          <p:spPr bwMode="auto">
            <a:xfrm>
              <a:off x="1728" y="384"/>
              <a:ext cx="250" cy="6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hlink"/>
                </a:buClr>
                <a:buSzPct val="120000"/>
                <a:buChar char="•"/>
                <a:defRPr sz="3200">
                  <a:solidFill>
                    <a:schemeClr val="tx1"/>
                  </a:solidFill>
                  <a:latin typeface="Tahoma" panose="020B0604030504040204" pitchFamily="34" charset="0"/>
                </a:defRPr>
              </a:lvl1pPr>
              <a:lvl2pPr marL="742950" indent="-285750">
                <a:spcBef>
                  <a:spcPct val="20000"/>
                </a:spcBef>
                <a:buFont typeface="Tahoma" panose="020B0604030504040204" pitchFamily="34" charset="0"/>
                <a:buChar char="–"/>
                <a:defRPr sz="2800">
                  <a:solidFill>
                    <a:schemeClr val="tx1"/>
                  </a:solidFill>
                  <a:latin typeface="Tahoma" panose="020B0604030504040204" pitchFamily="34" charset="0"/>
                </a:defRPr>
              </a:lvl2pPr>
              <a:lvl3pPr marL="1143000" indent="-228600">
                <a:spcBef>
                  <a:spcPct val="20000"/>
                </a:spcBef>
                <a:buClr>
                  <a:schemeClr val="hlink"/>
                </a:buClr>
                <a:buSzPct val="120000"/>
                <a:buChar char="•"/>
                <a:defRPr sz="2400">
                  <a:solidFill>
                    <a:schemeClr val="tx1"/>
                  </a:solidFill>
                  <a:latin typeface="Tahoma" panose="020B0604030504040204" pitchFamily="34" charset="0"/>
                </a:defRPr>
              </a:lvl3pPr>
              <a:lvl4pPr marL="1600200" indent="-228600">
                <a:spcBef>
                  <a:spcPct val="20000"/>
                </a:spcBef>
                <a:buFont typeface="Tahoma" panose="020B0604030504040204" pitchFamily="34" charset="0"/>
                <a:buChar char="–"/>
                <a:defRPr sz="2000">
                  <a:solidFill>
                    <a:schemeClr val="tx1"/>
                  </a:solidFill>
                  <a:latin typeface="Tahoma" panose="020B0604030504040204" pitchFamily="34" charset="0"/>
                </a:defRPr>
              </a:lvl4pPr>
              <a:lvl5pPr marL="2057400" indent="-228600">
                <a:spcBef>
                  <a:spcPct val="20000"/>
                </a:spcBef>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9pPr>
            </a:lstStyle>
            <a:p>
              <a:pPr eaLnBrk="1" hangingPunct="1">
                <a:spcBef>
                  <a:spcPct val="50000"/>
                </a:spcBef>
                <a:buClrTx/>
                <a:buSzTx/>
                <a:buFontTx/>
                <a:buNone/>
              </a:pPr>
              <a:r>
                <a:rPr lang="en-US" altLang="en-US" sz="1800" b="1">
                  <a:latin typeface="Times New Roman" panose="02020603050405020304" pitchFamily="18" charset="0"/>
                  <a:cs typeface="Times New Roman" panose="02020603050405020304" pitchFamily="18" charset="0"/>
                </a:rPr>
                <a:t>B</a:t>
              </a:r>
            </a:p>
            <a:p>
              <a:pPr eaLnBrk="1" hangingPunct="1">
                <a:spcBef>
                  <a:spcPct val="50000"/>
                </a:spcBef>
                <a:buClrTx/>
                <a:buSzTx/>
                <a:buFontTx/>
                <a:buNone/>
              </a:pPr>
              <a:r>
                <a:rPr lang="en-US" altLang="en-US" sz="1800" b="1">
                  <a:latin typeface="Times New Roman" panose="02020603050405020304" pitchFamily="18" charset="0"/>
                  <a:cs typeface="Times New Roman" panose="02020603050405020304" pitchFamily="18" charset="0"/>
                </a:rPr>
                <a:t>V</a:t>
              </a:r>
            </a:p>
          </p:txBody>
        </p:sp>
      </p:grpSp>
      <p:grpSp>
        <p:nvGrpSpPr>
          <p:cNvPr id="24720" name="Group 144">
            <a:extLst>
              <a:ext uri="{FF2B5EF4-FFF2-40B4-BE49-F238E27FC236}">
                <a16:creationId xmlns:a16="http://schemas.microsoft.com/office/drawing/2014/main" id="{F28C21B5-7636-2AFE-4311-17BF69E0C101}"/>
              </a:ext>
            </a:extLst>
          </p:cNvPr>
          <p:cNvGrpSpPr>
            <a:grpSpLocks/>
          </p:cNvGrpSpPr>
          <p:nvPr/>
        </p:nvGrpSpPr>
        <p:grpSpPr bwMode="auto">
          <a:xfrm>
            <a:off x="3285928" y="1940764"/>
            <a:ext cx="533400" cy="902433"/>
            <a:chOff x="1344" y="1200"/>
            <a:chExt cx="336" cy="739"/>
          </a:xfrm>
        </p:grpSpPr>
        <p:grpSp>
          <p:nvGrpSpPr>
            <p:cNvPr id="25705" name="Group 139">
              <a:extLst>
                <a:ext uri="{FF2B5EF4-FFF2-40B4-BE49-F238E27FC236}">
                  <a16:creationId xmlns:a16="http://schemas.microsoft.com/office/drawing/2014/main" id="{B18D995A-E24E-C1F5-4765-10D21757B93E}"/>
                </a:ext>
              </a:extLst>
            </p:cNvPr>
            <p:cNvGrpSpPr>
              <a:grpSpLocks/>
            </p:cNvGrpSpPr>
            <p:nvPr/>
          </p:nvGrpSpPr>
          <p:grpSpPr bwMode="auto">
            <a:xfrm>
              <a:off x="1584" y="1200"/>
              <a:ext cx="96" cy="624"/>
              <a:chOff x="672" y="1776"/>
              <a:chExt cx="96" cy="624"/>
            </a:xfrm>
          </p:grpSpPr>
          <p:sp>
            <p:nvSpPr>
              <p:cNvPr id="25707" name="AutoShape 140">
                <a:extLst>
                  <a:ext uri="{FF2B5EF4-FFF2-40B4-BE49-F238E27FC236}">
                    <a16:creationId xmlns:a16="http://schemas.microsoft.com/office/drawing/2014/main" id="{DAF67E4D-D26E-96D8-D4D3-18D66B884849}"/>
                  </a:ext>
                </a:extLst>
              </p:cNvPr>
              <p:cNvSpPr>
                <a:spLocks noChangeArrowheads="1"/>
              </p:cNvSpPr>
              <p:nvPr/>
            </p:nvSpPr>
            <p:spPr bwMode="auto">
              <a:xfrm>
                <a:off x="672" y="1776"/>
                <a:ext cx="96" cy="624"/>
              </a:xfrm>
              <a:prstGeom prst="flowChartTerminator">
                <a:avLst/>
              </a:prstGeom>
              <a:solidFill>
                <a:srgbClr val="FF00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hlink"/>
                  </a:buClr>
                  <a:buSzPct val="120000"/>
                  <a:buChar char="•"/>
                  <a:defRPr sz="3200">
                    <a:solidFill>
                      <a:schemeClr val="tx1"/>
                    </a:solidFill>
                    <a:latin typeface="Tahoma" panose="020B0604030504040204" pitchFamily="34" charset="0"/>
                  </a:defRPr>
                </a:lvl1pPr>
                <a:lvl2pPr marL="742950" indent="-285750">
                  <a:spcBef>
                    <a:spcPct val="20000"/>
                  </a:spcBef>
                  <a:buFont typeface="Tahoma" panose="020B0604030504040204" pitchFamily="34" charset="0"/>
                  <a:buChar char="–"/>
                  <a:defRPr sz="2800">
                    <a:solidFill>
                      <a:schemeClr val="tx1"/>
                    </a:solidFill>
                    <a:latin typeface="Tahoma" panose="020B0604030504040204" pitchFamily="34" charset="0"/>
                  </a:defRPr>
                </a:lvl2pPr>
                <a:lvl3pPr marL="1143000" indent="-228600">
                  <a:spcBef>
                    <a:spcPct val="20000"/>
                  </a:spcBef>
                  <a:buClr>
                    <a:schemeClr val="hlink"/>
                  </a:buClr>
                  <a:buSzPct val="120000"/>
                  <a:buChar char="•"/>
                  <a:defRPr sz="2400">
                    <a:solidFill>
                      <a:schemeClr val="tx1"/>
                    </a:solidFill>
                    <a:latin typeface="Tahoma" panose="020B0604030504040204" pitchFamily="34" charset="0"/>
                  </a:defRPr>
                </a:lvl3pPr>
                <a:lvl4pPr marL="1600200" indent="-228600">
                  <a:spcBef>
                    <a:spcPct val="20000"/>
                  </a:spcBef>
                  <a:buFont typeface="Tahoma" panose="020B0604030504040204" pitchFamily="34" charset="0"/>
                  <a:buChar char="–"/>
                  <a:defRPr sz="2000">
                    <a:solidFill>
                      <a:schemeClr val="tx1"/>
                    </a:solidFill>
                    <a:latin typeface="Tahoma" panose="020B0604030504040204" pitchFamily="34" charset="0"/>
                  </a:defRPr>
                </a:lvl4pPr>
                <a:lvl5pPr marL="2057400" indent="-228600">
                  <a:spcBef>
                    <a:spcPct val="20000"/>
                  </a:spcBef>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9pPr>
              </a:lstStyle>
              <a:p>
                <a:pPr eaLnBrk="1" hangingPunct="1">
                  <a:spcBef>
                    <a:spcPct val="0"/>
                  </a:spcBef>
                  <a:buClrTx/>
                  <a:buSzTx/>
                  <a:buFontTx/>
                  <a:buNone/>
                </a:pPr>
                <a:endParaRPr lang="en-US" altLang="en-US" sz="1800">
                  <a:latin typeface="Times New Roman" panose="02020603050405020304" pitchFamily="18" charset="0"/>
                  <a:cs typeface="Times New Roman" panose="02020603050405020304" pitchFamily="18" charset="0"/>
                </a:endParaRPr>
              </a:p>
            </p:txBody>
          </p:sp>
          <p:sp>
            <p:nvSpPr>
              <p:cNvPr id="25708" name="Oval 141">
                <a:extLst>
                  <a:ext uri="{FF2B5EF4-FFF2-40B4-BE49-F238E27FC236}">
                    <a16:creationId xmlns:a16="http://schemas.microsoft.com/office/drawing/2014/main" id="{A85B7206-FF22-FF4F-8156-ADD9413CBDBE}"/>
                  </a:ext>
                </a:extLst>
              </p:cNvPr>
              <p:cNvSpPr>
                <a:spLocks noChangeArrowheads="1"/>
              </p:cNvSpPr>
              <p:nvPr/>
            </p:nvSpPr>
            <p:spPr bwMode="auto">
              <a:xfrm>
                <a:off x="672" y="1872"/>
                <a:ext cx="96" cy="96"/>
              </a:xfrm>
              <a:prstGeom prst="ellipse">
                <a:avLst/>
              </a:prstGeom>
              <a:solidFill>
                <a:schemeClr val="tx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hlink"/>
                  </a:buClr>
                  <a:buSzPct val="120000"/>
                  <a:buChar char="•"/>
                  <a:defRPr sz="3200">
                    <a:solidFill>
                      <a:schemeClr val="tx1"/>
                    </a:solidFill>
                    <a:latin typeface="Tahoma" panose="020B0604030504040204" pitchFamily="34" charset="0"/>
                  </a:defRPr>
                </a:lvl1pPr>
                <a:lvl2pPr marL="742950" indent="-285750">
                  <a:spcBef>
                    <a:spcPct val="20000"/>
                  </a:spcBef>
                  <a:buFont typeface="Tahoma" panose="020B0604030504040204" pitchFamily="34" charset="0"/>
                  <a:buChar char="–"/>
                  <a:defRPr sz="2800">
                    <a:solidFill>
                      <a:schemeClr val="tx1"/>
                    </a:solidFill>
                    <a:latin typeface="Tahoma" panose="020B0604030504040204" pitchFamily="34" charset="0"/>
                  </a:defRPr>
                </a:lvl2pPr>
                <a:lvl3pPr marL="1143000" indent="-228600">
                  <a:spcBef>
                    <a:spcPct val="20000"/>
                  </a:spcBef>
                  <a:buClr>
                    <a:schemeClr val="hlink"/>
                  </a:buClr>
                  <a:buSzPct val="120000"/>
                  <a:buChar char="•"/>
                  <a:defRPr sz="2400">
                    <a:solidFill>
                      <a:schemeClr val="tx1"/>
                    </a:solidFill>
                    <a:latin typeface="Tahoma" panose="020B0604030504040204" pitchFamily="34" charset="0"/>
                  </a:defRPr>
                </a:lvl3pPr>
                <a:lvl4pPr marL="1600200" indent="-228600">
                  <a:spcBef>
                    <a:spcPct val="20000"/>
                  </a:spcBef>
                  <a:buFont typeface="Tahoma" panose="020B0604030504040204" pitchFamily="34" charset="0"/>
                  <a:buChar char="–"/>
                  <a:defRPr sz="2000">
                    <a:solidFill>
                      <a:schemeClr val="tx1"/>
                    </a:solidFill>
                    <a:latin typeface="Tahoma" panose="020B0604030504040204" pitchFamily="34" charset="0"/>
                  </a:defRPr>
                </a:lvl4pPr>
                <a:lvl5pPr marL="2057400" indent="-228600">
                  <a:spcBef>
                    <a:spcPct val="20000"/>
                  </a:spcBef>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9pPr>
              </a:lstStyle>
              <a:p>
                <a:pPr eaLnBrk="1" hangingPunct="1">
                  <a:spcBef>
                    <a:spcPct val="0"/>
                  </a:spcBef>
                  <a:buClrTx/>
                  <a:buSzTx/>
                  <a:buFontTx/>
                  <a:buNone/>
                </a:pPr>
                <a:endParaRPr lang="en-US" altLang="en-US" sz="1800">
                  <a:latin typeface="Times New Roman" panose="02020603050405020304" pitchFamily="18" charset="0"/>
                  <a:cs typeface="Times New Roman" panose="02020603050405020304" pitchFamily="18" charset="0"/>
                </a:endParaRPr>
              </a:p>
            </p:txBody>
          </p:sp>
          <p:sp>
            <p:nvSpPr>
              <p:cNvPr id="25709" name="Oval 142">
                <a:extLst>
                  <a:ext uri="{FF2B5EF4-FFF2-40B4-BE49-F238E27FC236}">
                    <a16:creationId xmlns:a16="http://schemas.microsoft.com/office/drawing/2014/main" id="{EC7C1104-4B10-8D18-DD16-2250D30D1CB5}"/>
                  </a:ext>
                </a:extLst>
              </p:cNvPr>
              <p:cNvSpPr>
                <a:spLocks noChangeArrowheads="1"/>
              </p:cNvSpPr>
              <p:nvPr/>
            </p:nvSpPr>
            <p:spPr bwMode="auto">
              <a:xfrm>
                <a:off x="672" y="2208"/>
                <a:ext cx="96" cy="96"/>
              </a:xfrm>
              <a:prstGeom prst="ellipse">
                <a:avLst/>
              </a:prstGeom>
              <a:solidFill>
                <a:schemeClr val="tx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hlink"/>
                  </a:buClr>
                  <a:buSzPct val="120000"/>
                  <a:buChar char="•"/>
                  <a:defRPr sz="3200">
                    <a:solidFill>
                      <a:schemeClr val="tx1"/>
                    </a:solidFill>
                    <a:latin typeface="Tahoma" panose="020B0604030504040204" pitchFamily="34" charset="0"/>
                  </a:defRPr>
                </a:lvl1pPr>
                <a:lvl2pPr marL="742950" indent="-285750">
                  <a:spcBef>
                    <a:spcPct val="20000"/>
                  </a:spcBef>
                  <a:buFont typeface="Tahoma" panose="020B0604030504040204" pitchFamily="34" charset="0"/>
                  <a:buChar char="–"/>
                  <a:defRPr sz="2800">
                    <a:solidFill>
                      <a:schemeClr val="tx1"/>
                    </a:solidFill>
                    <a:latin typeface="Tahoma" panose="020B0604030504040204" pitchFamily="34" charset="0"/>
                  </a:defRPr>
                </a:lvl2pPr>
                <a:lvl3pPr marL="1143000" indent="-228600">
                  <a:spcBef>
                    <a:spcPct val="20000"/>
                  </a:spcBef>
                  <a:buClr>
                    <a:schemeClr val="hlink"/>
                  </a:buClr>
                  <a:buSzPct val="120000"/>
                  <a:buChar char="•"/>
                  <a:defRPr sz="2400">
                    <a:solidFill>
                      <a:schemeClr val="tx1"/>
                    </a:solidFill>
                    <a:latin typeface="Tahoma" panose="020B0604030504040204" pitchFamily="34" charset="0"/>
                  </a:defRPr>
                </a:lvl3pPr>
                <a:lvl4pPr marL="1600200" indent="-228600">
                  <a:spcBef>
                    <a:spcPct val="20000"/>
                  </a:spcBef>
                  <a:buFont typeface="Tahoma" panose="020B0604030504040204" pitchFamily="34" charset="0"/>
                  <a:buChar char="–"/>
                  <a:defRPr sz="2000">
                    <a:solidFill>
                      <a:schemeClr val="tx1"/>
                    </a:solidFill>
                    <a:latin typeface="Tahoma" panose="020B0604030504040204" pitchFamily="34" charset="0"/>
                  </a:defRPr>
                </a:lvl4pPr>
                <a:lvl5pPr marL="2057400" indent="-228600">
                  <a:spcBef>
                    <a:spcPct val="20000"/>
                  </a:spcBef>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9pPr>
              </a:lstStyle>
              <a:p>
                <a:pPr eaLnBrk="1" hangingPunct="1">
                  <a:spcBef>
                    <a:spcPct val="0"/>
                  </a:spcBef>
                  <a:buClrTx/>
                  <a:buSzTx/>
                  <a:buFontTx/>
                  <a:buNone/>
                </a:pPr>
                <a:endParaRPr lang="en-US" altLang="en-US" sz="1800">
                  <a:latin typeface="Times New Roman" panose="02020603050405020304" pitchFamily="18" charset="0"/>
                  <a:cs typeface="Times New Roman" panose="02020603050405020304" pitchFamily="18" charset="0"/>
                </a:endParaRPr>
              </a:p>
            </p:txBody>
          </p:sp>
        </p:grpSp>
        <p:sp>
          <p:nvSpPr>
            <p:cNvPr id="25706" name="Text Box 143">
              <a:extLst>
                <a:ext uri="{FF2B5EF4-FFF2-40B4-BE49-F238E27FC236}">
                  <a16:creationId xmlns:a16="http://schemas.microsoft.com/office/drawing/2014/main" id="{BAB1B1C5-91D1-F382-BDAE-62C9001FAC6B}"/>
                </a:ext>
              </a:extLst>
            </p:cNvPr>
            <p:cNvSpPr txBox="1">
              <a:spLocks noChangeArrowheads="1"/>
            </p:cNvSpPr>
            <p:nvPr/>
          </p:nvSpPr>
          <p:spPr bwMode="auto">
            <a:xfrm>
              <a:off x="1344" y="1296"/>
              <a:ext cx="250" cy="6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hlink"/>
                </a:buClr>
                <a:buSzPct val="120000"/>
                <a:buChar char="•"/>
                <a:defRPr sz="3200">
                  <a:solidFill>
                    <a:schemeClr val="tx1"/>
                  </a:solidFill>
                  <a:latin typeface="Tahoma" panose="020B0604030504040204" pitchFamily="34" charset="0"/>
                </a:defRPr>
              </a:lvl1pPr>
              <a:lvl2pPr marL="742950" indent="-285750">
                <a:spcBef>
                  <a:spcPct val="20000"/>
                </a:spcBef>
                <a:buFont typeface="Tahoma" panose="020B0604030504040204" pitchFamily="34" charset="0"/>
                <a:buChar char="–"/>
                <a:defRPr sz="2800">
                  <a:solidFill>
                    <a:schemeClr val="tx1"/>
                  </a:solidFill>
                  <a:latin typeface="Tahoma" panose="020B0604030504040204" pitchFamily="34" charset="0"/>
                </a:defRPr>
              </a:lvl2pPr>
              <a:lvl3pPr marL="1143000" indent="-228600">
                <a:spcBef>
                  <a:spcPct val="20000"/>
                </a:spcBef>
                <a:buClr>
                  <a:schemeClr val="hlink"/>
                </a:buClr>
                <a:buSzPct val="120000"/>
                <a:buChar char="•"/>
                <a:defRPr sz="2400">
                  <a:solidFill>
                    <a:schemeClr val="tx1"/>
                  </a:solidFill>
                  <a:latin typeface="Tahoma" panose="020B0604030504040204" pitchFamily="34" charset="0"/>
                </a:defRPr>
              </a:lvl3pPr>
              <a:lvl4pPr marL="1600200" indent="-228600">
                <a:spcBef>
                  <a:spcPct val="20000"/>
                </a:spcBef>
                <a:buFont typeface="Tahoma" panose="020B0604030504040204" pitchFamily="34" charset="0"/>
                <a:buChar char="–"/>
                <a:defRPr sz="2000">
                  <a:solidFill>
                    <a:schemeClr val="tx1"/>
                  </a:solidFill>
                  <a:latin typeface="Tahoma" panose="020B0604030504040204" pitchFamily="34" charset="0"/>
                </a:defRPr>
              </a:lvl4pPr>
              <a:lvl5pPr marL="2057400" indent="-228600">
                <a:spcBef>
                  <a:spcPct val="20000"/>
                </a:spcBef>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9pPr>
            </a:lstStyle>
            <a:p>
              <a:pPr eaLnBrk="1" hangingPunct="1">
                <a:spcBef>
                  <a:spcPct val="50000"/>
                </a:spcBef>
                <a:buClrTx/>
                <a:buSzTx/>
                <a:buFontTx/>
                <a:buNone/>
              </a:pPr>
              <a:r>
                <a:rPr lang="en-US" altLang="en-US" sz="1800" b="1">
                  <a:latin typeface="Times New Roman" panose="02020603050405020304" pitchFamily="18" charset="0"/>
                  <a:cs typeface="Times New Roman" panose="02020603050405020304" pitchFamily="18" charset="0"/>
                </a:rPr>
                <a:t>B</a:t>
              </a:r>
            </a:p>
            <a:p>
              <a:pPr eaLnBrk="1" hangingPunct="1">
                <a:spcBef>
                  <a:spcPct val="50000"/>
                </a:spcBef>
                <a:buClrTx/>
                <a:buSzTx/>
                <a:buFontTx/>
                <a:buNone/>
              </a:pPr>
              <a:r>
                <a:rPr lang="en-US" altLang="en-US" sz="1800" b="1">
                  <a:latin typeface="Times New Roman" panose="02020603050405020304" pitchFamily="18" charset="0"/>
                  <a:cs typeface="Times New Roman" panose="02020603050405020304" pitchFamily="18" charset="0"/>
                </a:rPr>
                <a:t>V</a:t>
              </a:r>
            </a:p>
          </p:txBody>
        </p:sp>
      </p:grpSp>
      <p:grpSp>
        <p:nvGrpSpPr>
          <p:cNvPr id="24725" name="Group 149">
            <a:extLst>
              <a:ext uri="{FF2B5EF4-FFF2-40B4-BE49-F238E27FC236}">
                <a16:creationId xmlns:a16="http://schemas.microsoft.com/office/drawing/2014/main" id="{7A1E6CD8-D325-9983-5EEE-6121FB7F786D}"/>
              </a:ext>
            </a:extLst>
          </p:cNvPr>
          <p:cNvGrpSpPr>
            <a:grpSpLocks/>
          </p:cNvGrpSpPr>
          <p:nvPr/>
        </p:nvGrpSpPr>
        <p:grpSpPr bwMode="auto">
          <a:xfrm>
            <a:off x="6333928" y="721564"/>
            <a:ext cx="990600" cy="843817"/>
            <a:chOff x="3120" y="336"/>
            <a:chExt cx="624" cy="691"/>
          </a:xfrm>
        </p:grpSpPr>
        <p:grpSp>
          <p:nvGrpSpPr>
            <p:cNvPr id="25695" name="Group 42">
              <a:extLst>
                <a:ext uri="{FF2B5EF4-FFF2-40B4-BE49-F238E27FC236}">
                  <a16:creationId xmlns:a16="http://schemas.microsoft.com/office/drawing/2014/main" id="{654C3757-CAE9-3572-21D3-67DAAE51DB77}"/>
                </a:ext>
              </a:extLst>
            </p:cNvPr>
            <p:cNvGrpSpPr>
              <a:grpSpLocks/>
            </p:cNvGrpSpPr>
            <p:nvPr/>
          </p:nvGrpSpPr>
          <p:grpSpPr bwMode="auto">
            <a:xfrm>
              <a:off x="3456" y="336"/>
              <a:ext cx="96" cy="624"/>
              <a:chOff x="672" y="1776"/>
              <a:chExt cx="96" cy="624"/>
            </a:xfrm>
          </p:grpSpPr>
          <p:sp>
            <p:nvSpPr>
              <p:cNvPr id="25702" name="AutoShape 43">
                <a:extLst>
                  <a:ext uri="{FF2B5EF4-FFF2-40B4-BE49-F238E27FC236}">
                    <a16:creationId xmlns:a16="http://schemas.microsoft.com/office/drawing/2014/main" id="{135FB5C1-8CDB-DD38-F95D-822B5E60406F}"/>
                  </a:ext>
                </a:extLst>
              </p:cNvPr>
              <p:cNvSpPr>
                <a:spLocks noChangeArrowheads="1"/>
              </p:cNvSpPr>
              <p:nvPr/>
            </p:nvSpPr>
            <p:spPr bwMode="auto">
              <a:xfrm>
                <a:off x="672" y="1776"/>
                <a:ext cx="96" cy="624"/>
              </a:xfrm>
              <a:prstGeom prst="flowChartTerminator">
                <a:avLst/>
              </a:prstGeom>
              <a:solidFill>
                <a:srgbClr val="0070C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hlink"/>
                  </a:buClr>
                  <a:buSzPct val="120000"/>
                  <a:buChar char="•"/>
                  <a:defRPr sz="3200">
                    <a:solidFill>
                      <a:schemeClr val="tx1"/>
                    </a:solidFill>
                    <a:latin typeface="Tahoma" panose="020B0604030504040204" pitchFamily="34" charset="0"/>
                  </a:defRPr>
                </a:lvl1pPr>
                <a:lvl2pPr marL="742950" indent="-285750">
                  <a:spcBef>
                    <a:spcPct val="20000"/>
                  </a:spcBef>
                  <a:buFont typeface="Tahoma" panose="020B0604030504040204" pitchFamily="34" charset="0"/>
                  <a:buChar char="–"/>
                  <a:defRPr sz="2800">
                    <a:solidFill>
                      <a:schemeClr val="tx1"/>
                    </a:solidFill>
                    <a:latin typeface="Tahoma" panose="020B0604030504040204" pitchFamily="34" charset="0"/>
                  </a:defRPr>
                </a:lvl2pPr>
                <a:lvl3pPr marL="1143000" indent="-228600">
                  <a:spcBef>
                    <a:spcPct val="20000"/>
                  </a:spcBef>
                  <a:buClr>
                    <a:schemeClr val="hlink"/>
                  </a:buClr>
                  <a:buSzPct val="120000"/>
                  <a:buChar char="•"/>
                  <a:defRPr sz="2400">
                    <a:solidFill>
                      <a:schemeClr val="tx1"/>
                    </a:solidFill>
                    <a:latin typeface="Tahoma" panose="020B0604030504040204" pitchFamily="34" charset="0"/>
                  </a:defRPr>
                </a:lvl3pPr>
                <a:lvl4pPr marL="1600200" indent="-228600">
                  <a:spcBef>
                    <a:spcPct val="20000"/>
                  </a:spcBef>
                  <a:buFont typeface="Tahoma" panose="020B0604030504040204" pitchFamily="34" charset="0"/>
                  <a:buChar char="–"/>
                  <a:defRPr sz="2000">
                    <a:solidFill>
                      <a:schemeClr val="tx1"/>
                    </a:solidFill>
                    <a:latin typeface="Tahoma" panose="020B0604030504040204" pitchFamily="34" charset="0"/>
                  </a:defRPr>
                </a:lvl4pPr>
                <a:lvl5pPr marL="2057400" indent="-228600">
                  <a:spcBef>
                    <a:spcPct val="20000"/>
                  </a:spcBef>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9pPr>
              </a:lstStyle>
              <a:p>
                <a:pPr eaLnBrk="1" hangingPunct="1">
                  <a:spcBef>
                    <a:spcPct val="0"/>
                  </a:spcBef>
                  <a:buClrTx/>
                  <a:buSzTx/>
                  <a:buFontTx/>
                  <a:buNone/>
                </a:pPr>
                <a:endParaRPr lang="en-US" altLang="en-US" sz="1800">
                  <a:latin typeface="Times New Roman" panose="02020603050405020304" pitchFamily="18" charset="0"/>
                  <a:cs typeface="Times New Roman" panose="02020603050405020304" pitchFamily="18" charset="0"/>
                </a:endParaRPr>
              </a:p>
            </p:txBody>
          </p:sp>
          <p:sp>
            <p:nvSpPr>
              <p:cNvPr id="25703" name="Oval 44">
                <a:extLst>
                  <a:ext uri="{FF2B5EF4-FFF2-40B4-BE49-F238E27FC236}">
                    <a16:creationId xmlns:a16="http://schemas.microsoft.com/office/drawing/2014/main" id="{156F2EDF-BABB-2A3F-5E27-D6B855A2F120}"/>
                  </a:ext>
                </a:extLst>
              </p:cNvPr>
              <p:cNvSpPr>
                <a:spLocks noChangeArrowheads="1"/>
              </p:cNvSpPr>
              <p:nvPr/>
            </p:nvSpPr>
            <p:spPr bwMode="auto">
              <a:xfrm>
                <a:off x="672" y="1872"/>
                <a:ext cx="96" cy="96"/>
              </a:xfrm>
              <a:prstGeom prst="ellipse">
                <a:avLst/>
              </a:prstGeom>
              <a:solidFill>
                <a:schemeClr val="bg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hlink"/>
                  </a:buClr>
                  <a:buSzPct val="120000"/>
                  <a:buChar char="•"/>
                  <a:defRPr sz="3200">
                    <a:solidFill>
                      <a:schemeClr val="tx1"/>
                    </a:solidFill>
                    <a:latin typeface="Tahoma" panose="020B0604030504040204" pitchFamily="34" charset="0"/>
                  </a:defRPr>
                </a:lvl1pPr>
                <a:lvl2pPr marL="742950" indent="-285750">
                  <a:spcBef>
                    <a:spcPct val="20000"/>
                  </a:spcBef>
                  <a:buFont typeface="Tahoma" panose="020B0604030504040204" pitchFamily="34" charset="0"/>
                  <a:buChar char="–"/>
                  <a:defRPr sz="2800">
                    <a:solidFill>
                      <a:schemeClr val="tx1"/>
                    </a:solidFill>
                    <a:latin typeface="Tahoma" panose="020B0604030504040204" pitchFamily="34" charset="0"/>
                  </a:defRPr>
                </a:lvl2pPr>
                <a:lvl3pPr marL="1143000" indent="-228600">
                  <a:spcBef>
                    <a:spcPct val="20000"/>
                  </a:spcBef>
                  <a:buClr>
                    <a:schemeClr val="hlink"/>
                  </a:buClr>
                  <a:buSzPct val="120000"/>
                  <a:buChar char="•"/>
                  <a:defRPr sz="2400">
                    <a:solidFill>
                      <a:schemeClr val="tx1"/>
                    </a:solidFill>
                    <a:latin typeface="Tahoma" panose="020B0604030504040204" pitchFamily="34" charset="0"/>
                  </a:defRPr>
                </a:lvl3pPr>
                <a:lvl4pPr marL="1600200" indent="-228600">
                  <a:spcBef>
                    <a:spcPct val="20000"/>
                  </a:spcBef>
                  <a:buFont typeface="Tahoma" panose="020B0604030504040204" pitchFamily="34" charset="0"/>
                  <a:buChar char="–"/>
                  <a:defRPr sz="2000">
                    <a:solidFill>
                      <a:schemeClr val="tx1"/>
                    </a:solidFill>
                    <a:latin typeface="Tahoma" panose="020B0604030504040204" pitchFamily="34" charset="0"/>
                  </a:defRPr>
                </a:lvl4pPr>
                <a:lvl5pPr marL="2057400" indent="-228600">
                  <a:spcBef>
                    <a:spcPct val="20000"/>
                  </a:spcBef>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9pPr>
              </a:lstStyle>
              <a:p>
                <a:pPr eaLnBrk="1" hangingPunct="1">
                  <a:spcBef>
                    <a:spcPct val="0"/>
                  </a:spcBef>
                  <a:buClrTx/>
                  <a:buSzTx/>
                  <a:buFontTx/>
                  <a:buNone/>
                </a:pPr>
                <a:endParaRPr lang="en-US" altLang="en-US" sz="1800">
                  <a:latin typeface="Times New Roman" panose="02020603050405020304" pitchFamily="18" charset="0"/>
                  <a:cs typeface="Times New Roman" panose="02020603050405020304" pitchFamily="18" charset="0"/>
                </a:endParaRPr>
              </a:p>
            </p:txBody>
          </p:sp>
          <p:sp>
            <p:nvSpPr>
              <p:cNvPr id="25704" name="Oval 45">
                <a:extLst>
                  <a:ext uri="{FF2B5EF4-FFF2-40B4-BE49-F238E27FC236}">
                    <a16:creationId xmlns:a16="http://schemas.microsoft.com/office/drawing/2014/main" id="{F74688C7-C005-B3FD-737A-E237532818E1}"/>
                  </a:ext>
                </a:extLst>
              </p:cNvPr>
              <p:cNvSpPr>
                <a:spLocks noChangeArrowheads="1"/>
              </p:cNvSpPr>
              <p:nvPr/>
            </p:nvSpPr>
            <p:spPr bwMode="auto">
              <a:xfrm>
                <a:off x="672" y="2208"/>
                <a:ext cx="96" cy="96"/>
              </a:xfrm>
              <a:prstGeom prst="ellipse">
                <a:avLst/>
              </a:prstGeom>
              <a:solidFill>
                <a:schemeClr val="bg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hlink"/>
                  </a:buClr>
                  <a:buSzPct val="120000"/>
                  <a:buChar char="•"/>
                  <a:defRPr sz="3200">
                    <a:solidFill>
                      <a:schemeClr val="tx1"/>
                    </a:solidFill>
                    <a:latin typeface="Tahoma" panose="020B0604030504040204" pitchFamily="34" charset="0"/>
                  </a:defRPr>
                </a:lvl1pPr>
                <a:lvl2pPr marL="742950" indent="-285750">
                  <a:spcBef>
                    <a:spcPct val="20000"/>
                  </a:spcBef>
                  <a:buFont typeface="Tahoma" panose="020B0604030504040204" pitchFamily="34" charset="0"/>
                  <a:buChar char="–"/>
                  <a:defRPr sz="2800">
                    <a:solidFill>
                      <a:schemeClr val="tx1"/>
                    </a:solidFill>
                    <a:latin typeface="Tahoma" panose="020B0604030504040204" pitchFamily="34" charset="0"/>
                  </a:defRPr>
                </a:lvl2pPr>
                <a:lvl3pPr marL="1143000" indent="-228600">
                  <a:spcBef>
                    <a:spcPct val="20000"/>
                  </a:spcBef>
                  <a:buClr>
                    <a:schemeClr val="hlink"/>
                  </a:buClr>
                  <a:buSzPct val="120000"/>
                  <a:buChar char="•"/>
                  <a:defRPr sz="2400">
                    <a:solidFill>
                      <a:schemeClr val="tx1"/>
                    </a:solidFill>
                    <a:latin typeface="Tahoma" panose="020B0604030504040204" pitchFamily="34" charset="0"/>
                  </a:defRPr>
                </a:lvl3pPr>
                <a:lvl4pPr marL="1600200" indent="-228600">
                  <a:spcBef>
                    <a:spcPct val="20000"/>
                  </a:spcBef>
                  <a:buFont typeface="Tahoma" panose="020B0604030504040204" pitchFamily="34" charset="0"/>
                  <a:buChar char="–"/>
                  <a:defRPr sz="2000">
                    <a:solidFill>
                      <a:schemeClr val="tx1"/>
                    </a:solidFill>
                    <a:latin typeface="Tahoma" panose="020B0604030504040204" pitchFamily="34" charset="0"/>
                  </a:defRPr>
                </a:lvl4pPr>
                <a:lvl5pPr marL="2057400" indent="-228600">
                  <a:spcBef>
                    <a:spcPct val="20000"/>
                  </a:spcBef>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9pPr>
              </a:lstStyle>
              <a:p>
                <a:pPr eaLnBrk="1" hangingPunct="1">
                  <a:spcBef>
                    <a:spcPct val="0"/>
                  </a:spcBef>
                  <a:buClrTx/>
                  <a:buSzTx/>
                  <a:buFontTx/>
                  <a:buNone/>
                </a:pPr>
                <a:endParaRPr lang="en-US" altLang="en-US" sz="1800">
                  <a:latin typeface="Times New Roman" panose="02020603050405020304" pitchFamily="18" charset="0"/>
                  <a:cs typeface="Times New Roman" panose="02020603050405020304" pitchFamily="18" charset="0"/>
                </a:endParaRPr>
              </a:p>
            </p:txBody>
          </p:sp>
        </p:grpSp>
        <p:grpSp>
          <p:nvGrpSpPr>
            <p:cNvPr id="25696" name="Group 46">
              <a:extLst>
                <a:ext uri="{FF2B5EF4-FFF2-40B4-BE49-F238E27FC236}">
                  <a16:creationId xmlns:a16="http://schemas.microsoft.com/office/drawing/2014/main" id="{3B41813F-F311-6E90-ABF9-EC318B6C3428}"/>
                </a:ext>
              </a:extLst>
            </p:cNvPr>
            <p:cNvGrpSpPr>
              <a:grpSpLocks/>
            </p:cNvGrpSpPr>
            <p:nvPr/>
          </p:nvGrpSpPr>
          <p:grpSpPr bwMode="auto">
            <a:xfrm>
              <a:off x="3312" y="336"/>
              <a:ext cx="96" cy="624"/>
              <a:chOff x="672" y="1776"/>
              <a:chExt cx="96" cy="624"/>
            </a:xfrm>
          </p:grpSpPr>
          <p:sp>
            <p:nvSpPr>
              <p:cNvPr id="25699" name="AutoShape 47">
                <a:extLst>
                  <a:ext uri="{FF2B5EF4-FFF2-40B4-BE49-F238E27FC236}">
                    <a16:creationId xmlns:a16="http://schemas.microsoft.com/office/drawing/2014/main" id="{FEAAD30F-D746-94A1-CE32-6ACBF58E938A}"/>
                  </a:ext>
                </a:extLst>
              </p:cNvPr>
              <p:cNvSpPr>
                <a:spLocks noChangeArrowheads="1"/>
              </p:cNvSpPr>
              <p:nvPr/>
            </p:nvSpPr>
            <p:spPr bwMode="auto">
              <a:xfrm>
                <a:off x="672" y="1776"/>
                <a:ext cx="96" cy="624"/>
              </a:xfrm>
              <a:prstGeom prst="flowChartTerminator">
                <a:avLst/>
              </a:prstGeom>
              <a:solidFill>
                <a:srgbClr val="0070C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hlink"/>
                  </a:buClr>
                  <a:buSzPct val="120000"/>
                  <a:buChar char="•"/>
                  <a:defRPr sz="3200">
                    <a:solidFill>
                      <a:schemeClr val="tx1"/>
                    </a:solidFill>
                    <a:latin typeface="Tahoma" panose="020B0604030504040204" pitchFamily="34" charset="0"/>
                  </a:defRPr>
                </a:lvl1pPr>
                <a:lvl2pPr marL="742950" indent="-285750">
                  <a:spcBef>
                    <a:spcPct val="20000"/>
                  </a:spcBef>
                  <a:buFont typeface="Tahoma" panose="020B0604030504040204" pitchFamily="34" charset="0"/>
                  <a:buChar char="–"/>
                  <a:defRPr sz="2800">
                    <a:solidFill>
                      <a:schemeClr val="tx1"/>
                    </a:solidFill>
                    <a:latin typeface="Tahoma" panose="020B0604030504040204" pitchFamily="34" charset="0"/>
                  </a:defRPr>
                </a:lvl2pPr>
                <a:lvl3pPr marL="1143000" indent="-228600">
                  <a:spcBef>
                    <a:spcPct val="20000"/>
                  </a:spcBef>
                  <a:buClr>
                    <a:schemeClr val="hlink"/>
                  </a:buClr>
                  <a:buSzPct val="120000"/>
                  <a:buChar char="•"/>
                  <a:defRPr sz="2400">
                    <a:solidFill>
                      <a:schemeClr val="tx1"/>
                    </a:solidFill>
                    <a:latin typeface="Tahoma" panose="020B0604030504040204" pitchFamily="34" charset="0"/>
                  </a:defRPr>
                </a:lvl3pPr>
                <a:lvl4pPr marL="1600200" indent="-228600">
                  <a:spcBef>
                    <a:spcPct val="20000"/>
                  </a:spcBef>
                  <a:buFont typeface="Tahoma" panose="020B0604030504040204" pitchFamily="34" charset="0"/>
                  <a:buChar char="–"/>
                  <a:defRPr sz="2000">
                    <a:solidFill>
                      <a:schemeClr val="tx1"/>
                    </a:solidFill>
                    <a:latin typeface="Tahoma" panose="020B0604030504040204" pitchFamily="34" charset="0"/>
                  </a:defRPr>
                </a:lvl4pPr>
                <a:lvl5pPr marL="2057400" indent="-228600">
                  <a:spcBef>
                    <a:spcPct val="20000"/>
                  </a:spcBef>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9pPr>
              </a:lstStyle>
              <a:p>
                <a:pPr eaLnBrk="1" hangingPunct="1">
                  <a:spcBef>
                    <a:spcPct val="0"/>
                  </a:spcBef>
                  <a:buClrTx/>
                  <a:buSzTx/>
                  <a:buFontTx/>
                  <a:buNone/>
                </a:pPr>
                <a:endParaRPr lang="en-US" altLang="en-US" sz="1800">
                  <a:latin typeface="Times New Roman" panose="02020603050405020304" pitchFamily="18" charset="0"/>
                  <a:cs typeface="Times New Roman" panose="02020603050405020304" pitchFamily="18" charset="0"/>
                </a:endParaRPr>
              </a:p>
            </p:txBody>
          </p:sp>
          <p:sp>
            <p:nvSpPr>
              <p:cNvPr id="25700" name="Oval 48">
                <a:extLst>
                  <a:ext uri="{FF2B5EF4-FFF2-40B4-BE49-F238E27FC236}">
                    <a16:creationId xmlns:a16="http://schemas.microsoft.com/office/drawing/2014/main" id="{F999C81E-F632-E1FB-BDDD-354554DB6E15}"/>
                  </a:ext>
                </a:extLst>
              </p:cNvPr>
              <p:cNvSpPr>
                <a:spLocks noChangeArrowheads="1"/>
              </p:cNvSpPr>
              <p:nvPr/>
            </p:nvSpPr>
            <p:spPr bwMode="auto">
              <a:xfrm>
                <a:off x="672" y="1872"/>
                <a:ext cx="96" cy="96"/>
              </a:xfrm>
              <a:prstGeom prst="ellipse">
                <a:avLst/>
              </a:prstGeom>
              <a:solidFill>
                <a:schemeClr val="bg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hlink"/>
                  </a:buClr>
                  <a:buSzPct val="120000"/>
                  <a:buChar char="•"/>
                  <a:defRPr sz="3200">
                    <a:solidFill>
                      <a:schemeClr val="tx1"/>
                    </a:solidFill>
                    <a:latin typeface="Tahoma" panose="020B0604030504040204" pitchFamily="34" charset="0"/>
                  </a:defRPr>
                </a:lvl1pPr>
                <a:lvl2pPr marL="742950" indent="-285750">
                  <a:spcBef>
                    <a:spcPct val="20000"/>
                  </a:spcBef>
                  <a:buFont typeface="Tahoma" panose="020B0604030504040204" pitchFamily="34" charset="0"/>
                  <a:buChar char="–"/>
                  <a:defRPr sz="2800">
                    <a:solidFill>
                      <a:schemeClr val="tx1"/>
                    </a:solidFill>
                    <a:latin typeface="Tahoma" panose="020B0604030504040204" pitchFamily="34" charset="0"/>
                  </a:defRPr>
                </a:lvl2pPr>
                <a:lvl3pPr marL="1143000" indent="-228600">
                  <a:spcBef>
                    <a:spcPct val="20000"/>
                  </a:spcBef>
                  <a:buClr>
                    <a:schemeClr val="hlink"/>
                  </a:buClr>
                  <a:buSzPct val="120000"/>
                  <a:buChar char="•"/>
                  <a:defRPr sz="2400">
                    <a:solidFill>
                      <a:schemeClr val="tx1"/>
                    </a:solidFill>
                    <a:latin typeface="Tahoma" panose="020B0604030504040204" pitchFamily="34" charset="0"/>
                  </a:defRPr>
                </a:lvl3pPr>
                <a:lvl4pPr marL="1600200" indent="-228600">
                  <a:spcBef>
                    <a:spcPct val="20000"/>
                  </a:spcBef>
                  <a:buFont typeface="Tahoma" panose="020B0604030504040204" pitchFamily="34" charset="0"/>
                  <a:buChar char="–"/>
                  <a:defRPr sz="2000">
                    <a:solidFill>
                      <a:schemeClr val="tx1"/>
                    </a:solidFill>
                    <a:latin typeface="Tahoma" panose="020B0604030504040204" pitchFamily="34" charset="0"/>
                  </a:defRPr>
                </a:lvl4pPr>
                <a:lvl5pPr marL="2057400" indent="-228600">
                  <a:spcBef>
                    <a:spcPct val="20000"/>
                  </a:spcBef>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9pPr>
              </a:lstStyle>
              <a:p>
                <a:pPr eaLnBrk="1" hangingPunct="1">
                  <a:spcBef>
                    <a:spcPct val="0"/>
                  </a:spcBef>
                  <a:buClrTx/>
                  <a:buSzTx/>
                  <a:buFontTx/>
                  <a:buNone/>
                </a:pPr>
                <a:endParaRPr lang="en-US" altLang="en-US" sz="1800">
                  <a:latin typeface="Times New Roman" panose="02020603050405020304" pitchFamily="18" charset="0"/>
                  <a:cs typeface="Times New Roman" panose="02020603050405020304" pitchFamily="18" charset="0"/>
                </a:endParaRPr>
              </a:p>
            </p:txBody>
          </p:sp>
          <p:sp>
            <p:nvSpPr>
              <p:cNvPr id="25701" name="Oval 49">
                <a:extLst>
                  <a:ext uri="{FF2B5EF4-FFF2-40B4-BE49-F238E27FC236}">
                    <a16:creationId xmlns:a16="http://schemas.microsoft.com/office/drawing/2014/main" id="{76BE3ED2-C0AF-E47D-042D-4D56F708D27B}"/>
                  </a:ext>
                </a:extLst>
              </p:cNvPr>
              <p:cNvSpPr>
                <a:spLocks noChangeArrowheads="1"/>
              </p:cNvSpPr>
              <p:nvPr/>
            </p:nvSpPr>
            <p:spPr bwMode="auto">
              <a:xfrm>
                <a:off x="672" y="2208"/>
                <a:ext cx="96" cy="96"/>
              </a:xfrm>
              <a:prstGeom prst="ellipse">
                <a:avLst/>
              </a:prstGeom>
              <a:solidFill>
                <a:schemeClr val="bg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hlink"/>
                  </a:buClr>
                  <a:buSzPct val="120000"/>
                  <a:buChar char="•"/>
                  <a:defRPr sz="3200">
                    <a:solidFill>
                      <a:schemeClr val="tx1"/>
                    </a:solidFill>
                    <a:latin typeface="Tahoma" panose="020B0604030504040204" pitchFamily="34" charset="0"/>
                  </a:defRPr>
                </a:lvl1pPr>
                <a:lvl2pPr marL="742950" indent="-285750">
                  <a:spcBef>
                    <a:spcPct val="20000"/>
                  </a:spcBef>
                  <a:buFont typeface="Tahoma" panose="020B0604030504040204" pitchFamily="34" charset="0"/>
                  <a:buChar char="–"/>
                  <a:defRPr sz="2800">
                    <a:solidFill>
                      <a:schemeClr val="tx1"/>
                    </a:solidFill>
                    <a:latin typeface="Tahoma" panose="020B0604030504040204" pitchFamily="34" charset="0"/>
                  </a:defRPr>
                </a:lvl2pPr>
                <a:lvl3pPr marL="1143000" indent="-228600">
                  <a:spcBef>
                    <a:spcPct val="20000"/>
                  </a:spcBef>
                  <a:buClr>
                    <a:schemeClr val="hlink"/>
                  </a:buClr>
                  <a:buSzPct val="120000"/>
                  <a:buChar char="•"/>
                  <a:defRPr sz="2400">
                    <a:solidFill>
                      <a:schemeClr val="tx1"/>
                    </a:solidFill>
                    <a:latin typeface="Tahoma" panose="020B0604030504040204" pitchFamily="34" charset="0"/>
                  </a:defRPr>
                </a:lvl3pPr>
                <a:lvl4pPr marL="1600200" indent="-228600">
                  <a:spcBef>
                    <a:spcPct val="20000"/>
                  </a:spcBef>
                  <a:buFont typeface="Tahoma" panose="020B0604030504040204" pitchFamily="34" charset="0"/>
                  <a:buChar char="–"/>
                  <a:defRPr sz="2000">
                    <a:solidFill>
                      <a:schemeClr val="tx1"/>
                    </a:solidFill>
                    <a:latin typeface="Tahoma" panose="020B0604030504040204" pitchFamily="34" charset="0"/>
                  </a:defRPr>
                </a:lvl4pPr>
                <a:lvl5pPr marL="2057400" indent="-228600">
                  <a:spcBef>
                    <a:spcPct val="20000"/>
                  </a:spcBef>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9pPr>
              </a:lstStyle>
              <a:p>
                <a:pPr eaLnBrk="1" hangingPunct="1">
                  <a:spcBef>
                    <a:spcPct val="0"/>
                  </a:spcBef>
                  <a:buClrTx/>
                  <a:buSzTx/>
                  <a:buFontTx/>
                  <a:buNone/>
                </a:pPr>
                <a:endParaRPr lang="en-US" altLang="en-US" sz="1800">
                  <a:latin typeface="Times New Roman" panose="02020603050405020304" pitchFamily="18" charset="0"/>
                  <a:cs typeface="Times New Roman" panose="02020603050405020304" pitchFamily="18" charset="0"/>
                </a:endParaRPr>
              </a:p>
            </p:txBody>
          </p:sp>
        </p:grpSp>
        <p:sp>
          <p:nvSpPr>
            <p:cNvPr id="25697" name="Text Box 146">
              <a:extLst>
                <a:ext uri="{FF2B5EF4-FFF2-40B4-BE49-F238E27FC236}">
                  <a16:creationId xmlns:a16="http://schemas.microsoft.com/office/drawing/2014/main" id="{C1D90A9C-3FD3-6A2A-C839-BD357D684D8F}"/>
                </a:ext>
              </a:extLst>
            </p:cNvPr>
            <p:cNvSpPr txBox="1">
              <a:spLocks noChangeArrowheads="1"/>
            </p:cNvSpPr>
            <p:nvPr/>
          </p:nvSpPr>
          <p:spPr bwMode="auto">
            <a:xfrm>
              <a:off x="3120" y="384"/>
              <a:ext cx="192" cy="6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hlink"/>
                </a:buClr>
                <a:buSzPct val="120000"/>
                <a:buChar char="•"/>
                <a:defRPr sz="3200">
                  <a:solidFill>
                    <a:schemeClr val="tx1"/>
                  </a:solidFill>
                  <a:latin typeface="Tahoma" panose="020B0604030504040204" pitchFamily="34" charset="0"/>
                </a:defRPr>
              </a:lvl1pPr>
              <a:lvl2pPr marL="742950" indent="-285750">
                <a:spcBef>
                  <a:spcPct val="20000"/>
                </a:spcBef>
                <a:buFont typeface="Tahoma" panose="020B0604030504040204" pitchFamily="34" charset="0"/>
                <a:buChar char="–"/>
                <a:defRPr sz="2800">
                  <a:solidFill>
                    <a:schemeClr val="tx1"/>
                  </a:solidFill>
                  <a:latin typeface="Tahoma" panose="020B0604030504040204" pitchFamily="34" charset="0"/>
                </a:defRPr>
              </a:lvl2pPr>
              <a:lvl3pPr marL="1143000" indent="-228600">
                <a:spcBef>
                  <a:spcPct val="20000"/>
                </a:spcBef>
                <a:buClr>
                  <a:schemeClr val="hlink"/>
                </a:buClr>
                <a:buSzPct val="120000"/>
                <a:buChar char="•"/>
                <a:defRPr sz="2400">
                  <a:solidFill>
                    <a:schemeClr val="tx1"/>
                  </a:solidFill>
                  <a:latin typeface="Tahoma" panose="020B0604030504040204" pitchFamily="34" charset="0"/>
                </a:defRPr>
              </a:lvl3pPr>
              <a:lvl4pPr marL="1600200" indent="-228600">
                <a:spcBef>
                  <a:spcPct val="20000"/>
                </a:spcBef>
                <a:buFont typeface="Tahoma" panose="020B0604030504040204" pitchFamily="34" charset="0"/>
                <a:buChar char="–"/>
                <a:defRPr sz="2000">
                  <a:solidFill>
                    <a:schemeClr val="tx1"/>
                  </a:solidFill>
                  <a:latin typeface="Tahoma" panose="020B0604030504040204" pitchFamily="34" charset="0"/>
                </a:defRPr>
              </a:lvl4pPr>
              <a:lvl5pPr marL="2057400" indent="-228600">
                <a:spcBef>
                  <a:spcPct val="20000"/>
                </a:spcBef>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9pPr>
            </a:lstStyle>
            <a:p>
              <a:pPr eaLnBrk="1" hangingPunct="1">
                <a:spcBef>
                  <a:spcPct val="50000"/>
                </a:spcBef>
                <a:buClrTx/>
                <a:buSzTx/>
                <a:buFontTx/>
                <a:buNone/>
              </a:pPr>
              <a:r>
                <a:rPr lang="en-US" altLang="en-US" sz="1800" b="1">
                  <a:latin typeface="Times New Roman" panose="02020603050405020304" pitchFamily="18" charset="0"/>
                  <a:cs typeface="Times New Roman" panose="02020603050405020304" pitchFamily="18" charset="0"/>
                </a:rPr>
                <a:t>b</a:t>
              </a:r>
            </a:p>
            <a:p>
              <a:pPr eaLnBrk="1" hangingPunct="1">
                <a:spcBef>
                  <a:spcPct val="50000"/>
                </a:spcBef>
                <a:buClrTx/>
                <a:buSzTx/>
                <a:buFontTx/>
                <a:buNone/>
              </a:pPr>
              <a:r>
                <a:rPr lang="en-US" altLang="en-US" sz="1800" b="1">
                  <a:latin typeface="Times New Roman" panose="02020603050405020304" pitchFamily="18" charset="0"/>
                  <a:cs typeface="Times New Roman" panose="02020603050405020304" pitchFamily="18" charset="0"/>
                </a:rPr>
                <a:t>v</a:t>
              </a:r>
            </a:p>
          </p:txBody>
        </p:sp>
        <p:sp>
          <p:nvSpPr>
            <p:cNvPr id="25698" name="Text Box 148">
              <a:extLst>
                <a:ext uri="{FF2B5EF4-FFF2-40B4-BE49-F238E27FC236}">
                  <a16:creationId xmlns:a16="http://schemas.microsoft.com/office/drawing/2014/main" id="{7ACDAD52-2132-2274-F342-F4BDF4F3DCA4}"/>
                </a:ext>
              </a:extLst>
            </p:cNvPr>
            <p:cNvSpPr txBox="1">
              <a:spLocks noChangeArrowheads="1"/>
            </p:cNvSpPr>
            <p:nvPr/>
          </p:nvSpPr>
          <p:spPr bwMode="auto">
            <a:xfrm>
              <a:off x="3552" y="384"/>
              <a:ext cx="192" cy="6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hlink"/>
                </a:buClr>
                <a:buSzPct val="120000"/>
                <a:buChar char="•"/>
                <a:defRPr sz="3200">
                  <a:solidFill>
                    <a:schemeClr val="tx1"/>
                  </a:solidFill>
                  <a:latin typeface="Tahoma" panose="020B0604030504040204" pitchFamily="34" charset="0"/>
                </a:defRPr>
              </a:lvl1pPr>
              <a:lvl2pPr marL="742950" indent="-285750">
                <a:spcBef>
                  <a:spcPct val="20000"/>
                </a:spcBef>
                <a:buFont typeface="Tahoma" panose="020B0604030504040204" pitchFamily="34" charset="0"/>
                <a:buChar char="–"/>
                <a:defRPr sz="2800">
                  <a:solidFill>
                    <a:schemeClr val="tx1"/>
                  </a:solidFill>
                  <a:latin typeface="Tahoma" panose="020B0604030504040204" pitchFamily="34" charset="0"/>
                </a:defRPr>
              </a:lvl2pPr>
              <a:lvl3pPr marL="1143000" indent="-228600">
                <a:spcBef>
                  <a:spcPct val="20000"/>
                </a:spcBef>
                <a:buClr>
                  <a:schemeClr val="hlink"/>
                </a:buClr>
                <a:buSzPct val="120000"/>
                <a:buChar char="•"/>
                <a:defRPr sz="2400">
                  <a:solidFill>
                    <a:schemeClr val="tx1"/>
                  </a:solidFill>
                  <a:latin typeface="Tahoma" panose="020B0604030504040204" pitchFamily="34" charset="0"/>
                </a:defRPr>
              </a:lvl3pPr>
              <a:lvl4pPr marL="1600200" indent="-228600">
                <a:spcBef>
                  <a:spcPct val="20000"/>
                </a:spcBef>
                <a:buFont typeface="Tahoma" panose="020B0604030504040204" pitchFamily="34" charset="0"/>
                <a:buChar char="–"/>
                <a:defRPr sz="2000">
                  <a:solidFill>
                    <a:schemeClr val="tx1"/>
                  </a:solidFill>
                  <a:latin typeface="Tahoma" panose="020B0604030504040204" pitchFamily="34" charset="0"/>
                </a:defRPr>
              </a:lvl4pPr>
              <a:lvl5pPr marL="2057400" indent="-228600">
                <a:spcBef>
                  <a:spcPct val="20000"/>
                </a:spcBef>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9pPr>
            </a:lstStyle>
            <a:p>
              <a:pPr eaLnBrk="1" hangingPunct="1">
                <a:spcBef>
                  <a:spcPct val="50000"/>
                </a:spcBef>
                <a:buClrTx/>
                <a:buSzTx/>
                <a:buFontTx/>
                <a:buNone/>
              </a:pPr>
              <a:r>
                <a:rPr lang="en-US" altLang="en-US" sz="1800" b="1">
                  <a:latin typeface="Times New Roman" panose="02020603050405020304" pitchFamily="18" charset="0"/>
                  <a:cs typeface="Times New Roman" panose="02020603050405020304" pitchFamily="18" charset="0"/>
                </a:rPr>
                <a:t>b</a:t>
              </a:r>
            </a:p>
            <a:p>
              <a:pPr eaLnBrk="1" hangingPunct="1">
                <a:spcBef>
                  <a:spcPct val="50000"/>
                </a:spcBef>
                <a:buClrTx/>
                <a:buSzTx/>
                <a:buFontTx/>
                <a:buNone/>
              </a:pPr>
              <a:r>
                <a:rPr lang="en-US" altLang="en-US" sz="1800" b="1">
                  <a:latin typeface="Times New Roman" panose="02020603050405020304" pitchFamily="18" charset="0"/>
                  <a:cs typeface="Times New Roman" panose="02020603050405020304" pitchFamily="18" charset="0"/>
                </a:rPr>
                <a:t>v</a:t>
              </a:r>
            </a:p>
          </p:txBody>
        </p:sp>
      </p:grpSp>
      <p:grpSp>
        <p:nvGrpSpPr>
          <p:cNvPr id="24727" name="Group 151">
            <a:extLst>
              <a:ext uri="{FF2B5EF4-FFF2-40B4-BE49-F238E27FC236}">
                <a16:creationId xmlns:a16="http://schemas.microsoft.com/office/drawing/2014/main" id="{A0A57E7F-A9C5-44A7-52A1-9735479AC11F}"/>
              </a:ext>
            </a:extLst>
          </p:cNvPr>
          <p:cNvGrpSpPr>
            <a:grpSpLocks/>
          </p:cNvGrpSpPr>
          <p:nvPr/>
        </p:nvGrpSpPr>
        <p:grpSpPr bwMode="auto">
          <a:xfrm>
            <a:off x="6791128" y="1864563"/>
            <a:ext cx="457200" cy="843817"/>
            <a:chOff x="3360" y="1152"/>
            <a:chExt cx="288" cy="691"/>
          </a:xfrm>
        </p:grpSpPr>
        <p:grpSp>
          <p:nvGrpSpPr>
            <p:cNvPr id="25690" name="Group 34">
              <a:extLst>
                <a:ext uri="{FF2B5EF4-FFF2-40B4-BE49-F238E27FC236}">
                  <a16:creationId xmlns:a16="http://schemas.microsoft.com/office/drawing/2014/main" id="{91374C57-78B2-E336-EA4F-661321A08F6C}"/>
                </a:ext>
              </a:extLst>
            </p:cNvPr>
            <p:cNvGrpSpPr>
              <a:grpSpLocks/>
            </p:cNvGrpSpPr>
            <p:nvPr/>
          </p:nvGrpSpPr>
          <p:grpSpPr bwMode="auto">
            <a:xfrm>
              <a:off x="3360" y="1152"/>
              <a:ext cx="96" cy="624"/>
              <a:chOff x="672" y="1776"/>
              <a:chExt cx="96" cy="624"/>
            </a:xfrm>
          </p:grpSpPr>
          <p:sp>
            <p:nvSpPr>
              <p:cNvPr id="25692" name="AutoShape 35">
                <a:extLst>
                  <a:ext uri="{FF2B5EF4-FFF2-40B4-BE49-F238E27FC236}">
                    <a16:creationId xmlns:a16="http://schemas.microsoft.com/office/drawing/2014/main" id="{D590E73B-6A2B-D1E1-7C7F-CCC60B9C8C28}"/>
                  </a:ext>
                </a:extLst>
              </p:cNvPr>
              <p:cNvSpPr>
                <a:spLocks noChangeArrowheads="1"/>
              </p:cNvSpPr>
              <p:nvPr/>
            </p:nvSpPr>
            <p:spPr bwMode="auto">
              <a:xfrm>
                <a:off x="672" y="1776"/>
                <a:ext cx="96" cy="624"/>
              </a:xfrm>
              <a:prstGeom prst="flowChartTerminator">
                <a:avLst/>
              </a:prstGeom>
              <a:solidFill>
                <a:srgbClr val="0070C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hlink"/>
                  </a:buClr>
                  <a:buSzPct val="120000"/>
                  <a:buChar char="•"/>
                  <a:defRPr sz="3200">
                    <a:solidFill>
                      <a:schemeClr val="tx1"/>
                    </a:solidFill>
                    <a:latin typeface="Tahoma" panose="020B0604030504040204" pitchFamily="34" charset="0"/>
                  </a:defRPr>
                </a:lvl1pPr>
                <a:lvl2pPr marL="742950" indent="-285750">
                  <a:spcBef>
                    <a:spcPct val="20000"/>
                  </a:spcBef>
                  <a:buFont typeface="Tahoma" panose="020B0604030504040204" pitchFamily="34" charset="0"/>
                  <a:buChar char="–"/>
                  <a:defRPr sz="2800">
                    <a:solidFill>
                      <a:schemeClr val="tx1"/>
                    </a:solidFill>
                    <a:latin typeface="Tahoma" panose="020B0604030504040204" pitchFamily="34" charset="0"/>
                  </a:defRPr>
                </a:lvl2pPr>
                <a:lvl3pPr marL="1143000" indent="-228600">
                  <a:spcBef>
                    <a:spcPct val="20000"/>
                  </a:spcBef>
                  <a:buClr>
                    <a:schemeClr val="hlink"/>
                  </a:buClr>
                  <a:buSzPct val="120000"/>
                  <a:buChar char="•"/>
                  <a:defRPr sz="2400">
                    <a:solidFill>
                      <a:schemeClr val="tx1"/>
                    </a:solidFill>
                    <a:latin typeface="Tahoma" panose="020B0604030504040204" pitchFamily="34" charset="0"/>
                  </a:defRPr>
                </a:lvl3pPr>
                <a:lvl4pPr marL="1600200" indent="-228600">
                  <a:spcBef>
                    <a:spcPct val="20000"/>
                  </a:spcBef>
                  <a:buFont typeface="Tahoma" panose="020B0604030504040204" pitchFamily="34" charset="0"/>
                  <a:buChar char="–"/>
                  <a:defRPr sz="2000">
                    <a:solidFill>
                      <a:schemeClr val="tx1"/>
                    </a:solidFill>
                    <a:latin typeface="Tahoma" panose="020B0604030504040204" pitchFamily="34" charset="0"/>
                  </a:defRPr>
                </a:lvl4pPr>
                <a:lvl5pPr marL="2057400" indent="-228600">
                  <a:spcBef>
                    <a:spcPct val="20000"/>
                  </a:spcBef>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9pPr>
              </a:lstStyle>
              <a:p>
                <a:pPr eaLnBrk="1" hangingPunct="1">
                  <a:spcBef>
                    <a:spcPct val="0"/>
                  </a:spcBef>
                  <a:buClrTx/>
                  <a:buSzTx/>
                  <a:buFontTx/>
                  <a:buNone/>
                </a:pPr>
                <a:endParaRPr lang="en-US" altLang="en-US" sz="1800">
                  <a:latin typeface="Times New Roman" panose="02020603050405020304" pitchFamily="18" charset="0"/>
                  <a:cs typeface="Times New Roman" panose="02020603050405020304" pitchFamily="18" charset="0"/>
                </a:endParaRPr>
              </a:p>
            </p:txBody>
          </p:sp>
          <p:sp>
            <p:nvSpPr>
              <p:cNvPr id="25693" name="Oval 36">
                <a:extLst>
                  <a:ext uri="{FF2B5EF4-FFF2-40B4-BE49-F238E27FC236}">
                    <a16:creationId xmlns:a16="http://schemas.microsoft.com/office/drawing/2014/main" id="{934F77CD-C148-8BCF-F293-433A3ABE838B}"/>
                  </a:ext>
                </a:extLst>
              </p:cNvPr>
              <p:cNvSpPr>
                <a:spLocks noChangeArrowheads="1"/>
              </p:cNvSpPr>
              <p:nvPr/>
            </p:nvSpPr>
            <p:spPr bwMode="auto">
              <a:xfrm>
                <a:off x="672" y="1872"/>
                <a:ext cx="96" cy="96"/>
              </a:xfrm>
              <a:prstGeom prst="ellipse">
                <a:avLst/>
              </a:prstGeom>
              <a:solidFill>
                <a:schemeClr val="bg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hlink"/>
                  </a:buClr>
                  <a:buSzPct val="120000"/>
                  <a:buChar char="•"/>
                  <a:defRPr sz="3200">
                    <a:solidFill>
                      <a:schemeClr val="tx1"/>
                    </a:solidFill>
                    <a:latin typeface="Tahoma" panose="020B0604030504040204" pitchFamily="34" charset="0"/>
                  </a:defRPr>
                </a:lvl1pPr>
                <a:lvl2pPr marL="742950" indent="-285750">
                  <a:spcBef>
                    <a:spcPct val="20000"/>
                  </a:spcBef>
                  <a:buFont typeface="Tahoma" panose="020B0604030504040204" pitchFamily="34" charset="0"/>
                  <a:buChar char="–"/>
                  <a:defRPr sz="2800">
                    <a:solidFill>
                      <a:schemeClr val="tx1"/>
                    </a:solidFill>
                    <a:latin typeface="Tahoma" panose="020B0604030504040204" pitchFamily="34" charset="0"/>
                  </a:defRPr>
                </a:lvl2pPr>
                <a:lvl3pPr marL="1143000" indent="-228600">
                  <a:spcBef>
                    <a:spcPct val="20000"/>
                  </a:spcBef>
                  <a:buClr>
                    <a:schemeClr val="hlink"/>
                  </a:buClr>
                  <a:buSzPct val="120000"/>
                  <a:buChar char="•"/>
                  <a:defRPr sz="2400">
                    <a:solidFill>
                      <a:schemeClr val="tx1"/>
                    </a:solidFill>
                    <a:latin typeface="Tahoma" panose="020B0604030504040204" pitchFamily="34" charset="0"/>
                  </a:defRPr>
                </a:lvl3pPr>
                <a:lvl4pPr marL="1600200" indent="-228600">
                  <a:spcBef>
                    <a:spcPct val="20000"/>
                  </a:spcBef>
                  <a:buFont typeface="Tahoma" panose="020B0604030504040204" pitchFamily="34" charset="0"/>
                  <a:buChar char="–"/>
                  <a:defRPr sz="2000">
                    <a:solidFill>
                      <a:schemeClr val="tx1"/>
                    </a:solidFill>
                    <a:latin typeface="Tahoma" panose="020B0604030504040204" pitchFamily="34" charset="0"/>
                  </a:defRPr>
                </a:lvl4pPr>
                <a:lvl5pPr marL="2057400" indent="-228600">
                  <a:spcBef>
                    <a:spcPct val="20000"/>
                  </a:spcBef>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9pPr>
              </a:lstStyle>
              <a:p>
                <a:pPr eaLnBrk="1" hangingPunct="1">
                  <a:spcBef>
                    <a:spcPct val="0"/>
                  </a:spcBef>
                  <a:buClrTx/>
                  <a:buSzTx/>
                  <a:buFontTx/>
                  <a:buNone/>
                </a:pPr>
                <a:endParaRPr lang="en-US" altLang="en-US" sz="1800">
                  <a:latin typeface="Times New Roman" panose="02020603050405020304" pitchFamily="18" charset="0"/>
                  <a:cs typeface="Times New Roman" panose="02020603050405020304" pitchFamily="18" charset="0"/>
                </a:endParaRPr>
              </a:p>
            </p:txBody>
          </p:sp>
          <p:sp>
            <p:nvSpPr>
              <p:cNvPr id="25694" name="Oval 37">
                <a:extLst>
                  <a:ext uri="{FF2B5EF4-FFF2-40B4-BE49-F238E27FC236}">
                    <a16:creationId xmlns:a16="http://schemas.microsoft.com/office/drawing/2014/main" id="{381A2ADC-9074-8AC6-BE6E-B9FEA6226390}"/>
                  </a:ext>
                </a:extLst>
              </p:cNvPr>
              <p:cNvSpPr>
                <a:spLocks noChangeArrowheads="1"/>
              </p:cNvSpPr>
              <p:nvPr/>
            </p:nvSpPr>
            <p:spPr bwMode="auto">
              <a:xfrm>
                <a:off x="672" y="2208"/>
                <a:ext cx="96" cy="96"/>
              </a:xfrm>
              <a:prstGeom prst="ellipse">
                <a:avLst/>
              </a:prstGeom>
              <a:solidFill>
                <a:schemeClr val="bg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hlink"/>
                  </a:buClr>
                  <a:buSzPct val="120000"/>
                  <a:buChar char="•"/>
                  <a:defRPr sz="3200">
                    <a:solidFill>
                      <a:schemeClr val="tx1"/>
                    </a:solidFill>
                    <a:latin typeface="Tahoma" panose="020B0604030504040204" pitchFamily="34" charset="0"/>
                  </a:defRPr>
                </a:lvl1pPr>
                <a:lvl2pPr marL="742950" indent="-285750">
                  <a:spcBef>
                    <a:spcPct val="20000"/>
                  </a:spcBef>
                  <a:buFont typeface="Tahoma" panose="020B0604030504040204" pitchFamily="34" charset="0"/>
                  <a:buChar char="–"/>
                  <a:defRPr sz="2800">
                    <a:solidFill>
                      <a:schemeClr val="tx1"/>
                    </a:solidFill>
                    <a:latin typeface="Tahoma" panose="020B0604030504040204" pitchFamily="34" charset="0"/>
                  </a:defRPr>
                </a:lvl2pPr>
                <a:lvl3pPr marL="1143000" indent="-228600">
                  <a:spcBef>
                    <a:spcPct val="20000"/>
                  </a:spcBef>
                  <a:buClr>
                    <a:schemeClr val="hlink"/>
                  </a:buClr>
                  <a:buSzPct val="120000"/>
                  <a:buChar char="•"/>
                  <a:defRPr sz="2400">
                    <a:solidFill>
                      <a:schemeClr val="tx1"/>
                    </a:solidFill>
                    <a:latin typeface="Tahoma" panose="020B0604030504040204" pitchFamily="34" charset="0"/>
                  </a:defRPr>
                </a:lvl3pPr>
                <a:lvl4pPr marL="1600200" indent="-228600">
                  <a:spcBef>
                    <a:spcPct val="20000"/>
                  </a:spcBef>
                  <a:buFont typeface="Tahoma" panose="020B0604030504040204" pitchFamily="34" charset="0"/>
                  <a:buChar char="–"/>
                  <a:defRPr sz="2000">
                    <a:solidFill>
                      <a:schemeClr val="tx1"/>
                    </a:solidFill>
                    <a:latin typeface="Tahoma" panose="020B0604030504040204" pitchFamily="34" charset="0"/>
                  </a:defRPr>
                </a:lvl4pPr>
                <a:lvl5pPr marL="2057400" indent="-228600">
                  <a:spcBef>
                    <a:spcPct val="20000"/>
                  </a:spcBef>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9pPr>
              </a:lstStyle>
              <a:p>
                <a:pPr eaLnBrk="1" hangingPunct="1">
                  <a:spcBef>
                    <a:spcPct val="0"/>
                  </a:spcBef>
                  <a:buClrTx/>
                  <a:buSzTx/>
                  <a:buFontTx/>
                  <a:buNone/>
                </a:pPr>
                <a:endParaRPr lang="en-US" altLang="en-US" sz="1800">
                  <a:latin typeface="Times New Roman" panose="02020603050405020304" pitchFamily="18" charset="0"/>
                  <a:cs typeface="Times New Roman" panose="02020603050405020304" pitchFamily="18" charset="0"/>
                </a:endParaRPr>
              </a:p>
            </p:txBody>
          </p:sp>
        </p:grpSp>
        <p:sp>
          <p:nvSpPr>
            <p:cNvPr id="25691" name="Text Box 150">
              <a:extLst>
                <a:ext uri="{FF2B5EF4-FFF2-40B4-BE49-F238E27FC236}">
                  <a16:creationId xmlns:a16="http://schemas.microsoft.com/office/drawing/2014/main" id="{FC5C8CDA-A60A-15FD-2F64-BD04646CD2F7}"/>
                </a:ext>
              </a:extLst>
            </p:cNvPr>
            <p:cNvSpPr txBox="1">
              <a:spLocks noChangeArrowheads="1"/>
            </p:cNvSpPr>
            <p:nvPr/>
          </p:nvSpPr>
          <p:spPr bwMode="auto">
            <a:xfrm>
              <a:off x="3456" y="1200"/>
              <a:ext cx="192" cy="6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hlink"/>
                </a:buClr>
                <a:buSzPct val="120000"/>
                <a:buChar char="•"/>
                <a:defRPr sz="3200">
                  <a:solidFill>
                    <a:schemeClr val="tx1"/>
                  </a:solidFill>
                  <a:latin typeface="Tahoma" panose="020B0604030504040204" pitchFamily="34" charset="0"/>
                </a:defRPr>
              </a:lvl1pPr>
              <a:lvl2pPr marL="742950" indent="-285750">
                <a:spcBef>
                  <a:spcPct val="20000"/>
                </a:spcBef>
                <a:buFont typeface="Tahoma" panose="020B0604030504040204" pitchFamily="34" charset="0"/>
                <a:buChar char="–"/>
                <a:defRPr sz="2800">
                  <a:solidFill>
                    <a:schemeClr val="tx1"/>
                  </a:solidFill>
                  <a:latin typeface="Tahoma" panose="020B0604030504040204" pitchFamily="34" charset="0"/>
                </a:defRPr>
              </a:lvl2pPr>
              <a:lvl3pPr marL="1143000" indent="-228600">
                <a:spcBef>
                  <a:spcPct val="20000"/>
                </a:spcBef>
                <a:buClr>
                  <a:schemeClr val="hlink"/>
                </a:buClr>
                <a:buSzPct val="120000"/>
                <a:buChar char="•"/>
                <a:defRPr sz="2400">
                  <a:solidFill>
                    <a:schemeClr val="tx1"/>
                  </a:solidFill>
                  <a:latin typeface="Tahoma" panose="020B0604030504040204" pitchFamily="34" charset="0"/>
                </a:defRPr>
              </a:lvl3pPr>
              <a:lvl4pPr marL="1600200" indent="-228600">
                <a:spcBef>
                  <a:spcPct val="20000"/>
                </a:spcBef>
                <a:buFont typeface="Tahoma" panose="020B0604030504040204" pitchFamily="34" charset="0"/>
                <a:buChar char="–"/>
                <a:defRPr sz="2000">
                  <a:solidFill>
                    <a:schemeClr val="tx1"/>
                  </a:solidFill>
                  <a:latin typeface="Tahoma" panose="020B0604030504040204" pitchFamily="34" charset="0"/>
                </a:defRPr>
              </a:lvl4pPr>
              <a:lvl5pPr marL="2057400" indent="-228600">
                <a:spcBef>
                  <a:spcPct val="20000"/>
                </a:spcBef>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9pPr>
            </a:lstStyle>
            <a:p>
              <a:pPr eaLnBrk="1" hangingPunct="1">
                <a:spcBef>
                  <a:spcPct val="50000"/>
                </a:spcBef>
                <a:buClrTx/>
                <a:buSzTx/>
                <a:buFontTx/>
                <a:buNone/>
              </a:pPr>
              <a:r>
                <a:rPr lang="en-US" altLang="en-US" sz="1800" b="1">
                  <a:latin typeface="Times New Roman" panose="02020603050405020304" pitchFamily="18" charset="0"/>
                  <a:cs typeface="Times New Roman" panose="02020603050405020304" pitchFamily="18" charset="0"/>
                </a:rPr>
                <a:t>b</a:t>
              </a:r>
            </a:p>
            <a:p>
              <a:pPr eaLnBrk="1" hangingPunct="1">
                <a:spcBef>
                  <a:spcPct val="50000"/>
                </a:spcBef>
                <a:buClrTx/>
                <a:buSzTx/>
                <a:buFontTx/>
                <a:buNone/>
              </a:pPr>
              <a:r>
                <a:rPr lang="en-US" altLang="en-US" sz="1800" b="1">
                  <a:latin typeface="Times New Roman" panose="02020603050405020304" pitchFamily="18" charset="0"/>
                  <a:cs typeface="Times New Roman" panose="02020603050405020304" pitchFamily="18" charset="0"/>
                </a:rPr>
                <a:t>v</a:t>
              </a:r>
            </a:p>
          </p:txBody>
        </p:sp>
      </p:grpSp>
      <p:grpSp>
        <p:nvGrpSpPr>
          <p:cNvPr id="24751" name="Group 175">
            <a:extLst>
              <a:ext uri="{FF2B5EF4-FFF2-40B4-BE49-F238E27FC236}">
                <a16:creationId xmlns:a16="http://schemas.microsoft.com/office/drawing/2014/main" id="{1F448A6B-5928-DC88-DD5A-AA1F1A67E429}"/>
              </a:ext>
            </a:extLst>
          </p:cNvPr>
          <p:cNvGrpSpPr>
            <a:grpSpLocks/>
          </p:cNvGrpSpPr>
          <p:nvPr/>
        </p:nvGrpSpPr>
        <p:grpSpPr bwMode="auto">
          <a:xfrm>
            <a:off x="4505128" y="2855165"/>
            <a:ext cx="1066800" cy="902433"/>
            <a:chOff x="2112" y="1776"/>
            <a:chExt cx="672" cy="739"/>
          </a:xfrm>
        </p:grpSpPr>
        <p:grpSp>
          <p:nvGrpSpPr>
            <p:cNvPr id="25678" name="Group 152">
              <a:extLst>
                <a:ext uri="{FF2B5EF4-FFF2-40B4-BE49-F238E27FC236}">
                  <a16:creationId xmlns:a16="http://schemas.microsoft.com/office/drawing/2014/main" id="{4E7093C7-DC7B-0F72-7AC0-1C45C243FD06}"/>
                </a:ext>
              </a:extLst>
            </p:cNvPr>
            <p:cNvGrpSpPr>
              <a:grpSpLocks/>
            </p:cNvGrpSpPr>
            <p:nvPr/>
          </p:nvGrpSpPr>
          <p:grpSpPr bwMode="auto">
            <a:xfrm>
              <a:off x="2112" y="1776"/>
              <a:ext cx="336" cy="739"/>
              <a:chOff x="1344" y="1200"/>
              <a:chExt cx="336" cy="739"/>
            </a:xfrm>
          </p:grpSpPr>
          <p:grpSp>
            <p:nvGrpSpPr>
              <p:cNvPr id="25685" name="Group 153">
                <a:extLst>
                  <a:ext uri="{FF2B5EF4-FFF2-40B4-BE49-F238E27FC236}">
                    <a16:creationId xmlns:a16="http://schemas.microsoft.com/office/drawing/2014/main" id="{F206A65E-69DE-2EB5-AC85-786F13D0CC6D}"/>
                  </a:ext>
                </a:extLst>
              </p:cNvPr>
              <p:cNvGrpSpPr>
                <a:grpSpLocks/>
              </p:cNvGrpSpPr>
              <p:nvPr/>
            </p:nvGrpSpPr>
            <p:grpSpPr bwMode="auto">
              <a:xfrm>
                <a:off x="1584" y="1200"/>
                <a:ext cx="96" cy="624"/>
                <a:chOff x="672" y="1776"/>
                <a:chExt cx="96" cy="624"/>
              </a:xfrm>
            </p:grpSpPr>
            <p:sp>
              <p:nvSpPr>
                <p:cNvPr id="25687" name="AutoShape 154">
                  <a:extLst>
                    <a:ext uri="{FF2B5EF4-FFF2-40B4-BE49-F238E27FC236}">
                      <a16:creationId xmlns:a16="http://schemas.microsoft.com/office/drawing/2014/main" id="{F207CB15-920B-9A28-7F47-F7CAF9E802B7}"/>
                    </a:ext>
                  </a:extLst>
                </p:cNvPr>
                <p:cNvSpPr>
                  <a:spLocks noChangeArrowheads="1"/>
                </p:cNvSpPr>
                <p:nvPr/>
              </p:nvSpPr>
              <p:spPr bwMode="auto">
                <a:xfrm>
                  <a:off x="672" y="1776"/>
                  <a:ext cx="96" cy="624"/>
                </a:xfrm>
                <a:prstGeom prst="flowChartTerminator">
                  <a:avLst/>
                </a:prstGeom>
                <a:solidFill>
                  <a:srgbClr val="FF00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hlink"/>
                    </a:buClr>
                    <a:buSzPct val="120000"/>
                    <a:buChar char="•"/>
                    <a:defRPr sz="3200">
                      <a:solidFill>
                        <a:schemeClr val="tx1"/>
                      </a:solidFill>
                      <a:latin typeface="Tahoma" panose="020B0604030504040204" pitchFamily="34" charset="0"/>
                    </a:defRPr>
                  </a:lvl1pPr>
                  <a:lvl2pPr marL="742950" indent="-285750">
                    <a:spcBef>
                      <a:spcPct val="20000"/>
                    </a:spcBef>
                    <a:buFont typeface="Tahoma" panose="020B0604030504040204" pitchFamily="34" charset="0"/>
                    <a:buChar char="–"/>
                    <a:defRPr sz="2800">
                      <a:solidFill>
                        <a:schemeClr val="tx1"/>
                      </a:solidFill>
                      <a:latin typeface="Tahoma" panose="020B0604030504040204" pitchFamily="34" charset="0"/>
                    </a:defRPr>
                  </a:lvl2pPr>
                  <a:lvl3pPr marL="1143000" indent="-228600">
                    <a:spcBef>
                      <a:spcPct val="20000"/>
                    </a:spcBef>
                    <a:buClr>
                      <a:schemeClr val="hlink"/>
                    </a:buClr>
                    <a:buSzPct val="120000"/>
                    <a:buChar char="•"/>
                    <a:defRPr sz="2400">
                      <a:solidFill>
                        <a:schemeClr val="tx1"/>
                      </a:solidFill>
                      <a:latin typeface="Tahoma" panose="020B0604030504040204" pitchFamily="34" charset="0"/>
                    </a:defRPr>
                  </a:lvl3pPr>
                  <a:lvl4pPr marL="1600200" indent="-228600">
                    <a:spcBef>
                      <a:spcPct val="20000"/>
                    </a:spcBef>
                    <a:buFont typeface="Tahoma" panose="020B0604030504040204" pitchFamily="34" charset="0"/>
                    <a:buChar char="–"/>
                    <a:defRPr sz="2000">
                      <a:solidFill>
                        <a:schemeClr val="tx1"/>
                      </a:solidFill>
                      <a:latin typeface="Tahoma" panose="020B0604030504040204" pitchFamily="34" charset="0"/>
                    </a:defRPr>
                  </a:lvl4pPr>
                  <a:lvl5pPr marL="2057400" indent="-228600">
                    <a:spcBef>
                      <a:spcPct val="20000"/>
                    </a:spcBef>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9pPr>
                </a:lstStyle>
                <a:p>
                  <a:pPr eaLnBrk="1" hangingPunct="1">
                    <a:spcBef>
                      <a:spcPct val="0"/>
                    </a:spcBef>
                    <a:buClrTx/>
                    <a:buSzTx/>
                    <a:buFontTx/>
                    <a:buNone/>
                  </a:pPr>
                  <a:endParaRPr lang="en-US" altLang="en-US" sz="1800">
                    <a:latin typeface="Times New Roman" panose="02020603050405020304" pitchFamily="18" charset="0"/>
                    <a:cs typeface="Times New Roman" panose="02020603050405020304" pitchFamily="18" charset="0"/>
                  </a:endParaRPr>
                </a:p>
              </p:txBody>
            </p:sp>
            <p:sp>
              <p:nvSpPr>
                <p:cNvPr id="25688" name="Oval 155">
                  <a:extLst>
                    <a:ext uri="{FF2B5EF4-FFF2-40B4-BE49-F238E27FC236}">
                      <a16:creationId xmlns:a16="http://schemas.microsoft.com/office/drawing/2014/main" id="{F30BE511-8C30-A8B7-EF3E-A8E0E159A3AF}"/>
                    </a:ext>
                  </a:extLst>
                </p:cNvPr>
                <p:cNvSpPr>
                  <a:spLocks noChangeArrowheads="1"/>
                </p:cNvSpPr>
                <p:nvPr/>
              </p:nvSpPr>
              <p:spPr bwMode="auto">
                <a:xfrm>
                  <a:off x="672" y="1872"/>
                  <a:ext cx="96" cy="96"/>
                </a:xfrm>
                <a:prstGeom prst="ellipse">
                  <a:avLst/>
                </a:prstGeom>
                <a:solidFill>
                  <a:schemeClr val="tx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hlink"/>
                    </a:buClr>
                    <a:buSzPct val="120000"/>
                    <a:buChar char="•"/>
                    <a:defRPr sz="3200">
                      <a:solidFill>
                        <a:schemeClr val="tx1"/>
                      </a:solidFill>
                      <a:latin typeface="Tahoma" panose="020B0604030504040204" pitchFamily="34" charset="0"/>
                    </a:defRPr>
                  </a:lvl1pPr>
                  <a:lvl2pPr marL="742950" indent="-285750">
                    <a:spcBef>
                      <a:spcPct val="20000"/>
                    </a:spcBef>
                    <a:buFont typeface="Tahoma" panose="020B0604030504040204" pitchFamily="34" charset="0"/>
                    <a:buChar char="–"/>
                    <a:defRPr sz="2800">
                      <a:solidFill>
                        <a:schemeClr val="tx1"/>
                      </a:solidFill>
                      <a:latin typeface="Tahoma" panose="020B0604030504040204" pitchFamily="34" charset="0"/>
                    </a:defRPr>
                  </a:lvl2pPr>
                  <a:lvl3pPr marL="1143000" indent="-228600">
                    <a:spcBef>
                      <a:spcPct val="20000"/>
                    </a:spcBef>
                    <a:buClr>
                      <a:schemeClr val="hlink"/>
                    </a:buClr>
                    <a:buSzPct val="120000"/>
                    <a:buChar char="•"/>
                    <a:defRPr sz="2400">
                      <a:solidFill>
                        <a:schemeClr val="tx1"/>
                      </a:solidFill>
                      <a:latin typeface="Tahoma" panose="020B0604030504040204" pitchFamily="34" charset="0"/>
                    </a:defRPr>
                  </a:lvl3pPr>
                  <a:lvl4pPr marL="1600200" indent="-228600">
                    <a:spcBef>
                      <a:spcPct val="20000"/>
                    </a:spcBef>
                    <a:buFont typeface="Tahoma" panose="020B0604030504040204" pitchFamily="34" charset="0"/>
                    <a:buChar char="–"/>
                    <a:defRPr sz="2000">
                      <a:solidFill>
                        <a:schemeClr val="tx1"/>
                      </a:solidFill>
                      <a:latin typeface="Tahoma" panose="020B0604030504040204" pitchFamily="34" charset="0"/>
                    </a:defRPr>
                  </a:lvl4pPr>
                  <a:lvl5pPr marL="2057400" indent="-228600">
                    <a:spcBef>
                      <a:spcPct val="20000"/>
                    </a:spcBef>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9pPr>
                </a:lstStyle>
                <a:p>
                  <a:pPr eaLnBrk="1" hangingPunct="1">
                    <a:spcBef>
                      <a:spcPct val="0"/>
                    </a:spcBef>
                    <a:buClrTx/>
                    <a:buSzTx/>
                    <a:buFontTx/>
                    <a:buNone/>
                  </a:pPr>
                  <a:endParaRPr lang="en-US" altLang="en-US" sz="1800">
                    <a:latin typeface="Times New Roman" panose="02020603050405020304" pitchFamily="18" charset="0"/>
                    <a:cs typeface="Times New Roman" panose="02020603050405020304" pitchFamily="18" charset="0"/>
                  </a:endParaRPr>
                </a:p>
              </p:txBody>
            </p:sp>
            <p:sp>
              <p:nvSpPr>
                <p:cNvPr id="25689" name="Oval 156">
                  <a:extLst>
                    <a:ext uri="{FF2B5EF4-FFF2-40B4-BE49-F238E27FC236}">
                      <a16:creationId xmlns:a16="http://schemas.microsoft.com/office/drawing/2014/main" id="{01AB1FF2-F4C1-9E2A-D035-E9F05D80C363}"/>
                    </a:ext>
                  </a:extLst>
                </p:cNvPr>
                <p:cNvSpPr>
                  <a:spLocks noChangeArrowheads="1"/>
                </p:cNvSpPr>
                <p:nvPr/>
              </p:nvSpPr>
              <p:spPr bwMode="auto">
                <a:xfrm>
                  <a:off x="672" y="2208"/>
                  <a:ext cx="96" cy="96"/>
                </a:xfrm>
                <a:prstGeom prst="ellipse">
                  <a:avLst/>
                </a:prstGeom>
                <a:solidFill>
                  <a:schemeClr val="tx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hlink"/>
                    </a:buClr>
                    <a:buSzPct val="120000"/>
                    <a:buChar char="•"/>
                    <a:defRPr sz="3200">
                      <a:solidFill>
                        <a:schemeClr val="tx1"/>
                      </a:solidFill>
                      <a:latin typeface="Tahoma" panose="020B0604030504040204" pitchFamily="34" charset="0"/>
                    </a:defRPr>
                  </a:lvl1pPr>
                  <a:lvl2pPr marL="742950" indent="-285750">
                    <a:spcBef>
                      <a:spcPct val="20000"/>
                    </a:spcBef>
                    <a:buFont typeface="Tahoma" panose="020B0604030504040204" pitchFamily="34" charset="0"/>
                    <a:buChar char="–"/>
                    <a:defRPr sz="2800">
                      <a:solidFill>
                        <a:schemeClr val="tx1"/>
                      </a:solidFill>
                      <a:latin typeface="Tahoma" panose="020B0604030504040204" pitchFamily="34" charset="0"/>
                    </a:defRPr>
                  </a:lvl2pPr>
                  <a:lvl3pPr marL="1143000" indent="-228600">
                    <a:spcBef>
                      <a:spcPct val="20000"/>
                    </a:spcBef>
                    <a:buClr>
                      <a:schemeClr val="hlink"/>
                    </a:buClr>
                    <a:buSzPct val="120000"/>
                    <a:buChar char="•"/>
                    <a:defRPr sz="2400">
                      <a:solidFill>
                        <a:schemeClr val="tx1"/>
                      </a:solidFill>
                      <a:latin typeface="Tahoma" panose="020B0604030504040204" pitchFamily="34" charset="0"/>
                    </a:defRPr>
                  </a:lvl3pPr>
                  <a:lvl4pPr marL="1600200" indent="-228600">
                    <a:spcBef>
                      <a:spcPct val="20000"/>
                    </a:spcBef>
                    <a:buFont typeface="Tahoma" panose="020B0604030504040204" pitchFamily="34" charset="0"/>
                    <a:buChar char="–"/>
                    <a:defRPr sz="2000">
                      <a:solidFill>
                        <a:schemeClr val="tx1"/>
                      </a:solidFill>
                      <a:latin typeface="Tahoma" panose="020B0604030504040204" pitchFamily="34" charset="0"/>
                    </a:defRPr>
                  </a:lvl4pPr>
                  <a:lvl5pPr marL="2057400" indent="-228600">
                    <a:spcBef>
                      <a:spcPct val="20000"/>
                    </a:spcBef>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9pPr>
                </a:lstStyle>
                <a:p>
                  <a:pPr eaLnBrk="1" hangingPunct="1">
                    <a:spcBef>
                      <a:spcPct val="0"/>
                    </a:spcBef>
                    <a:buClrTx/>
                    <a:buSzTx/>
                    <a:buFontTx/>
                    <a:buNone/>
                  </a:pPr>
                  <a:endParaRPr lang="en-US" altLang="en-US" sz="1800">
                    <a:latin typeface="Times New Roman" panose="02020603050405020304" pitchFamily="18" charset="0"/>
                    <a:cs typeface="Times New Roman" panose="02020603050405020304" pitchFamily="18" charset="0"/>
                  </a:endParaRPr>
                </a:p>
              </p:txBody>
            </p:sp>
          </p:grpSp>
          <p:sp>
            <p:nvSpPr>
              <p:cNvPr id="25686" name="Text Box 157">
                <a:extLst>
                  <a:ext uri="{FF2B5EF4-FFF2-40B4-BE49-F238E27FC236}">
                    <a16:creationId xmlns:a16="http://schemas.microsoft.com/office/drawing/2014/main" id="{46FAA930-B7B6-21C8-0085-B02E100F80DA}"/>
                  </a:ext>
                </a:extLst>
              </p:cNvPr>
              <p:cNvSpPr txBox="1">
                <a:spLocks noChangeArrowheads="1"/>
              </p:cNvSpPr>
              <p:nvPr/>
            </p:nvSpPr>
            <p:spPr bwMode="auto">
              <a:xfrm>
                <a:off x="1344" y="1296"/>
                <a:ext cx="250" cy="6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hlink"/>
                  </a:buClr>
                  <a:buSzPct val="120000"/>
                  <a:buChar char="•"/>
                  <a:defRPr sz="3200">
                    <a:solidFill>
                      <a:schemeClr val="tx1"/>
                    </a:solidFill>
                    <a:latin typeface="Tahoma" panose="020B0604030504040204" pitchFamily="34" charset="0"/>
                  </a:defRPr>
                </a:lvl1pPr>
                <a:lvl2pPr marL="742950" indent="-285750">
                  <a:spcBef>
                    <a:spcPct val="20000"/>
                  </a:spcBef>
                  <a:buFont typeface="Tahoma" panose="020B0604030504040204" pitchFamily="34" charset="0"/>
                  <a:buChar char="–"/>
                  <a:defRPr sz="2800">
                    <a:solidFill>
                      <a:schemeClr val="tx1"/>
                    </a:solidFill>
                    <a:latin typeface="Tahoma" panose="020B0604030504040204" pitchFamily="34" charset="0"/>
                  </a:defRPr>
                </a:lvl2pPr>
                <a:lvl3pPr marL="1143000" indent="-228600">
                  <a:spcBef>
                    <a:spcPct val="20000"/>
                  </a:spcBef>
                  <a:buClr>
                    <a:schemeClr val="hlink"/>
                  </a:buClr>
                  <a:buSzPct val="120000"/>
                  <a:buChar char="•"/>
                  <a:defRPr sz="2400">
                    <a:solidFill>
                      <a:schemeClr val="tx1"/>
                    </a:solidFill>
                    <a:latin typeface="Tahoma" panose="020B0604030504040204" pitchFamily="34" charset="0"/>
                  </a:defRPr>
                </a:lvl3pPr>
                <a:lvl4pPr marL="1600200" indent="-228600">
                  <a:spcBef>
                    <a:spcPct val="20000"/>
                  </a:spcBef>
                  <a:buFont typeface="Tahoma" panose="020B0604030504040204" pitchFamily="34" charset="0"/>
                  <a:buChar char="–"/>
                  <a:defRPr sz="2000">
                    <a:solidFill>
                      <a:schemeClr val="tx1"/>
                    </a:solidFill>
                    <a:latin typeface="Tahoma" panose="020B0604030504040204" pitchFamily="34" charset="0"/>
                  </a:defRPr>
                </a:lvl4pPr>
                <a:lvl5pPr marL="2057400" indent="-228600">
                  <a:spcBef>
                    <a:spcPct val="20000"/>
                  </a:spcBef>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9pPr>
              </a:lstStyle>
              <a:p>
                <a:pPr eaLnBrk="1" hangingPunct="1">
                  <a:spcBef>
                    <a:spcPct val="50000"/>
                  </a:spcBef>
                  <a:buClrTx/>
                  <a:buSzTx/>
                  <a:buFontTx/>
                  <a:buNone/>
                </a:pPr>
                <a:r>
                  <a:rPr lang="en-US" altLang="en-US" sz="1800" b="1">
                    <a:latin typeface="Times New Roman" panose="02020603050405020304" pitchFamily="18" charset="0"/>
                    <a:cs typeface="Times New Roman" panose="02020603050405020304" pitchFamily="18" charset="0"/>
                  </a:rPr>
                  <a:t>B</a:t>
                </a:r>
              </a:p>
              <a:p>
                <a:pPr eaLnBrk="1" hangingPunct="1">
                  <a:spcBef>
                    <a:spcPct val="50000"/>
                  </a:spcBef>
                  <a:buClrTx/>
                  <a:buSzTx/>
                  <a:buFontTx/>
                  <a:buNone/>
                </a:pPr>
                <a:r>
                  <a:rPr lang="en-US" altLang="en-US" sz="1800" b="1">
                    <a:latin typeface="Times New Roman" panose="02020603050405020304" pitchFamily="18" charset="0"/>
                    <a:cs typeface="Times New Roman" panose="02020603050405020304" pitchFamily="18" charset="0"/>
                  </a:rPr>
                  <a:t>V</a:t>
                </a:r>
              </a:p>
            </p:txBody>
          </p:sp>
        </p:grpSp>
        <p:grpSp>
          <p:nvGrpSpPr>
            <p:cNvPr id="25679" name="Group 158">
              <a:extLst>
                <a:ext uri="{FF2B5EF4-FFF2-40B4-BE49-F238E27FC236}">
                  <a16:creationId xmlns:a16="http://schemas.microsoft.com/office/drawing/2014/main" id="{AF2CAA3D-A545-9992-8F0A-A83B5215E1A6}"/>
                </a:ext>
              </a:extLst>
            </p:cNvPr>
            <p:cNvGrpSpPr>
              <a:grpSpLocks/>
            </p:cNvGrpSpPr>
            <p:nvPr/>
          </p:nvGrpSpPr>
          <p:grpSpPr bwMode="auto">
            <a:xfrm>
              <a:off x="2496" y="1776"/>
              <a:ext cx="288" cy="691"/>
              <a:chOff x="3360" y="1152"/>
              <a:chExt cx="288" cy="691"/>
            </a:xfrm>
          </p:grpSpPr>
          <p:grpSp>
            <p:nvGrpSpPr>
              <p:cNvPr id="25680" name="Group 159">
                <a:extLst>
                  <a:ext uri="{FF2B5EF4-FFF2-40B4-BE49-F238E27FC236}">
                    <a16:creationId xmlns:a16="http://schemas.microsoft.com/office/drawing/2014/main" id="{261947A1-55DF-7058-14A0-BFD60D4C9A29}"/>
                  </a:ext>
                </a:extLst>
              </p:cNvPr>
              <p:cNvGrpSpPr>
                <a:grpSpLocks/>
              </p:cNvGrpSpPr>
              <p:nvPr/>
            </p:nvGrpSpPr>
            <p:grpSpPr bwMode="auto">
              <a:xfrm>
                <a:off x="3360" y="1152"/>
                <a:ext cx="96" cy="624"/>
                <a:chOff x="672" y="1776"/>
                <a:chExt cx="96" cy="624"/>
              </a:xfrm>
            </p:grpSpPr>
            <p:sp>
              <p:nvSpPr>
                <p:cNvPr id="25682" name="AutoShape 160">
                  <a:extLst>
                    <a:ext uri="{FF2B5EF4-FFF2-40B4-BE49-F238E27FC236}">
                      <a16:creationId xmlns:a16="http://schemas.microsoft.com/office/drawing/2014/main" id="{7868667D-7972-5DCB-ABD4-5D5EA4C4EB26}"/>
                    </a:ext>
                  </a:extLst>
                </p:cNvPr>
                <p:cNvSpPr>
                  <a:spLocks noChangeArrowheads="1"/>
                </p:cNvSpPr>
                <p:nvPr/>
              </p:nvSpPr>
              <p:spPr bwMode="auto">
                <a:xfrm>
                  <a:off x="672" y="1776"/>
                  <a:ext cx="96" cy="624"/>
                </a:xfrm>
                <a:prstGeom prst="flowChartTerminator">
                  <a:avLst/>
                </a:prstGeom>
                <a:solidFill>
                  <a:srgbClr val="0070C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hlink"/>
                    </a:buClr>
                    <a:buSzPct val="120000"/>
                    <a:buChar char="•"/>
                    <a:defRPr sz="3200">
                      <a:solidFill>
                        <a:schemeClr val="tx1"/>
                      </a:solidFill>
                      <a:latin typeface="Tahoma" panose="020B0604030504040204" pitchFamily="34" charset="0"/>
                    </a:defRPr>
                  </a:lvl1pPr>
                  <a:lvl2pPr marL="742950" indent="-285750">
                    <a:spcBef>
                      <a:spcPct val="20000"/>
                    </a:spcBef>
                    <a:buFont typeface="Tahoma" panose="020B0604030504040204" pitchFamily="34" charset="0"/>
                    <a:buChar char="–"/>
                    <a:defRPr sz="2800">
                      <a:solidFill>
                        <a:schemeClr val="tx1"/>
                      </a:solidFill>
                      <a:latin typeface="Tahoma" panose="020B0604030504040204" pitchFamily="34" charset="0"/>
                    </a:defRPr>
                  </a:lvl2pPr>
                  <a:lvl3pPr marL="1143000" indent="-228600">
                    <a:spcBef>
                      <a:spcPct val="20000"/>
                    </a:spcBef>
                    <a:buClr>
                      <a:schemeClr val="hlink"/>
                    </a:buClr>
                    <a:buSzPct val="120000"/>
                    <a:buChar char="•"/>
                    <a:defRPr sz="2400">
                      <a:solidFill>
                        <a:schemeClr val="tx1"/>
                      </a:solidFill>
                      <a:latin typeface="Tahoma" panose="020B0604030504040204" pitchFamily="34" charset="0"/>
                    </a:defRPr>
                  </a:lvl3pPr>
                  <a:lvl4pPr marL="1600200" indent="-228600">
                    <a:spcBef>
                      <a:spcPct val="20000"/>
                    </a:spcBef>
                    <a:buFont typeface="Tahoma" panose="020B0604030504040204" pitchFamily="34" charset="0"/>
                    <a:buChar char="–"/>
                    <a:defRPr sz="2000">
                      <a:solidFill>
                        <a:schemeClr val="tx1"/>
                      </a:solidFill>
                      <a:latin typeface="Tahoma" panose="020B0604030504040204" pitchFamily="34" charset="0"/>
                    </a:defRPr>
                  </a:lvl4pPr>
                  <a:lvl5pPr marL="2057400" indent="-228600">
                    <a:spcBef>
                      <a:spcPct val="20000"/>
                    </a:spcBef>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9pPr>
                </a:lstStyle>
                <a:p>
                  <a:pPr eaLnBrk="1" hangingPunct="1">
                    <a:spcBef>
                      <a:spcPct val="0"/>
                    </a:spcBef>
                    <a:buClrTx/>
                    <a:buSzTx/>
                    <a:buFontTx/>
                    <a:buNone/>
                  </a:pPr>
                  <a:endParaRPr lang="en-US" altLang="en-US" sz="1800">
                    <a:latin typeface="Times New Roman" panose="02020603050405020304" pitchFamily="18" charset="0"/>
                    <a:cs typeface="Times New Roman" panose="02020603050405020304" pitchFamily="18" charset="0"/>
                  </a:endParaRPr>
                </a:p>
              </p:txBody>
            </p:sp>
            <p:sp>
              <p:nvSpPr>
                <p:cNvPr id="25683" name="Oval 161">
                  <a:extLst>
                    <a:ext uri="{FF2B5EF4-FFF2-40B4-BE49-F238E27FC236}">
                      <a16:creationId xmlns:a16="http://schemas.microsoft.com/office/drawing/2014/main" id="{A54B8703-2FD7-795B-7992-39895BCF011E}"/>
                    </a:ext>
                  </a:extLst>
                </p:cNvPr>
                <p:cNvSpPr>
                  <a:spLocks noChangeArrowheads="1"/>
                </p:cNvSpPr>
                <p:nvPr/>
              </p:nvSpPr>
              <p:spPr bwMode="auto">
                <a:xfrm>
                  <a:off x="672" y="1872"/>
                  <a:ext cx="96" cy="96"/>
                </a:xfrm>
                <a:prstGeom prst="ellipse">
                  <a:avLst/>
                </a:prstGeom>
                <a:solidFill>
                  <a:schemeClr val="bg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hlink"/>
                    </a:buClr>
                    <a:buSzPct val="120000"/>
                    <a:buChar char="•"/>
                    <a:defRPr sz="3200">
                      <a:solidFill>
                        <a:schemeClr val="tx1"/>
                      </a:solidFill>
                      <a:latin typeface="Tahoma" panose="020B0604030504040204" pitchFamily="34" charset="0"/>
                    </a:defRPr>
                  </a:lvl1pPr>
                  <a:lvl2pPr marL="742950" indent="-285750">
                    <a:spcBef>
                      <a:spcPct val="20000"/>
                    </a:spcBef>
                    <a:buFont typeface="Tahoma" panose="020B0604030504040204" pitchFamily="34" charset="0"/>
                    <a:buChar char="–"/>
                    <a:defRPr sz="2800">
                      <a:solidFill>
                        <a:schemeClr val="tx1"/>
                      </a:solidFill>
                      <a:latin typeface="Tahoma" panose="020B0604030504040204" pitchFamily="34" charset="0"/>
                    </a:defRPr>
                  </a:lvl2pPr>
                  <a:lvl3pPr marL="1143000" indent="-228600">
                    <a:spcBef>
                      <a:spcPct val="20000"/>
                    </a:spcBef>
                    <a:buClr>
                      <a:schemeClr val="hlink"/>
                    </a:buClr>
                    <a:buSzPct val="120000"/>
                    <a:buChar char="•"/>
                    <a:defRPr sz="2400">
                      <a:solidFill>
                        <a:schemeClr val="tx1"/>
                      </a:solidFill>
                      <a:latin typeface="Tahoma" panose="020B0604030504040204" pitchFamily="34" charset="0"/>
                    </a:defRPr>
                  </a:lvl3pPr>
                  <a:lvl4pPr marL="1600200" indent="-228600">
                    <a:spcBef>
                      <a:spcPct val="20000"/>
                    </a:spcBef>
                    <a:buFont typeface="Tahoma" panose="020B0604030504040204" pitchFamily="34" charset="0"/>
                    <a:buChar char="–"/>
                    <a:defRPr sz="2000">
                      <a:solidFill>
                        <a:schemeClr val="tx1"/>
                      </a:solidFill>
                      <a:latin typeface="Tahoma" panose="020B0604030504040204" pitchFamily="34" charset="0"/>
                    </a:defRPr>
                  </a:lvl4pPr>
                  <a:lvl5pPr marL="2057400" indent="-228600">
                    <a:spcBef>
                      <a:spcPct val="20000"/>
                    </a:spcBef>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9pPr>
                </a:lstStyle>
                <a:p>
                  <a:pPr eaLnBrk="1" hangingPunct="1">
                    <a:spcBef>
                      <a:spcPct val="0"/>
                    </a:spcBef>
                    <a:buClrTx/>
                    <a:buSzTx/>
                    <a:buFontTx/>
                    <a:buNone/>
                  </a:pPr>
                  <a:endParaRPr lang="en-US" altLang="en-US" sz="1800">
                    <a:latin typeface="Times New Roman" panose="02020603050405020304" pitchFamily="18" charset="0"/>
                    <a:cs typeface="Times New Roman" panose="02020603050405020304" pitchFamily="18" charset="0"/>
                  </a:endParaRPr>
                </a:p>
              </p:txBody>
            </p:sp>
            <p:sp>
              <p:nvSpPr>
                <p:cNvPr id="25684" name="Oval 162">
                  <a:extLst>
                    <a:ext uri="{FF2B5EF4-FFF2-40B4-BE49-F238E27FC236}">
                      <a16:creationId xmlns:a16="http://schemas.microsoft.com/office/drawing/2014/main" id="{8A1638F7-7ABF-EE10-61CE-BEE12DEC6640}"/>
                    </a:ext>
                  </a:extLst>
                </p:cNvPr>
                <p:cNvSpPr>
                  <a:spLocks noChangeArrowheads="1"/>
                </p:cNvSpPr>
                <p:nvPr/>
              </p:nvSpPr>
              <p:spPr bwMode="auto">
                <a:xfrm>
                  <a:off x="672" y="2208"/>
                  <a:ext cx="96" cy="96"/>
                </a:xfrm>
                <a:prstGeom prst="ellipse">
                  <a:avLst/>
                </a:prstGeom>
                <a:solidFill>
                  <a:schemeClr val="bg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hlink"/>
                    </a:buClr>
                    <a:buSzPct val="120000"/>
                    <a:buChar char="•"/>
                    <a:defRPr sz="3200">
                      <a:solidFill>
                        <a:schemeClr val="tx1"/>
                      </a:solidFill>
                      <a:latin typeface="Tahoma" panose="020B0604030504040204" pitchFamily="34" charset="0"/>
                    </a:defRPr>
                  </a:lvl1pPr>
                  <a:lvl2pPr marL="742950" indent="-285750">
                    <a:spcBef>
                      <a:spcPct val="20000"/>
                    </a:spcBef>
                    <a:buFont typeface="Tahoma" panose="020B0604030504040204" pitchFamily="34" charset="0"/>
                    <a:buChar char="–"/>
                    <a:defRPr sz="2800">
                      <a:solidFill>
                        <a:schemeClr val="tx1"/>
                      </a:solidFill>
                      <a:latin typeface="Tahoma" panose="020B0604030504040204" pitchFamily="34" charset="0"/>
                    </a:defRPr>
                  </a:lvl2pPr>
                  <a:lvl3pPr marL="1143000" indent="-228600">
                    <a:spcBef>
                      <a:spcPct val="20000"/>
                    </a:spcBef>
                    <a:buClr>
                      <a:schemeClr val="hlink"/>
                    </a:buClr>
                    <a:buSzPct val="120000"/>
                    <a:buChar char="•"/>
                    <a:defRPr sz="2400">
                      <a:solidFill>
                        <a:schemeClr val="tx1"/>
                      </a:solidFill>
                      <a:latin typeface="Tahoma" panose="020B0604030504040204" pitchFamily="34" charset="0"/>
                    </a:defRPr>
                  </a:lvl3pPr>
                  <a:lvl4pPr marL="1600200" indent="-228600">
                    <a:spcBef>
                      <a:spcPct val="20000"/>
                    </a:spcBef>
                    <a:buFont typeface="Tahoma" panose="020B0604030504040204" pitchFamily="34" charset="0"/>
                    <a:buChar char="–"/>
                    <a:defRPr sz="2000">
                      <a:solidFill>
                        <a:schemeClr val="tx1"/>
                      </a:solidFill>
                      <a:latin typeface="Tahoma" panose="020B0604030504040204" pitchFamily="34" charset="0"/>
                    </a:defRPr>
                  </a:lvl4pPr>
                  <a:lvl5pPr marL="2057400" indent="-228600">
                    <a:spcBef>
                      <a:spcPct val="20000"/>
                    </a:spcBef>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9pPr>
                </a:lstStyle>
                <a:p>
                  <a:pPr eaLnBrk="1" hangingPunct="1">
                    <a:spcBef>
                      <a:spcPct val="0"/>
                    </a:spcBef>
                    <a:buClrTx/>
                    <a:buSzTx/>
                    <a:buFontTx/>
                    <a:buNone/>
                  </a:pPr>
                  <a:endParaRPr lang="en-US" altLang="en-US" sz="1800">
                    <a:latin typeface="Times New Roman" panose="02020603050405020304" pitchFamily="18" charset="0"/>
                    <a:cs typeface="Times New Roman" panose="02020603050405020304" pitchFamily="18" charset="0"/>
                  </a:endParaRPr>
                </a:p>
              </p:txBody>
            </p:sp>
          </p:grpSp>
          <p:sp>
            <p:nvSpPr>
              <p:cNvPr id="25681" name="Text Box 163">
                <a:extLst>
                  <a:ext uri="{FF2B5EF4-FFF2-40B4-BE49-F238E27FC236}">
                    <a16:creationId xmlns:a16="http://schemas.microsoft.com/office/drawing/2014/main" id="{798F19D5-07DE-9A75-0124-9C28299BF720}"/>
                  </a:ext>
                </a:extLst>
              </p:cNvPr>
              <p:cNvSpPr txBox="1">
                <a:spLocks noChangeArrowheads="1"/>
              </p:cNvSpPr>
              <p:nvPr/>
            </p:nvSpPr>
            <p:spPr bwMode="auto">
              <a:xfrm>
                <a:off x="3456" y="1200"/>
                <a:ext cx="192" cy="6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hlink"/>
                  </a:buClr>
                  <a:buSzPct val="120000"/>
                  <a:buChar char="•"/>
                  <a:defRPr sz="3200">
                    <a:solidFill>
                      <a:schemeClr val="tx1"/>
                    </a:solidFill>
                    <a:latin typeface="Tahoma" panose="020B0604030504040204" pitchFamily="34" charset="0"/>
                  </a:defRPr>
                </a:lvl1pPr>
                <a:lvl2pPr marL="742950" indent="-285750">
                  <a:spcBef>
                    <a:spcPct val="20000"/>
                  </a:spcBef>
                  <a:buFont typeface="Tahoma" panose="020B0604030504040204" pitchFamily="34" charset="0"/>
                  <a:buChar char="–"/>
                  <a:defRPr sz="2800">
                    <a:solidFill>
                      <a:schemeClr val="tx1"/>
                    </a:solidFill>
                    <a:latin typeface="Tahoma" panose="020B0604030504040204" pitchFamily="34" charset="0"/>
                  </a:defRPr>
                </a:lvl2pPr>
                <a:lvl3pPr marL="1143000" indent="-228600">
                  <a:spcBef>
                    <a:spcPct val="20000"/>
                  </a:spcBef>
                  <a:buClr>
                    <a:schemeClr val="hlink"/>
                  </a:buClr>
                  <a:buSzPct val="120000"/>
                  <a:buChar char="•"/>
                  <a:defRPr sz="2400">
                    <a:solidFill>
                      <a:schemeClr val="tx1"/>
                    </a:solidFill>
                    <a:latin typeface="Tahoma" panose="020B0604030504040204" pitchFamily="34" charset="0"/>
                  </a:defRPr>
                </a:lvl3pPr>
                <a:lvl4pPr marL="1600200" indent="-228600">
                  <a:spcBef>
                    <a:spcPct val="20000"/>
                  </a:spcBef>
                  <a:buFont typeface="Tahoma" panose="020B0604030504040204" pitchFamily="34" charset="0"/>
                  <a:buChar char="–"/>
                  <a:defRPr sz="2000">
                    <a:solidFill>
                      <a:schemeClr val="tx1"/>
                    </a:solidFill>
                    <a:latin typeface="Tahoma" panose="020B0604030504040204" pitchFamily="34" charset="0"/>
                  </a:defRPr>
                </a:lvl4pPr>
                <a:lvl5pPr marL="2057400" indent="-228600">
                  <a:spcBef>
                    <a:spcPct val="20000"/>
                  </a:spcBef>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9pPr>
              </a:lstStyle>
              <a:p>
                <a:pPr eaLnBrk="1" hangingPunct="1">
                  <a:spcBef>
                    <a:spcPct val="50000"/>
                  </a:spcBef>
                  <a:buClrTx/>
                  <a:buSzTx/>
                  <a:buFontTx/>
                  <a:buNone/>
                </a:pPr>
                <a:r>
                  <a:rPr lang="en-US" altLang="en-US" sz="1800" b="1">
                    <a:latin typeface="Times New Roman" panose="02020603050405020304" pitchFamily="18" charset="0"/>
                    <a:cs typeface="Times New Roman" panose="02020603050405020304" pitchFamily="18" charset="0"/>
                  </a:rPr>
                  <a:t>b</a:t>
                </a:r>
              </a:p>
              <a:p>
                <a:pPr eaLnBrk="1" hangingPunct="1">
                  <a:spcBef>
                    <a:spcPct val="50000"/>
                  </a:spcBef>
                  <a:buClrTx/>
                  <a:buSzTx/>
                  <a:buFontTx/>
                  <a:buNone/>
                </a:pPr>
                <a:r>
                  <a:rPr lang="en-US" altLang="en-US" sz="1800" b="1">
                    <a:latin typeface="Times New Roman" panose="02020603050405020304" pitchFamily="18" charset="0"/>
                    <a:cs typeface="Times New Roman" panose="02020603050405020304" pitchFamily="18" charset="0"/>
                  </a:rPr>
                  <a:t>v</a:t>
                </a:r>
              </a:p>
            </p:txBody>
          </p:sp>
        </p:grpSp>
      </p:grpSp>
      <p:grpSp>
        <p:nvGrpSpPr>
          <p:cNvPr id="24740" name="Group 164">
            <a:extLst>
              <a:ext uri="{FF2B5EF4-FFF2-40B4-BE49-F238E27FC236}">
                <a16:creationId xmlns:a16="http://schemas.microsoft.com/office/drawing/2014/main" id="{4956C56E-6B0F-AA59-EB96-29203BD15B7A}"/>
              </a:ext>
            </a:extLst>
          </p:cNvPr>
          <p:cNvGrpSpPr>
            <a:grpSpLocks/>
          </p:cNvGrpSpPr>
          <p:nvPr/>
        </p:nvGrpSpPr>
        <p:grpSpPr bwMode="auto">
          <a:xfrm>
            <a:off x="6445053" y="2847227"/>
            <a:ext cx="990600" cy="843817"/>
            <a:chOff x="3120" y="336"/>
            <a:chExt cx="624" cy="691"/>
          </a:xfrm>
        </p:grpSpPr>
        <p:grpSp>
          <p:nvGrpSpPr>
            <p:cNvPr id="25668" name="Group 165">
              <a:extLst>
                <a:ext uri="{FF2B5EF4-FFF2-40B4-BE49-F238E27FC236}">
                  <a16:creationId xmlns:a16="http://schemas.microsoft.com/office/drawing/2014/main" id="{FCC00A2A-99B4-A6E7-C7EA-075993FF391D}"/>
                </a:ext>
              </a:extLst>
            </p:cNvPr>
            <p:cNvGrpSpPr>
              <a:grpSpLocks/>
            </p:cNvGrpSpPr>
            <p:nvPr/>
          </p:nvGrpSpPr>
          <p:grpSpPr bwMode="auto">
            <a:xfrm>
              <a:off x="3456" y="336"/>
              <a:ext cx="96" cy="624"/>
              <a:chOff x="672" y="1776"/>
              <a:chExt cx="96" cy="624"/>
            </a:xfrm>
          </p:grpSpPr>
          <p:sp>
            <p:nvSpPr>
              <p:cNvPr id="25675" name="AutoShape 166">
                <a:extLst>
                  <a:ext uri="{FF2B5EF4-FFF2-40B4-BE49-F238E27FC236}">
                    <a16:creationId xmlns:a16="http://schemas.microsoft.com/office/drawing/2014/main" id="{927323D9-C412-523E-CD9C-08CF734E1B6E}"/>
                  </a:ext>
                </a:extLst>
              </p:cNvPr>
              <p:cNvSpPr>
                <a:spLocks noChangeArrowheads="1"/>
              </p:cNvSpPr>
              <p:nvPr/>
            </p:nvSpPr>
            <p:spPr bwMode="auto">
              <a:xfrm>
                <a:off x="672" y="1776"/>
                <a:ext cx="96" cy="624"/>
              </a:xfrm>
              <a:prstGeom prst="flowChartTerminator">
                <a:avLst/>
              </a:prstGeom>
              <a:solidFill>
                <a:srgbClr val="0070C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hlink"/>
                  </a:buClr>
                  <a:buSzPct val="120000"/>
                  <a:buChar char="•"/>
                  <a:defRPr sz="3200">
                    <a:solidFill>
                      <a:schemeClr val="tx1"/>
                    </a:solidFill>
                    <a:latin typeface="Tahoma" panose="020B0604030504040204" pitchFamily="34" charset="0"/>
                  </a:defRPr>
                </a:lvl1pPr>
                <a:lvl2pPr marL="742950" indent="-285750">
                  <a:spcBef>
                    <a:spcPct val="20000"/>
                  </a:spcBef>
                  <a:buFont typeface="Tahoma" panose="020B0604030504040204" pitchFamily="34" charset="0"/>
                  <a:buChar char="–"/>
                  <a:defRPr sz="2800">
                    <a:solidFill>
                      <a:schemeClr val="tx1"/>
                    </a:solidFill>
                    <a:latin typeface="Tahoma" panose="020B0604030504040204" pitchFamily="34" charset="0"/>
                  </a:defRPr>
                </a:lvl2pPr>
                <a:lvl3pPr marL="1143000" indent="-228600">
                  <a:spcBef>
                    <a:spcPct val="20000"/>
                  </a:spcBef>
                  <a:buClr>
                    <a:schemeClr val="hlink"/>
                  </a:buClr>
                  <a:buSzPct val="120000"/>
                  <a:buChar char="•"/>
                  <a:defRPr sz="2400">
                    <a:solidFill>
                      <a:schemeClr val="tx1"/>
                    </a:solidFill>
                    <a:latin typeface="Tahoma" panose="020B0604030504040204" pitchFamily="34" charset="0"/>
                  </a:defRPr>
                </a:lvl3pPr>
                <a:lvl4pPr marL="1600200" indent="-228600">
                  <a:spcBef>
                    <a:spcPct val="20000"/>
                  </a:spcBef>
                  <a:buFont typeface="Tahoma" panose="020B0604030504040204" pitchFamily="34" charset="0"/>
                  <a:buChar char="–"/>
                  <a:defRPr sz="2000">
                    <a:solidFill>
                      <a:schemeClr val="tx1"/>
                    </a:solidFill>
                    <a:latin typeface="Tahoma" panose="020B0604030504040204" pitchFamily="34" charset="0"/>
                  </a:defRPr>
                </a:lvl4pPr>
                <a:lvl5pPr marL="2057400" indent="-228600">
                  <a:spcBef>
                    <a:spcPct val="20000"/>
                  </a:spcBef>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9pPr>
              </a:lstStyle>
              <a:p>
                <a:pPr eaLnBrk="1" hangingPunct="1">
                  <a:spcBef>
                    <a:spcPct val="0"/>
                  </a:spcBef>
                  <a:buClrTx/>
                  <a:buSzTx/>
                  <a:buFontTx/>
                  <a:buNone/>
                </a:pPr>
                <a:endParaRPr lang="en-US" altLang="en-US" sz="1800">
                  <a:latin typeface="Times New Roman" panose="02020603050405020304" pitchFamily="18" charset="0"/>
                  <a:cs typeface="Times New Roman" panose="02020603050405020304" pitchFamily="18" charset="0"/>
                </a:endParaRPr>
              </a:p>
            </p:txBody>
          </p:sp>
          <p:sp>
            <p:nvSpPr>
              <p:cNvPr id="25676" name="Oval 167">
                <a:extLst>
                  <a:ext uri="{FF2B5EF4-FFF2-40B4-BE49-F238E27FC236}">
                    <a16:creationId xmlns:a16="http://schemas.microsoft.com/office/drawing/2014/main" id="{CB74B1B7-D8ED-1091-09D2-3FBDA3B548B1}"/>
                  </a:ext>
                </a:extLst>
              </p:cNvPr>
              <p:cNvSpPr>
                <a:spLocks noChangeArrowheads="1"/>
              </p:cNvSpPr>
              <p:nvPr/>
            </p:nvSpPr>
            <p:spPr bwMode="auto">
              <a:xfrm>
                <a:off x="672" y="1872"/>
                <a:ext cx="96" cy="96"/>
              </a:xfrm>
              <a:prstGeom prst="ellipse">
                <a:avLst/>
              </a:prstGeom>
              <a:solidFill>
                <a:schemeClr val="bg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hlink"/>
                  </a:buClr>
                  <a:buSzPct val="120000"/>
                  <a:buChar char="•"/>
                  <a:defRPr sz="3200">
                    <a:solidFill>
                      <a:schemeClr val="tx1"/>
                    </a:solidFill>
                    <a:latin typeface="Tahoma" panose="020B0604030504040204" pitchFamily="34" charset="0"/>
                  </a:defRPr>
                </a:lvl1pPr>
                <a:lvl2pPr marL="742950" indent="-285750">
                  <a:spcBef>
                    <a:spcPct val="20000"/>
                  </a:spcBef>
                  <a:buFont typeface="Tahoma" panose="020B0604030504040204" pitchFamily="34" charset="0"/>
                  <a:buChar char="–"/>
                  <a:defRPr sz="2800">
                    <a:solidFill>
                      <a:schemeClr val="tx1"/>
                    </a:solidFill>
                    <a:latin typeface="Tahoma" panose="020B0604030504040204" pitchFamily="34" charset="0"/>
                  </a:defRPr>
                </a:lvl2pPr>
                <a:lvl3pPr marL="1143000" indent="-228600">
                  <a:spcBef>
                    <a:spcPct val="20000"/>
                  </a:spcBef>
                  <a:buClr>
                    <a:schemeClr val="hlink"/>
                  </a:buClr>
                  <a:buSzPct val="120000"/>
                  <a:buChar char="•"/>
                  <a:defRPr sz="2400">
                    <a:solidFill>
                      <a:schemeClr val="tx1"/>
                    </a:solidFill>
                    <a:latin typeface="Tahoma" panose="020B0604030504040204" pitchFamily="34" charset="0"/>
                  </a:defRPr>
                </a:lvl3pPr>
                <a:lvl4pPr marL="1600200" indent="-228600">
                  <a:spcBef>
                    <a:spcPct val="20000"/>
                  </a:spcBef>
                  <a:buFont typeface="Tahoma" panose="020B0604030504040204" pitchFamily="34" charset="0"/>
                  <a:buChar char="–"/>
                  <a:defRPr sz="2000">
                    <a:solidFill>
                      <a:schemeClr val="tx1"/>
                    </a:solidFill>
                    <a:latin typeface="Tahoma" panose="020B0604030504040204" pitchFamily="34" charset="0"/>
                  </a:defRPr>
                </a:lvl4pPr>
                <a:lvl5pPr marL="2057400" indent="-228600">
                  <a:spcBef>
                    <a:spcPct val="20000"/>
                  </a:spcBef>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9pPr>
              </a:lstStyle>
              <a:p>
                <a:pPr eaLnBrk="1" hangingPunct="1">
                  <a:spcBef>
                    <a:spcPct val="0"/>
                  </a:spcBef>
                  <a:buClrTx/>
                  <a:buSzTx/>
                  <a:buFontTx/>
                  <a:buNone/>
                </a:pPr>
                <a:endParaRPr lang="en-US" altLang="en-US" sz="1800">
                  <a:latin typeface="Times New Roman" panose="02020603050405020304" pitchFamily="18" charset="0"/>
                  <a:cs typeface="Times New Roman" panose="02020603050405020304" pitchFamily="18" charset="0"/>
                </a:endParaRPr>
              </a:p>
            </p:txBody>
          </p:sp>
          <p:sp>
            <p:nvSpPr>
              <p:cNvPr id="25677" name="Oval 168">
                <a:extLst>
                  <a:ext uri="{FF2B5EF4-FFF2-40B4-BE49-F238E27FC236}">
                    <a16:creationId xmlns:a16="http://schemas.microsoft.com/office/drawing/2014/main" id="{9598FB9A-FF6A-A403-3774-3BED75C4237E}"/>
                  </a:ext>
                </a:extLst>
              </p:cNvPr>
              <p:cNvSpPr>
                <a:spLocks noChangeArrowheads="1"/>
              </p:cNvSpPr>
              <p:nvPr/>
            </p:nvSpPr>
            <p:spPr bwMode="auto">
              <a:xfrm>
                <a:off x="672" y="2208"/>
                <a:ext cx="96" cy="96"/>
              </a:xfrm>
              <a:prstGeom prst="ellipse">
                <a:avLst/>
              </a:prstGeom>
              <a:solidFill>
                <a:schemeClr val="bg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hlink"/>
                  </a:buClr>
                  <a:buSzPct val="120000"/>
                  <a:buChar char="•"/>
                  <a:defRPr sz="3200">
                    <a:solidFill>
                      <a:schemeClr val="tx1"/>
                    </a:solidFill>
                    <a:latin typeface="Tahoma" panose="020B0604030504040204" pitchFamily="34" charset="0"/>
                  </a:defRPr>
                </a:lvl1pPr>
                <a:lvl2pPr marL="742950" indent="-285750">
                  <a:spcBef>
                    <a:spcPct val="20000"/>
                  </a:spcBef>
                  <a:buFont typeface="Tahoma" panose="020B0604030504040204" pitchFamily="34" charset="0"/>
                  <a:buChar char="–"/>
                  <a:defRPr sz="2800">
                    <a:solidFill>
                      <a:schemeClr val="tx1"/>
                    </a:solidFill>
                    <a:latin typeface="Tahoma" panose="020B0604030504040204" pitchFamily="34" charset="0"/>
                  </a:defRPr>
                </a:lvl2pPr>
                <a:lvl3pPr marL="1143000" indent="-228600">
                  <a:spcBef>
                    <a:spcPct val="20000"/>
                  </a:spcBef>
                  <a:buClr>
                    <a:schemeClr val="hlink"/>
                  </a:buClr>
                  <a:buSzPct val="120000"/>
                  <a:buChar char="•"/>
                  <a:defRPr sz="2400">
                    <a:solidFill>
                      <a:schemeClr val="tx1"/>
                    </a:solidFill>
                    <a:latin typeface="Tahoma" panose="020B0604030504040204" pitchFamily="34" charset="0"/>
                  </a:defRPr>
                </a:lvl3pPr>
                <a:lvl4pPr marL="1600200" indent="-228600">
                  <a:spcBef>
                    <a:spcPct val="20000"/>
                  </a:spcBef>
                  <a:buFont typeface="Tahoma" panose="020B0604030504040204" pitchFamily="34" charset="0"/>
                  <a:buChar char="–"/>
                  <a:defRPr sz="2000">
                    <a:solidFill>
                      <a:schemeClr val="tx1"/>
                    </a:solidFill>
                    <a:latin typeface="Tahoma" panose="020B0604030504040204" pitchFamily="34" charset="0"/>
                  </a:defRPr>
                </a:lvl4pPr>
                <a:lvl5pPr marL="2057400" indent="-228600">
                  <a:spcBef>
                    <a:spcPct val="20000"/>
                  </a:spcBef>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9pPr>
              </a:lstStyle>
              <a:p>
                <a:pPr eaLnBrk="1" hangingPunct="1">
                  <a:spcBef>
                    <a:spcPct val="0"/>
                  </a:spcBef>
                  <a:buClrTx/>
                  <a:buSzTx/>
                  <a:buFontTx/>
                  <a:buNone/>
                </a:pPr>
                <a:endParaRPr lang="en-US" altLang="en-US" sz="1800">
                  <a:latin typeface="Times New Roman" panose="02020603050405020304" pitchFamily="18" charset="0"/>
                  <a:cs typeface="Times New Roman" panose="02020603050405020304" pitchFamily="18" charset="0"/>
                </a:endParaRPr>
              </a:p>
            </p:txBody>
          </p:sp>
        </p:grpSp>
        <p:grpSp>
          <p:nvGrpSpPr>
            <p:cNvPr id="25669" name="Group 169">
              <a:extLst>
                <a:ext uri="{FF2B5EF4-FFF2-40B4-BE49-F238E27FC236}">
                  <a16:creationId xmlns:a16="http://schemas.microsoft.com/office/drawing/2014/main" id="{545F8253-6B97-1A33-B0F9-2BA783258ACB}"/>
                </a:ext>
              </a:extLst>
            </p:cNvPr>
            <p:cNvGrpSpPr>
              <a:grpSpLocks/>
            </p:cNvGrpSpPr>
            <p:nvPr/>
          </p:nvGrpSpPr>
          <p:grpSpPr bwMode="auto">
            <a:xfrm>
              <a:off x="3312" y="336"/>
              <a:ext cx="96" cy="624"/>
              <a:chOff x="672" y="1776"/>
              <a:chExt cx="96" cy="624"/>
            </a:xfrm>
          </p:grpSpPr>
          <p:sp>
            <p:nvSpPr>
              <p:cNvPr id="25672" name="AutoShape 170">
                <a:extLst>
                  <a:ext uri="{FF2B5EF4-FFF2-40B4-BE49-F238E27FC236}">
                    <a16:creationId xmlns:a16="http://schemas.microsoft.com/office/drawing/2014/main" id="{F737EB78-D0F9-A23B-E93B-412A6A5DAFBA}"/>
                  </a:ext>
                </a:extLst>
              </p:cNvPr>
              <p:cNvSpPr>
                <a:spLocks noChangeArrowheads="1"/>
              </p:cNvSpPr>
              <p:nvPr/>
            </p:nvSpPr>
            <p:spPr bwMode="auto">
              <a:xfrm>
                <a:off x="672" y="1776"/>
                <a:ext cx="96" cy="624"/>
              </a:xfrm>
              <a:prstGeom prst="flowChartTerminator">
                <a:avLst/>
              </a:prstGeom>
              <a:solidFill>
                <a:srgbClr val="0070C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hlink"/>
                  </a:buClr>
                  <a:buSzPct val="120000"/>
                  <a:buChar char="•"/>
                  <a:defRPr sz="3200">
                    <a:solidFill>
                      <a:schemeClr val="tx1"/>
                    </a:solidFill>
                    <a:latin typeface="Tahoma" panose="020B0604030504040204" pitchFamily="34" charset="0"/>
                  </a:defRPr>
                </a:lvl1pPr>
                <a:lvl2pPr marL="742950" indent="-285750">
                  <a:spcBef>
                    <a:spcPct val="20000"/>
                  </a:spcBef>
                  <a:buFont typeface="Tahoma" panose="020B0604030504040204" pitchFamily="34" charset="0"/>
                  <a:buChar char="–"/>
                  <a:defRPr sz="2800">
                    <a:solidFill>
                      <a:schemeClr val="tx1"/>
                    </a:solidFill>
                    <a:latin typeface="Tahoma" panose="020B0604030504040204" pitchFamily="34" charset="0"/>
                  </a:defRPr>
                </a:lvl2pPr>
                <a:lvl3pPr marL="1143000" indent="-228600">
                  <a:spcBef>
                    <a:spcPct val="20000"/>
                  </a:spcBef>
                  <a:buClr>
                    <a:schemeClr val="hlink"/>
                  </a:buClr>
                  <a:buSzPct val="120000"/>
                  <a:buChar char="•"/>
                  <a:defRPr sz="2400">
                    <a:solidFill>
                      <a:schemeClr val="tx1"/>
                    </a:solidFill>
                    <a:latin typeface="Tahoma" panose="020B0604030504040204" pitchFamily="34" charset="0"/>
                  </a:defRPr>
                </a:lvl3pPr>
                <a:lvl4pPr marL="1600200" indent="-228600">
                  <a:spcBef>
                    <a:spcPct val="20000"/>
                  </a:spcBef>
                  <a:buFont typeface="Tahoma" panose="020B0604030504040204" pitchFamily="34" charset="0"/>
                  <a:buChar char="–"/>
                  <a:defRPr sz="2000">
                    <a:solidFill>
                      <a:schemeClr val="tx1"/>
                    </a:solidFill>
                    <a:latin typeface="Tahoma" panose="020B0604030504040204" pitchFamily="34" charset="0"/>
                  </a:defRPr>
                </a:lvl4pPr>
                <a:lvl5pPr marL="2057400" indent="-228600">
                  <a:spcBef>
                    <a:spcPct val="20000"/>
                  </a:spcBef>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9pPr>
              </a:lstStyle>
              <a:p>
                <a:pPr eaLnBrk="1" hangingPunct="1">
                  <a:spcBef>
                    <a:spcPct val="0"/>
                  </a:spcBef>
                  <a:buClrTx/>
                  <a:buSzTx/>
                  <a:buFontTx/>
                  <a:buNone/>
                </a:pPr>
                <a:endParaRPr lang="en-US" altLang="en-US" sz="1800">
                  <a:latin typeface="Times New Roman" panose="02020603050405020304" pitchFamily="18" charset="0"/>
                  <a:cs typeface="Times New Roman" panose="02020603050405020304" pitchFamily="18" charset="0"/>
                </a:endParaRPr>
              </a:p>
            </p:txBody>
          </p:sp>
          <p:sp>
            <p:nvSpPr>
              <p:cNvPr id="25673" name="Oval 171">
                <a:extLst>
                  <a:ext uri="{FF2B5EF4-FFF2-40B4-BE49-F238E27FC236}">
                    <a16:creationId xmlns:a16="http://schemas.microsoft.com/office/drawing/2014/main" id="{AABA0254-A0EF-CAD6-D7D6-6A9087D170CE}"/>
                  </a:ext>
                </a:extLst>
              </p:cNvPr>
              <p:cNvSpPr>
                <a:spLocks noChangeArrowheads="1"/>
              </p:cNvSpPr>
              <p:nvPr/>
            </p:nvSpPr>
            <p:spPr bwMode="auto">
              <a:xfrm>
                <a:off x="672" y="1872"/>
                <a:ext cx="96" cy="96"/>
              </a:xfrm>
              <a:prstGeom prst="ellipse">
                <a:avLst/>
              </a:prstGeom>
              <a:solidFill>
                <a:schemeClr val="bg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hlink"/>
                  </a:buClr>
                  <a:buSzPct val="120000"/>
                  <a:buChar char="•"/>
                  <a:defRPr sz="3200">
                    <a:solidFill>
                      <a:schemeClr val="tx1"/>
                    </a:solidFill>
                    <a:latin typeface="Tahoma" panose="020B0604030504040204" pitchFamily="34" charset="0"/>
                  </a:defRPr>
                </a:lvl1pPr>
                <a:lvl2pPr marL="742950" indent="-285750">
                  <a:spcBef>
                    <a:spcPct val="20000"/>
                  </a:spcBef>
                  <a:buFont typeface="Tahoma" panose="020B0604030504040204" pitchFamily="34" charset="0"/>
                  <a:buChar char="–"/>
                  <a:defRPr sz="2800">
                    <a:solidFill>
                      <a:schemeClr val="tx1"/>
                    </a:solidFill>
                    <a:latin typeface="Tahoma" panose="020B0604030504040204" pitchFamily="34" charset="0"/>
                  </a:defRPr>
                </a:lvl2pPr>
                <a:lvl3pPr marL="1143000" indent="-228600">
                  <a:spcBef>
                    <a:spcPct val="20000"/>
                  </a:spcBef>
                  <a:buClr>
                    <a:schemeClr val="hlink"/>
                  </a:buClr>
                  <a:buSzPct val="120000"/>
                  <a:buChar char="•"/>
                  <a:defRPr sz="2400">
                    <a:solidFill>
                      <a:schemeClr val="tx1"/>
                    </a:solidFill>
                    <a:latin typeface="Tahoma" panose="020B0604030504040204" pitchFamily="34" charset="0"/>
                  </a:defRPr>
                </a:lvl3pPr>
                <a:lvl4pPr marL="1600200" indent="-228600">
                  <a:spcBef>
                    <a:spcPct val="20000"/>
                  </a:spcBef>
                  <a:buFont typeface="Tahoma" panose="020B0604030504040204" pitchFamily="34" charset="0"/>
                  <a:buChar char="–"/>
                  <a:defRPr sz="2000">
                    <a:solidFill>
                      <a:schemeClr val="tx1"/>
                    </a:solidFill>
                    <a:latin typeface="Tahoma" panose="020B0604030504040204" pitchFamily="34" charset="0"/>
                  </a:defRPr>
                </a:lvl4pPr>
                <a:lvl5pPr marL="2057400" indent="-228600">
                  <a:spcBef>
                    <a:spcPct val="20000"/>
                  </a:spcBef>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9pPr>
              </a:lstStyle>
              <a:p>
                <a:pPr eaLnBrk="1" hangingPunct="1">
                  <a:spcBef>
                    <a:spcPct val="0"/>
                  </a:spcBef>
                  <a:buClrTx/>
                  <a:buSzTx/>
                  <a:buFontTx/>
                  <a:buNone/>
                </a:pPr>
                <a:endParaRPr lang="en-US" altLang="en-US" sz="1800">
                  <a:latin typeface="Times New Roman" panose="02020603050405020304" pitchFamily="18" charset="0"/>
                  <a:cs typeface="Times New Roman" panose="02020603050405020304" pitchFamily="18" charset="0"/>
                </a:endParaRPr>
              </a:p>
            </p:txBody>
          </p:sp>
          <p:sp>
            <p:nvSpPr>
              <p:cNvPr id="25674" name="Oval 172">
                <a:extLst>
                  <a:ext uri="{FF2B5EF4-FFF2-40B4-BE49-F238E27FC236}">
                    <a16:creationId xmlns:a16="http://schemas.microsoft.com/office/drawing/2014/main" id="{339ADE71-5CD2-B55E-DC75-6972F03CD71A}"/>
                  </a:ext>
                </a:extLst>
              </p:cNvPr>
              <p:cNvSpPr>
                <a:spLocks noChangeArrowheads="1"/>
              </p:cNvSpPr>
              <p:nvPr/>
            </p:nvSpPr>
            <p:spPr bwMode="auto">
              <a:xfrm>
                <a:off x="672" y="2208"/>
                <a:ext cx="96" cy="96"/>
              </a:xfrm>
              <a:prstGeom prst="ellipse">
                <a:avLst/>
              </a:prstGeom>
              <a:solidFill>
                <a:schemeClr val="bg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hlink"/>
                  </a:buClr>
                  <a:buSzPct val="120000"/>
                  <a:buChar char="•"/>
                  <a:defRPr sz="3200">
                    <a:solidFill>
                      <a:schemeClr val="tx1"/>
                    </a:solidFill>
                    <a:latin typeface="Tahoma" panose="020B0604030504040204" pitchFamily="34" charset="0"/>
                  </a:defRPr>
                </a:lvl1pPr>
                <a:lvl2pPr marL="742950" indent="-285750">
                  <a:spcBef>
                    <a:spcPct val="20000"/>
                  </a:spcBef>
                  <a:buFont typeface="Tahoma" panose="020B0604030504040204" pitchFamily="34" charset="0"/>
                  <a:buChar char="–"/>
                  <a:defRPr sz="2800">
                    <a:solidFill>
                      <a:schemeClr val="tx1"/>
                    </a:solidFill>
                    <a:latin typeface="Tahoma" panose="020B0604030504040204" pitchFamily="34" charset="0"/>
                  </a:defRPr>
                </a:lvl2pPr>
                <a:lvl3pPr marL="1143000" indent="-228600">
                  <a:spcBef>
                    <a:spcPct val="20000"/>
                  </a:spcBef>
                  <a:buClr>
                    <a:schemeClr val="hlink"/>
                  </a:buClr>
                  <a:buSzPct val="120000"/>
                  <a:buChar char="•"/>
                  <a:defRPr sz="2400">
                    <a:solidFill>
                      <a:schemeClr val="tx1"/>
                    </a:solidFill>
                    <a:latin typeface="Tahoma" panose="020B0604030504040204" pitchFamily="34" charset="0"/>
                  </a:defRPr>
                </a:lvl3pPr>
                <a:lvl4pPr marL="1600200" indent="-228600">
                  <a:spcBef>
                    <a:spcPct val="20000"/>
                  </a:spcBef>
                  <a:buFont typeface="Tahoma" panose="020B0604030504040204" pitchFamily="34" charset="0"/>
                  <a:buChar char="–"/>
                  <a:defRPr sz="2000">
                    <a:solidFill>
                      <a:schemeClr val="tx1"/>
                    </a:solidFill>
                    <a:latin typeface="Tahoma" panose="020B0604030504040204" pitchFamily="34" charset="0"/>
                  </a:defRPr>
                </a:lvl4pPr>
                <a:lvl5pPr marL="2057400" indent="-228600">
                  <a:spcBef>
                    <a:spcPct val="20000"/>
                  </a:spcBef>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9pPr>
              </a:lstStyle>
              <a:p>
                <a:pPr eaLnBrk="1" hangingPunct="1">
                  <a:spcBef>
                    <a:spcPct val="0"/>
                  </a:spcBef>
                  <a:buClrTx/>
                  <a:buSzTx/>
                  <a:buFontTx/>
                  <a:buNone/>
                </a:pPr>
                <a:endParaRPr lang="en-US" altLang="en-US" sz="1800">
                  <a:latin typeface="Times New Roman" panose="02020603050405020304" pitchFamily="18" charset="0"/>
                  <a:cs typeface="Times New Roman" panose="02020603050405020304" pitchFamily="18" charset="0"/>
                </a:endParaRPr>
              </a:p>
            </p:txBody>
          </p:sp>
        </p:grpSp>
        <p:sp>
          <p:nvSpPr>
            <p:cNvPr id="25670" name="Text Box 173">
              <a:extLst>
                <a:ext uri="{FF2B5EF4-FFF2-40B4-BE49-F238E27FC236}">
                  <a16:creationId xmlns:a16="http://schemas.microsoft.com/office/drawing/2014/main" id="{7E8E090F-30D9-45BD-21DD-E638671A4AF9}"/>
                </a:ext>
              </a:extLst>
            </p:cNvPr>
            <p:cNvSpPr txBox="1">
              <a:spLocks noChangeArrowheads="1"/>
            </p:cNvSpPr>
            <p:nvPr/>
          </p:nvSpPr>
          <p:spPr bwMode="auto">
            <a:xfrm>
              <a:off x="3120" y="384"/>
              <a:ext cx="192" cy="6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hlink"/>
                </a:buClr>
                <a:buSzPct val="120000"/>
                <a:buChar char="•"/>
                <a:defRPr sz="3200">
                  <a:solidFill>
                    <a:schemeClr val="tx1"/>
                  </a:solidFill>
                  <a:latin typeface="Tahoma" panose="020B0604030504040204" pitchFamily="34" charset="0"/>
                </a:defRPr>
              </a:lvl1pPr>
              <a:lvl2pPr marL="742950" indent="-285750">
                <a:spcBef>
                  <a:spcPct val="20000"/>
                </a:spcBef>
                <a:buFont typeface="Tahoma" panose="020B0604030504040204" pitchFamily="34" charset="0"/>
                <a:buChar char="–"/>
                <a:defRPr sz="2800">
                  <a:solidFill>
                    <a:schemeClr val="tx1"/>
                  </a:solidFill>
                  <a:latin typeface="Tahoma" panose="020B0604030504040204" pitchFamily="34" charset="0"/>
                </a:defRPr>
              </a:lvl2pPr>
              <a:lvl3pPr marL="1143000" indent="-228600">
                <a:spcBef>
                  <a:spcPct val="20000"/>
                </a:spcBef>
                <a:buClr>
                  <a:schemeClr val="hlink"/>
                </a:buClr>
                <a:buSzPct val="120000"/>
                <a:buChar char="•"/>
                <a:defRPr sz="2400">
                  <a:solidFill>
                    <a:schemeClr val="tx1"/>
                  </a:solidFill>
                  <a:latin typeface="Tahoma" panose="020B0604030504040204" pitchFamily="34" charset="0"/>
                </a:defRPr>
              </a:lvl3pPr>
              <a:lvl4pPr marL="1600200" indent="-228600">
                <a:spcBef>
                  <a:spcPct val="20000"/>
                </a:spcBef>
                <a:buFont typeface="Tahoma" panose="020B0604030504040204" pitchFamily="34" charset="0"/>
                <a:buChar char="–"/>
                <a:defRPr sz="2000">
                  <a:solidFill>
                    <a:schemeClr val="tx1"/>
                  </a:solidFill>
                  <a:latin typeface="Tahoma" panose="020B0604030504040204" pitchFamily="34" charset="0"/>
                </a:defRPr>
              </a:lvl4pPr>
              <a:lvl5pPr marL="2057400" indent="-228600">
                <a:spcBef>
                  <a:spcPct val="20000"/>
                </a:spcBef>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9pPr>
            </a:lstStyle>
            <a:p>
              <a:pPr eaLnBrk="1" hangingPunct="1">
                <a:spcBef>
                  <a:spcPct val="50000"/>
                </a:spcBef>
                <a:buClrTx/>
                <a:buSzTx/>
                <a:buFontTx/>
                <a:buNone/>
              </a:pPr>
              <a:r>
                <a:rPr lang="en-US" altLang="en-US" sz="1800" b="1">
                  <a:latin typeface="Times New Roman" panose="02020603050405020304" pitchFamily="18" charset="0"/>
                  <a:cs typeface="Times New Roman" panose="02020603050405020304" pitchFamily="18" charset="0"/>
                </a:rPr>
                <a:t>b</a:t>
              </a:r>
            </a:p>
            <a:p>
              <a:pPr eaLnBrk="1" hangingPunct="1">
                <a:spcBef>
                  <a:spcPct val="50000"/>
                </a:spcBef>
                <a:buClrTx/>
                <a:buSzTx/>
                <a:buFontTx/>
                <a:buNone/>
              </a:pPr>
              <a:r>
                <a:rPr lang="en-US" altLang="en-US" sz="1800" b="1">
                  <a:latin typeface="Times New Roman" panose="02020603050405020304" pitchFamily="18" charset="0"/>
                  <a:cs typeface="Times New Roman" panose="02020603050405020304" pitchFamily="18" charset="0"/>
                </a:rPr>
                <a:t>v</a:t>
              </a:r>
            </a:p>
          </p:txBody>
        </p:sp>
        <p:sp>
          <p:nvSpPr>
            <p:cNvPr id="25671" name="Text Box 174">
              <a:extLst>
                <a:ext uri="{FF2B5EF4-FFF2-40B4-BE49-F238E27FC236}">
                  <a16:creationId xmlns:a16="http://schemas.microsoft.com/office/drawing/2014/main" id="{BCB349E6-733A-2AAD-AC44-775186F14E9E}"/>
                </a:ext>
              </a:extLst>
            </p:cNvPr>
            <p:cNvSpPr txBox="1">
              <a:spLocks noChangeArrowheads="1"/>
            </p:cNvSpPr>
            <p:nvPr/>
          </p:nvSpPr>
          <p:spPr bwMode="auto">
            <a:xfrm>
              <a:off x="3552" y="384"/>
              <a:ext cx="192" cy="6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hlink"/>
                </a:buClr>
                <a:buSzPct val="120000"/>
                <a:buChar char="•"/>
                <a:defRPr sz="3200">
                  <a:solidFill>
                    <a:schemeClr val="tx1"/>
                  </a:solidFill>
                  <a:latin typeface="Tahoma" panose="020B0604030504040204" pitchFamily="34" charset="0"/>
                </a:defRPr>
              </a:lvl1pPr>
              <a:lvl2pPr marL="742950" indent="-285750">
                <a:spcBef>
                  <a:spcPct val="20000"/>
                </a:spcBef>
                <a:buFont typeface="Tahoma" panose="020B0604030504040204" pitchFamily="34" charset="0"/>
                <a:buChar char="–"/>
                <a:defRPr sz="2800">
                  <a:solidFill>
                    <a:schemeClr val="tx1"/>
                  </a:solidFill>
                  <a:latin typeface="Tahoma" panose="020B0604030504040204" pitchFamily="34" charset="0"/>
                </a:defRPr>
              </a:lvl2pPr>
              <a:lvl3pPr marL="1143000" indent="-228600">
                <a:spcBef>
                  <a:spcPct val="20000"/>
                </a:spcBef>
                <a:buClr>
                  <a:schemeClr val="hlink"/>
                </a:buClr>
                <a:buSzPct val="120000"/>
                <a:buChar char="•"/>
                <a:defRPr sz="2400">
                  <a:solidFill>
                    <a:schemeClr val="tx1"/>
                  </a:solidFill>
                  <a:latin typeface="Tahoma" panose="020B0604030504040204" pitchFamily="34" charset="0"/>
                </a:defRPr>
              </a:lvl3pPr>
              <a:lvl4pPr marL="1600200" indent="-228600">
                <a:spcBef>
                  <a:spcPct val="20000"/>
                </a:spcBef>
                <a:buFont typeface="Tahoma" panose="020B0604030504040204" pitchFamily="34" charset="0"/>
                <a:buChar char="–"/>
                <a:defRPr sz="2000">
                  <a:solidFill>
                    <a:schemeClr val="tx1"/>
                  </a:solidFill>
                  <a:latin typeface="Tahoma" panose="020B0604030504040204" pitchFamily="34" charset="0"/>
                </a:defRPr>
              </a:lvl4pPr>
              <a:lvl5pPr marL="2057400" indent="-228600">
                <a:spcBef>
                  <a:spcPct val="20000"/>
                </a:spcBef>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9pPr>
            </a:lstStyle>
            <a:p>
              <a:pPr eaLnBrk="1" hangingPunct="1">
                <a:spcBef>
                  <a:spcPct val="50000"/>
                </a:spcBef>
                <a:buClrTx/>
                <a:buSzTx/>
                <a:buFontTx/>
                <a:buNone/>
              </a:pPr>
              <a:r>
                <a:rPr lang="en-US" altLang="en-US" sz="1800" b="1">
                  <a:latin typeface="Times New Roman" panose="02020603050405020304" pitchFamily="18" charset="0"/>
                  <a:cs typeface="Times New Roman" panose="02020603050405020304" pitchFamily="18" charset="0"/>
                </a:rPr>
                <a:t>b</a:t>
              </a:r>
            </a:p>
            <a:p>
              <a:pPr eaLnBrk="1" hangingPunct="1">
                <a:spcBef>
                  <a:spcPct val="50000"/>
                </a:spcBef>
                <a:buClrTx/>
                <a:buSzTx/>
                <a:buFontTx/>
                <a:buNone/>
              </a:pPr>
              <a:r>
                <a:rPr lang="en-US" altLang="en-US" sz="1800" b="1">
                  <a:latin typeface="Times New Roman" panose="02020603050405020304" pitchFamily="18" charset="0"/>
                  <a:cs typeface="Times New Roman" panose="02020603050405020304" pitchFamily="18" charset="0"/>
                </a:rPr>
                <a:t>v</a:t>
              </a:r>
            </a:p>
          </p:txBody>
        </p:sp>
      </p:grpSp>
      <p:grpSp>
        <p:nvGrpSpPr>
          <p:cNvPr id="24752" name="Group 176">
            <a:extLst>
              <a:ext uri="{FF2B5EF4-FFF2-40B4-BE49-F238E27FC236}">
                <a16:creationId xmlns:a16="http://schemas.microsoft.com/office/drawing/2014/main" id="{AF70E0FD-15C8-BD4A-DEF4-92F507FEDC16}"/>
              </a:ext>
            </a:extLst>
          </p:cNvPr>
          <p:cNvGrpSpPr>
            <a:grpSpLocks/>
          </p:cNvGrpSpPr>
          <p:nvPr/>
        </p:nvGrpSpPr>
        <p:grpSpPr bwMode="auto">
          <a:xfrm>
            <a:off x="3971728" y="3921964"/>
            <a:ext cx="533400" cy="902433"/>
            <a:chOff x="1344" y="1200"/>
            <a:chExt cx="336" cy="739"/>
          </a:xfrm>
        </p:grpSpPr>
        <p:grpSp>
          <p:nvGrpSpPr>
            <p:cNvPr id="25663" name="Group 177">
              <a:extLst>
                <a:ext uri="{FF2B5EF4-FFF2-40B4-BE49-F238E27FC236}">
                  <a16:creationId xmlns:a16="http://schemas.microsoft.com/office/drawing/2014/main" id="{2DD633AF-2B27-F9D6-51C7-F917225CE2F8}"/>
                </a:ext>
              </a:extLst>
            </p:cNvPr>
            <p:cNvGrpSpPr>
              <a:grpSpLocks/>
            </p:cNvGrpSpPr>
            <p:nvPr/>
          </p:nvGrpSpPr>
          <p:grpSpPr bwMode="auto">
            <a:xfrm>
              <a:off x="1584" y="1200"/>
              <a:ext cx="96" cy="624"/>
              <a:chOff x="672" y="1776"/>
              <a:chExt cx="96" cy="624"/>
            </a:xfrm>
          </p:grpSpPr>
          <p:sp>
            <p:nvSpPr>
              <p:cNvPr id="25665" name="AutoShape 178">
                <a:extLst>
                  <a:ext uri="{FF2B5EF4-FFF2-40B4-BE49-F238E27FC236}">
                    <a16:creationId xmlns:a16="http://schemas.microsoft.com/office/drawing/2014/main" id="{CB71EA34-7E3D-BAB3-00B1-FBEC5AB6E42C}"/>
                  </a:ext>
                </a:extLst>
              </p:cNvPr>
              <p:cNvSpPr>
                <a:spLocks noChangeArrowheads="1"/>
              </p:cNvSpPr>
              <p:nvPr/>
            </p:nvSpPr>
            <p:spPr bwMode="auto">
              <a:xfrm>
                <a:off x="672" y="1776"/>
                <a:ext cx="96" cy="624"/>
              </a:xfrm>
              <a:prstGeom prst="flowChartTerminator">
                <a:avLst/>
              </a:prstGeom>
              <a:solidFill>
                <a:srgbClr val="FF00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hlink"/>
                  </a:buClr>
                  <a:buSzPct val="120000"/>
                  <a:buChar char="•"/>
                  <a:defRPr sz="3200">
                    <a:solidFill>
                      <a:schemeClr val="tx1"/>
                    </a:solidFill>
                    <a:latin typeface="Tahoma" panose="020B0604030504040204" pitchFamily="34" charset="0"/>
                  </a:defRPr>
                </a:lvl1pPr>
                <a:lvl2pPr marL="742950" indent="-285750">
                  <a:spcBef>
                    <a:spcPct val="20000"/>
                  </a:spcBef>
                  <a:buFont typeface="Tahoma" panose="020B0604030504040204" pitchFamily="34" charset="0"/>
                  <a:buChar char="–"/>
                  <a:defRPr sz="2800">
                    <a:solidFill>
                      <a:schemeClr val="tx1"/>
                    </a:solidFill>
                    <a:latin typeface="Tahoma" panose="020B0604030504040204" pitchFamily="34" charset="0"/>
                  </a:defRPr>
                </a:lvl2pPr>
                <a:lvl3pPr marL="1143000" indent="-228600">
                  <a:spcBef>
                    <a:spcPct val="20000"/>
                  </a:spcBef>
                  <a:buClr>
                    <a:schemeClr val="hlink"/>
                  </a:buClr>
                  <a:buSzPct val="120000"/>
                  <a:buChar char="•"/>
                  <a:defRPr sz="2400">
                    <a:solidFill>
                      <a:schemeClr val="tx1"/>
                    </a:solidFill>
                    <a:latin typeface="Tahoma" panose="020B0604030504040204" pitchFamily="34" charset="0"/>
                  </a:defRPr>
                </a:lvl3pPr>
                <a:lvl4pPr marL="1600200" indent="-228600">
                  <a:spcBef>
                    <a:spcPct val="20000"/>
                  </a:spcBef>
                  <a:buFont typeface="Tahoma" panose="020B0604030504040204" pitchFamily="34" charset="0"/>
                  <a:buChar char="–"/>
                  <a:defRPr sz="2000">
                    <a:solidFill>
                      <a:schemeClr val="tx1"/>
                    </a:solidFill>
                    <a:latin typeface="Tahoma" panose="020B0604030504040204" pitchFamily="34" charset="0"/>
                  </a:defRPr>
                </a:lvl4pPr>
                <a:lvl5pPr marL="2057400" indent="-228600">
                  <a:spcBef>
                    <a:spcPct val="20000"/>
                  </a:spcBef>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9pPr>
              </a:lstStyle>
              <a:p>
                <a:pPr eaLnBrk="1" hangingPunct="1">
                  <a:spcBef>
                    <a:spcPct val="0"/>
                  </a:spcBef>
                  <a:buClrTx/>
                  <a:buSzTx/>
                  <a:buFontTx/>
                  <a:buNone/>
                </a:pPr>
                <a:endParaRPr lang="en-US" altLang="en-US" sz="1800">
                  <a:latin typeface="Times New Roman" panose="02020603050405020304" pitchFamily="18" charset="0"/>
                  <a:cs typeface="Times New Roman" panose="02020603050405020304" pitchFamily="18" charset="0"/>
                </a:endParaRPr>
              </a:p>
            </p:txBody>
          </p:sp>
          <p:sp>
            <p:nvSpPr>
              <p:cNvPr id="25666" name="Oval 179">
                <a:extLst>
                  <a:ext uri="{FF2B5EF4-FFF2-40B4-BE49-F238E27FC236}">
                    <a16:creationId xmlns:a16="http://schemas.microsoft.com/office/drawing/2014/main" id="{4955C5DB-5146-0116-2AB1-5819ECACC33E}"/>
                  </a:ext>
                </a:extLst>
              </p:cNvPr>
              <p:cNvSpPr>
                <a:spLocks noChangeArrowheads="1"/>
              </p:cNvSpPr>
              <p:nvPr/>
            </p:nvSpPr>
            <p:spPr bwMode="auto">
              <a:xfrm>
                <a:off x="672" y="1872"/>
                <a:ext cx="96" cy="96"/>
              </a:xfrm>
              <a:prstGeom prst="ellipse">
                <a:avLst/>
              </a:prstGeom>
              <a:solidFill>
                <a:schemeClr val="tx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hlink"/>
                  </a:buClr>
                  <a:buSzPct val="120000"/>
                  <a:buChar char="•"/>
                  <a:defRPr sz="3200">
                    <a:solidFill>
                      <a:schemeClr val="tx1"/>
                    </a:solidFill>
                    <a:latin typeface="Tahoma" panose="020B0604030504040204" pitchFamily="34" charset="0"/>
                  </a:defRPr>
                </a:lvl1pPr>
                <a:lvl2pPr marL="742950" indent="-285750">
                  <a:spcBef>
                    <a:spcPct val="20000"/>
                  </a:spcBef>
                  <a:buFont typeface="Tahoma" panose="020B0604030504040204" pitchFamily="34" charset="0"/>
                  <a:buChar char="–"/>
                  <a:defRPr sz="2800">
                    <a:solidFill>
                      <a:schemeClr val="tx1"/>
                    </a:solidFill>
                    <a:latin typeface="Tahoma" panose="020B0604030504040204" pitchFamily="34" charset="0"/>
                  </a:defRPr>
                </a:lvl2pPr>
                <a:lvl3pPr marL="1143000" indent="-228600">
                  <a:spcBef>
                    <a:spcPct val="20000"/>
                  </a:spcBef>
                  <a:buClr>
                    <a:schemeClr val="hlink"/>
                  </a:buClr>
                  <a:buSzPct val="120000"/>
                  <a:buChar char="•"/>
                  <a:defRPr sz="2400">
                    <a:solidFill>
                      <a:schemeClr val="tx1"/>
                    </a:solidFill>
                    <a:latin typeface="Tahoma" panose="020B0604030504040204" pitchFamily="34" charset="0"/>
                  </a:defRPr>
                </a:lvl3pPr>
                <a:lvl4pPr marL="1600200" indent="-228600">
                  <a:spcBef>
                    <a:spcPct val="20000"/>
                  </a:spcBef>
                  <a:buFont typeface="Tahoma" panose="020B0604030504040204" pitchFamily="34" charset="0"/>
                  <a:buChar char="–"/>
                  <a:defRPr sz="2000">
                    <a:solidFill>
                      <a:schemeClr val="tx1"/>
                    </a:solidFill>
                    <a:latin typeface="Tahoma" panose="020B0604030504040204" pitchFamily="34" charset="0"/>
                  </a:defRPr>
                </a:lvl4pPr>
                <a:lvl5pPr marL="2057400" indent="-228600">
                  <a:spcBef>
                    <a:spcPct val="20000"/>
                  </a:spcBef>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9pPr>
              </a:lstStyle>
              <a:p>
                <a:pPr eaLnBrk="1" hangingPunct="1">
                  <a:spcBef>
                    <a:spcPct val="0"/>
                  </a:spcBef>
                  <a:buClrTx/>
                  <a:buSzTx/>
                  <a:buFontTx/>
                  <a:buNone/>
                </a:pPr>
                <a:endParaRPr lang="en-US" altLang="en-US" sz="1800">
                  <a:latin typeface="Times New Roman" panose="02020603050405020304" pitchFamily="18" charset="0"/>
                  <a:cs typeface="Times New Roman" panose="02020603050405020304" pitchFamily="18" charset="0"/>
                </a:endParaRPr>
              </a:p>
            </p:txBody>
          </p:sp>
          <p:sp>
            <p:nvSpPr>
              <p:cNvPr id="25667" name="Oval 180">
                <a:extLst>
                  <a:ext uri="{FF2B5EF4-FFF2-40B4-BE49-F238E27FC236}">
                    <a16:creationId xmlns:a16="http://schemas.microsoft.com/office/drawing/2014/main" id="{9159B888-B330-9264-FAE3-BD2BC572F8D9}"/>
                  </a:ext>
                </a:extLst>
              </p:cNvPr>
              <p:cNvSpPr>
                <a:spLocks noChangeArrowheads="1"/>
              </p:cNvSpPr>
              <p:nvPr/>
            </p:nvSpPr>
            <p:spPr bwMode="auto">
              <a:xfrm>
                <a:off x="672" y="2208"/>
                <a:ext cx="96" cy="96"/>
              </a:xfrm>
              <a:prstGeom prst="ellipse">
                <a:avLst/>
              </a:prstGeom>
              <a:solidFill>
                <a:schemeClr val="tx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hlink"/>
                  </a:buClr>
                  <a:buSzPct val="120000"/>
                  <a:buChar char="•"/>
                  <a:defRPr sz="3200">
                    <a:solidFill>
                      <a:schemeClr val="tx1"/>
                    </a:solidFill>
                    <a:latin typeface="Tahoma" panose="020B0604030504040204" pitchFamily="34" charset="0"/>
                  </a:defRPr>
                </a:lvl1pPr>
                <a:lvl2pPr marL="742950" indent="-285750">
                  <a:spcBef>
                    <a:spcPct val="20000"/>
                  </a:spcBef>
                  <a:buFont typeface="Tahoma" panose="020B0604030504040204" pitchFamily="34" charset="0"/>
                  <a:buChar char="–"/>
                  <a:defRPr sz="2800">
                    <a:solidFill>
                      <a:schemeClr val="tx1"/>
                    </a:solidFill>
                    <a:latin typeface="Tahoma" panose="020B0604030504040204" pitchFamily="34" charset="0"/>
                  </a:defRPr>
                </a:lvl2pPr>
                <a:lvl3pPr marL="1143000" indent="-228600">
                  <a:spcBef>
                    <a:spcPct val="20000"/>
                  </a:spcBef>
                  <a:buClr>
                    <a:schemeClr val="hlink"/>
                  </a:buClr>
                  <a:buSzPct val="120000"/>
                  <a:buChar char="•"/>
                  <a:defRPr sz="2400">
                    <a:solidFill>
                      <a:schemeClr val="tx1"/>
                    </a:solidFill>
                    <a:latin typeface="Tahoma" panose="020B0604030504040204" pitchFamily="34" charset="0"/>
                  </a:defRPr>
                </a:lvl3pPr>
                <a:lvl4pPr marL="1600200" indent="-228600">
                  <a:spcBef>
                    <a:spcPct val="20000"/>
                  </a:spcBef>
                  <a:buFont typeface="Tahoma" panose="020B0604030504040204" pitchFamily="34" charset="0"/>
                  <a:buChar char="–"/>
                  <a:defRPr sz="2000">
                    <a:solidFill>
                      <a:schemeClr val="tx1"/>
                    </a:solidFill>
                    <a:latin typeface="Tahoma" panose="020B0604030504040204" pitchFamily="34" charset="0"/>
                  </a:defRPr>
                </a:lvl4pPr>
                <a:lvl5pPr marL="2057400" indent="-228600">
                  <a:spcBef>
                    <a:spcPct val="20000"/>
                  </a:spcBef>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9pPr>
              </a:lstStyle>
              <a:p>
                <a:pPr eaLnBrk="1" hangingPunct="1">
                  <a:spcBef>
                    <a:spcPct val="0"/>
                  </a:spcBef>
                  <a:buClrTx/>
                  <a:buSzTx/>
                  <a:buFontTx/>
                  <a:buNone/>
                </a:pPr>
                <a:endParaRPr lang="en-US" altLang="en-US" sz="1800">
                  <a:latin typeface="Times New Roman" panose="02020603050405020304" pitchFamily="18" charset="0"/>
                  <a:cs typeface="Times New Roman" panose="02020603050405020304" pitchFamily="18" charset="0"/>
                </a:endParaRPr>
              </a:p>
            </p:txBody>
          </p:sp>
        </p:grpSp>
        <p:sp>
          <p:nvSpPr>
            <p:cNvPr id="25664" name="Text Box 181">
              <a:extLst>
                <a:ext uri="{FF2B5EF4-FFF2-40B4-BE49-F238E27FC236}">
                  <a16:creationId xmlns:a16="http://schemas.microsoft.com/office/drawing/2014/main" id="{6AB46482-F0F5-8150-1ED1-D5F187970498}"/>
                </a:ext>
              </a:extLst>
            </p:cNvPr>
            <p:cNvSpPr txBox="1">
              <a:spLocks noChangeArrowheads="1"/>
            </p:cNvSpPr>
            <p:nvPr/>
          </p:nvSpPr>
          <p:spPr bwMode="auto">
            <a:xfrm>
              <a:off x="1344" y="1296"/>
              <a:ext cx="250" cy="6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hlink"/>
                </a:buClr>
                <a:buSzPct val="120000"/>
                <a:buChar char="•"/>
                <a:defRPr sz="3200">
                  <a:solidFill>
                    <a:schemeClr val="tx1"/>
                  </a:solidFill>
                  <a:latin typeface="Tahoma" panose="020B0604030504040204" pitchFamily="34" charset="0"/>
                </a:defRPr>
              </a:lvl1pPr>
              <a:lvl2pPr marL="742950" indent="-285750">
                <a:spcBef>
                  <a:spcPct val="20000"/>
                </a:spcBef>
                <a:buFont typeface="Tahoma" panose="020B0604030504040204" pitchFamily="34" charset="0"/>
                <a:buChar char="–"/>
                <a:defRPr sz="2800">
                  <a:solidFill>
                    <a:schemeClr val="tx1"/>
                  </a:solidFill>
                  <a:latin typeface="Tahoma" panose="020B0604030504040204" pitchFamily="34" charset="0"/>
                </a:defRPr>
              </a:lvl2pPr>
              <a:lvl3pPr marL="1143000" indent="-228600">
                <a:spcBef>
                  <a:spcPct val="20000"/>
                </a:spcBef>
                <a:buClr>
                  <a:schemeClr val="hlink"/>
                </a:buClr>
                <a:buSzPct val="120000"/>
                <a:buChar char="•"/>
                <a:defRPr sz="2400">
                  <a:solidFill>
                    <a:schemeClr val="tx1"/>
                  </a:solidFill>
                  <a:latin typeface="Tahoma" panose="020B0604030504040204" pitchFamily="34" charset="0"/>
                </a:defRPr>
              </a:lvl3pPr>
              <a:lvl4pPr marL="1600200" indent="-228600">
                <a:spcBef>
                  <a:spcPct val="20000"/>
                </a:spcBef>
                <a:buFont typeface="Tahoma" panose="020B0604030504040204" pitchFamily="34" charset="0"/>
                <a:buChar char="–"/>
                <a:defRPr sz="2000">
                  <a:solidFill>
                    <a:schemeClr val="tx1"/>
                  </a:solidFill>
                  <a:latin typeface="Tahoma" panose="020B0604030504040204" pitchFamily="34" charset="0"/>
                </a:defRPr>
              </a:lvl4pPr>
              <a:lvl5pPr marL="2057400" indent="-228600">
                <a:spcBef>
                  <a:spcPct val="20000"/>
                </a:spcBef>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9pPr>
            </a:lstStyle>
            <a:p>
              <a:pPr eaLnBrk="1" hangingPunct="1">
                <a:spcBef>
                  <a:spcPct val="50000"/>
                </a:spcBef>
                <a:buClrTx/>
                <a:buSzTx/>
                <a:buFontTx/>
                <a:buNone/>
              </a:pPr>
              <a:r>
                <a:rPr lang="en-US" altLang="en-US" sz="1800" b="1">
                  <a:latin typeface="Times New Roman" panose="02020603050405020304" pitchFamily="18" charset="0"/>
                  <a:cs typeface="Times New Roman" panose="02020603050405020304" pitchFamily="18" charset="0"/>
                </a:rPr>
                <a:t>B</a:t>
              </a:r>
            </a:p>
            <a:p>
              <a:pPr eaLnBrk="1" hangingPunct="1">
                <a:spcBef>
                  <a:spcPct val="50000"/>
                </a:spcBef>
                <a:buClrTx/>
                <a:buSzTx/>
                <a:buFontTx/>
                <a:buNone/>
              </a:pPr>
              <a:r>
                <a:rPr lang="en-US" altLang="en-US" sz="1800" b="1">
                  <a:latin typeface="Times New Roman" panose="02020603050405020304" pitchFamily="18" charset="0"/>
                  <a:cs typeface="Times New Roman" panose="02020603050405020304" pitchFamily="18" charset="0"/>
                </a:rPr>
                <a:t>V</a:t>
              </a:r>
            </a:p>
          </p:txBody>
        </p:sp>
      </p:grpSp>
      <p:grpSp>
        <p:nvGrpSpPr>
          <p:cNvPr id="24758" name="Group 182">
            <a:extLst>
              <a:ext uri="{FF2B5EF4-FFF2-40B4-BE49-F238E27FC236}">
                <a16:creationId xmlns:a16="http://schemas.microsoft.com/office/drawing/2014/main" id="{565D5713-1C70-8B4E-EF10-66235A35E3A6}"/>
              </a:ext>
            </a:extLst>
          </p:cNvPr>
          <p:cNvGrpSpPr>
            <a:grpSpLocks/>
          </p:cNvGrpSpPr>
          <p:nvPr/>
        </p:nvGrpSpPr>
        <p:grpSpPr bwMode="auto">
          <a:xfrm>
            <a:off x="5190928" y="3921963"/>
            <a:ext cx="457200" cy="843817"/>
            <a:chOff x="3360" y="1152"/>
            <a:chExt cx="288" cy="691"/>
          </a:xfrm>
        </p:grpSpPr>
        <p:grpSp>
          <p:nvGrpSpPr>
            <p:cNvPr id="25658" name="Group 183">
              <a:extLst>
                <a:ext uri="{FF2B5EF4-FFF2-40B4-BE49-F238E27FC236}">
                  <a16:creationId xmlns:a16="http://schemas.microsoft.com/office/drawing/2014/main" id="{0BF8DD9D-93D6-1589-BF9E-75E4F5AAA21C}"/>
                </a:ext>
              </a:extLst>
            </p:cNvPr>
            <p:cNvGrpSpPr>
              <a:grpSpLocks/>
            </p:cNvGrpSpPr>
            <p:nvPr/>
          </p:nvGrpSpPr>
          <p:grpSpPr bwMode="auto">
            <a:xfrm>
              <a:off x="3360" y="1152"/>
              <a:ext cx="96" cy="624"/>
              <a:chOff x="672" y="1776"/>
              <a:chExt cx="96" cy="624"/>
            </a:xfrm>
          </p:grpSpPr>
          <p:sp>
            <p:nvSpPr>
              <p:cNvPr id="25660" name="AutoShape 184">
                <a:extLst>
                  <a:ext uri="{FF2B5EF4-FFF2-40B4-BE49-F238E27FC236}">
                    <a16:creationId xmlns:a16="http://schemas.microsoft.com/office/drawing/2014/main" id="{CAF6147A-4C6D-160F-2F73-85F1D478A6F4}"/>
                  </a:ext>
                </a:extLst>
              </p:cNvPr>
              <p:cNvSpPr>
                <a:spLocks noChangeArrowheads="1"/>
              </p:cNvSpPr>
              <p:nvPr/>
            </p:nvSpPr>
            <p:spPr bwMode="auto">
              <a:xfrm>
                <a:off x="672" y="1776"/>
                <a:ext cx="96" cy="624"/>
              </a:xfrm>
              <a:prstGeom prst="flowChartTerminator">
                <a:avLst/>
              </a:prstGeom>
              <a:solidFill>
                <a:srgbClr val="0070C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hlink"/>
                  </a:buClr>
                  <a:buSzPct val="120000"/>
                  <a:buChar char="•"/>
                  <a:defRPr sz="3200">
                    <a:solidFill>
                      <a:schemeClr val="tx1"/>
                    </a:solidFill>
                    <a:latin typeface="Tahoma" panose="020B0604030504040204" pitchFamily="34" charset="0"/>
                  </a:defRPr>
                </a:lvl1pPr>
                <a:lvl2pPr marL="742950" indent="-285750">
                  <a:spcBef>
                    <a:spcPct val="20000"/>
                  </a:spcBef>
                  <a:buFont typeface="Tahoma" panose="020B0604030504040204" pitchFamily="34" charset="0"/>
                  <a:buChar char="–"/>
                  <a:defRPr sz="2800">
                    <a:solidFill>
                      <a:schemeClr val="tx1"/>
                    </a:solidFill>
                    <a:latin typeface="Tahoma" panose="020B0604030504040204" pitchFamily="34" charset="0"/>
                  </a:defRPr>
                </a:lvl2pPr>
                <a:lvl3pPr marL="1143000" indent="-228600">
                  <a:spcBef>
                    <a:spcPct val="20000"/>
                  </a:spcBef>
                  <a:buClr>
                    <a:schemeClr val="hlink"/>
                  </a:buClr>
                  <a:buSzPct val="120000"/>
                  <a:buChar char="•"/>
                  <a:defRPr sz="2400">
                    <a:solidFill>
                      <a:schemeClr val="tx1"/>
                    </a:solidFill>
                    <a:latin typeface="Tahoma" panose="020B0604030504040204" pitchFamily="34" charset="0"/>
                  </a:defRPr>
                </a:lvl3pPr>
                <a:lvl4pPr marL="1600200" indent="-228600">
                  <a:spcBef>
                    <a:spcPct val="20000"/>
                  </a:spcBef>
                  <a:buFont typeface="Tahoma" panose="020B0604030504040204" pitchFamily="34" charset="0"/>
                  <a:buChar char="–"/>
                  <a:defRPr sz="2000">
                    <a:solidFill>
                      <a:schemeClr val="tx1"/>
                    </a:solidFill>
                    <a:latin typeface="Tahoma" panose="020B0604030504040204" pitchFamily="34" charset="0"/>
                  </a:defRPr>
                </a:lvl4pPr>
                <a:lvl5pPr marL="2057400" indent="-228600">
                  <a:spcBef>
                    <a:spcPct val="20000"/>
                  </a:spcBef>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9pPr>
              </a:lstStyle>
              <a:p>
                <a:pPr eaLnBrk="1" hangingPunct="1">
                  <a:spcBef>
                    <a:spcPct val="0"/>
                  </a:spcBef>
                  <a:buClrTx/>
                  <a:buSzTx/>
                  <a:buFontTx/>
                  <a:buNone/>
                </a:pPr>
                <a:endParaRPr lang="en-US" altLang="en-US" sz="1800">
                  <a:latin typeface="Times New Roman" panose="02020603050405020304" pitchFamily="18" charset="0"/>
                  <a:cs typeface="Times New Roman" panose="02020603050405020304" pitchFamily="18" charset="0"/>
                </a:endParaRPr>
              </a:p>
            </p:txBody>
          </p:sp>
          <p:sp>
            <p:nvSpPr>
              <p:cNvPr id="25661" name="Oval 185">
                <a:extLst>
                  <a:ext uri="{FF2B5EF4-FFF2-40B4-BE49-F238E27FC236}">
                    <a16:creationId xmlns:a16="http://schemas.microsoft.com/office/drawing/2014/main" id="{950868AD-E166-0A1A-9868-342055F20AD5}"/>
                  </a:ext>
                </a:extLst>
              </p:cNvPr>
              <p:cNvSpPr>
                <a:spLocks noChangeArrowheads="1"/>
              </p:cNvSpPr>
              <p:nvPr/>
            </p:nvSpPr>
            <p:spPr bwMode="auto">
              <a:xfrm>
                <a:off x="672" y="1872"/>
                <a:ext cx="96" cy="96"/>
              </a:xfrm>
              <a:prstGeom prst="ellipse">
                <a:avLst/>
              </a:prstGeom>
              <a:solidFill>
                <a:schemeClr val="bg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hlink"/>
                  </a:buClr>
                  <a:buSzPct val="120000"/>
                  <a:buChar char="•"/>
                  <a:defRPr sz="3200">
                    <a:solidFill>
                      <a:schemeClr val="tx1"/>
                    </a:solidFill>
                    <a:latin typeface="Tahoma" panose="020B0604030504040204" pitchFamily="34" charset="0"/>
                  </a:defRPr>
                </a:lvl1pPr>
                <a:lvl2pPr marL="742950" indent="-285750">
                  <a:spcBef>
                    <a:spcPct val="20000"/>
                  </a:spcBef>
                  <a:buFont typeface="Tahoma" panose="020B0604030504040204" pitchFamily="34" charset="0"/>
                  <a:buChar char="–"/>
                  <a:defRPr sz="2800">
                    <a:solidFill>
                      <a:schemeClr val="tx1"/>
                    </a:solidFill>
                    <a:latin typeface="Tahoma" panose="020B0604030504040204" pitchFamily="34" charset="0"/>
                  </a:defRPr>
                </a:lvl2pPr>
                <a:lvl3pPr marL="1143000" indent="-228600">
                  <a:spcBef>
                    <a:spcPct val="20000"/>
                  </a:spcBef>
                  <a:buClr>
                    <a:schemeClr val="hlink"/>
                  </a:buClr>
                  <a:buSzPct val="120000"/>
                  <a:buChar char="•"/>
                  <a:defRPr sz="2400">
                    <a:solidFill>
                      <a:schemeClr val="tx1"/>
                    </a:solidFill>
                    <a:latin typeface="Tahoma" panose="020B0604030504040204" pitchFamily="34" charset="0"/>
                  </a:defRPr>
                </a:lvl3pPr>
                <a:lvl4pPr marL="1600200" indent="-228600">
                  <a:spcBef>
                    <a:spcPct val="20000"/>
                  </a:spcBef>
                  <a:buFont typeface="Tahoma" panose="020B0604030504040204" pitchFamily="34" charset="0"/>
                  <a:buChar char="–"/>
                  <a:defRPr sz="2000">
                    <a:solidFill>
                      <a:schemeClr val="tx1"/>
                    </a:solidFill>
                    <a:latin typeface="Tahoma" panose="020B0604030504040204" pitchFamily="34" charset="0"/>
                  </a:defRPr>
                </a:lvl4pPr>
                <a:lvl5pPr marL="2057400" indent="-228600">
                  <a:spcBef>
                    <a:spcPct val="20000"/>
                  </a:spcBef>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9pPr>
              </a:lstStyle>
              <a:p>
                <a:pPr eaLnBrk="1" hangingPunct="1">
                  <a:spcBef>
                    <a:spcPct val="0"/>
                  </a:spcBef>
                  <a:buClrTx/>
                  <a:buSzTx/>
                  <a:buFontTx/>
                  <a:buNone/>
                </a:pPr>
                <a:endParaRPr lang="en-US" altLang="en-US" sz="1800">
                  <a:latin typeface="Times New Roman" panose="02020603050405020304" pitchFamily="18" charset="0"/>
                  <a:cs typeface="Times New Roman" panose="02020603050405020304" pitchFamily="18" charset="0"/>
                </a:endParaRPr>
              </a:p>
            </p:txBody>
          </p:sp>
          <p:sp>
            <p:nvSpPr>
              <p:cNvPr id="25662" name="Oval 186">
                <a:extLst>
                  <a:ext uri="{FF2B5EF4-FFF2-40B4-BE49-F238E27FC236}">
                    <a16:creationId xmlns:a16="http://schemas.microsoft.com/office/drawing/2014/main" id="{8CFD1119-2CDD-8A02-A50A-D569BC5A2CAB}"/>
                  </a:ext>
                </a:extLst>
              </p:cNvPr>
              <p:cNvSpPr>
                <a:spLocks noChangeArrowheads="1"/>
              </p:cNvSpPr>
              <p:nvPr/>
            </p:nvSpPr>
            <p:spPr bwMode="auto">
              <a:xfrm>
                <a:off x="672" y="2208"/>
                <a:ext cx="96" cy="96"/>
              </a:xfrm>
              <a:prstGeom prst="ellipse">
                <a:avLst/>
              </a:prstGeom>
              <a:solidFill>
                <a:schemeClr val="bg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hlink"/>
                  </a:buClr>
                  <a:buSzPct val="120000"/>
                  <a:buChar char="•"/>
                  <a:defRPr sz="3200">
                    <a:solidFill>
                      <a:schemeClr val="tx1"/>
                    </a:solidFill>
                    <a:latin typeface="Tahoma" panose="020B0604030504040204" pitchFamily="34" charset="0"/>
                  </a:defRPr>
                </a:lvl1pPr>
                <a:lvl2pPr marL="742950" indent="-285750">
                  <a:spcBef>
                    <a:spcPct val="20000"/>
                  </a:spcBef>
                  <a:buFont typeface="Tahoma" panose="020B0604030504040204" pitchFamily="34" charset="0"/>
                  <a:buChar char="–"/>
                  <a:defRPr sz="2800">
                    <a:solidFill>
                      <a:schemeClr val="tx1"/>
                    </a:solidFill>
                    <a:latin typeface="Tahoma" panose="020B0604030504040204" pitchFamily="34" charset="0"/>
                  </a:defRPr>
                </a:lvl2pPr>
                <a:lvl3pPr marL="1143000" indent="-228600">
                  <a:spcBef>
                    <a:spcPct val="20000"/>
                  </a:spcBef>
                  <a:buClr>
                    <a:schemeClr val="hlink"/>
                  </a:buClr>
                  <a:buSzPct val="120000"/>
                  <a:buChar char="•"/>
                  <a:defRPr sz="2400">
                    <a:solidFill>
                      <a:schemeClr val="tx1"/>
                    </a:solidFill>
                    <a:latin typeface="Tahoma" panose="020B0604030504040204" pitchFamily="34" charset="0"/>
                  </a:defRPr>
                </a:lvl3pPr>
                <a:lvl4pPr marL="1600200" indent="-228600">
                  <a:spcBef>
                    <a:spcPct val="20000"/>
                  </a:spcBef>
                  <a:buFont typeface="Tahoma" panose="020B0604030504040204" pitchFamily="34" charset="0"/>
                  <a:buChar char="–"/>
                  <a:defRPr sz="2000">
                    <a:solidFill>
                      <a:schemeClr val="tx1"/>
                    </a:solidFill>
                    <a:latin typeface="Tahoma" panose="020B0604030504040204" pitchFamily="34" charset="0"/>
                  </a:defRPr>
                </a:lvl4pPr>
                <a:lvl5pPr marL="2057400" indent="-228600">
                  <a:spcBef>
                    <a:spcPct val="20000"/>
                  </a:spcBef>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9pPr>
              </a:lstStyle>
              <a:p>
                <a:pPr eaLnBrk="1" hangingPunct="1">
                  <a:spcBef>
                    <a:spcPct val="0"/>
                  </a:spcBef>
                  <a:buClrTx/>
                  <a:buSzTx/>
                  <a:buFontTx/>
                  <a:buNone/>
                </a:pPr>
                <a:endParaRPr lang="en-US" altLang="en-US" sz="1800">
                  <a:latin typeface="Times New Roman" panose="02020603050405020304" pitchFamily="18" charset="0"/>
                  <a:cs typeface="Times New Roman" panose="02020603050405020304" pitchFamily="18" charset="0"/>
                </a:endParaRPr>
              </a:p>
            </p:txBody>
          </p:sp>
        </p:grpSp>
        <p:sp>
          <p:nvSpPr>
            <p:cNvPr id="25659" name="Text Box 187">
              <a:extLst>
                <a:ext uri="{FF2B5EF4-FFF2-40B4-BE49-F238E27FC236}">
                  <a16:creationId xmlns:a16="http://schemas.microsoft.com/office/drawing/2014/main" id="{9A82D766-D5FE-B784-5A71-23618ECF4A65}"/>
                </a:ext>
              </a:extLst>
            </p:cNvPr>
            <p:cNvSpPr txBox="1">
              <a:spLocks noChangeArrowheads="1"/>
            </p:cNvSpPr>
            <p:nvPr/>
          </p:nvSpPr>
          <p:spPr bwMode="auto">
            <a:xfrm>
              <a:off x="3456" y="1200"/>
              <a:ext cx="192" cy="6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hlink"/>
                </a:buClr>
                <a:buSzPct val="120000"/>
                <a:buChar char="•"/>
                <a:defRPr sz="3200">
                  <a:solidFill>
                    <a:schemeClr val="tx1"/>
                  </a:solidFill>
                  <a:latin typeface="Tahoma" panose="020B0604030504040204" pitchFamily="34" charset="0"/>
                </a:defRPr>
              </a:lvl1pPr>
              <a:lvl2pPr marL="742950" indent="-285750">
                <a:spcBef>
                  <a:spcPct val="20000"/>
                </a:spcBef>
                <a:buFont typeface="Tahoma" panose="020B0604030504040204" pitchFamily="34" charset="0"/>
                <a:buChar char="–"/>
                <a:defRPr sz="2800">
                  <a:solidFill>
                    <a:schemeClr val="tx1"/>
                  </a:solidFill>
                  <a:latin typeface="Tahoma" panose="020B0604030504040204" pitchFamily="34" charset="0"/>
                </a:defRPr>
              </a:lvl2pPr>
              <a:lvl3pPr marL="1143000" indent="-228600">
                <a:spcBef>
                  <a:spcPct val="20000"/>
                </a:spcBef>
                <a:buClr>
                  <a:schemeClr val="hlink"/>
                </a:buClr>
                <a:buSzPct val="120000"/>
                <a:buChar char="•"/>
                <a:defRPr sz="2400">
                  <a:solidFill>
                    <a:schemeClr val="tx1"/>
                  </a:solidFill>
                  <a:latin typeface="Tahoma" panose="020B0604030504040204" pitchFamily="34" charset="0"/>
                </a:defRPr>
              </a:lvl3pPr>
              <a:lvl4pPr marL="1600200" indent="-228600">
                <a:spcBef>
                  <a:spcPct val="20000"/>
                </a:spcBef>
                <a:buFont typeface="Tahoma" panose="020B0604030504040204" pitchFamily="34" charset="0"/>
                <a:buChar char="–"/>
                <a:defRPr sz="2000">
                  <a:solidFill>
                    <a:schemeClr val="tx1"/>
                  </a:solidFill>
                  <a:latin typeface="Tahoma" panose="020B0604030504040204" pitchFamily="34" charset="0"/>
                </a:defRPr>
              </a:lvl4pPr>
              <a:lvl5pPr marL="2057400" indent="-228600">
                <a:spcBef>
                  <a:spcPct val="20000"/>
                </a:spcBef>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9pPr>
            </a:lstStyle>
            <a:p>
              <a:pPr eaLnBrk="1" hangingPunct="1">
                <a:spcBef>
                  <a:spcPct val="50000"/>
                </a:spcBef>
                <a:buClrTx/>
                <a:buSzTx/>
                <a:buFontTx/>
                <a:buNone/>
              </a:pPr>
              <a:r>
                <a:rPr lang="en-US" altLang="en-US" sz="1800" b="1">
                  <a:latin typeface="Times New Roman" panose="02020603050405020304" pitchFamily="18" charset="0"/>
                  <a:cs typeface="Times New Roman" panose="02020603050405020304" pitchFamily="18" charset="0"/>
                </a:rPr>
                <a:t>b</a:t>
              </a:r>
            </a:p>
            <a:p>
              <a:pPr eaLnBrk="1" hangingPunct="1">
                <a:spcBef>
                  <a:spcPct val="50000"/>
                </a:spcBef>
                <a:buClrTx/>
                <a:buSzTx/>
                <a:buFontTx/>
                <a:buNone/>
              </a:pPr>
              <a:r>
                <a:rPr lang="en-US" altLang="en-US" sz="1800" b="1">
                  <a:latin typeface="Times New Roman" panose="02020603050405020304" pitchFamily="18" charset="0"/>
                  <a:cs typeface="Times New Roman" panose="02020603050405020304" pitchFamily="18" charset="0"/>
                </a:rPr>
                <a:t>v</a:t>
              </a:r>
            </a:p>
          </p:txBody>
        </p:sp>
      </p:grpSp>
      <p:grpSp>
        <p:nvGrpSpPr>
          <p:cNvPr id="24764" name="Group 188">
            <a:extLst>
              <a:ext uri="{FF2B5EF4-FFF2-40B4-BE49-F238E27FC236}">
                <a16:creationId xmlns:a16="http://schemas.microsoft.com/office/drawing/2014/main" id="{A1B5FF27-E18E-D198-6ACD-992F86A5677D}"/>
              </a:ext>
            </a:extLst>
          </p:cNvPr>
          <p:cNvGrpSpPr>
            <a:grpSpLocks/>
          </p:cNvGrpSpPr>
          <p:nvPr/>
        </p:nvGrpSpPr>
        <p:grpSpPr bwMode="auto">
          <a:xfrm>
            <a:off x="6900666" y="3853701"/>
            <a:ext cx="457200" cy="843817"/>
            <a:chOff x="3360" y="1152"/>
            <a:chExt cx="288" cy="691"/>
          </a:xfrm>
        </p:grpSpPr>
        <p:grpSp>
          <p:nvGrpSpPr>
            <p:cNvPr id="25653" name="Group 189">
              <a:extLst>
                <a:ext uri="{FF2B5EF4-FFF2-40B4-BE49-F238E27FC236}">
                  <a16:creationId xmlns:a16="http://schemas.microsoft.com/office/drawing/2014/main" id="{A6F95FAE-B914-B7F8-79A2-9BC04B99274B}"/>
                </a:ext>
              </a:extLst>
            </p:cNvPr>
            <p:cNvGrpSpPr>
              <a:grpSpLocks/>
            </p:cNvGrpSpPr>
            <p:nvPr/>
          </p:nvGrpSpPr>
          <p:grpSpPr bwMode="auto">
            <a:xfrm>
              <a:off x="3360" y="1152"/>
              <a:ext cx="96" cy="624"/>
              <a:chOff x="672" y="1776"/>
              <a:chExt cx="96" cy="624"/>
            </a:xfrm>
          </p:grpSpPr>
          <p:sp>
            <p:nvSpPr>
              <p:cNvPr id="25655" name="AutoShape 190">
                <a:extLst>
                  <a:ext uri="{FF2B5EF4-FFF2-40B4-BE49-F238E27FC236}">
                    <a16:creationId xmlns:a16="http://schemas.microsoft.com/office/drawing/2014/main" id="{CEA2B4DE-AD81-7C0B-F972-42B22A99B421}"/>
                  </a:ext>
                </a:extLst>
              </p:cNvPr>
              <p:cNvSpPr>
                <a:spLocks noChangeArrowheads="1"/>
              </p:cNvSpPr>
              <p:nvPr/>
            </p:nvSpPr>
            <p:spPr bwMode="auto">
              <a:xfrm>
                <a:off x="672" y="1776"/>
                <a:ext cx="96" cy="624"/>
              </a:xfrm>
              <a:prstGeom prst="flowChartTerminator">
                <a:avLst/>
              </a:prstGeom>
              <a:solidFill>
                <a:srgbClr val="0070C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hlink"/>
                  </a:buClr>
                  <a:buSzPct val="120000"/>
                  <a:buChar char="•"/>
                  <a:defRPr sz="3200">
                    <a:solidFill>
                      <a:schemeClr val="tx1"/>
                    </a:solidFill>
                    <a:latin typeface="Tahoma" panose="020B0604030504040204" pitchFamily="34" charset="0"/>
                  </a:defRPr>
                </a:lvl1pPr>
                <a:lvl2pPr marL="742950" indent="-285750">
                  <a:spcBef>
                    <a:spcPct val="20000"/>
                  </a:spcBef>
                  <a:buFont typeface="Tahoma" panose="020B0604030504040204" pitchFamily="34" charset="0"/>
                  <a:buChar char="–"/>
                  <a:defRPr sz="2800">
                    <a:solidFill>
                      <a:schemeClr val="tx1"/>
                    </a:solidFill>
                    <a:latin typeface="Tahoma" panose="020B0604030504040204" pitchFamily="34" charset="0"/>
                  </a:defRPr>
                </a:lvl2pPr>
                <a:lvl3pPr marL="1143000" indent="-228600">
                  <a:spcBef>
                    <a:spcPct val="20000"/>
                  </a:spcBef>
                  <a:buClr>
                    <a:schemeClr val="hlink"/>
                  </a:buClr>
                  <a:buSzPct val="120000"/>
                  <a:buChar char="•"/>
                  <a:defRPr sz="2400">
                    <a:solidFill>
                      <a:schemeClr val="tx1"/>
                    </a:solidFill>
                    <a:latin typeface="Tahoma" panose="020B0604030504040204" pitchFamily="34" charset="0"/>
                  </a:defRPr>
                </a:lvl3pPr>
                <a:lvl4pPr marL="1600200" indent="-228600">
                  <a:spcBef>
                    <a:spcPct val="20000"/>
                  </a:spcBef>
                  <a:buFont typeface="Tahoma" panose="020B0604030504040204" pitchFamily="34" charset="0"/>
                  <a:buChar char="–"/>
                  <a:defRPr sz="2000">
                    <a:solidFill>
                      <a:schemeClr val="tx1"/>
                    </a:solidFill>
                    <a:latin typeface="Tahoma" panose="020B0604030504040204" pitchFamily="34" charset="0"/>
                  </a:defRPr>
                </a:lvl4pPr>
                <a:lvl5pPr marL="2057400" indent="-228600">
                  <a:spcBef>
                    <a:spcPct val="20000"/>
                  </a:spcBef>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9pPr>
              </a:lstStyle>
              <a:p>
                <a:pPr eaLnBrk="1" hangingPunct="1">
                  <a:spcBef>
                    <a:spcPct val="0"/>
                  </a:spcBef>
                  <a:buClrTx/>
                  <a:buSzTx/>
                  <a:buFontTx/>
                  <a:buNone/>
                </a:pPr>
                <a:endParaRPr lang="en-US" altLang="en-US" sz="1800">
                  <a:latin typeface="Times New Roman" panose="02020603050405020304" pitchFamily="18" charset="0"/>
                  <a:cs typeface="Times New Roman" panose="02020603050405020304" pitchFamily="18" charset="0"/>
                </a:endParaRPr>
              </a:p>
            </p:txBody>
          </p:sp>
          <p:sp>
            <p:nvSpPr>
              <p:cNvPr id="25656" name="Oval 191">
                <a:extLst>
                  <a:ext uri="{FF2B5EF4-FFF2-40B4-BE49-F238E27FC236}">
                    <a16:creationId xmlns:a16="http://schemas.microsoft.com/office/drawing/2014/main" id="{A7472748-3ABB-8279-3C44-46387BBC393B}"/>
                  </a:ext>
                </a:extLst>
              </p:cNvPr>
              <p:cNvSpPr>
                <a:spLocks noChangeArrowheads="1"/>
              </p:cNvSpPr>
              <p:nvPr/>
            </p:nvSpPr>
            <p:spPr bwMode="auto">
              <a:xfrm>
                <a:off x="672" y="1872"/>
                <a:ext cx="96" cy="96"/>
              </a:xfrm>
              <a:prstGeom prst="ellipse">
                <a:avLst/>
              </a:prstGeom>
              <a:solidFill>
                <a:schemeClr val="bg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hlink"/>
                  </a:buClr>
                  <a:buSzPct val="120000"/>
                  <a:buChar char="•"/>
                  <a:defRPr sz="3200">
                    <a:solidFill>
                      <a:schemeClr val="tx1"/>
                    </a:solidFill>
                    <a:latin typeface="Tahoma" panose="020B0604030504040204" pitchFamily="34" charset="0"/>
                  </a:defRPr>
                </a:lvl1pPr>
                <a:lvl2pPr marL="742950" indent="-285750">
                  <a:spcBef>
                    <a:spcPct val="20000"/>
                  </a:spcBef>
                  <a:buFont typeface="Tahoma" panose="020B0604030504040204" pitchFamily="34" charset="0"/>
                  <a:buChar char="–"/>
                  <a:defRPr sz="2800">
                    <a:solidFill>
                      <a:schemeClr val="tx1"/>
                    </a:solidFill>
                    <a:latin typeface="Tahoma" panose="020B0604030504040204" pitchFamily="34" charset="0"/>
                  </a:defRPr>
                </a:lvl2pPr>
                <a:lvl3pPr marL="1143000" indent="-228600">
                  <a:spcBef>
                    <a:spcPct val="20000"/>
                  </a:spcBef>
                  <a:buClr>
                    <a:schemeClr val="hlink"/>
                  </a:buClr>
                  <a:buSzPct val="120000"/>
                  <a:buChar char="•"/>
                  <a:defRPr sz="2400">
                    <a:solidFill>
                      <a:schemeClr val="tx1"/>
                    </a:solidFill>
                    <a:latin typeface="Tahoma" panose="020B0604030504040204" pitchFamily="34" charset="0"/>
                  </a:defRPr>
                </a:lvl3pPr>
                <a:lvl4pPr marL="1600200" indent="-228600">
                  <a:spcBef>
                    <a:spcPct val="20000"/>
                  </a:spcBef>
                  <a:buFont typeface="Tahoma" panose="020B0604030504040204" pitchFamily="34" charset="0"/>
                  <a:buChar char="–"/>
                  <a:defRPr sz="2000">
                    <a:solidFill>
                      <a:schemeClr val="tx1"/>
                    </a:solidFill>
                    <a:latin typeface="Tahoma" panose="020B0604030504040204" pitchFamily="34" charset="0"/>
                  </a:defRPr>
                </a:lvl4pPr>
                <a:lvl5pPr marL="2057400" indent="-228600">
                  <a:spcBef>
                    <a:spcPct val="20000"/>
                  </a:spcBef>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9pPr>
              </a:lstStyle>
              <a:p>
                <a:pPr eaLnBrk="1" hangingPunct="1">
                  <a:spcBef>
                    <a:spcPct val="0"/>
                  </a:spcBef>
                  <a:buClrTx/>
                  <a:buSzTx/>
                  <a:buFontTx/>
                  <a:buNone/>
                </a:pPr>
                <a:endParaRPr lang="en-US" altLang="en-US" sz="1800">
                  <a:latin typeface="Times New Roman" panose="02020603050405020304" pitchFamily="18" charset="0"/>
                  <a:cs typeface="Times New Roman" panose="02020603050405020304" pitchFamily="18" charset="0"/>
                </a:endParaRPr>
              </a:p>
            </p:txBody>
          </p:sp>
          <p:sp>
            <p:nvSpPr>
              <p:cNvPr id="25657" name="Oval 192">
                <a:extLst>
                  <a:ext uri="{FF2B5EF4-FFF2-40B4-BE49-F238E27FC236}">
                    <a16:creationId xmlns:a16="http://schemas.microsoft.com/office/drawing/2014/main" id="{1B4E1254-2A43-07F1-1FBE-05E73A45B12E}"/>
                  </a:ext>
                </a:extLst>
              </p:cNvPr>
              <p:cNvSpPr>
                <a:spLocks noChangeArrowheads="1"/>
              </p:cNvSpPr>
              <p:nvPr/>
            </p:nvSpPr>
            <p:spPr bwMode="auto">
              <a:xfrm>
                <a:off x="672" y="2208"/>
                <a:ext cx="96" cy="96"/>
              </a:xfrm>
              <a:prstGeom prst="ellipse">
                <a:avLst/>
              </a:prstGeom>
              <a:solidFill>
                <a:schemeClr val="bg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hlink"/>
                  </a:buClr>
                  <a:buSzPct val="120000"/>
                  <a:buChar char="•"/>
                  <a:defRPr sz="3200">
                    <a:solidFill>
                      <a:schemeClr val="tx1"/>
                    </a:solidFill>
                    <a:latin typeface="Tahoma" panose="020B0604030504040204" pitchFamily="34" charset="0"/>
                  </a:defRPr>
                </a:lvl1pPr>
                <a:lvl2pPr marL="742950" indent="-285750">
                  <a:spcBef>
                    <a:spcPct val="20000"/>
                  </a:spcBef>
                  <a:buFont typeface="Tahoma" panose="020B0604030504040204" pitchFamily="34" charset="0"/>
                  <a:buChar char="–"/>
                  <a:defRPr sz="2800">
                    <a:solidFill>
                      <a:schemeClr val="tx1"/>
                    </a:solidFill>
                    <a:latin typeface="Tahoma" panose="020B0604030504040204" pitchFamily="34" charset="0"/>
                  </a:defRPr>
                </a:lvl2pPr>
                <a:lvl3pPr marL="1143000" indent="-228600">
                  <a:spcBef>
                    <a:spcPct val="20000"/>
                  </a:spcBef>
                  <a:buClr>
                    <a:schemeClr val="hlink"/>
                  </a:buClr>
                  <a:buSzPct val="120000"/>
                  <a:buChar char="•"/>
                  <a:defRPr sz="2400">
                    <a:solidFill>
                      <a:schemeClr val="tx1"/>
                    </a:solidFill>
                    <a:latin typeface="Tahoma" panose="020B0604030504040204" pitchFamily="34" charset="0"/>
                  </a:defRPr>
                </a:lvl3pPr>
                <a:lvl4pPr marL="1600200" indent="-228600">
                  <a:spcBef>
                    <a:spcPct val="20000"/>
                  </a:spcBef>
                  <a:buFont typeface="Tahoma" panose="020B0604030504040204" pitchFamily="34" charset="0"/>
                  <a:buChar char="–"/>
                  <a:defRPr sz="2000">
                    <a:solidFill>
                      <a:schemeClr val="tx1"/>
                    </a:solidFill>
                    <a:latin typeface="Tahoma" panose="020B0604030504040204" pitchFamily="34" charset="0"/>
                  </a:defRPr>
                </a:lvl4pPr>
                <a:lvl5pPr marL="2057400" indent="-228600">
                  <a:spcBef>
                    <a:spcPct val="20000"/>
                  </a:spcBef>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9pPr>
              </a:lstStyle>
              <a:p>
                <a:pPr eaLnBrk="1" hangingPunct="1">
                  <a:spcBef>
                    <a:spcPct val="0"/>
                  </a:spcBef>
                  <a:buClrTx/>
                  <a:buSzTx/>
                  <a:buFontTx/>
                  <a:buNone/>
                </a:pPr>
                <a:endParaRPr lang="en-US" altLang="en-US" sz="1800">
                  <a:latin typeface="Times New Roman" panose="02020603050405020304" pitchFamily="18" charset="0"/>
                  <a:cs typeface="Times New Roman" panose="02020603050405020304" pitchFamily="18" charset="0"/>
                </a:endParaRPr>
              </a:p>
            </p:txBody>
          </p:sp>
        </p:grpSp>
        <p:sp>
          <p:nvSpPr>
            <p:cNvPr id="25654" name="Text Box 193">
              <a:extLst>
                <a:ext uri="{FF2B5EF4-FFF2-40B4-BE49-F238E27FC236}">
                  <a16:creationId xmlns:a16="http://schemas.microsoft.com/office/drawing/2014/main" id="{F29D4869-ABC5-FF63-1D3C-2D44BF1E6F64}"/>
                </a:ext>
              </a:extLst>
            </p:cNvPr>
            <p:cNvSpPr txBox="1">
              <a:spLocks noChangeArrowheads="1"/>
            </p:cNvSpPr>
            <p:nvPr/>
          </p:nvSpPr>
          <p:spPr bwMode="auto">
            <a:xfrm>
              <a:off x="3456" y="1200"/>
              <a:ext cx="192" cy="6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hlink"/>
                </a:buClr>
                <a:buSzPct val="120000"/>
                <a:buChar char="•"/>
                <a:defRPr sz="3200">
                  <a:solidFill>
                    <a:schemeClr val="tx1"/>
                  </a:solidFill>
                  <a:latin typeface="Tahoma" panose="020B0604030504040204" pitchFamily="34" charset="0"/>
                </a:defRPr>
              </a:lvl1pPr>
              <a:lvl2pPr marL="742950" indent="-285750">
                <a:spcBef>
                  <a:spcPct val="20000"/>
                </a:spcBef>
                <a:buFont typeface="Tahoma" panose="020B0604030504040204" pitchFamily="34" charset="0"/>
                <a:buChar char="–"/>
                <a:defRPr sz="2800">
                  <a:solidFill>
                    <a:schemeClr val="tx1"/>
                  </a:solidFill>
                  <a:latin typeface="Tahoma" panose="020B0604030504040204" pitchFamily="34" charset="0"/>
                </a:defRPr>
              </a:lvl2pPr>
              <a:lvl3pPr marL="1143000" indent="-228600">
                <a:spcBef>
                  <a:spcPct val="20000"/>
                </a:spcBef>
                <a:buClr>
                  <a:schemeClr val="hlink"/>
                </a:buClr>
                <a:buSzPct val="120000"/>
                <a:buChar char="•"/>
                <a:defRPr sz="2400">
                  <a:solidFill>
                    <a:schemeClr val="tx1"/>
                  </a:solidFill>
                  <a:latin typeface="Tahoma" panose="020B0604030504040204" pitchFamily="34" charset="0"/>
                </a:defRPr>
              </a:lvl3pPr>
              <a:lvl4pPr marL="1600200" indent="-228600">
                <a:spcBef>
                  <a:spcPct val="20000"/>
                </a:spcBef>
                <a:buFont typeface="Tahoma" panose="020B0604030504040204" pitchFamily="34" charset="0"/>
                <a:buChar char="–"/>
                <a:defRPr sz="2000">
                  <a:solidFill>
                    <a:schemeClr val="tx1"/>
                  </a:solidFill>
                  <a:latin typeface="Tahoma" panose="020B0604030504040204" pitchFamily="34" charset="0"/>
                </a:defRPr>
              </a:lvl4pPr>
              <a:lvl5pPr marL="2057400" indent="-228600">
                <a:spcBef>
                  <a:spcPct val="20000"/>
                </a:spcBef>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9pPr>
            </a:lstStyle>
            <a:p>
              <a:pPr eaLnBrk="1" hangingPunct="1">
                <a:spcBef>
                  <a:spcPct val="50000"/>
                </a:spcBef>
                <a:buClrTx/>
                <a:buSzTx/>
                <a:buFontTx/>
                <a:buNone/>
              </a:pPr>
              <a:r>
                <a:rPr lang="en-US" altLang="en-US" sz="1800" b="1">
                  <a:latin typeface="Times New Roman" panose="02020603050405020304" pitchFamily="18" charset="0"/>
                  <a:cs typeface="Times New Roman" panose="02020603050405020304" pitchFamily="18" charset="0"/>
                </a:rPr>
                <a:t>b</a:t>
              </a:r>
            </a:p>
            <a:p>
              <a:pPr eaLnBrk="1" hangingPunct="1">
                <a:spcBef>
                  <a:spcPct val="50000"/>
                </a:spcBef>
                <a:buClrTx/>
                <a:buSzTx/>
                <a:buFontTx/>
                <a:buNone/>
              </a:pPr>
              <a:r>
                <a:rPr lang="en-US" altLang="en-US" sz="1800" b="1">
                  <a:latin typeface="Times New Roman" panose="02020603050405020304" pitchFamily="18" charset="0"/>
                  <a:cs typeface="Times New Roman" panose="02020603050405020304" pitchFamily="18" charset="0"/>
                </a:rPr>
                <a:t>v</a:t>
              </a:r>
            </a:p>
          </p:txBody>
        </p:sp>
      </p:grpSp>
      <p:grpSp>
        <p:nvGrpSpPr>
          <p:cNvPr id="24770" name="Group 194">
            <a:extLst>
              <a:ext uri="{FF2B5EF4-FFF2-40B4-BE49-F238E27FC236}">
                <a16:creationId xmlns:a16="http://schemas.microsoft.com/office/drawing/2014/main" id="{CDC7D46B-74FE-932E-48FC-218C4E552350}"/>
              </a:ext>
            </a:extLst>
          </p:cNvPr>
          <p:cNvGrpSpPr>
            <a:grpSpLocks/>
          </p:cNvGrpSpPr>
          <p:nvPr/>
        </p:nvGrpSpPr>
        <p:grpSpPr bwMode="auto">
          <a:xfrm>
            <a:off x="4282878" y="5026865"/>
            <a:ext cx="1066800" cy="902433"/>
            <a:chOff x="2112" y="1776"/>
            <a:chExt cx="672" cy="739"/>
          </a:xfrm>
        </p:grpSpPr>
        <p:grpSp>
          <p:nvGrpSpPr>
            <p:cNvPr id="25641" name="Group 195">
              <a:extLst>
                <a:ext uri="{FF2B5EF4-FFF2-40B4-BE49-F238E27FC236}">
                  <a16:creationId xmlns:a16="http://schemas.microsoft.com/office/drawing/2014/main" id="{BD007061-15F8-F990-D1AF-AC802BE23ED6}"/>
                </a:ext>
              </a:extLst>
            </p:cNvPr>
            <p:cNvGrpSpPr>
              <a:grpSpLocks/>
            </p:cNvGrpSpPr>
            <p:nvPr/>
          </p:nvGrpSpPr>
          <p:grpSpPr bwMode="auto">
            <a:xfrm>
              <a:off x="2112" y="1776"/>
              <a:ext cx="336" cy="739"/>
              <a:chOff x="1344" y="1200"/>
              <a:chExt cx="336" cy="739"/>
            </a:xfrm>
          </p:grpSpPr>
          <p:grpSp>
            <p:nvGrpSpPr>
              <p:cNvPr id="25648" name="Group 196">
                <a:extLst>
                  <a:ext uri="{FF2B5EF4-FFF2-40B4-BE49-F238E27FC236}">
                    <a16:creationId xmlns:a16="http://schemas.microsoft.com/office/drawing/2014/main" id="{CCD40265-537A-6284-89A4-066663834761}"/>
                  </a:ext>
                </a:extLst>
              </p:cNvPr>
              <p:cNvGrpSpPr>
                <a:grpSpLocks/>
              </p:cNvGrpSpPr>
              <p:nvPr/>
            </p:nvGrpSpPr>
            <p:grpSpPr bwMode="auto">
              <a:xfrm>
                <a:off x="1584" y="1200"/>
                <a:ext cx="96" cy="624"/>
                <a:chOff x="672" y="1776"/>
                <a:chExt cx="96" cy="624"/>
              </a:xfrm>
            </p:grpSpPr>
            <p:sp>
              <p:nvSpPr>
                <p:cNvPr id="25650" name="AutoShape 197">
                  <a:extLst>
                    <a:ext uri="{FF2B5EF4-FFF2-40B4-BE49-F238E27FC236}">
                      <a16:creationId xmlns:a16="http://schemas.microsoft.com/office/drawing/2014/main" id="{A984B30A-7087-074A-7AB2-35DB14570DA7}"/>
                    </a:ext>
                  </a:extLst>
                </p:cNvPr>
                <p:cNvSpPr>
                  <a:spLocks noChangeArrowheads="1"/>
                </p:cNvSpPr>
                <p:nvPr/>
              </p:nvSpPr>
              <p:spPr bwMode="auto">
                <a:xfrm>
                  <a:off x="672" y="1776"/>
                  <a:ext cx="96" cy="624"/>
                </a:xfrm>
                <a:prstGeom prst="flowChartTerminator">
                  <a:avLst/>
                </a:prstGeom>
                <a:solidFill>
                  <a:srgbClr val="FF00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hlink"/>
                    </a:buClr>
                    <a:buSzPct val="120000"/>
                    <a:buChar char="•"/>
                    <a:defRPr sz="3200">
                      <a:solidFill>
                        <a:schemeClr val="tx1"/>
                      </a:solidFill>
                      <a:latin typeface="Tahoma" panose="020B0604030504040204" pitchFamily="34" charset="0"/>
                    </a:defRPr>
                  </a:lvl1pPr>
                  <a:lvl2pPr marL="742950" indent="-285750">
                    <a:spcBef>
                      <a:spcPct val="20000"/>
                    </a:spcBef>
                    <a:buFont typeface="Tahoma" panose="020B0604030504040204" pitchFamily="34" charset="0"/>
                    <a:buChar char="–"/>
                    <a:defRPr sz="2800">
                      <a:solidFill>
                        <a:schemeClr val="tx1"/>
                      </a:solidFill>
                      <a:latin typeface="Tahoma" panose="020B0604030504040204" pitchFamily="34" charset="0"/>
                    </a:defRPr>
                  </a:lvl2pPr>
                  <a:lvl3pPr marL="1143000" indent="-228600">
                    <a:spcBef>
                      <a:spcPct val="20000"/>
                    </a:spcBef>
                    <a:buClr>
                      <a:schemeClr val="hlink"/>
                    </a:buClr>
                    <a:buSzPct val="120000"/>
                    <a:buChar char="•"/>
                    <a:defRPr sz="2400">
                      <a:solidFill>
                        <a:schemeClr val="tx1"/>
                      </a:solidFill>
                      <a:latin typeface="Tahoma" panose="020B0604030504040204" pitchFamily="34" charset="0"/>
                    </a:defRPr>
                  </a:lvl3pPr>
                  <a:lvl4pPr marL="1600200" indent="-228600">
                    <a:spcBef>
                      <a:spcPct val="20000"/>
                    </a:spcBef>
                    <a:buFont typeface="Tahoma" panose="020B0604030504040204" pitchFamily="34" charset="0"/>
                    <a:buChar char="–"/>
                    <a:defRPr sz="2000">
                      <a:solidFill>
                        <a:schemeClr val="tx1"/>
                      </a:solidFill>
                      <a:latin typeface="Tahoma" panose="020B0604030504040204" pitchFamily="34" charset="0"/>
                    </a:defRPr>
                  </a:lvl4pPr>
                  <a:lvl5pPr marL="2057400" indent="-228600">
                    <a:spcBef>
                      <a:spcPct val="20000"/>
                    </a:spcBef>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9pPr>
                </a:lstStyle>
                <a:p>
                  <a:pPr eaLnBrk="1" hangingPunct="1">
                    <a:spcBef>
                      <a:spcPct val="0"/>
                    </a:spcBef>
                    <a:buClrTx/>
                    <a:buSzTx/>
                    <a:buFontTx/>
                    <a:buNone/>
                  </a:pPr>
                  <a:endParaRPr lang="en-US" altLang="en-US" sz="1800">
                    <a:latin typeface="Times New Roman" panose="02020603050405020304" pitchFamily="18" charset="0"/>
                    <a:cs typeface="Times New Roman" panose="02020603050405020304" pitchFamily="18" charset="0"/>
                  </a:endParaRPr>
                </a:p>
              </p:txBody>
            </p:sp>
            <p:sp>
              <p:nvSpPr>
                <p:cNvPr id="25651" name="Oval 198">
                  <a:extLst>
                    <a:ext uri="{FF2B5EF4-FFF2-40B4-BE49-F238E27FC236}">
                      <a16:creationId xmlns:a16="http://schemas.microsoft.com/office/drawing/2014/main" id="{26577655-54A7-6796-DF02-5F8E20D39AC6}"/>
                    </a:ext>
                  </a:extLst>
                </p:cNvPr>
                <p:cNvSpPr>
                  <a:spLocks noChangeArrowheads="1"/>
                </p:cNvSpPr>
                <p:nvPr/>
              </p:nvSpPr>
              <p:spPr bwMode="auto">
                <a:xfrm>
                  <a:off x="672" y="1872"/>
                  <a:ext cx="96" cy="96"/>
                </a:xfrm>
                <a:prstGeom prst="ellipse">
                  <a:avLst/>
                </a:prstGeom>
                <a:solidFill>
                  <a:schemeClr val="tx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hlink"/>
                    </a:buClr>
                    <a:buSzPct val="120000"/>
                    <a:buChar char="•"/>
                    <a:defRPr sz="3200">
                      <a:solidFill>
                        <a:schemeClr val="tx1"/>
                      </a:solidFill>
                      <a:latin typeface="Tahoma" panose="020B0604030504040204" pitchFamily="34" charset="0"/>
                    </a:defRPr>
                  </a:lvl1pPr>
                  <a:lvl2pPr marL="742950" indent="-285750">
                    <a:spcBef>
                      <a:spcPct val="20000"/>
                    </a:spcBef>
                    <a:buFont typeface="Tahoma" panose="020B0604030504040204" pitchFamily="34" charset="0"/>
                    <a:buChar char="–"/>
                    <a:defRPr sz="2800">
                      <a:solidFill>
                        <a:schemeClr val="tx1"/>
                      </a:solidFill>
                      <a:latin typeface="Tahoma" panose="020B0604030504040204" pitchFamily="34" charset="0"/>
                    </a:defRPr>
                  </a:lvl2pPr>
                  <a:lvl3pPr marL="1143000" indent="-228600">
                    <a:spcBef>
                      <a:spcPct val="20000"/>
                    </a:spcBef>
                    <a:buClr>
                      <a:schemeClr val="hlink"/>
                    </a:buClr>
                    <a:buSzPct val="120000"/>
                    <a:buChar char="•"/>
                    <a:defRPr sz="2400">
                      <a:solidFill>
                        <a:schemeClr val="tx1"/>
                      </a:solidFill>
                      <a:latin typeface="Tahoma" panose="020B0604030504040204" pitchFamily="34" charset="0"/>
                    </a:defRPr>
                  </a:lvl3pPr>
                  <a:lvl4pPr marL="1600200" indent="-228600">
                    <a:spcBef>
                      <a:spcPct val="20000"/>
                    </a:spcBef>
                    <a:buFont typeface="Tahoma" panose="020B0604030504040204" pitchFamily="34" charset="0"/>
                    <a:buChar char="–"/>
                    <a:defRPr sz="2000">
                      <a:solidFill>
                        <a:schemeClr val="tx1"/>
                      </a:solidFill>
                      <a:latin typeface="Tahoma" panose="020B0604030504040204" pitchFamily="34" charset="0"/>
                    </a:defRPr>
                  </a:lvl4pPr>
                  <a:lvl5pPr marL="2057400" indent="-228600">
                    <a:spcBef>
                      <a:spcPct val="20000"/>
                    </a:spcBef>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9pPr>
                </a:lstStyle>
                <a:p>
                  <a:pPr eaLnBrk="1" hangingPunct="1">
                    <a:spcBef>
                      <a:spcPct val="0"/>
                    </a:spcBef>
                    <a:buClrTx/>
                    <a:buSzTx/>
                    <a:buFontTx/>
                    <a:buNone/>
                  </a:pPr>
                  <a:endParaRPr lang="en-US" altLang="en-US" sz="1800">
                    <a:latin typeface="Times New Roman" panose="02020603050405020304" pitchFamily="18" charset="0"/>
                    <a:cs typeface="Times New Roman" panose="02020603050405020304" pitchFamily="18" charset="0"/>
                  </a:endParaRPr>
                </a:p>
              </p:txBody>
            </p:sp>
            <p:sp>
              <p:nvSpPr>
                <p:cNvPr id="25652" name="Oval 199">
                  <a:extLst>
                    <a:ext uri="{FF2B5EF4-FFF2-40B4-BE49-F238E27FC236}">
                      <a16:creationId xmlns:a16="http://schemas.microsoft.com/office/drawing/2014/main" id="{719A3CCB-6BFC-549F-D6B4-97D92F5B4DCB}"/>
                    </a:ext>
                  </a:extLst>
                </p:cNvPr>
                <p:cNvSpPr>
                  <a:spLocks noChangeArrowheads="1"/>
                </p:cNvSpPr>
                <p:nvPr/>
              </p:nvSpPr>
              <p:spPr bwMode="auto">
                <a:xfrm>
                  <a:off x="672" y="2208"/>
                  <a:ext cx="96" cy="96"/>
                </a:xfrm>
                <a:prstGeom prst="ellipse">
                  <a:avLst/>
                </a:prstGeom>
                <a:solidFill>
                  <a:schemeClr val="tx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hlink"/>
                    </a:buClr>
                    <a:buSzPct val="120000"/>
                    <a:buChar char="•"/>
                    <a:defRPr sz="3200">
                      <a:solidFill>
                        <a:schemeClr val="tx1"/>
                      </a:solidFill>
                      <a:latin typeface="Tahoma" panose="020B0604030504040204" pitchFamily="34" charset="0"/>
                    </a:defRPr>
                  </a:lvl1pPr>
                  <a:lvl2pPr marL="742950" indent="-285750">
                    <a:spcBef>
                      <a:spcPct val="20000"/>
                    </a:spcBef>
                    <a:buFont typeface="Tahoma" panose="020B0604030504040204" pitchFamily="34" charset="0"/>
                    <a:buChar char="–"/>
                    <a:defRPr sz="2800">
                      <a:solidFill>
                        <a:schemeClr val="tx1"/>
                      </a:solidFill>
                      <a:latin typeface="Tahoma" panose="020B0604030504040204" pitchFamily="34" charset="0"/>
                    </a:defRPr>
                  </a:lvl2pPr>
                  <a:lvl3pPr marL="1143000" indent="-228600">
                    <a:spcBef>
                      <a:spcPct val="20000"/>
                    </a:spcBef>
                    <a:buClr>
                      <a:schemeClr val="hlink"/>
                    </a:buClr>
                    <a:buSzPct val="120000"/>
                    <a:buChar char="•"/>
                    <a:defRPr sz="2400">
                      <a:solidFill>
                        <a:schemeClr val="tx1"/>
                      </a:solidFill>
                      <a:latin typeface="Tahoma" panose="020B0604030504040204" pitchFamily="34" charset="0"/>
                    </a:defRPr>
                  </a:lvl3pPr>
                  <a:lvl4pPr marL="1600200" indent="-228600">
                    <a:spcBef>
                      <a:spcPct val="20000"/>
                    </a:spcBef>
                    <a:buFont typeface="Tahoma" panose="020B0604030504040204" pitchFamily="34" charset="0"/>
                    <a:buChar char="–"/>
                    <a:defRPr sz="2000">
                      <a:solidFill>
                        <a:schemeClr val="tx1"/>
                      </a:solidFill>
                      <a:latin typeface="Tahoma" panose="020B0604030504040204" pitchFamily="34" charset="0"/>
                    </a:defRPr>
                  </a:lvl4pPr>
                  <a:lvl5pPr marL="2057400" indent="-228600">
                    <a:spcBef>
                      <a:spcPct val="20000"/>
                    </a:spcBef>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9pPr>
                </a:lstStyle>
                <a:p>
                  <a:pPr eaLnBrk="1" hangingPunct="1">
                    <a:spcBef>
                      <a:spcPct val="0"/>
                    </a:spcBef>
                    <a:buClrTx/>
                    <a:buSzTx/>
                    <a:buFontTx/>
                    <a:buNone/>
                  </a:pPr>
                  <a:endParaRPr lang="en-US" altLang="en-US" sz="1800">
                    <a:latin typeface="Times New Roman" panose="02020603050405020304" pitchFamily="18" charset="0"/>
                    <a:cs typeface="Times New Roman" panose="02020603050405020304" pitchFamily="18" charset="0"/>
                  </a:endParaRPr>
                </a:p>
              </p:txBody>
            </p:sp>
          </p:grpSp>
          <p:sp>
            <p:nvSpPr>
              <p:cNvPr id="25649" name="Text Box 200">
                <a:extLst>
                  <a:ext uri="{FF2B5EF4-FFF2-40B4-BE49-F238E27FC236}">
                    <a16:creationId xmlns:a16="http://schemas.microsoft.com/office/drawing/2014/main" id="{68835B93-992D-509D-6298-190610769140}"/>
                  </a:ext>
                </a:extLst>
              </p:cNvPr>
              <p:cNvSpPr txBox="1">
                <a:spLocks noChangeArrowheads="1"/>
              </p:cNvSpPr>
              <p:nvPr/>
            </p:nvSpPr>
            <p:spPr bwMode="auto">
              <a:xfrm>
                <a:off x="1344" y="1296"/>
                <a:ext cx="250" cy="6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hlink"/>
                  </a:buClr>
                  <a:buSzPct val="120000"/>
                  <a:buChar char="•"/>
                  <a:defRPr sz="3200">
                    <a:solidFill>
                      <a:schemeClr val="tx1"/>
                    </a:solidFill>
                    <a:latin typeface="Tahoma" panose="020B0604030504040204" pitchFamily="34" charset="0"/>
                  </a:defRPr>
                </a:lvl1pPr>
                <a:lvl2pPr marL="742950" indent="-285750">
                  <a:spcBef>
                    <a:spcPct val="20000"/>
                  </a:spcBef>
                  <a:buFont typeface="Tahoma" panose="020B0604030504040204" pitchFamily="34" charset="0"/>
                  <a:buChar char="–"/>
                  <a:defRPr sz="2800">
                    <a:solidFill>
                      <a:schemeClr val="tx1"/>
                    </a:solidFill>
                    <a:latin typeface="Tahoma" panose="020B0604030504040204" pitchFamily="34" charset="0"/>
                  </a:defRPr>
                </a:lvl2pPr>
                <a:lvl3pPr marL="1143000" indent="-228600">
                  <a:spcBef>
                    <a:spcPct val="20000"/>
                  </a:spcBef>
                  <a:buClr>
                    <a:schemeClr val="hlink"/>
                  </a:buClr>
                  <a:buSzPct val="120000"/>
                  <a:buChar char="•"/>
                  <a:defRPr sz="2400">
                    <a:solidFill>
                      <a:schemeClr val="tx1"/>
                    </a:solidFill>
                    <a:latin typeface="Tahoma" panose="020B0604030504040204" pitchFamily="34" charset="0"/>
                  </a:defRPr>
                </a:lvl3pPr>
                <a:lvl4pPr marL="1600200" indent="-228600">
                  <a:spcBef>
                    <a:spcPct val="20000"/>
                  </a:spcBef>
                  <a:buFont typeface="Tahoma" panose="020B0604030504040204" pitchFamily="34" charset="0"/>
                  <a:buChar char="–"/>
                  <a:defRPr sz="2000">
                    <a:solidFill>
                      <a:schemeClr val="tx1"/>
                    </a:solidFill>
                    <a:latin typeface="Tahoma" panose="020B0604030504040204" pitchFamily="34" charset="0"/>
                  </a:defRPr>
                </a:lvl4pPr>
                <a:lvl5pPr marL="2057400" indent="-228600">
                  <a:spcBef>
                    <a:spcPct val="20000"/>
                  </a:spcBef>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9pPr>
              </a:lstStyle>
              <a:p>
                <a:pPr eaLnBrk="1" hangingPunct="1">
                  <a:spcBef>
                    <a:spcPct val="50000"/>
                  </a:spcBef>
                  <a:buClrTx/>
                  <a:buSzTx/>
                  <a:buFontTx/>
                  <a:buNone/>
                </a:pPr>
                <a:r>
                  <a:rPr lang="en-US" altLang="en-US" sz="1800" b="1">
                    <a:latin typeface="Times New Roman" panose="02020603050405020304" pitchFamily="18" charset="0"/>
                    <a:cs typeface="Times New Roman" panose="02020603050405020304" pitchFamily="18" charset="0"/>
                  </a:rPr>
                  <a:t>B</a:t>
                </a:r>
              </a:p>
              <a:p>
                <a:pPr eaLnBrk="1" hangingPunct="1">
                  <a:spcBef>
                    <a:spcPct val="50000"/>
                  </a:spcBef>
                  <a:buClrTx/>
                  <a:buSzTx/>
                  <a:buFontTx/>
                  <a:buNone/>
                </a:pPr>
                <a:r>
                  <a:rPr lang="en-US" altLang="en-US" sz="1800" b="1">
                    <a:latin typeface="Times New Roman" panose="02020603050405020304" pitchFamily="18" charset="0"/>
                    <a:cs typeface="Times New Roman" panose="02020603050405020304" pitchFamily="18" charset="0"/>
                  </a:rPr>
                  <a:t>V</a:t>
                </a:r>
              </a:p>
            </p:txBody>
          </p:sp>
        </p:grpSp>
        <p:grpSp>
          <p:nvGrpSpPr>
            <p:cNvPr id="25642" name="Group 201">
              <a:extLst>
                <a:ext uri="{FF2B5EF4-FFF2-40B4-BE49-F238E27FC236}">
                  <a16:creationId xmlns:a16="http://schemas.microsoft.com/office/drawing/2014/main" id="{38B27C32-9567-13C8-FC67-48EAEF7FBB8D}"/>
                </a:ext>
              </a:extLst>
            </p:cNvPr>
            <p:cNvGrpSpPr>
              <a:grpSpLocks/>
            </p:cNvGrpSpPr>
            <p:nvPr/>
          </p:nvGrpSpPr>
          <p:grpSpPr bwMode="auto">
            <a:xfrm>
              <a:off x="2496" y="1776"/>
              <a:ext cx="288" cy="691"/>
              <a:chOff x="3360" y="1152"/>
              <a:chExt cx="288" cy="691"/>
            </a:xfrm>
          </p:grpSpPr>
          <p:grpSp>
            <p:nvGrpSpPr>
              <p:cNvPr id="25643" name="Group 202">
                <a:extLst>
                  <a:ext uri="{FF2B5EF4-FFF2-40B4-BE49-F238E27FC236}">
                    <a16:creationId xmlns:a16="http://schemas.microsoft.com/office/drawing/2014/main" id="{7D075928-D74C-C2F7-9E0D-B8B767D836D6}"/>
                  </a:ext>
                </a:extLst>
              </p:cNvPr>
              <p:cNvGrpSpPr>
                <a:grpSpLocks/>
              </p:cNvGrpSpPr>
              <p:nvPr/>
            </p:nvGrpSpPr>
            <p:grpSpPr bwMode="auto">
              <a:xfrm>
                <a:off x="3360" y="1152"/>
                <a:ext cx="96" cy="624"/>
                <a:chOff x="672" y="1776"/>
                <a:chExt cx="96" cy="624"/>
              </a:xfrm>
            </p:grpSpPr>
            <p:sp>
              <p:nvSpPr>
                <p:cNvPr id="25645" name="AutoShape 203">
                  <a:extLst>
                    <a:ext uri="{FF2B5EF4-FFF2-40B4-BE49-F238E27FC236}">
                      <a16:creationId xmlns:a16="http://schemas.microsoft.com/office/drawing/2014/main" id="{3C229C73-B79C-F28C-3F61-EFDB914F7EF0}"/>
                    </a:ext>
                  </a:extLst>
                </p:cNvPr>
                <p:cNvSpPr>
                  <a:spLocks noChangeArrowheads="1"/>
                </p:cNvSpPr>
                <p:nvPr/>
              </p:nvSpPr>
              <p:spPr bwMode="auto">
                <a:xfrm>
                  <a:off x="672" y="1776"/>
                  <a:ext cx="96" cy="624"/>
                </a:xfrm>
                <a:prstGeom prst="flowChartTerminator">
                  <a:avLst/>
                </a:prstGeom>
                <a:solidFill>
                  <a:srgbClr val="0070C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hlink"/>
                    </a:buClr>
                    <a:buSzPct val="120000"/>
                    <a:buChar char="•"/>
                    <a:defRPr sz="3200">
                      <a:solidFill>
                        <a:schemeClr val="tx1"/>
                      </a:solidFill>
                      <a:latin typeface="Tahoma" panose="020B0604030504040204" pitchFamily="34" charset="0"/>
                    </a:defRPr>
                  </a:lvl1pPr>
                  <a:lvl2pPr marL="742950" indent="-285750">
                    <a:spcBef>
                      <a:spcPct val="20000"/>
                    </a:spcBef>
                    <a:buFont typeface="Tahoma" panose="020B0604030504040204" pitchFamily="34" charset="0"/>
                    <a:buChar char="–"/>
                    <a:defRPr sz="2800">
                      <a:solidFill>
                        <a:schemeClr val="tx1"/>
                      </a:solidFill>
                      <a:latin typeface="Tahoma" panose="020B0604030504040204" pitchFamily="34" charset="0"/>
                    </a:defRPr>
                  </a:lvl2pPr>
                  <a:lvl3pPr marL="1143000" indent="-228600">
                    <a:spcBef>
                      <a:spcPct val="20000"/>
                    </a:spcBef>
                    <a:buClr>
                      <a:schemeClr val="hlink"/>
                    </a:buClr>
                    <a:buSzPct val="120000"/>
                    <a:buChar char="•"/>
                    <a:defRPr sz="2400">
                      <a:solidFill>
                        <a:schemeClr val="tx1"/>
                      </a:solidFill>
                      <a:latin typeface="Tahoma" panose="020B0604030504040204" pitchFamily="34" charset="0"/>
                    </a:defRPr>
                  </a:lvl3pPr>
                  <a:lvl4pPr marL="1600200" indent="-228600">
                    <a:spcBef>
                      <a:spcPct val="20000"/>
                    </a:spcBef>
                    <a:buFont typeface="Tahoma" panose="020B0604030504040204" pitchFamily="34" charset="0"/>
                    <a:buChar char="–"/>
                    <a:defRPr sz="2000">
                      <a:solidFill>
                        <a:schemeClr val="tx1"/>
                      </a:solidFill>
                      <a:latin typeface="Tahoma" panose="020B0604030504040204" pitchFamily="34" charset="0"/>
                    </a:defRPr>
                  </a:lvl4pPr>
                  <a:lvl5pPr marL="2057400" indent="-228600">
                    <a:spcBef>
                      <a:spcPct val="20000"/>
                    </a:spcBef>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9pPr>
                </a:lstStyle>
                <a:p>
                  <a:pPr eaLnBrk="1" hangingPunct="1">
                    <a:spcBef>
                      <a:spcPct val="0"/>
                    </a:spcBef>
                    <a:buClrTx/>
                    <a:buSzTx/>
                    <a:buFontTx/>
                    <a:buNone/>
                  </a:pPr>
                  <a:endParaRPr lang="en-US" altLang="en-US" sz="1800">
                    <a:latin typeface="Times New Roman" panose="02020603050405020304" pitchFamily="18" charset="0"/>
                    <a:cs typeface="Times New Roman" panose="02020603050405020304" pitchFamily="18" charset="0"/>
                  </a:endParaRPr>
                </a:p>
              </p:txBody>
            </p:sp>
            <p:sp>
              <p:nvSpPr>
                <p:cNvPr id="25646" name="Oval 204">
                  <a:extLst>
                    <a:ext uri="{FF2B5EF4-FFF2-40B4-BE49-F238E27FC236}">
                      <a16:creationId xmlns:a16="http://schemas.microsoft.com/office/drawing/2014/main" id="{1B64FB9E-421E-0A0E-7D8C-BB67E259C709}"/>
                    </a:ext>
                  </a:extLst>
                </p:cNvPr>
                <p:cNvSpPr>
                  <a:spLocks noChangeArrowheads="1"/>
                </p:cNvSpPr>
                <p:nvPr/>
              </p:nvSpPr>
              <p:spPr bwMode="auto">
                <a:xfrm>
                  <a:off x="672" y="1872"/>
                  <a:ext cx="96" cy="96"/>
                </a:xfrm>
                <a:prstGeom prst="ellipse">
                  <a:avLst/>
                </a:prstGeom>
                <a:solidFill>
                  <a:schemeClr val="bg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hlink"/>
                    </a:buClr>
                    <a:buSzPct val="120000"/>
                    <a:buChar char="•"/>
                    <a:defRPr sz="3200">
                      <a:solidFill>
                        <a:schemeClr val="tx1"/>
                      </a:solidFill>
                      <a:latin typeface="Tahoma" panose="020B0604030504040204" pitchFamily="34" charset="0"/>
                    </a:defRPr>
                  </a:lvl1pPr>
                  <a:lvl2pPr marL="742950" indent="-285750">
                    <a:spcBef>
                      <a:spcPct val="20000"/>
                    </a:spcBef>
                    <a:buFont typeface="Tahoma" panose="020B0604030504040204" pitchFamily="34" charset="0"/>
                    <a:buChar char="–"/>
                    <a:defRPr sz="2800">
                      <a:solidFill>
                        <a:schemeClr val="tx1"/>
                      </a:solidFill>
                      <a:latin typeface="Tahoma" panose="020B0604030504040204" pitchFamily="34" charset="0"/>
                    </a:defRPr>
                  </a:lvl2pPr>
                  <a:lvl3pPr marL="1143000" indent="-228600">
                    <a:spcBef>
                      <a:spcPct val="20000"/>
                    </a:spcBef>
                    <a:buClr>
                      <a:schemeClr val="hlink"/>
                    </a:buClr>
                    <a:buSzPct val="120000"/>
                    <a:buChar char="•"/>
                    <a:defRPr sz="2400">
                      <a:solidFill>
                        <a:schemeClr val="tx1"/>
                      </a:solidFill>
                      <a:latin typeface="Tahoma" panose="020B0604030504040204" pitchFamily="34" charset="0"/>
                    </a:defRPr>
                  </a:lvl3pPr>
                  <a:lvl4pPr marL="1600200" indent="-228600">
                    <a:spcBef>
                      <a:spcPct val="20000"/>
                    </a:spcBef>
                    <a:buFont typeface="Tahoma" panose="020B0604030504040204" pitchFamily="34" charset="0"/>
                    <a:buChar char="–"/>
                    <a:defRPr sz="2000">
                      <a:solidFill>
                        <a:schemeClr val="tx1"/>
                      </a:solidFill>
                      <a:latin typeface="Tahoma" panose="020B0604030504040204" pitchFamily="34" charset="0"/>
                    </a:defRPr>
                  </a:lvl4pPr>
                  <a:lvl5pPr marL="2057400" indent="-228600">
                    <a:spcBef>
                      <a:spcPct val="20000"/>
                    </a:spcBef>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9pPr>
                </a:lstStyle>
                <a:p>
                  <a:pPr eaLnBrk="1" hangingPunct="1">
                    <a:spcBef>
                      <a:spcPct val="0"/>
                    </a:spcBef>
                    <a:buClrTx/>
                    <a:buSzTx/>
                    <a:buFontTx/>
                    <a:buNone/>
                  </a:pPr>
                  <a:endParaRPr lang="en-US" altLang="en-US" sz="1800">
                    <a:latin typeface="Times New Roman" panose="02020603050405020304" pitchFamily="18" charset="0"/>
                    <a:cs typeface="Times New Roman" panose="02020603050405020304" pitchFamily="18" charset="0"/>
                  </a:endParaRPr>
                </a:p>
              </p:txBody>
            </p:sp>
            <p:sp>
              <p:nvSpPr>
                <p:cNvPr id="25647" name="Oval 205">
                  <a:extLst>
                    <a:ext uri="{FF2B5EF4-FFF2-40B4-BE49-F238E27FC236}">
                      <a16:creationId xmlns:a16="http://schemas.microsoft.com/office/drawing/2014/main" id="{C7D33383-C2EE-D26E-8B27-F96F8CB5CA0A}"/>
                    </a:ext>
                  </a:extLst>
                </p:cNvPr>
                <p:cNvSpPr>
                  <a:spLocks noChangeArrowheads="1"/>
                </p:cNvSpPr>
                <p:nvPr/>
              </p:nvSpPr>
              <p:spPr bwMode="auto">
                <a:xfrm>
                  <a:off x="672" y="2208"/>
                  <a:ext cx="96" cy="96"/>
                </a:xfrm>
                <a:prstGeom prst="ellipse">
                  <a:avLst/>
                </a:prstGeom>
                <a:solidFill>
                  <a:schemeClr val="bg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hlink"/>
                    </a:buClr>
                    <a:buSzPct val="120000"/>
                    <a:buChar char="•"/>
                    <a:defRPr sz="3200">
                      <a:solidFill>
                        <a:schemeClr val="tx1"/>
                      </a:solidFill>
                      <a:latin typeface="Tahoma" panose="020B0604030504040204" pitchFamily="34" charset="0"/>
                    </a:defRPr>
                  </a:lvl1pPr>
                  <a:lvl2pPr marL="742950" indent="-285750">
                    <a:spcBef>
                      <a:spcPct val="20000"/>
                    </a:spcBef>
                    <a:buFont typeface="Tahoma" panose="020B0604030504040204" pitchFamily="34" charset="0"/>
                    <a:buChar char="–"/>
                    <a:defRPr sz="2800">
                      <a:solidFill>
                        <a:schemeClr val="tx1"/>
                      </a:solidFill>
                      <a:latin typeface="Tahoma" panose="020B0604030504040204" pitchFamily="34" charset="0"/>
                    </a:defRPr>
                  </a:lvl2pPr>
                  <a:lvl3pPr marL="1143000" indent="-228600">
                    <a:spcBef>
                      <a:spcPct val="20000"/>
                    </a:spcBef>
                    <a:buClr>
                      <a:schemeClr val="hlink"/>
                    </a:buClr>
                    <a:buSzPct val="120000"/>
                    <a:buChar char="•"/>
                    <a:defRPr sz="2400">
                      <a:solidFill>
                        <a:schemeClr val="tx1"/>
                      </a:solidFill>
                      <a:latin typeface="Tahoma" panose="020B0604030504040204" pitchFamily="34" charset="0"/>
                    </a:defRPr>
                  </a:lvl3pPr>
                  <a:lvl4pPr marL="1600200" indent="-228600">
                    <a:spcBef>
                      <a:spcPct val="20000"/>
                    </a:spcBef>
                    <a:buFont typeface="Tahoma" panose="020B0604030504040204" pitchFamily="34" charset="0"/>
                    <a:buChar char="–"/>
                    <a:defRPr sz="2000">
                      <a:solidFill>
                        <a:schemeClr val="tx1"/>
                      </a:solidFill>
                      <a:latin typeface="Tahoma" panose="020B0604030504040204" pitchFamily="34" charset="0"/>
                    </a:defRPr>
                  </a:lvl4pPr>
                  <a:lvl5pPr marL="2057400" indent="-228600">
                    <a:spcBef>
                      <a:spcPct val="20000"/>
                    </a:spcBef>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9pPr>
                </a:lstStyle>
                <a:p>
                  <a:pPr eaLnBrk="1" hangingPunct="1">
                    <a:spcBef>
                      <a:spcPct val="0"/>
                    </a:spcBef>
                    <a:buClrTx/>
                    <a:buSzTx/>
                    <a:buFontTx/>
                    <a:buNone/>
                  </a:pPr>
                  <a:endParaRPr lang="en-US" altLang="en-US" sz="1800">
                    <a:latin typeface="Times New Roman" panose="02020603050405020304" pitchFamily="18" charset="0"/>
                    <a:cs typeface="Times New Roman" panose="02020603050405020304" pitchFamily="18" charset="0"/>
                  </a:endParaRPr>
                </a:p>
              </p:txBody>
            </p:sp>
          </p:grpSp>
          <p:sp>
            <p:nvSpPr>
              <p:cNvPr id="25644" name="Text Box 206">
                <a:extLst>
                  <a:ext uri="{FF2B5EF4-FFF2-40B4-BE49-F238E27FC236}">
                    <a16:creationId xmlns:a16="http://schemas.microsoft.com/office/drawing/2014/main" id="{9454AF9F-A494-0329-E942-3EB2A11CDA2A}"/>
                  </a:ext>
                </a:extLst>
              </p:cNvPr>
              <p:cNvSpPr txBox="1">
                <a:spLocks noChangeArrowheads="1"/>
              </p:cNvSpPr>
              <p:nvPr/>
            </p:nvSpPr>
            <p:spPr bwMode="auto">
              <a:xfrm>
                <a:off x="3456" y="1200"/>
                <a:ext cx="192" cy="6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hlink"/>
                  </a:buClr>
                  <a:buSzPct val="120000"/>
                  <a:buChar char="•"/>
                  <a:defRPr sz="3200">
                    <a:solidFill>
                      <a:schemeClr val="tx1"/>
                    </a:solidFill>
                    <a:latin typeface="Tahoma" panose="020B0604030504040204" pitchFamily="34" charset="0"/>
                  </a:defRPr>
                </a:lvl1pPr>
                <a:lvl2pPr marL="742950" indent="-285750">
                  <a:spcBef>
                    <a:spcPct val="20000"/>
                  </a:spcBef>
                  <a:buFont typeface="Tahoma" panose="020B0604030504040204" pitchFamily="34" charset="0"/>
                  <a:buChar char="–"/>
                  <a:defRPr sz="2800">
                    <a:solidFill>
                      <a:schemeClr val="tx1"/>
                    </a:solidFill>
                    <a:latin typeface="Tahoma" panose="020B0604030504040204" pitchFamily="34" charset="0"/>
                  </a:defRPr>
                </a:lvl2pPr>
                <a:lvl3pPr marL="1143000" indent="-228600">
                  <a:spcBef>
                    <a:spcPct val="20000"/>
                  </a:spcBef>
                  <a:buClr>
                    <a:schemeClr val="hlink"/>
                  </a:buClr>
                  <a:buSzPct val="120000"/>
                  <a:buChar char="•"/>
                  <a:defRPr sz="2400">
                    <a:solidFill>
                      <a:schemeClr val="tx1"/>
                    </a:solidFill>
                    <a:latin typeface="Tahoma" panose="020B0604030504040204" pitchFamily="34" charset="0"/>
                  </a:defRPr>
                </a:lvl3pPr>
                <a:lvl4pPr marL="1600200" indent="-228600">
                  <a:spcBef>
                    <a:spcPct val="20000"/>
                  </a:spcBef>
                  <a:buFont typeface="Tahoma" panose="020B0604030504040204" pitchFamily="34" charset="0"/>
                  <a:buChar char="–"/>
                  <a:defRPr sz="2000">
                    <a:solidFill>
                      <a:schemeClr val="tx1"/>
                    </a:solidFill>
                    <a:latin typeface="Tahoma" panose="020B0604030504040204" pitchFamily="34" charset="0"/>
                  </a:defRPr>
                </a:lvl4pPr>
                <a:lvl5pPr marL="2057400" indent="-228600">
                  <a:spcBef>
                    <a:spcPct val="20000"/>
                  </a:spcBef>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9pPr>
              </a:lstStyle>
              <a:p>
                <a:pPr eaLnBrk="1" hangingPunct="1">
                  <a:spcBef>
                    <a:spcPct val="50000"/>
                  </a:spcBef>
                  <a:buClrTx/>
                  <a:buSzTx/>
                  <a:buFontTx/>
                  <a:buNone/>
                </a:pPr>
                <a:r>
                  <a:rPr lang="en-US" altLang="en-US" sz="1800" b="1">
                    <a:latin typeface="Times New Roman" panose="02020603050405020304" pitchFamily="18" charset="0"/>
                    <a:cs typeface="Times New Roman" panose="02020603050405020304" pitchFamily="18" charset="0"/>
                  </a:rPr>
                  <a:t>b</a:t>
                </a:r>
              </a:p>
              <a:p>
                <a:pPr eaLnBrk="1" hangingPunct="1">
                  <a:spcBef>
                    <a:spcPct val="50000"/>
                  </a:spcBef>
                  <a:buClrTx/>
                  <a:buSzTx/>
                  <a:buFontTx/>
                  <a:buNone/>
                </a:pPr>
                <a:r>
                  <a:rPr lang="en-US" altLang="en-US" sz="1800" b="1">
                    <a:latin typeface="Times New Roman" panose="02020603050405020304" pitchFamily="18" charset="0"/>
                    <a:cs typeface="Times New Roman" panose="02020603050405020304" pitchFamily="18" charset="0"/>
                  </a:rPr>
                  <a:t>v</a:t>
                </a:r>
              </a:p>
            </p:txBody>
          </p:sp>
        </p:grpSp>
      </p:grpSp>
      <p:grpSp>
        <p:nvGrpSpPr>
          <p:cNvPr id="24783" name="Group 207">
            <a:extLst>
              <a:ext uri="{FF2B5EF4-FFF2-40B4-BE49-F238E27FC236}">
                <a16:creationId xmlns:a16="http://schemas.microsoft.com/office/drawing/2014/main" id="{E26FD1AD-0DBB-0191-3514-7A9B7A388906}"/>
              </a:ext>
            </a:extLst>
          </p:cNvPr>
          <p:cNvGrpSpPr>
            <a:grpSpLocks/>
          </p:cNvGrpSpPr>
          <p:nvPr/>
        </p:nvGrpSpPr>
        <p:grpSpPr bwMode="auto">
          <a:xfrm>
            <a:off x="6557766" y="4972889"/>
            <a:ext cx="990600" cy="843817"/>
            <a:chOff x="3120" y="336"/>
            <a:chExt cx="624" cy="691"/>
          </a:xfrm>
        </p:grpSpPr>
        <p:grpSp>
          <p:nvGrpSpPr>
            <p:cNvPr id="25631" name="Group 208">
              <a:extLst>
                <a:ext uri="{FF2B5EF4-FFF2-40B4-BE49-F238E27FC236}">
                  <a16:creationId xmlns:a16="http://schemas.microsoft.com/office/drawing/2014/main" id="{869E15E3-D731-EB93-D0C9-00A457415B4B}"/>
                </a:ext>
              </a:extLst>
            </p:cNvPr>
            <p:cNvGrpSpPr>
              <a:grpSpLocks/>
            </p:cNvGrpSpPr>
            <p:nvPr/>
          </p:nvGrpSpPr>
          <p:grpSpPr bwMode="auto">
            <a:xfrm>
              <a:off x="3456" y="336"/>
              <a:ext cx="96" cy="624"/>
              <a:chOff x="672" y="1776"/>
              <a:chExt cx="96" cy="624"/>
            </a:xfrm>
          </p:grpSpPr>
          <p:sp>
            <p:nvSpPr>
              <p:cNvPr id="25638" name="AutoShape 209">
                <a:extLst>
                  <a:ext uri="{FF2B5EF4-FFF2-40B4-BE49-F238E27FC236}">
                    <a16:creationId xmlns:a16="http://schemas.microsoft.com/office/drawing/2014/main" id="{8683A800-8DB2-4C1A-4C31-057D15899442}"/>
                  </a:ext>
                </a:extLst>
              </p:cNvPr>
              <p:cNvSpPr>
                <a:spLocks noChangeArrowheads="1"/>
              </p:cNvSpPr>
              <p:nvPr/>
            </p:nvSpPr>
            <p:spPr bwMode="auto">
              <a:xfrm>
                <a:off x="672" y="1776"/>
                <a:ext cx="96" cy="624"/>
              </a:xfrm>
              <a:prstGeom prst="flowChartTerminator">
                <a:avLst/>
              </a:prstGeom>
              <a:solidFill>
                <a:srgbClr val="0070C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hlink"/>
                  </a:buClr>
                  <a:buSzPct val="120000"/>
                  <a:buChar char="•"/>
                  <a:defRPr sz="3200">
                    <a:solidFill>
                      <a:schemeClr val="tx1"/>
                    </a:solidFill>
                    <a:latin typeface="Tahoma" panose="020B0604030504040204" pitchFamily="34" charset="0"/>
                  </a:defRPr>
                </a:lvl1pPr>
                <a:lvl2pPr marL="742950" indent="-285750">
                  <a:spcBef>
                    <a:spcPct val="20000"/>
                  </a:spcBef>
                  <a:buFont typeface="Tahoma" panose="020B0604030504040204" pitchFamily="34" charset="0"/>
                  <a:buChar char="–"/>
                  <a:defRPr sz="2800">
                    <a:solidFill>
                      <a:schemeClr val="tx1"/>
                    </a:solidFill>
                    <a:latin typeface="Tahoma" panose="020B0604030504040204" pitchFamily="34" charset="0"/>
                  </a:defRPr>
                </a:lvl2pPr>
                <a:lvl3pPr marL="1143000" indent="-228600">
                  <a:spcBef>
                    <a:spcPct val="20000"/>
                  </a:spcBef>
                  <a:buClr>
                    <a:schemeClr val="hlink"/>
                  </a:buClr>
                  <a:buSzPct val="120000"/>
                  <a:buChar char="•"/>
                  <a:defRPr sz="2400">
                    <a:solidFill>
                      <a:schemeClr val="tx1"/>
                    </a:solidFill>
                    <a:latin typeface="Tahoma" panose="020B0604030504040204" pitchFamily="34" charset="0"/>
                  </a:defRPr>
                </a:lvl3pPr>
                <a:lvl4pPr marL="1600200" indent="-228600">
                  <a:spcBef>
                    <a:spcPct val="20000"/>
                  </a:spcBef>
                  <a:buFont typeface="Tahoma" panose="020B0604030504040204" pitchFamily="34" charset="0"/>
                  <a:buChar char="–"/>
                  <a:defRPr sz="2000">
                    <a:solidFill>
                      <a:schemeClr val="tx1"/>
                    </a:solidFill>
                    <a:latin typeface="Tahoma" panose="020B0604030504040204" pitchFamily="34" charset="0"/>
                  </a:defRPr>
                </a:lvl4pPr>
                <a:lvl5pPr marL="2057400" indent="-228600">
                  <a:spcBef>
                    <a:spcPct val="20000"/>
                  </a:spcBef>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9pPr>
              </a:lstStyle>
              <a:p>
                <a:pPr eaLnBrk="1" hangingPunct="1">
                  <a:spcBef>
                    <a:spcPct val="0"/>
                  </a:spcBef>
                  <a:buClrTx/>
                  <a:buSzTx/>
                  <a:buFontTx/>
                  <a:buNone/>
                </a:pPr>
                <a:endParaRPr lang="en-US" altLang="en-US" sz="1800">
                  <a:latin typeface="Times New Roman" panose="02020603050405020304" pitchFamily="18" charset="0"/>
                  <a:cs typeface="Times New Roman" panose="02020603050405020304" pitchFamily="18" charset="0"/>
                </a:endParaRPr>
              </a:p>
            </p:txBody>
          </p:sp>
          <p:sp>
            <p:nvSpPr>
              <p:cNvPr id="25639" name="Oval 210">
                <a:extLst>
                  <a:ext uri="{FF2B5EF4-FFF2-40B4-BE49-F238E27FC236}">
                    <a16:creationId xmlns:a16="http://schemas.microsoft.com/office/drawing/2014/main" id="{16201A88-5269-CCEF-66BB-061FE0F263F7}"/>
                  </a:ext>
                </a:extLst>
              </p:cNvPr>
              <p:cNvSpPr>
                <a:spLocks noChangeArrowheads="1"/>
              </p:cNvSpPr>
              <p:nvPr/>
            </p:nvSpPr>
            <p:spPr bwMode="auto">
              <a:xfrm>
                <a:off x="672" y="1872"/>
                <a:ext cx="96" cy="96"/>
              </a:xfrm>
              <a:prstGeom prst="ellipse">
                <a:avLst/>
              </a:prstGeom>
              <a:solidFill>
                <a:schemeClr val="bg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hlink"/>
                  </a:buClr>
                  <a:buSzPct val="120000"/>
                  <a:buChar char="•"/>
                  <a:defRPr sz="3200">
                    <a:solidFill>
                      <a:schemeClr val="tx1"/>
                    </a:solidFill>
                    <a:latin typeface="Tahoma" panose="020B0604030504040204" pitchFamily="34" charset="0"/>
                  </a:defRPr>
                </a:lvl1pPr>
                <a:lvl2pPr marL="742950" indent="-285750">
                  <a:spcBef>
                    <a:spcPct val="20000"/>
                  </a:spcBef>
                  <a:buFont typeface="Tahoma" panose="020B0604030504040204" pitchFamily="34" charset="0"/>
                  <a:buChar char="–"/>
                  <a:defRPr sz="2800">
                    <a:solidFill>
                      <a:schemeClr val="tx1"/>
                    </a:solidFill>
                    <a:latin typeface="Tahoma" panose="020B0604030504040204" pitchFamily="34" charset="0"/>
                  </a:defRPr>
                </a:lvl2pPr>
                <a:lvl3pPr marL="1143000" indent="-228600">
                  <a:spcBef>
                    <a:spcPct val="20000"/>
                  </a:spcBef>
                  <a:buClr>
                    <a:schemeClr val="hlink"/>
                  </a:buClr>
                  <a:buSzPct val="120000"/>
                  <a:buChar char="•"/>
                  <a:defRPr sz="2400">
                    <a:solidFill>
                      <a:schemeClr val="tx1"/>
                    </a:solidFill>
                    <a:latin typeface="Tahoma" panose="020B0604030504040204" pitchFamily="34" charset="0"/>
                  </a:defRPr>
                </a:lvl3pPr>
                <a:lvl4pPr marL="1600200" indent="-228600">
                  <a:spcBef>
                    <a:spcPct val="20000"/>
                  </a:spcBef>
                  <a:buFont typeface="Tahoma" panose="020B0604030504040204" pitchFamily="34" charset="0"/>
                  <a:buChar char="–"/>
                  <a:defRPr sz="2000">
                    <a:solidFill>
                      <a:schemeClr val="tx1"/>
                    </a:solidFill>
                    <a:latin typeface="Tahoma" panose="020B0604030504040204" pitchFamily="34" charset="0"/>
                  </a:defRPr>
                </a:lvl4pPr>
                <a:lvl5pPr marL="2057400" indent="-228600">
                  <a:spcBef>
                    <a:spcPct val="20000"/>
                  </a:spcBef>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9pPr>
              </a:lstStyle>
              <a:p>
                <a:pPr eaLnBrk="1" hangingPunct="1">
                  <a:spcBef>
                    <a:spcPct val="0"/>
                  </a:spcBef>
                  <a:buClrTx/>
                  <a:buSzTx/>
                  <a:buFontTx/>
                  <a:buNone/>
                </a:pPr>
                <a:endParaRPr lang="en-US" altLang="en-US" sz="1800">
                  <a:latin typeface="Times New Roman" panose="02020603050405020304" pitchFamily="18" charset="0"/>
                  <a:cs typeface="Times New Roman" panose="02020603050405020304" pitchFamily="18" charset="0"/>
                </a:endParaRPr>
              </a:p>
            </p:txBody>
          </p:sp>
          <p:sp>
            <p:nvSpPr>
              <p:cNvPr id="25640" name="Oval 211">
                <a:extLst>
                  <a:ext uri="{FF2B5EF4-FFF2-40B4-BE49-F238E27FC236}">
                    <a16:creationId xmlns:a16="http://schemas.microsoft.com/office/drawing/2014/main" id="{DDA1FB01-B564-D041-0DB8-1FEC1E0A7589}"/>
                  </a:ext>
                </a:extLst>
              </p:cNvPr>
              <p:cNvSpPr>
                <a:spLocks noChangeArrowheads="1"/>
              </p:cNvSpPr>
              <p:nvPr/>
            </p:nvSpPr>
            <p:spPr bwMode="auto">
              <a:xfrm>
                <a:off x="672" y="2208"/>
                <a:ext cx="96" cy="96"/>
              </a:xfrm>
              <a:prstGeom prst="ellipse">
                <a:avLst/>
              </a:prstGeom>
              <a:solidFill>
                <a:schemeClr val="bg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hlink"/>
                  </a:buClr>
                  <a:buSzPct val="120000"/>
                  <a:buChar char="•"/>
                  <a:defRPr sz="3200">
                    <a:solidFill>
                      <a:schemeClr val="tx1"/>
                    </a:solidFill>
                    <a:latin typeface="Tahoma" panose="020B0604030504040204" pitchFamily="34" charset="0"/>
                  </a:defRPr>
                </a:lvl1pPr>
                <a:lvl2pPr marL="742950" indent="-285750">
                  <a:spcBef>
                    <a:spcPct val="20000"/>
                  </a:spcBef>
                  <a:buFont typeface="Tahoma" panose="020B0604030504040204" pitchFamily="34" charset="0"/>
                  <a:buChar char="–"/>
                  <a:defRPr sz="2800">
                    <a:solidFill>
                      <a:schemeClr val="tx1"/>
                    </a:solidFill>
                    <a:latin typeface="Tahoma" panose="020B0604030504040204" pitchFamily="34" charset="0"/>
                  </a:defRPr>
                </a:lvl2pPr>
                <a:lvl3pPr marL="1143000" indent="-228600">
                  <a:spcBef>
                    <a:spcPct val="20000"/>
                  </a:spcBef>
                  <a:buClr>
                    <a:schemeClr val="hlink"/>
                  </a:buClr>
                  <a:buSzPct val="120000"/>
                  <a:buChar char="•"/>
                  <a:defRPr sz="2400">
                    <a:solidFill>
                      <a:schemeClr val="tx1"/>
                    </a:solidFill>
                    <a:latin typeface="Tahoma" panose="020B0604030504040204" pitchFamily="34" charset="0"/>
                  </a:defRPr>
                </a:lvl3pPr>
                <a:lvl4pPr marL="1600200" indent="-228600">
                  <a:spcBef>
                    <a:spcPct val="20000"/>
                  </a:spcBef>
                  <a:buFont typeface="Tahoma" panose="020B0604030504040204" pitchFamily="34" charset="0"/>
                  <a:buChar char="–"/>
                  <a:defRPr sz="2000">
                    <a:solidFill>
                      <a:schemeClr val="tx1"/>
                    </a:solidFill>
                    <a:latin typeface="Tahoma" panose="020B0604030504040204" pitchFamily="34" charset="0"/>
                  </a:defRPr>
                </a:lvl4pPr>
                <a:lvl5pPr marL="2057400" indent="-228600">
                  <a:spcBef>
                    <a:spcPct val="20000"/>
                  </a:spcBef>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9pPr>
              </a:lstStyle>
              <a:p>
                <a:pPr eaLnBrk="1" hangingPunct="1">
                  <a:spcBef>
                    <a:spcPct val="0"/>
                  </a:spcBef>
                  <a:buClrTx/>
                  <a:buSzTx/>
                  <a:buFontTx/>
                  <a:buNone/>
                </a:pPr>
                <a:endParaRPr lang="en-US" altLang="en-US" sz="1800">
                  <a:latin typeface="Times New Roman" panose="02020603050405020304" pitchFamily="18" charset="0"/>
                  <a:cs typeface="Times New Roman" panose="02020603050405020304" pitchFamily="18" charset="0"/>
                </a:endParaRPr>
              </a:p>
            </p:txBody>
          </p:sp>
        </p:grpSp>
        <p:grpSp>
          <p:nvGrpSpPr>
            <p:cNvPr id="25632" name="Group 212">
              <a:extLst>
                <a:ext uri="{FF2B5EF4-FFF2-40B4-BE49-F238E27FC236}">
                  <a16:creationId xmlns:a16="http://schemas.microsoft.com/office/drawing/2014/main" id="{A829E578-0548-C5AB-9745-90EC14DE5C3E}"/>
                </a:ext>
              </a:extLst>
            </p:cNvPr>
            <p:cNvGrpSpPr>
              <a:grpSpLocks/>
            </p:cNvGrpSpPr>
            <p:nvPr/>
          </p:nvGrpSpPr>
          <p:grpSpPr bwMode="auto">
            <a:xfrm>
              <a:off x="3312" y="336"/>
              <a:ext cx="96" cy="624"/>
              <a:chOff x="672" y="1776"/>
              <a:chExt cx="96" cy="624"/>
            </a:xfrm>
          </p:grpSpPr>
          <p:sp>
            <p:nvSpPr>
              <p:cNvPr id="25635" name="AutoShape 213">
                <a:extLst>
                  <a:ext uri="{FF2B5EF4-FFF2-40B4-BE49-F238E27FC236}">
                    <a16:creationId xmlns:a16="http://schemas.microsoft.com/office/drawing/2014/main" id="{33909245-DCA1-4AB1-3E0C-1424F0526996}"/>
                  </a:ext>
                </a:extLst>
              </p:cNvPr>
              <p:cNvSpPr>
                <a:spLocks noChangeArrowheads="1"/>
              </p:cNvSpPr>
              <p:nvPr/>
            </p:nvSpPr>
            <p:spPr bwMode="auto">
              <a:xfrm>
                <a:off x="672" y="1776"/>
                <a:ext cx="96" cy="624"/>
              </a:xfrm>
              <a:prstGeom prst="flowChartTerminator">
                <a:avLst/>
              </a:prstGeom>
              <a:solidFill>
                <a:srgbClr val="0070C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hlink"/>
                  </a:buClr>
                  <a:buSzPct val="120000"/>
                  <a:buChar char="•"/>
                  <a:defRPr sz="3200">
                    <a:solidFill>
                      <a:schemeClr val="tx1"/>
                    </a:solidFill>
                    <a:latin typeface="Tahoma" panose="020B0604030504040204" pitchFamily="34" charset="0"/>
                  </a:defRPr>
                </a:lvl1pPr>
                <a:lvl2pPr marL="742950" indent="-285750">
                  <a:spcBef>
                    <a:spcPct val="20000"/>
                  </a:spcBef>
                  <a:buFont typeface="Tahoma" panose="020B0604030504040204" pitchFamily="34" charset="0"/>
                  <a:buChar char="–"/>
                  <a:defRPr sz="2800">
                    <a:solidFill>
                      <a:schemeClr val="tx1"/>
                    </a:solidFill>
                    <a:latin typeface="Tahoma" panose="020B0604030504040204" pitchFamily="34" charset="0"/>
                  </a:defRPr>
                </a:lvl2pPr>
                <a:lvl3pPr marL="1143000" indent="-228600">
                  <a:spcBef>
                    <a:spcPct val="20000"/>
                  </a:spcBef>
                  <a:buClr>
                    <a:schemeClr val="hlink"/>
                  </a:buClr>
                  <a:buSzPct val="120000"/>
                  <a:buChar char="•"/>
                  <a:defRPr sz="2400">
                    <a:solidFill>
                      <a:schemeClr val="tx1"/>
                    </a:solidFill>
                    <a:latin typeface="Tahoma" panose="020B0604030504040204" pitchFamily="34" charset="0"/>
                  </a:defRPr>
                </a:lvl3pPr>
                <a:lvl4pPr marL="1600200" indent="-228600">
                  <a:spcBef>
                    <a:spcPct val="20000"/>
                  </a:spcBef>
                  <a:buFont typeface="Tahoma" panose="020B0604030504040204" pitchFamily="34" charset="0"/>
                  <a:buChar char="–"/>
                  <a:defRPr sz="2000">
                    <a:solidFill>
                      <a:schemeClr val="tx1"/>
                    </a:solidFill>
                    <a:latin typeface="Tahoma" panose="020B0604030504040204" pitchFamily="34" charset="0"/>
                  </a:defRPr>
                </a:lvl4pPr>
                <a:lvl5pPr marL="2057400" indent="-228600">
                  <a:spcBef>
                    <a:spcPct val="20000"/>
                  </a:spcBef>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9pPr>
              </a:lstStyle>
              <a:p>
                <a:pPr eaLnBrk="1" hangingPunct="1">
                  <a:spcBef>
                    <a:spcPct val="0"/>
                  </a:spcBef>
                  <a:buClrTx/>
                  <a:buSzTx/>
                  <a:buFontTx/>
                  <a:buNone/>
                </a:pPr>
                <a:endParaRPr lang="en-US" altLang="en-US" sz="1800">
                  <a:latin typeface="Times New Roman" panose="02020603050405020304" pitchFamily="18" charset="0"/>
                  <a:cs typeface="Times New Roman" panose="02020603050405020304" pitchFamily="18" charset="0"/>
                </a:endParaRPr>
              </a:p>
            </p:txBody>
          </p:sp>
          <p:sp>
            <p:nvSpPr>
              <p:cNvPr id="25636" name="Oval 214">
                <a:extLst>
                  <a:ext uri="{FF2B5EF4-FFF2-40B4-BE49-F238E27FC236}">
                    <a16:creationId xmlns:a16="http://schemas.microsoft.com/office/drawing/2014/main" id="{D705DB66-4C81-4A0E-6F11-D3E1931AF3A1}"/>
                  </a:ext>
                </a:extLst>
              </p:cNvPr>
              <p:cNvSpPr>
                <a:spLocks noChangeArrowheads="1"/>
              </p:cNvSpPr>
              <p:nvPr/>
            </p:nvSpPr>
            <p:spPr bwMode="auto">
              <a:xfrm>
                <a:off x="672" y="1872"/>
                <a:ext cx="96" cy="96"/>
              </a:xfrm>
              <a:prstGeom prst="ellipse">
                <a:avLst/>
              </a:prstGeom>
              <a:solidFill>
                <a:schemeClr val="bg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hlink"/>
                  </a:buClr>
                  <a:buSzPct val="120000"/>
                  <a:buChar char="•"/>
                  <a:defRPr sz="3200">
                    <a:solidFill>
                      <a:schemeClr val="tx1"/>
                    </a:solidFill>
                    <a:latin typeface="Tahoma" panose="020B0604030504040204" pitchFamily="34" charset="0"/>
                  </a:defRPr>
                </a:lvl1pPr>
                <a:lvl2pPr marL="742950" indent="-285750">
                  <a:spcBef>
                    <a:spcPct val="20000"/>
                  </a:spcBef>
                  <a:buFont typeface="Tahoma" panose="020B0604030504040204" pitchFamily="34" charset="0"/>
                  <a:buChar char="–"/>
                  <a:defRPr sz="2800">
                    <a:solidFill>
                      <a:schemeClr val="tx1"/>
                    </a:solidFill>
                    <a:latin typeface="Tahoma" panose="020B0604030504040204" pitchFamily="34" charset="0"/>
                  </a:defRPr>
                </a:lvl2pPr>
                <a:lvl3pPr marL="1143000" indent="-228600">
                  <a:spcBef>
                    <a:spcPct val="20000"/>
                  </a:spcBef>
                  <a:buClr>
                    <a:schemeClr val="hlink"/>
                  </a:buClr>
                  <a:buSzPct val="120000"/>
                  <a:buChar char="•"/>
                  <a:defRPr sz="2400">
                    <a:solidFill>
                      <a:schemeClr val="tx1"/>
                    </a:solidFill>
                    <a:latin typeface="Tahoma" panose="020B0604030504040204" pitchFamily="34" charset="0"/>
                  </a:defRPr>
                </a:lvl3pPr>
                <a:lvl4pPr marL="1600200" indent="-228600">
                  <a:spcBef>
                    <a:spcPct val="20000"/>
                  </a:spcBef>
                  <a:buFont typeface="Tahoma" panose="020B0604030504040204" pitchFamily="34" charset="0"/>
                  <a:buChar char="–"/>
                  <a:defRPr sz="2000">
                    <a:solidFill>
                      <a:schemeClr val="tx1"/>
                    </a:solidFill>
                    <a:latin typeface="Tahoma" panose="020B0604030504040204" pitchFamily="34" charset="0"/>
                  </a:defRPr>
                </a:lvl4pPr>
                <a:lvl5pPr marL="2057400" indent="-228600">
                  <a:spcBef>
                    <a:spcPct val="20000"/>
                  </a:spcBef>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9pPr>
              </a:lstStyle>
              <a:p>
                <a:pPr eaLnBrk="1" hangingPunct="1">
                  <a:spcBef>
                    <a:spcPct val="0"/>
                  </a:spcBef>
                  <a:buClrTx/>
                  <a:buSzTx/>
                  <a:buFontTx/>
                  <a:buNone/>
                </a:pPr>
                <a:endParaRPr lang="en-US" altLang="en-US" sz="1800">
                  <a:latin typeface="Times New Roman" panose="02020603050405020304" pitchFamily="18" charset="0"/>
                  <a:cs typeface="Times New Roman" panose="02020603050405020304" pitchFamily="18" charset="0"/>
                </a:endParaRPr>
              </a:p>
            </p:txBody>
          </p:sp>
          <p:sp>
            <p:nvSpPr>
              <p:cNvPr id="25637" name="Oval 215">
                <a:extLst>
                  <a:ext uri="{FF2B5EF4-FFF2-40B4-BE49-F238E27FC236}">
                    <a16:creationId xmlns:a16="http://schemas.microsoft.com/office/drawing/2014/main" id="{AAD6F2ED-45D3-2CDC-3512-2D596709A36E}"/>
                  </a:ext>
                </a:extLst>
              </p:cNvPr>
              <p:cNvSpPr>
                <a:spLocks noChangeArrowheads="1"/>
              </p:cNvSpPr>
              <p:nvPr/>
            </p:nvSpPr>
            <p:spPr bwMode="auto">
              <a:xfrm>
                <a:off x="672" y="2208"/>
                <a:ext cx="96" cy="96"/>
              </a:xfrm>
              <a:prstGeom prst="ellipse">
                <a:avLst/>
              </a:prstGeom>
              <a:solidFill>
                <a:schemeClr val="bg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hlink"/>
                  </a:buClr>
                  <a:buSzPct val="120000"/>
                  <a:buChar char="•"/>
                  <a:defRPr sz="3200">
                    <a:solidFill>
                      <a:schemeClr val="tx1"/>
                    </a:solidFill>
                    <a:latin typeface="Tahoma" panose="020B0604030504040204" pitchFamily="34" charset="0"/>
                  </a:defRPr>
                </a:lvl1pPr>
                <a:lvl2pPr marL="742950" indent="-285750">
                  <a:spcBef>
                    <a:spcPct val="20000"/>
                  </a:spcBef>
                  <a:buFont typeface="Tahoma" panose="020B0604030504040204" pitchFamily="34" charset="0"/>
                  <a:buChar char="–"/>
                  <a:defRPr sz="2800">
                    <a:solidFill>
                      <a:schemeClr val="tx1"/>
                    </a:solidFill>
                    <a:latin typeface="Tahoma" panose="020B0604030504040204" pitchFamily="34" charset="0"/>
                  </a:defRPr>
                </a:lvl2pPr>
                <a:lvl3pPr marL="1143000" indent="-228600">
                  <a:spcBef>
                    <a:spcPct val="20000"/>
                  </a:spcBef>
                  <a:buClr>
                    <a:schemeClr val="hlink"/>
                  </a:buClr>
                  <a:buSzPct val="120000"/>
                  <a:buChar char="•"/>
                  <a:defRPr sz="2400">
                    <a:solidFill>
                      <a:schemeClr val="tx1"/>
                    </a:solidFill>
                    <a:latin typeface="Tahoma" panose="020B0604030504040204" pitchFamily="34" charset="0"/>
                  </a:defRPr>
                </a:lvl3pPr>
                <a:lvl4pPr marL="1600200" indent="-228600">
                  <a:spcBef>
                    <a:spcPct val="20000"/>
                  </a:spcBef>
                  <a:buFont typeface="Tahoma" panose="020B0604030504040204" pitchFamily="34" charset="0"/>
                  <a:buChar char="–"/>
                  <a:defRPr sz="2000">
                    <a:solidFill>
                      <a:schemeClr val="tx1"/>
                    </a:solidFill>
                    <a:latin typeface="Tahoma" panose="020B0604030504040204" pitchFamily="34" charset="0"/>
                  </a:defRPr>
                </a:lvl4pPr>
                <a:lvl5pPr marL="2057400" indent="-228600">
                  <a:spcBef>
                    <a:spcPct val="20000"/>
                  </a:spcBef>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9pPr>
              </a:lstStyle>
              <a:p>
                <a:pPr eaLnBrk="1" hangingPunct="1">
                  <a:spcBef>
                    <a:spcPct val="0"/>
                  </a:spcBef>
                  <a:buClrTx/>
                  <a:buSzTx/>
                  <a:buFontTx/>
                  <a:buNone/>
                </a:pPr>
                <a:endParaRPr lang="en-US" altLang="en-US" sz="1800">
                  <a:latin typeface="Times New Roman" panose="02020603050405020304" pitchFamily="18" charset="0"/>
                  <a:cs typeface="Times New Roman" panose="02020603050405020304" pitchFamily="18" charset="0"/>
                </a:endParaRPr>
              </a:p>
            </p:txBody>
          </p:sp>
        </p:grpSp>
        <p:sp>
          <p:nvSpPr>
            <p:cNvPr id="25633" name="Text Box 216">
              <a:extLst>
                <a:ext uri="{FF2B5EF4-FFF2-40B4-BE49-F238E27FC236}">
                  <a16:creationId xmlns:a16="http://schemas.microsoft.com/office/drawing/2014/main" id="{5B8D0A0F-8EE6-F0B2-1F59-867CC21AB3D3}"/>
                </a:ext>
              </a:extLst>
            </p:cNvPr>
            <p:cNvSpPr txBox="1">
              <a:spLocks noChangeArrowheads="1"/>
            </p:cNvSpPr>
            <p:nvPr/>
          </p:nvSpPr>
          <p:spPr bwMode="auto">
            <a:xfrm>
              <a:off x="3120" y="384"/>
              <a:ext cx="192" cy="6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hlink"/>
                </a:buClr>
                <a:buSzPct val="120000"/>
                <a:buChar char="•"/>
                <a:defRPr sz="3200">
                  <a:solidFill>
                    <a:schemeClr val="tx1"/>
                  </a:solidFill>
                  <a:latin typeface="Tahoma" panose="020B0604030504040204" pitchFamily="34" charset="0"/>
                </a:defRPr>
              </a:lvl1pPr>
              <a:lvl2pPr marL="742950" indent="-285750">
                <a:spcBef>
                  <a:spcPct val="20000"/>
                </a:spcBef>
                <a:buFont typeface="Tahoma" panose="020B0604030504040204" pitchFamily="34" charset="0"/>
                <a:buChar char="–"/>
                <a:defRPr sz="2800">
                  <a:solidFill>
                    <a:schemeClr val="tx1"/>
                  </a:solidFill>
                  <a:latin typeface="Tahoma" panose="020B0604030504040204" pitchFamily="34" charset="0"/>
                </a:defRPr>
              </a:lvl2pPr>
              <a:lvl3pPr marL="1143000" indent="-228600">
                <a:spcBef>
                  <a:spcPct val="20000"/>
                </a:spcBef>
                <a:buClr>
                  <a:schemeClr val="hlink"/>
                </a:buClr>
                <a:buSzPct val="120000"/>
                <a:buChar char="•"/>
                <a:defRPr sz="2400">
                  <a:solidFill>
                    <a:schemeClr val="tx1"/>
                  </a:solidFill>
                  <a:latin typeface="Tahoma" panose="020B0604030504040204" pitchFamily="34" charset="0"/>
                </a:defRPr>
              </a:lvl3pPr>
              <a:lvl4pPr marL="1600200" indent="-228600">
                <a:spcBef>
                  <a:spcPct val="20000"/>
                </a:spcBef>
                <a:buFont typeface="Tahoma" panose="020B0604030504040204" pitchFamily="34" charset="0"/>
                <a:buChar char="–"/>
                <a:defRPr sz="2000">
                  <a:solidFill>
                    <a:schemeClr val="tx1"/>
                  </a:solidFill>
                  <a:latin typeface="Tahoma" panose="020B0604030504040204" pitchFamily="34" charset="0"/>
                </a:defRPr>
              </a:lvl4pPr>
              <a:lvl5pPr marL="2057400" indent="-228600">
                <a:spcBef>
                  <a:spcPct val="20000"/>
                </a:spcBef>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9pPr>
            </a:lstStyle>
            <a:p>
              <a:pPr eaLnBrk="1" hangingPunct="1">
                <a:spcBef>
                  <a:spcPct val="50000"/>
                </a:spcBef>
                <a:buClrTx/>
                <a:buSzTx/>
                <a:buFontTx/>
                <a:buNone/>
              </a:pPr>
              <a:r>
                <a:rPr lang="en-US" altLang="en-US" sz="1800" b="1">
                  <a:latin typeface="Times New Roman" panose="02020603050405020304" pitchFamily="18" charset="0"/>
                  <a:cs typeface="Times New Roman" panose="02020603050405020304" pitchFamily="18" charset="0"/>
                </a:rPr>
                <a:t>b</a:t>
              </a:r>
            </a:p>
            <a:p>
              <a:pPr eaLnBrk="1" hangingPunct="1">
                <a:spcBef>
                  <a:spcPct val="50000"/>
                </a:spcBef>
                <a:buClrTx/>
                <a:buSzTx/>
                <a:buFontTx/>
                <a:buNone/>
              </a:pPr>
              <a:r>
                <a:rPr lang="en-US" altLang="en-US" sz="1800" b="1">
                  <a:latin typeface="Times New Roman" panose="02020603050405020304" pitchFamily="18" charset="0"/>
                  <a:cs typeface="Times New Roman" panose="02020603050405020304" pitchFamily="18" charset="0"/>
                </a:rPr>
                <a:t>v</a:t>
              </a:r>
            </a:p>
          </p:txBody>
        </p:sp>
        <p:sp>
          <p:nvSpPr>
            <p:cNvPr id="25634" name="Text Box 217">
              <a:extLst>
                <a:ext uri="{FF2B5EF4-FFF2-40B4-BE49-F238E27FC236}">
                  <a16:creationId xmlns:a16="http://schemas.microsoft.com/office/drawing/2014/main" id="{56D56F81-8E23-C94A-9D5C-574CD12E0709}"/>
                </a:ext>
              </a:extLst>
            </p:cNvPr>
            <p:cNvSpPr txBox="1">
              <a:spLocks noChangeArrowheads="1"/>
            </p:cNvSpPr>
            <p:nvPr/>
          </p:nvSpPr>
          <p:spPr bwMode="auto">
            <a:xfrm>
              <a:off x="3552" y="384"/>
              <a:ext cx="192" cy="6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hlink"/>
                </a:buClr>
                <a:buSzPct val="120000"/>
                <a:buChar char="•"/>
                <a:defRPr sz="3200">
                  <a:solidFill>
                    <a:schemeClr val="tx1"/>
                  </a:solidFill>
                  <a:latin typeface="Tahoma" panose="020B0604030504040204" pitchFamily="34" charset="0"/>
                </a:defRPr>
              </a:lvl1pPr>
              <a:lvl2pPr marL="742950" indent="-285750">
                <a:spcBef>
                  <a:spcPct val="20000"/>
                </a:spcBef>
                <a:buFont typeface="Tahoma" panose="020B0604030504040204" pitchFamily="34" charset="0"/>
                <a:buChar char="–"/>
                <a:defRPr sz="2800">
                  <a:solidFill>
                    <a:schemeClr val="tx1"/>
                  </a:solidFill>
                  <a:latin typeface="Tahoma" panose="020B0604030504040204" pitchFamily="34" charset="0"/>
                </a:defRPr>
              </a:lvl2pPr>
              <a:lvl3pPr marL="1143000" indent="-228600">
                <a:spcBef>
                  <a:spcPct val="20000"/>
                </a:spcBef>
                <a:buClr>
                  <a:schemeClr val="hlink"/>
                </a:buClr>
                <a:buSzPct val="120000"/>
                <a:buChar char="•"/>
                <a:defRPr sz="2400">
                  <a:solidFill>
                    <a:schemeClr val="tx1"/>
                  </a:solidFill>
                  <a:latin typeface="Tahoma" panose="020B0604030504040204" pitchFamily="34" charset="0"/>
                </a:defRPr>
              </a:lvl3pPr>
              <a:lvl4pPr marL="1600200" indent="-228600">
                <a:spcBef>
                  <a:spcPct val="20000"/>
                </a:spcBef>
                <a:buFont typeface="Tahoma" panose="020B0604030504040204" pitchFamily="34" charset="0"/>
                <a:buChar char="–"/>
                <a:defRPr sz="2000">
                  <a:solidFill>
                    <a:schemeClr val="tx1"/>
                  </a:solidFill>
                  <a:latin typeface="Tahoma" panose="020B0604030504040204" pitchFamily="34" charset="0"/>
                </a:defRPr>
              </a:lvl4pPr>
              <a:lvl5pPr marL="2057400" indent="-228600">
                <a:spcBef>
                  <a:spcPct val="20000"/>
                </a:spcBef>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9pPr>
            </a:lstStyle>
            <a:p>
              <a:pPr eaLnBrk="1" hangingPunct="1">
                <a:spcBef>
                  <a:spcPct val="50000"/>
                </a:spcBef>
                <a:buClrTx/>
                <a:buSzTx/>
                <a:buFontTx/>
                <a:buNone/>
              </a:pPr>
              <a:r>
                <a:rPr lang="en-US" altLang="en-US" sz="1800" b="1">
                  <a:latin typeface="Times New Roman" panose="02020603050405020304" pitchFamily="18" charset="0"/>
                  <a:cs typeface="Times New Roman" panose="02020603050405020304" pitchFamily="18" charset="0"/>
                </a:rPr>
                <a:t>b</a:t>
              </a:r>
            </a:p>
            <a:p>
              <a:pPr eaLnBrk="1" hangingPunct="1">
                <a:spcBef>
                  <a:spcPct val="50000"/>
                </a:spcBef>
                <a:buClrTx/>
                <a:buSzTx/>
                <a:buFontTx/>
                <a:buNone/>
              </a:pPr>
              <a:r>
                <a:rPr lang="en-US" altLang="en-US" sz="1800" b="1">
                  <a:latin typeface="Times New Roman" panose="02020603050405020304" pitchFamily="18" charset="0"/>
                  <a:cs typeface="Times New Roman" panose="02020603050405020304" pitchFamily="18" charset="0"/>
                </a:rPr>
                <a:t>v</a:t>
              </a:r>
            </a:p>
          </p:txBody>
        </p:sp>
      </p:grpSp>
      <p:sp>
        <p:nvSpPr>
          <p:cNvPr id="24794" name="Text Box 218">
            <a:extLst>
              <a:ext uri="{FF2B5EF4-FFF2-40B4-BE49-F238E27FC236}">
                <a16:creationId xmlns:a16="http://schemas.microsoft.com/office/drawing/2014/main" id="{825EB1F0-A5D2-31A1-7AA8-6C6F9CD09D3A}"/>
              </a:ext>
            </a:extLst>
          </p:cNvPr>
          <p:cNvSpPr txBox="1">
            <a:spLocks noChangeArrowheads="1"/>
          </p:cNvSpPr>
          <p:nvPr/>
        </p:nvSpPr>
        <p:spPr bwMode="auto">
          <a:xfrm>
            <a:off x="5014716" y="804113"/>
            <a:ext cx="685800" cy="522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hlink"/>
              </a:buClr>
              <a:buSzPct val="120000"/>
              <a:buChar char="•"/>
              <a:defRPr sz="3200">
                <a:solidFill>
                  <a:schemeClr val="tx1"/>
                </a:solidFill>
                <a:latin typeface="Tahoma" panose="020B0604030504040204" pitchFamily="34" charset="0"/>
              </a:defRPr>
            </a:lvl1pPr>
            <a:lvl2pPr marL="742950" indent="-285750">
              <a:spcBef>
                <a:spcPct val="20000"/>
              </a:spcBef>
              <a:buFont typeface="Tahoma" panose="020B0604030504040204" pitchFamily="34" charset="0"/>
              <a:buChar char="–"/>
              <a:defRPr sz="2800">
                <a:solidFill>
                  <a:schemeClr val="tx1"/>
                </a:solidFill>
                <a:latin typeface="Tahoma" panose="020B0604030504040204" pitchFamily="34" charset="0"/>
              </a:defRPr>
            </a:lvl2pPr>
            <a:lvl3pPr marL="1143000" indent="-228600">
              <a:spcBef>
                <a:spcPct val="20000"/>
              </a:spcBef>
              <a:buClr>
                <a:schemeClr val="hlink"/>
              </a:buClr>
              <a:buSzPct val="120000"/>
              <a:buChar char="•"/>
              <a:defRPr sz="2400">
                <a:solidFill>
                  <a:schemeClr val="tx1"/>
                </a:solidFill>
                <a:latin typeface="Tahoma" panose="020B0604030504040204" pitchFamily="34" charset="0"/>
              </a:defRPr>
            </a:lvl3pPr>
            <a:lvl4pPr marL="1600200" indent="-228600">
              <a:spcBef>
                <a:spcPct val="20000"/>
              </a:spcBef>
              <a:buFont typeface="Tahoma" panose="020B0604030504040204" pitchFamily="34" charset="0"/>
              <a:buChar char="–"/>
              <a:defRPr sz="2000">
                <a:solidFill>
                  <a:schemeClr val="tx1"/>
                </a:solidFill>
                <a:latin typeface="Tahoma" panose="020B0604030504040204" pitchFamily="34" charset="0"/>
              </a:defRPr>
            </a:lvl4pPr>
            <a:lvl5pPr marL="2057400" indent="-228600">
              <a:spcBef>
                <a:spcPct val="20000"/>
              </a:spcBef>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9pPr>
          </a:lstStyle>
          <a:p>
            <a:pPr algn="ctr" eaLnBrk="1" hangingPunct="1">
              <a:spcBef>
                <a:spcPct val="50000"/>
              </a:spcBef>
              <a:buClrTx/>
              <a:buSzTx/>
              <a:buFontTx/>
              <a:buNone/>
            </a:pPr>
            <a:r>
              <a:rPr lang="en-US" altLang="en-US" sz="2800" b="1">
                <a:latin typeface="Times New Roman" panose="02020603050405020304" pitchFamily="18" charset="0"/>
                <a:cs typeface="Times New Roman" panose="02020603050405020304" pitchFamily="18" charset="0"/>
              </a:rPr>
              <a:t>x</a:t>
            </a:r>
          </a:p>
        </p:txBody>
      </p:sp>
      <p:sp>
        <p:nvSpPr>
          <p:cNvPr id="24795" name="Rectangle 219">
            <a:extLst>
              <a:ext uri="{FF2B5EF4-FFF2-40B4-BE49-F238E27FC236}">
                <a16:creationId xmlns:a16="http://schemas.microsoft.com/office/drawing/2014/main" id="{DB433529-5120-155F-60D6-FCA8A56C5BA2}"/>
              </a:ext>
            </a:extLst>
          </p:cNvPr>
          <p:cNvSpPr>
            <a:spLocks noChangeArrowheads="1"/>
          </p:cNvSpPr>
          <p:nvPr/>
        </p:nvSpPr>
        <p:spPr bwMode="auto">
          <a:xfrm>
            <a:off x="1609528" y="1788364"/>
            <a:ext cx="914400" cy="703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defRPr sz="4400">
                <a:solidFill>
                  <a:schemeClr val="tx2"/>
                </a:solidFill>
                <a:effectLst>
                  <a:outerShdw blurRad="38100" dist="38100" dir="2700000" algn="tl">
                    <a:srgbClr val="000000"/>
                  </a:outerShdw>
                </a:effectLst>
                <a:latin typeface="Tahoma" panose="020B0604030504040204" pitchFamily="34" charset="0"/>
              </a:defRPr>
            </a:lvl1pPr>
            <a:lvl2pPr>
              <a:defRPr sz="4400">
                <a:solidFill>
                  <a:schemeClr val="tx2"/>
                </a:solidFill>
                <a:effectLst>
                  <a:outerShdw blurRad="38100" dist="38100" dir="2700000" algn="tl">
                    <a:srgbClr val="000000"/>
                  </a:outerShdw>
                </a:effectLst>
                <a:latin typeface="Tahoma" panose="020B0604030504040204" pitchFamily="34" charset="0"/>
              </a:defRPr>
            </a:lvl2pPr>
            <a:lvl3pPr>
              <a:defRPr sz="4400">
                <a:solidFill>
                  <a:schemeClr val="tx2"/>
                </a:solidFill>
                <a:effectLst>
                  <a:outerShdw blurRad="38100" dist="38100" dir="2700000" algn="tl">
                    <a:srgbClr val="000000"/>
                  </a:outerShdw>
                </a:effectLst>
                <a:latin typeface="Tahoma" panose="020B0604030504040204" pitchFamily="34" charset="0"/>
              </a:defRPr>
            </a:lvl3pPr>
            <a:lvl4pPr>
              <a:defRPr sz="4400">
                <a:solidFill>
                  <a:schemeClr val="tx2"/>
                </a:solidFill>
                <a:effectLst>
                  <a:outerShdw blurRad="38100" dist="38100" dir="2700000" algn="tl">
                    <a:srgbClr val="000000"/>
                  </a:outerShdw>
                </a:effectLst>
                <a:latin typeface="Tahoma" panose="020B0604030504040204" pitchFamily="34" charset="0"/>
              </a:defRPr>
            </a:lvl4pPr>
            <a:lvl5pPr>
              <a:defRPr sz="4400">
                <a:solidFill>
                  <a:schemeClr val="tx2"/>
                </a:solidFill>
                <a:effectLst>
                  <a:outerShdw blurRad="38100" dist="38100" dir="2700000" algn="tl">
                    <a:srgbClr val="000000"/>
                  </a:outerShdw>
                </a:effectLst>
                <a:latin typeface="Tahoma" panose="020B0604030504040204" pitchFamily="34" charset="0"/>
              </a:defRPr>
            </a:lvl5pPr>
            <a:lvl6pPr marL="457200" fontAlgn="base">
              <a:spcBef>
                <a:spcPct val="0"/>
              </a:spcBef>
              <a:spcAft>
                <a:spcPct val="0"/>
              </a:spcAft>
              <a:defRPr sz="4400">
                <a:solidFill>
                  <a:schemeClr val="tx2"/>
                </a:solidFill>
                <a:effectLst>
                  <a:outerShdw blurRad="38100" dist="38100" dir="2700000" algn="tl">
                    <a:srgbClr val="000000"/>
                  </a:outerShdw>
                </a:effectLst>
                <a:latin typeface="Tahoma" panose="020B0604030504040204" pitchFamily="34" charset="0"/>
              </a:defRPr>
            </a:lvl6pPr>
            <a:lvl7pPr marL="914400" fontAlgn="base">
              <a:spcBef>
                <a:spcPct val="0"/>
              </a:spcBef>
              <a:spcAft>
                <a:spcPct val="0"/>
              </a:spcAft>
              <a:defRPr sz="4400">
                <a:solidFill>
                  <a:schemeClr val="tx2"/>
                </a:solidFill>
                <a:effectLst>
                  <a:outerShdw blurRad="38100" dist="38100" dir="2700000" algn="tl">
                    <a:srgbClr val="000000"/>
                  </a:outerShdw>
                </a:effectLst>
                <a:latin typeface="Tahoma" panose="020B0604030504040204" pitchFamily="34" charset="0"/>
              </a:defRPr>
            </a:lvl7pPr>
            <a:lvl8pPr marL="1371600" fontAlgn="base">
              <a:spcBef>
                <a:spcPct val="0"/>
              </a:spcBef>
              <a:spcAft>
                <a:spcPct val="0"/>
              </a:spcAft>
              <a:defRPr sz="4400">
                <a:solidFill>
                  <a:schemeClr val="tx2"/>
                </a:solidFill>
                <a:effectLst>
                  <a:outerShdw blurRad="38100" dist="38100" dir="2700000" algn="tl">
                    <a:srgbClr val="000000"/>
                  </a:outerShdw>
                </a:effectLst>
                <a:latin typeface="Tahoma" panose="020B0604030504040204" pitchFamily="34" charset="0"/>
              </a:defRPr>
            </a:lvl8pPr>
            <a:lvl9pPr marL="1828800" fontAlgn="base">
              <a:spcBef>
                <a:spcPct val="0"/>
              </a:spcBef>
              <a:spcAft>
                <a:spcPct val="0"/>
              </a:spcAft>
              <a:defRPr sz="4400">
                <a:solidFill>
                  <a:schemeClr val="tx2"/>
                </a:solidFill>
                <a:effectLst>
                  <a:outerShdw blurRad="38100" dist="38100" dir="2700000" algn="tl">
                    <a:srgbClr val="000000"/>
                  </a:outerShdw>
                </a:effectLst>
                <a:latin typeface="Tahoma" panose="020B0604030504040204" pitchFamily="34" charset="0"/>
              </a:defRPr>
            </a:lvl9pPr>
          </a:lstStyle>
          <a:p>
            <a:pPr eaLnBrk="1" hangingPunct="1">
              <a:defRPr/>
            </a:pPr>
            <a:r>
              <a:rPr lang="en-US" altLang="en-US" sz="3600">
                <a:solidFill>
                  <a:schemeClr val="tx1"/>
                </a:solidFill>
                <a:effectLst/>
                <a:latin typeface="Times New Roman" panose="02020603050405020304" pitchFamily="18" charset="0"/>
                <a:cs typeface="Times New Roman" panose="02020603050405020304" pitchFamily="18" charset="0"/>
              </a:rPr>
              <a:t>G</a:t>
            </a:r>
            <a:r>
              <a:rPr lang="en-US" altLang="en-US" sz="3200">
                <a:solidFill>
                  <a:schemeClr val="tx1"/>
                </a:solidFill>
                <a:effectLst/>
                <a:latin typeface="Times New Roman" panose="02020603050405020304" pitchFamily="18" charset="0"/>
                <a:cs typeface="Times New Roman" panose="02020603050405020304" pitchFamily="18" charset="0"/>
              </a:rPr>
              <a:t>p:</a:t>
            </a:r>
            <a:r>
              <a:rPr lang="en-US" altLang="en-US" sz="4000">
                <a:solidFill>
                  <a:schemeClr val="tx1"/>
                </a:solidFill>
                <a:effectLst/>
                <a:latin typeface="Times New Roman" panose="02020603050405020304" pitchFamily="18" charset="0"/>
                <a:cs typeface="Times New Roman" panose="02020603050405020304" pitchFamily="18" charset="0"/>
              </a:rPr>
              <a:t>                  </a:t>
            </a:r>
          </a:p>
        </p:txBody>
      </p:sp>
      <p:sp>
        <p:nvSpPr>
          <p:cNvPr id="24796" name="Rectangle 220">
            <a:extLst>
              <a:ext uri="{FF2B5EF4-FFF2-40B4-BE49-F238E27FC236}">
                <a16:creationId xmlns:a16="http://schemas.microsoft.com/office/drawing/2014/main" id="{F59E1C95-378F-BB09-0580-6A4DC21C7367}"/>
              </a:ext>
            </a:extLst>
          </p:cNvPr>
          <p:cNvSpPr>
            <a:spLocks noChangeArrowheads="1"/>
          </p:cNvSpPr>
          <p:nvPr/>
        </p:nvSpPr>
        <p:spPr bwMode="auto">
          <a:xfrm>
            <a:off x="1609528" y="2855163"/>
            <a:ext cx="990600" cy="5857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defRPr sz="4400">
                <a:solidFill>
                  <a:schemeClr val="tx2"/>
                </a:solidFill>
                <a:effectLst>
                  <a:outerShdw blurRad="38100" dist="38100" dir="2700000" algn="tl">
                    <a:srgbClr val="000000"/>
                  </a:outerShdw>
                </a:effectLst>
                <a:latin typeface="Tahoma" panose="020B0604030504040204" pitchFamily="34" charset="0"/>
              </a:defRPr>
            </a:lvl1pPr>
            <a:lvl2pPr>
              <a:defRPr sz="4400">
                <a:solidFill>
                  <a:schemeClr val="tx2"/>
                </a:solidFill>
                <a:effectLst>
                  <a:outerShdw blurRad="38100" dist="38100" dir="2700000" algn="tl">
                    <a:srgbClr val="000000"/>
                  </a:outerShdw>
                </a:effectLst>
                <a:latin typeface="Tahoma" panose="020B0604030504040204" pitchFamily="34" charset="0"/>
              </a:defRPr>
            </a:lvl2pPr>
            <a:lvl3pPr>
              <a:defRPr sz="4400">
                <a:solidFill>
                  <a:schemeClr val="tx2"/>
                </a:solidFill>
                <a:effectLst>
                  <a:outerShdw blurRad="38100" dist="38100" dir="2700000" algn="tl">
                    <a:srgbClr val="000000"/>
                  </a:outerShdw>
                </a:effectLst>
                <a:latin typeface="Tahoma" panose="020B0604030504040204" pitchFamily="34" charset="0"/>
              </a:defRPr>
            </a:lvl3pPr>
            <a:lvl4pPr>
              <a:defRPr sz="4400">
                <a:solidFill>
                  <a:schemeClr val="tx2"/>
                </a:solidFill>
                <a:effectLst>
                  <a:outerShdw blurRad="38100" dist="38100" dir="2700000" algn="tl">
                    <a:srgbClr val="000000"/>
                  </a:outerShdw>
                </a:effectLst>
                <a:latin typeface="Tahoma" panose="020B0604030504040204" pitchFamily="34" charset="0"/>
              </a:defRPr>
            </a:lvl4pPr>
            <a:lvl5pPr>
              <a:defRPr sz="4400">
                <a:solidFill>
                  <a:schemeClr val="tx2"/>
                </a:solidFill>
                <a:effectLst>
                  <a:outerShdw blurRad="38100" dist="38100" dir="2700000" algn="tl">
                    <a:srgbClr val="000000"/>
                  </a:outerShdw>
                </a:effectLst>
                <a:latin typeface="Tahoma" panose="020B0604030504040204" pitchFamily="34" charset="0"/>
              </a:defRPr>
            </a:lvl5pPr>
            <a:lvl6pPr marL="457200" fontAlgn="base">
              <a:spcBef>
                <a:spcPct val="0"/>
              </a:spcBef>
              <a:spcAft>
                <a:spcPct val="0"/>
              </a:spcAft>
              <a:defRPr sz="4400">
                <a:solidFill>
                  <a:schemeClr val="tx2"/>
                </a:solidFill>
                <a:effectLst>
                  <a:outerShdw blurRad="38100" dist="38100" dir="2700000" algn="tl">
                    <a:srgbClr val="000000"/>
                  </a:outerShdw>
                </a:effectLst>
                <a:latin typeface="Tahoma" panose="020B0604030504040204" pitchFamily="34" charset="0"/>
              </a:defRPr>
            </a:lvl6pPr>
            <a:lvl7pPr marL="914400" fontAlgn="base">
              <a:spcBef>
                <a:spcPct val="0"/>
              </a:spcBef>
              <a:spcAft>
                <a:spcPct val="0"/>
              </a:spcAft>
              <a:defRPr sz="4400">
                <a:solidFill>
                  <a:schemeClr val="tx2"/>
                </a:solidFill>
                <a:effectLst>
                  <a:outerShdw blurRad="38100" dist="38100" dir="2700000" algn="tl">
                    <a:srgbClr val="000000"/>
                  </a:outerShdw>
                </a:effectLst>
                <a:latin typeface="Tahoma" panose="020B0604030504040204" pitchFamily="34" charset="0"/>
              </a:defRPr>
            </a:lvl7pPr>
            <a:lvl8pPr marL="1371600" fontAlgn="base">
              <a:spcBef>
                <a:spcPct val="0"/>
              </a:spcBef>
              <a:spcAft>
                <a:spcPct val="0"/>
              </a:spcAft>
              <a:defRPr sz="4400">
                <a:solidFill>
                  <a:schemeClr val="tx2"/>
                </a:solidFill>
                <a:effectLst>
                  <a:outerShdw blurRad="38100" dist="38100" dir="2700000" algn="tl">
                    <a:srgbClr val="000000"/>
                  </a:outerShdw>
                </a:effectLst>
                <a:latin typeface="Tahoma" panose="020B0604030504040204" pitchFamily="34" charset="0"/>
              </a:defRPr>
            </a:lvl8pPr>
            <a:lvl9pPr marL="1828800" fontAlgn="base">
              <a:spcBef>
                <a:spcPct val="0"/>
              </a:spcBef>
              <a:spcAft>
                <a:spcPct val="0"/>
              </a:spcAft>
              <a:defRPr sz="4400">
                <a:solidFill>
                  <a:schemeClr val="tx2"/>
                </a:solidFill>
                <a:effectLst>
                  <a:outerShdw blurRad="38100" dist="38100" dir="2700000" algn="tl">
                    <a:srgbClr val="000000"/>
                  </a:outerShdw>
                </a:effectLst>
                <a:latin typeface="Tahoma" panose="020B0604030504040204" pitchFamily="34" charset="0"/>
              </a:defRPr>
            </a:lvl9pPr>
          </a:lstStyle>
          <a:p>
            <a:pPr eaLnBrk="1" hangingPunct="1">
              <a:defRPr/>
            </a:pPr>
            <a:r>
              <a:rPr lang="en-US" altLang="en-US" sz="3600">
                <a:solidFill>
                  <a:schemeClr val="tx1"/>
                </a:solidFill>
                <a:effectLst/>
                <a:latin typeface="Times New Roman" panose="02020603050405020304" pitchFamily="18" charset="0"/>
                <a:cs typeface="Times New Roman" panose="02020603050405020304" pitchFamily="18" charset="0"/>
              </a:rPr>
              <a:t>F</a:t>
            </a:r>
            <a:r>
              <a:rPr lang="en-US" altLang="en-US" sz="3200">
                <a:solidFill>
                  <a:schemeClr val="tx1"/>
                </a:solidFill>
                <a:effectLst/>
                <a:latin typeface="Times New Roman" panose="02020603050405020304" pitchFamily="18" charset="0"/>
                <a:cs typeface="Times New Roman" panose="02020603050405020304" pitchFamily="18" charset="0"/>
              </a:rPr>
              <a:t>1</a:t>
            </a:r>
            <a:r>
              <a:rPr lang="en-US" altLang="en-US" sz="4000">
                <a:solidFill>
                  <a:schemeClr val="tx1"/>
                </a:solidFill>
                <a:effectLst/>
                <a:latin typeface="Times New Roman" panose="02020603050405020304" pitchFamily="18" charset="0"/>
                <a:cs typeface="Times New Roman" panose="02020603050405020304" pitchFamily="18" charset="0"/>
              </a:rPr>
              <a:t>:                  </a:t>
            </a:r>
          </a:p>
        </p:txBody>
      </p:sp>
      <p:sp>
        <p:nvSpPr>
          <p:cNvPr id="24797" name="Rectangle 221">
            <a:extLst>
              <a:ext uri="{FF2B5EF4-FFF2-40B4-BE49-F238E27FC236}">
                <a16:creationId xmlns:a16="http://schemas.microsoft.com/office/drawing/2014/main" id="{14A44B76-09A2-CBB2-C40F-38AA35596AAF}"/>
              </a:ext>
            </a:extLst>
          </p:cNvPr>
          <p:cNvSpPr>
            <a:spLocks noChangeArrowheads="1"/>
          </p:cNvSpPr>
          <p:nvPr/>
        </p:nvSpPr>
        <p:spPr bwMode="auto">
          <a:xfrm>
            <a:off x="1609528" y="3617164"/>
            <a:ext cx="1295400" cy="879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defRPr sz="4400">
                <a:solidFill>
                  <a:schemeClr val="tx2"/>
                </a:solidFill>
                <a:effectLst>
                  <a:outerShdw blurRad="38100" dist="38100" dir="2700000" algn="tl">
                    <a:srgbClr val="000000"/>
                  </a:outerShdw>
                </a:effectLst>
                <a:latin typeface="Tahoma" panose="020B0604030504040204" pitchFamily="34" charset="0"/>
              </a:defRPr>
            </a:lvl1pPr>
            <a:lvl2pPr>
              <a:defRPr sz="4400">
                <a:solidFill>
                  <a:schemeClr val="tx2"/>
                </a:solidFill>
                <a:effectLst>
                  <a:outerShdw blurRad="38100" dist="38100" dir="2700000" algn="tl">
                    <a:srgbClr val="000000"/>
                  </a:outerShdw>
                </a:effectLst>
                <a:latin typeface="Tahoma" panose="020B0604030504040204" pitchFamily="34" charset="0"/>
              </a:defRPr>
            </a:lvl2pPr>
            <a:lvl3pPr>
              <a:defRPr sz="4400">
                <a:solidFill>
                  <a:schemeClr val="tx2"/>
                </a:solidFill>
                <a:effectLst>
                  <a:outerShdw blurRad="38100" dist="38100" dir="2700000" algn="tl">
                    <a:srgbClr val="000000"/>
                  </a:outerShdw>
                </a:effectLst>
                <a:latin typeface="Tahoma" panose="020B0604030504040204" pitchFamily="34" charset="0"/>
              </a:defRPr>
            </a:lvl3pPr>
            <a:lvl4pPr>
              <a:defRPr sz="4400">
                <a:solidFill>
                  <a:schemeClr val="tx2"/>
                </a:solidFill>
                <a:effectLst>
                  <a:outerShdw blurRad="38100" dist="38100" dir="2700000" algn="tl">
                    <a:srgbClr val="000000"/>
                  </a:outerShdw>
                </a:effectLst>
                <a:latin typeface="Tahoma" panose="020B0604030504040204" pitchFamily="34" charset="0"/>
              </a:defRPr>
            </a:lvl4pPr>
            <a:lvl5pPr>
              <a:defRPr sz="4400">
                <a:solidFill>
                  <a:schemeClr val="tx2"/>
                </a:solidFill>
                <a:effectLst>
                  <a:outerShdw blurRad="38100" dist="38100" dir="2700000" algn="tl">
                    <a:srgbClr val="000000"/>
                  </a:outerShdw>
                </a:effectLst>
                <a:latin typeface="Tahoma" panose="020B0604030504040204" pitchFamily="34" charset="0"/>
              </a:defRPr>
            </a:lvl5pPr>
            <a:lvl6pPr marL="457200" fontAlgn="base">
              <a:spcBef>
                <a:spcPct val="0"/>
              </a:spcBef>
              <a:spcAft>
                <a:spcPct val="0"/>
              </a:spcAft>
              <a:defRPr sz="4400">
                <a:solidFill>
                  <a:schemeClr val="tx2"/>
                </a:solidFill>
                <a:effectLst>
                  <a:outerShdw blurRad="38100" dist="38100" dir="2700000" algn="tl">
                    <a:srgbClr val="000000"/>
                  </a:outerShdw>
                </a:effectLst>
                <a:latin typeface="Tahoma" panose="020B0604030504040204" pitchFamily="34" charset="0"/>
              </a:defRPr>
            </a:lvl6pPr>
            <a:lvl7pPr marL="914400" fontAlgn="base">
              <a:spcBef>
                <a:spcPct val="0"/>
              </a:spcBef>
              <a:spcAft>
                <a:spcPct val="0"/>
              </a:spcAft>
              <a:defRPr sz="4400">
                <a:solidFill>
                  <a:schemeClr val="tx2"/>
                </a:solidFill>
                <a:effectLst>
                  <a:outerShdw blurRad="38100" dist="38100" dir="2700000" algn="tl">
                    <a:srgbClr val="000000"/>
                  </a:outerShdw>
                </a:effectLst>
                <a:latin typeface="Tahoma" panose="020B0604030504040204" pitchFamily="34" charset="0"/>
              </a:defRPr>
            </a:lvl7pPr>
            <a:lvl8pPr marL="1371600" fontAlgn="base">
              <a:spcBef>
                <a:spcPct val="0"/>
              </a:spcBef>
              <a:spcAft>
                <a:spcPct val="0"/>
              </a:spcAft>
              <a:defRPr sz="4400">
                <a:solidFill>
                  <a:schemeClr val="tx2"/>
                </a:solidFill>
                <a:effectLst>
                  <a:outerShdw blurRad="38100" dist="38100" dir="2700000" algn="tl">
                    <a:srgbClr val="000000"/>
                  </a:outerShdw>
                </a:effectLst>
                <a:latin typeface="Tahoma" panose="020B0604030504040204" pitchFamily="34" charset="0"/>
              </a:defRPr>
            </a:lvl8pPr>
            <a:lvl9pPr marL="1828800" fontAlgn="base">
              <a:spcBef>
                <a:spcPct val="0"/>
              </a:spcBef>
              <a:spcAft>
                <a:spcPct val="0"/>
              </a:spcAft>
              <a:defRPr sz="4400">
                <a:solidFill>
                  <a:schemeClr val="tx2"/>
                </a:solidFill>
                <a:effectLst>
                  <a:outerShdw blurRad="38100" dist="38100" dir="2700000" algn="tl">
                    <a:srgbClr val="000000"/>
                  </a:outerShdw>
                </a:effectLst>
                <a:latin typeface="Tahoma" panose="020B0604030504040204" pitchFamily="34" charset="0"/>
              </a:defRPr>
            </a:lvl9pPr>
          </a:lstStyle>
          <a:p>
            <a:pPr eaLnBrk="1" hangingPunct="1">
              <a:defRPr/>
            </a:pPr>
            <a:r>
              <a:rPr lang="en-US" altLang="en-US" sz="3600">
                <a:solidFill>
                  <a:schemeClr val="tx1"/>
                </a:solidFill>
                <a:effectLst/>
                <a:latin typeface="Times New Roman" panose="02020603050405020304" pitchFamily="18" charset="0"/>
                <a:cs typeface="Times New Roman" panose="02020603050405020304" pitchFamily="18" charset="0"/>
              </a:rPr>
              <a:t>G</a:t>
            </a:r>
            <a:r>
              <a:rPr lang="en-US" altLang="en-US" sz="3200" baseline="-25000">
                <a:solidFill>
                  <a:schemeClr val="tx1"/>
                </a:solidFill>
                <a:effectLst/>
                <a:latin typeface="Times New Roman" panose="02020603050405020304" pitchFamily="18" charset="0"/>
                <a:cs typeface="Times New Roman" panose="02020603050405020304" pitchFamily="18" charset="0"/>
              </a:rPr>
              <a:t>F1</a:t>
            </a:r>
            <a:r>
              <a:rPr lang="en-US" altLang="en-US" sz="4000">
                <a:solidFill>
                  <a:schemeClr val="tx1"/>
                </a:solidFill>
                <a:effectLst/>
                <a:latin typeface="Times New Roman" panose="02020603050405020304" pitchFamily="18" charset="0"/>
                <a:cs typeface="Times New Roman" panose="02020603050405020304" pitchFamily="18" charset="0"/>
              </a:rPr>
              <a:t>:                  </a:t>
            </a:r>
          </a:p>
        </p:txBody>
      </p:sp>
      <p:sp>
        <p:nvSpPr>
          <p:cNvPr id="24798" name="Rectangle 222">
            <a:extLst>
              <a:ext uri="{FF2B5EF4-FFF2-40B4-BE49-F238E27FC236}">
                <a16:creationId xmlns:a16="http://schemas.microsoft.com/office/drawing/2014/main" id="{BB267C65-6861-3B7F-19E8-C9675CF3D382}"/>
              </a:ext>
            </a:extLst>
          </p:cNvPr>
          <p:cNvSpPr>
            <a:spLocks noChangeArrowheads="1"/>
          </p:cNvSpPr>
          <p:nvPr/>
        </p:nvSpPr>
        <p:spPr bwMode="auto">
          <a:xfrm>
            <a:off x="1622228" y="4595064"/>
            <a:ext cx="990600" cy="1063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defRPr sz="4400">
                <a:solidFill>
                  <a:schemeClr val="tx2"/>
                </a:solidFill>
                <a:effectLst>
                  <a:outerShdw blurRad="38100" dist="38100" dir="2700000" algn="tl">
                    <a:srgbClr val="000000"/>
                  </a:outerShdw>
                </a:effectLst>
                <a:latin typeface="Tahoma" panose="020B0604030504040204" pitchFamily="34" charset="0"/>
              </a:defRPr>
            </a:lvl1pPr>
            <a:lvl2pPr>
              <a:defRPr sz="4400">
                <a:solidFill>
                  <a:schemeClr val="tx2"/>
                </a:solidFill>
                <a:effectLst>
                  <a:outerShdw blurRad="38100" dist="38100" dir="2700000" algn="tl">
                    <a:srgbClr val="000000"/>
                  </a:outerShdw>
                </a:effectLst>
                <a:latin typeface="Tahoma" panose="020B0604030504040204" pitchFamily="34" charset="0"/>
              </a:defRPr>
            </a:lvl2pPr>
            <a:lvl3pPr>
              <a:defRPr sz="4400">
                <a:solidFill>
                  <a:schemeClr val="tx2"/>
                </a:solidFill>
                <a:effectLst>
                  <a:outerShdw blurRad="38100" dist="38100" dir="2700000" algn="tl">
                    <a:srgbClr val="000000"/>
                  </a:outerShdw>
                </a:effectLst>
                <a:latin typeface="Tahoma" panose="020B0604030504040204" pitchFamily="34" charset="0"/>
              </a:defRPr>
            </a:lvl3pPr>
            <a:lvl4pPr>
              <a:defRPr sz="4400">
                <a:solidFill>
                  <a:schemeClr val="tx2"/>
                </a:solidFill>
                <a:effectLst>
                  <a:outerShdw blurRad="38100" dist="38100" dir="2700000" algn="tl">
                    <a:srgbClr val="000000"/>
                  </a:outerShdw>
                </a:effectLst>
                <a:latin typeface="Tahoma" panose="020B0604030504040204" pitchFamily="34" charset="0"/>
              </a:defRPr>
            </a:lvl4pPr>
            <a:lvl5pPr>
              <a:defRPr sz="4400">
                <a:solidFill>
                  <a:schemeClr val="tx2"/>
                </a:solidFill>
                <a:effectLst>
                  <a:outerShdw blurRad="38100" dist="38100" dir="2700000" algn="tl">
                    <a:srgbClr val="000000"/>
                  </a:outerShdw>
                </a:effectLst>
                <a:latin typeface="Tahoma" panose="020B0604030504040204" pitchFamily="34" charset="0"/>
              </a:defRPr>
            </a:lvl5pPr>
            <a:lvl6pPr marL="457200" fontAlgn="base">
              <a:spcBef>
                <a:spcPct val="0"/>
              </a:spcBef>
              <a:spcAft>
                <a:spcPct val="0"/>
              </a:spcAft>
              <a:defRPr sz="4400">
                <a:solidFill>
                  <a:schemeClr val="tx2"/>
                </a:solidFill>
                <a:effectLst>
                  <a:outerShdw blurRad="38100" dist="38100" dir="2700000" algn="tl">
                    <a:srgbClr val="000000"/>
                  </a:outerShdw>
                </a:effectLst>
                <a:latin typeface="Tahoma" panose="020B0604030504040204" pitchFamily="34" charset="0"/>
              </a:defRPr>
            </a:lvl6pPr>
            <a:lvl7pPr marL="914400" fontAlgn="base">
              <a:spcBef>
                <a:spcPct val="0"/>
              </a:spcBef>
              <a:spcAft>
                <a:spcPct val="0"/>
              </a:spcAft>
              <a:defRPr sz="4400">
                <a:solidFill>
                  <a:schemeClr val="tx2"/>
                </a:solidFill>
                <a:effectLst>
                  <a:outerShdw blurRad="38100" dist="38100" dir="2700000" algn="tl">
                    <a:srgbClr val="000000"/>
                  </a:outerShdw>
                </a:effectLst>
                <a:latin typeface="Tahoma" panose="020B0604030504040204" pitchFamily="34" charset="0"/>
              </a:defRPr>
            </a:lvl7pPr>
            <a:lvl8pPr marL="1371600" fontAlgn="base">
              <a:spcBef>
                <a:spcPct val="0"/>
              </a:spcBef>
              <a:spcAft>
                <a:spcPct val="0"/>
              </a:spcAft>
              <a:defRPr sz="4400">
                <a:solidFill>
                  <a:schemeClr val="tx2"/>
                </a:solidFill>
                <a:effectLst>
                  <a:outerShdw blurRad="38100" dist="38100" dir="2700000" algn="tl">
                    <a:srgbClr val="000000"/>
                  </a:outerShdw>
                </a:effectLst>
                <a:latin typeface="Tahoma" panose="020B0604030504040204" pitchFamily="34" charset="0"/>
              </a:defRPr>
            </a:lvl8pPr>
            <a:lvl9pPr marL="1828800" fontAlgn="base">
              <a:spcBef>
                <a:spcPct val="0"/>
              </a:spcBef>
              <a:spcAft>
                <a:spcPct val="0"/>
              </a:spcAft>
              <a:defRPr sz="4400">
                <a:solidFill>
                  <a:schemeClr val="tx2"/>
                </a:solidFill>
                <a:effectLst>
                  <a:outerShdw blurRad="38100" dist="38100" dir="2700000" algn="tl">
                    <a:srgbClr val="000000"/>
                  </a:outerShdw>
                </a:effectLst>
                <a:latin typeface="Tahoma" panose="020B0604030504040204" pitchFamily="34" charset="0"/>
              </a:defRPr>
            </a:lvl9pPr>
          </a:lstStyle>
          <a:p>
            <a:pPr eaLnBrk="1" hangingPunct="1">
              <a:defRPr/>
            </a:pPr>
            <a:r>
              <a:rPr lang="en-US" altLang="en-US" sz="3600">
                <a:solidFill>
                  <a:schemeClr val="tx1"/>
                </a:solidFill>
                <a:effectLst/>
                <a:latin typeface="Times New Roman" panose="02020603050405020304" pitchFamily="18" charset="0"/>
                <a:cs typeface="Times New Roman" panose="02020603050405020304" pitchFamily="18" charset="0"/>
              </a:rPr>
              <a:t>F</a:t>
            </a:r>
            <a:r>
              <a:rPr lang="en-US" altLang="en-US" sz="3600" baseline="-25000">
                <a:solidFill>
                  <a:schemeClr val="tx1"/>
                </a:solidFill>
                <a:effectLst/>
                <a:latin typeface="Times New Roman" panose="02020603050405020304" pitchFamily="18" charset="0"/>
                <a:cs typeface="Times New Roman" panose="02020603050405020304" pitchFamily="18" charset="0"/>
              </a:rPr>
              <a:t>2</a:t>
            </a:r>
            <a:r>
              <a:rPr lang="en-US" altLang="en-US" sz="4000" baseline="-25000">
                <a:solidFill>
                  <a:schemeClr val="tx1"/>
                </a:solidFill>
                <a:effectLst/>
                <a:latin typeface="Times New Roman" panose="02020603050405020304" pitchFamily="18" charset="0"/>
                <a:cs typeface="Times New Roman" panose="02020603050405020304" pitchFamily="18" charset="0"/>
              </a:rPr>
              <a:t> </a:t>
            </a:r>
            <a:r>
              <a:rPr lang="en-US" altLang="en-US" sz="4000">
                <a:solidFill>
                  <a:schemeClr val="tx1"/>
                </a:solidFill>
                <a:effectLst/>
                <a:latin typeface="Times New Roman" panose="02020603050405020304" pitchFamily="18" charset="0"/>
                <a:cs typeface="Times New Roman" panose="02020603050405020304" pitchFamily="18" charset="0"/>
              </a:rPr>
              <a:t>:                  </a:t>
            </a:r>
          </a:p>
        </p:txBody>
      </p:sp>
      <p:sp>
        <p:nvSpPr>
          <p:cNvPr id="24799" name="Rectangle 223">
            <a:extLst>
              <a:ext uri="{FF2B5EF4-FFF2-40B4-BE49-F238E27FC236}">
                <a16:creationId xmlns:a16="http://schemas.microsoft.com/office/drawing/2014/main" id="{86BBA4AA-C2B6-8994-435A-404AB1C424B4}"/>
              </a:ext>
            </a:extLst>
          </p:cNvPr>
          <p:cNvSpPr>
            <a:spLocks noChangeArrowheads="1"/>
          </p:cNvSpPr>
          <p:nvPr/>
        </p:nvSpPr>
        <p:spPr bwMode="auto">
          <a:xfrm>
            <a:off x="9077128" y="797764"/>
            <a:ext cx="838200" cy="10652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defRPr sz="4400">
                <a:solidFill>
                  <a:schemeClr val="tx2"/>
                </a:solidFill>
                <a:effectLst>
                  <a:outerShdw blurRad="38100" dist="38100" dir="2700000" algn="tl">
                    <a:srgbClr val="000000"/>
                  </a:outerShdw>
                </a:effectLst>
                <a:latin typeface="Tahoma" panose="020B0604030504040204" pitchFamily="34" charset="0"/>
              </a:defRPr>
            </a:lvl1pPr>
            <a:lvl2pPr>
              <a:defRPr sz="4400">
                <a:solidFill>
                  <a:schemeClr val="tx2"/>
                </a:solidFill>
                <a:effectLst>
                  <a:outerShdw blurRad="38100" dist="38100" dir="2700000" algn="tl">
                    <a:srgbClr val="000000"/>
                  </a:outerShdw>
                </a:effectLst>
                <a:latin typeface="Tahoma" panose="020B0604030504040204" pitchFamily="34" charset="0"/>
              </a:defRPr>
            </a:lvl2pPr>
            <a:lvl3pPr>
              <a:defRPr sz="4400">
                <a:solidFill>
                  <a:schemeClr val="tx2"/>
                </a:solidFill>
                <a:effectLst>
                  <a:outerShdw blurRad="38100" dist="38100" dir="2700000" algn="tl">
                    <a:srgbClr val="000000"/>
                  </a:outerShdw>
                </a:effectLst>
                <a:latin typeface="Tahoma" panose="020B0604030504040204" pitchFamily="34" charset="0"/>
              </a:defRPr>
            </a:lvl3pPr>
            <a:lvl4pPr>
              <a:defRPr sz="4400">
                <a:solidFill>
                  <a:schemeClr val="tx2"/>
                </a:solidFill>
                <a:effectLst>
                  <a:outerShdw blurRad="38100" dist="38100" dir="2700000" algn="tl">
                    <a:srgbClr val="000000"/>
                  </a:outerShdw>
                </a:effectLst>
                <a:latin typeface="Tahoma" panose="020B0604030504040204" pitchFamily="34" charset="0"/>
              </a:defRPr>
            </a:lvl4pPr>
            <a:lvl5pPr>
              <a:defRPr sz="4400">
                <a:solidFill>
                  <a:schemeClr val="tx2"/>
                </a:solidFill>
                <a:effectLst>
                  <a:outerShdw blurRad="38100" dist="38100" dir="2700000" algn="tl">
                    <a:srgbClr val="000000"/>
                  </a:outerShdw>
                </a:effectLst>
                <a:latin typeface="Tahoma" panose="020B0604030504040204" pitchFamily="34" charset="0"/>
              </a:defRPr>
            </a:lvl5pPr>
            <a:lvl6pPr marL="457200" fontAlgn="base">
              <a:spcBef>
                <a:spcPct val="0"/>
              </a:spcBef>
              <a:spcAft>
                <a:spcPct val="0"/>
              </a:spcAft>
              <a:defRPr sz="4400">
                <a:solidFill>
                  <a:schemeClr val="tx2"/>
                </a:solidFill>
                <a:effectLst>
                  <a:outerShdw blurRad="38100" dist="38100" dir="2700000" algn="tl">
                    <a:srgbClr val="000000"/>
                  </a:outerShdw>
                </a:effectLst>
                <a:latin typeface="Tahoma" panose="020B0604030504040204" pitchFamily="34" charset="0"/>
              </a:defRPr>
            </a:lvl6pPr>
            <a:lvl7pPr marL="914400" fontAlgn="base">
              <a:spcBef>
                <a:spcPct val="0"/>
              </a:spcBef>
              <a:spcAft>
                <a:spcPct val="0"/>
              </a:spcAft>
              <a:defRPr sz="4400">
                <a:solidFill>
                  <a:schemeClr val="tx2"/>
                </a:solidFill>
                <a:effectLst>
                  <a:outerShdw blurRad="38100" dist="38100" dir="2700000" algn="tl">
                    <a:srgbClr val="000000"/>
                  </a:outerShdw>
                </a:effectLst>
                <a:latin typeface="Tahoma" panose="020B0604030504040204" pitchFamily="34" charset="0"/>
              </a:defRPr>
            </a:lvl7pPr>
            <a:lvl8pPr marL="1371600" fontAlgn="base">
              <a:spcBef>
                <a:spcPct val="0"/>
              </a:spcBef>
              <a:spcAft>
                <a:spcPct val="0"/>
              </a:spcAft>
              <a:defRPr sz="4400">
                <a:solidFill>
                  <a:schemeClr val="tx2"/>
                </a:solidFill>
                <a:effectLst>
                  <a:outerShdw blurRad="38100" dist="38100" dir="2700000" algn="tl">
                    <a:srgbClr val="000000"/>
                  </a:outerShdw>
                </a:effectLst>
                <a:latin typeface="Tahoma" panose="020B0604030504040204" pitchFamily="34" charset="0"/>
              </a:defRPr>
            </a:lvl8pPr>
            <a:lvl9pPr marL="1828800" fontAlgn="base">
              <a:spcBef>
                <a:spcPct val="0"/>
              </a:spcBef>
              <a:spcAft>
                <a:spcPct val="0"/>
              </a:spcAft>
              <a:defRPr sz="4400">
                <a:solidFill>
                  <a:schemeClr val="tx2"/>
                </a:solidFill>
                <a:effectLst>
                  <a:outerShdw blurRad="38100" dist="38100" dir="2700000" algn="tl">
                    <a:srgbClr val="000000"/>
                  </a:outerShdw>
                </a:effectLst>
                <a:latin typeface="Tahoma" panose="020B0604030504040204" pitchFamily="34" charset="0"/>
              </a:defRPr>
            </a:lvl9pPr>
          </a:lstStyle>
          <a:p>
            <a:pPr eaLnBrk="1" hangingPunct="1">
              <a:defRPr/>
            </a:pPr>
            <a:endParaRPr lang="en-US" altLang="en-US" sz="4000">
              <a:solidFill>
                <a:schemeClr val="tx1"/>
              </a:solidFill>
              <a:latin typeface="Times New Roman" panose="02020603050405020304" pitchFamily="18" charset="0"/>
              <a:cs typeface="Times New Roman" panose="02020603050405020304" pitchFamily="18" charset="0"/>
            </a:endParaRPr>
          </a:p>
        </p:txBody>
      </p:sp>
      <p:sp>
        <p:nvSpPr>
          <p:cNvPr id="24801" name="Text Box 225">
            <a:extLst>
              <a:ext uri="{FF2B5EF4-FFF2-40B4-BE49-F238E27FC236}">
                <a16:creationId xmlns:a16="http://schemas.microsoft.com/office/drawing/2014/main" id="{F9109468-1AB2-77D6-CFE7-FA554A2FF3D0}"/>
              </a:ext>
            </a:extLst>
          </p:cNvPr>
          <p:cNvSpPr txBox="1">
            <a:spLocks noChangeArrowheads="1"/>
          </p:cNvSpPr>
          <p:nvPr/>
        </p:nvSpPr>
        <p:spPr bwMode="auto">
          <a:xfrm>
            <a:off x="5741791" y="3056777"/>
            <a:ext cx="685800" cy="5222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hlink"/>
              </a:buClr>
              <a:buSzPct val="120000"/>
              <a:buChar char="•"/>
              <a:defRPr sz="3200">
                <a:solidFill>
                  <a:schemeClr val="tx1"/>
                </a:solidFill>
                <a:latin typeface="Tahoma" panose="020B0604030504040204" pitchFamily="34" charset="0"/>
              </a:defRPr>
            </a:lvl1pPr>
            <a:lvl2pPr marL="742950" indent="-285750">
              <a:spcBef>
                <a:spcPct val="20000"/>
              </a:spcBef>
              <a:buFont typeface="Tahoma" panose="020B0604030504040204" pitchFamily="34" charset="0"/>
              <a:buChar char="–"/>
              <a:defRPr sz="2800">
                <a:solidFill>
                  <a:schemeClr val="tx1"/>
                </a:solidFill>
                <a:latin typeface="Tahoma" panose="020B0604030504040204" pitchFamily="34" charset="0"/>
              </a:defRPr>
            </a:lvl2pPr>
            <a:lvl3pPr marL="1143000" indent="-228600">
              <a:spcBef>
                <a:spcPct val="20000"/>
              </a:spcBef>
              <a:buClr>
                <a:schemeClr val="hlink"/>
              </a:buClr>
              <a:buSzPct val="120000"/>
              <a:buChar char="•"/>
              <a:defRPr sz="2400">
                <a:solidFill>
                  <a:schemeClr val="tx1"/>
                </a:solidFill>
                <a:latin typeface="Tahoma" panose="020B0604030504040204" pitchFamily="34" charset="0"/>
              </a:defRPr>
            </a:lvl3pPr>
            <a:lvl4pPr marL="1600200" indent="-228600">
              <a:spcBef>
                <a:spcPct val="20000"/>
              </a:spcBef>
              <a:buFont typeface="Tahoma" panose="020B0604030504040204" pitchFamily="34" charset="0"/>
              <a:buChar char="–"/>
              <a:defRPr sz="2000">
                <a:solidFill>
                  <a:schemeClr val="tx1"/>
                </a:solidFill>
                <a:latin typeface="Tahoma" panose="020B0604030504040204" pitchFamily="34" charset="0"/>
              </a:defRPr>
            </a:lvl4pPr>
            <a:lvl5pPr marL="2057400" indent="-228600">
              <a:spcBef>
                <a:spcPct val="20000"/>
              </a:spcBef>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9pPr>
          </a:lstStyle>
          <a:p>
            <a:pPr algn="ctr" eaLnBrk="1" hangingPunct="1">
              <a:spcBef>
                <a:spcPct val="50000"/>
              </a:spcBef>
              <a:buClrTx/>
              <a:buSzTx/>
              <a:buFontTx/>
              <a:buNone/>
            </a:pPr>
            <a:r>
              <a:rPr lang="en-US" altLang="en-US" sz="2800" b="1">
                <a:latin typeface="Times New Roman" panose="02020603050405020304" pitchFamily="18" charset="0"/>
                <a:cs typeface="Times New Roman" panose="02020603050405020304" pitchFamily="18" charset="0"/>
              </a:rPr>
              <a:t>x</a:t>
            </a:r>
          </a:p>
        </p:txBody>
      </p:sp>
      <p:sp>
        <p:nvSpPr>
          <p:cNvPr id="24803" name="Text Box 227">
            <a:extLst>
              <a:ext uri="{FF2B5EF4-FFF2-40B4-BE49-F238E27FC236}">
                <a16:creationId xmlns:a16="http://schemas.microsoft.com/office/drawing/2014/main" id="{44641674-BC6C-C583-A5A6-CEB9C84F8283}"/>
              </a:ext>
            </a:extLst>
          </p:cNvPr>
          <p:cNvSpPr txBox="1">
            <a:spLocks noChangeArrowheads="1"/>
          </p:cNvSpPr>
          <p:nvPr/>
        </p:nvSpPr>
        <p:spPr bwMode="auto">
          <a:xfrm>
            <a:off x="3855841" y="6044451"/>
            <a:ext cx="2057400" cy="519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hlink"/>
              </a:buClr>
              <a:buSzPct val="120000"/>
              <a:buChar char="•"/>
              <a:defRPr sz="3200">
                <a:solidFill>
                  <a:schemeClr val="tx1"/>
                </a:solidFill>
                <a:latin typeface="Tahoma" panose="020B0604030504040204" pitchFamily="34" charset="0"/>
              </a:defRPr>
            </a:lvl1pPr>
            <a:lvl2pPr marL="742950" indent="-285750">
              <a:spcBef>
                <a:spcPct val="20000"/>
              </a:spcBef>
              <a:buFont typeface="Tahoma" panose="020B0604030504040204" pitchFamily="34" charset="0"/>
              <a:buChar char="–"/>
              <a:defRPr sz="2800">
                <a:solidFill>
                  <a:schemeClr val="tx1"/>
                </a:solidFill>
                <a:latin typeface="Tahoma" panose="020B0604030504040204" pitchFamily="34" charset="0"/>
              </a:defRPr>
            </a:lvl2pPr>
            <a:lvl3pPr marL="1143000" indent="-228600">
              <a:spcBef>
                <a:spcPct val="20000"/>
              </a:spcBef>
              <a:buClr>
                <a:schemeClr val="hlink"/>
              </a:buClr>
              <a:buSzPct val="120000"/>
              <a:buChar char="•"/>
              <a:defRPr sz="2400">
                <a:solidFill>
                  <a:schemeClr val="tx1"/>
                </a:solidFill>
                <a:latin typeface="Tahoma" panose="020B0604030504040204" pitchFamily="34" charset="0"/>
              </a:defRPr>
            </a:lvl3pPr>
            <a:lvl4pPr marL="1600200" indent="-228600">
              <a:spcBef>
                <a:spcPct val="20000"/>
              </a:spcBef>
              <a:buFont typeface="Tahoma" panose="020B0604030504040204" pitchFamily="34" charset="0"/>
              <a:buChar char="–"/>
              <a:defRPr sz="2000">
                <a:solidFill>
                  <a:schemeClr val="tx1"/>
                </a:solidFill>
                <a:latin typeface="Tahoma" panose="020B0604030504040204" pitchFamily="34" charset="0"/>
              </a:defRPr>
            </a:lvl4pPr>
            <a:lvl5pPr marL="2057400" indent="-228600">
              <a:spcBef>
                <a:spcPct val="20000"/>
              </a:spcBef>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9pPr>
          </a:lstStyle>
          <a:p>
            <a:pPr eaLnBrk="1" hangingPunct="1">
              <a:spcBef>
                <a:spcPct val="50000"/>
              </a:spcBef>
              <a:buClrTx/>
              <a:buSzTx/>
              <a:buFontTx/>
              <a:buNone/>
            </a:pPr>
            <a:r>
              <a:rPr lang="en-US" altLang="en-US" sz="2800">
                <a:latin typeface="Times New Roman" panose="02020603050405020304" pitchFamily="18" charset="0"/>
                <a:cs typeface="Times New Roman" panose="02020603050405020304" pitchFamily="18" charset="0"/>
              </a:rPr>
              <a:t>1 Xám, Dài</a:t>
            </a:r>
          </a:p>
        </p:txBody>
      </p:sp>
      <p:sp>
        <p:nvSpPr>
          <p:cNvPr id="24804" name="Text Box 228">
            <a:extLst>
              <a:ext uri="{FF2B5EF4-FFF2-40B4-BE49-F238E27FC236}">
                <a16:creationId xmlns:a16="http://schemas.microsoft.com/office/drawing/2014/main" id="{13DF205B-91D0-4FC1-0995-2C1B26064DA1}"/>
              </a:ext>
            </a:extLst>
          </p:cNvPr>
          <p:cNvSpPr txBox="1">
            <a:spLocks noChangeArrowheads="1"/>
          </p:cNvSpPr>
          <p:nvPr/>
        </p:nvSpPr>
        <p:spPr bwMode="auto">
          <a:xfrm>
            <a:off x="6600628" y="6069851"/>
            <a:ext cx="2057400" cy="519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hlink"/>
              </a:buClr>
              <a:buSzPct val="120000"/>
              <a:buChar char="•"/>
              <a:defRPr sz="3200">
                <a:solidFill>
                  <a:schemeClr val="tx1"/>
                </a:solidFill>
                <a:latin typeface="Tahoma" panose="020B0604030504040204" pitchFamily="34" charset="0"/>
              </a:defRPr>
            </a:lvl1pPr>
            <a:lvl2pPr marL="742950" indent="-285750">
              <a:spcBef>
                <a:spcPct val="20000"/>
              </a:spcBef>
              <a:buFont typeface="Tahoma" panose="020B0604030504040204" pitchFamily="34" charset="0"/>
              <a:buChar char="–"/>
              <a:defRPr sz="2800">
                <a:solidFill>
                  <a:schemeClr val="tx1"/>
                </a:solidFill>
                <a:latin typeface="Tahoma" panose="020B0604030504040204" pitchFamily="34" charset="0"/>
              </a:defRPr>
            </a:lvl2pPr>
            <a:lvl3pPr marL="1143000" indent="-228600">
              <a:spcBef>
                <a:spcPct val="20000"/>
              </a:spcBef>
              <a:buClr>
                <a:schemeClr val="hlink"/>
              </a:buClr>
              <a:buSzPct val="120000"/>
              <a:buChar char="•"/>
              <a:defRPr sz="2400">
                <a:solidFill>
                  <a:schemeClr val="tx1"/>
                </a:solidFill>
                <a:latin typeface="Tahoma" panose="020B0604030504040204" pitchFamily="34" charset="0"/>
              </a:defRPr>
            </a:lvl3pPr>
            <a:lvl4pPr marL="1600200" indent="-228600">
              <a:spcBef>
                <a:spcPct val="20000"/>
              </a:spcBef>
              <a:buFont typeface="Tahoma" panose="020B0604030504040204" pitchFamily="34" charset="0"/>
              <a:buChar char="–"/>
              <a:defRPr sz="2000">
                <a:solidFill>
                  <a:schemeClr val="tx1"/>
                </a:solidFill>
                <a:latin typeface="Tahoma" panose="020B0604030504040204" pitchFamily="34" charset="0"/>
              </a:defRPr>
            </a:lvl4pPr>
            <a:lvl5pPr marL="2057400" indent="-228600">
              <a:spcBef>
                <a:spcPct val="20000"/>
              </a:spcBef>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9pPr>
          </a:lstStyle>
          <a:p>
            <a:pPr eaLnBrk="1" hangingPunct="1">
              <a:spcBef>
                <a:spcPct val="50000"/>
              </a:spcBef>
              <a:buClrTx/>
              <a:buSzTx/>
              <a:buFontTx/>
              <a:buNone/>
            </a:pPr>
            <a:r>
              <a:rPr lang="en-US" altLang="en-US" sz="2800">
                <a:latin typeface="Times New Roman" panose="02020603050405020304" pitchFamily="18" charset="0"/>
                <a:cs typeface="Times New Roman" panose="02020603050405020304" pitchFamily="18" charset="0"/>
              </a:rPr>
              <a:t>1 Đen, Cụt</a:t>
            </a:r>
          </a:p>
        </p:txBody>
      </p:sp>
      <p:sp>
        <p:nvSpPr>
          <p:cNvPr id="25624" name="Text Box 229">
            <a:extLst>
              <a:ext uri="{FF2B5EF4-FFF2-40B4-BE49-F238E27FC236}">
                <a16:creationId xmlns:a16="http://schemas.microsoft.com/office/drawing/2014/main" id="{31208B8F-0968-0E8A-CE38-69BBF0A82F34}"/>
              </a:ext>
            </a:extLst>
          </p:cNvPr>
          <p:cNvSpPr txBox="1">
            <a:spLocks noChangeArrowheads="1"/>
          </p:cNvSpPr>
          <p:nvPr/>
        </p:nvSpPr>
        <p:spPr bwMode="auto">
          <a:xfrm>
            <a:off x="5952928" y="6036514"/>
            <a:ext cx="6858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hlink"/>
              </a:buClr>
              <a:buSzPct val="120000"/>
              <a:buChar char="•"/>
              <a:defRPr sz="3200">
                <a:solidFill>
                  <a:schemeClr val="tx1"/>
                </a:solidFill>
                <a:latin typeface="Tahoma" panose="020B0604030504040204" pitchFamily="34" charset="0"/>
              </a:defRPr>
            </a:lvl1pPr>
            <a:lvl2pPr marL="742950" indent="-285750">
              <a:spcBef>
                <a:spcPct val="20000"/>
              </a:spcBef>
              <a:buFont typeface="Tahoma" panose="020B0604030504040204" pitchFamily="34" charset="0"/>
              <a:buChar char="–"/>
              <a:defRPr sz="2800">
                <a:solidFill>
                  <a:schemeClr val="tx1"/>
                </a:solidFill>
                <a:latin typeface="Tahoma" panose="020B0604030504040204" pitchFamily="34" charset="0"/>
              </a:defRPr>
            </a:lvl2pPr>
            <a:lvl3pPr marL="1143000" indent="-228600">
              <a:spcBef>
                <a:spcPct val="20000"/>
              </a:spcBef>
              <a:buClr>
                <a:schemeClr val="hlink"/>
              </a:buClr>
              <a:buSzPct val="120000"/>
              <a:buChar char="•"/>
              <a:defRPr sz="2400">
                <a:solidFill>
                  <a:schemeClr val="tx1"/>
                </a:solidFill>
                <a:latin typeface="Tahoma" panose="020B0604030504040204" pitchFamily="34" charset="0"/>
              </a:defRPr>
            </a:lvl3pPr>
            <a:lvl4pPr marL="1600200" indent="-228600">
              <a:spcBef>
                <a:spcPct val="20000"/>
              </a:spcBef>
              <a:buFont typeface="Tahoma" panose="020B0604030504040204" pitchFamily="34" charset="0"/>
              <a:buChar char="–"/>
              <a:defRPr sz="2000">
                <a:solidFill>
                  <a:schemeClr val="tx1"/>
                </a:solidFill>
                <a:latin typeface="Tahoma" panose="020B0604030504040204" pitchFamily="34" charset="0"/>
              </a:defRPr>
            </a:lvl4pPr>
            <a:lvl5pPr marL="2057400" indent="-228600">
              <a:spcBef>
                <a:spcPct val="20000"/>
              </a:spcBef>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9pPr>
          </a:lstStyle>
          <a:p>
            <a:pPr eaLnBrk="1" hangingPunct="1">
              <a:spcBef>
                <a:spcPct val="50000"/>
              </a:spcBef>
              <a:buClrTx/>
              <a:buSzTx/>
              <a:buFontTx/>
              <a:buNone/>
            </a:pPr>
            <a:r>
              <a:rPr lang="en-US" altLang="en-US" sz="2800" b="1">
                <a:latin typeface="Times New Roman" panose="02020603050405020304" pitchFamily="18" charset="0"/>
                <a:cs typeface="Times New Roman" panose="02020603050405020304" pitchFamily="18" charset="0"/>
              </a:rPr>
              <a:t>:</a:t>
            </a:r>
          </a:p>
        </p:txBody>
      </p:sp>
      <p:sp>
        <p:nvSpPr>
          <p:cNvPr id="2" name="TextBox 1">
            <a:extLst>
              <a:ext uri="{FF2B5EF4-FFF2-40B4-BE49-F238E27FC236}">
                <a16:creationId xmlns:a16="http://schemas.microsoft.com/office/drawing/2014/main" id="{1C79B431-0B7F-4BB2-FC20-3BEFDAAEDDE3}"/>
              </a:ext>
            </a:extLst>
          </p:cNvPr>
          <p:cNvSpPr txBox="1">
            <a:spLocks noChangeArrowheads="1"/>
          </p:cNvSpPr>
          <p:nvPr/>
        </p:nvSpPr>
        <p:spPr bwMode="auto">
          <a:xfrm>
            <a:off x="7749979" y="599327"/>
            <a:ext cx="2239963" cy="954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SzPct val="120000"/>
              <a:buChar char="•"/>
              <a:defRPr sz="3200">
                <a:solidFill>
                  <a:schemeClr val="tx1"/>
                </a:solidFill>
                <a:latin typeface="Tahoma" panose="020B0604030504040204" pitchFamily="34" charset="0"/>
              </a:defRPr>
            </a:lvl1pPr>
            <a:lvl2pPr marL="742950" indent="-285750">
              <a:spcBef>
                <a:spcPct val="20000"/>
              </a:spcBef>
              <a:buFont typeface="Tahoma" panose="020B0604030504040204" pitchFamily="34" charset="0"/>
              <a:buChar char="–"/>
              <a:defRPr sz="2800">
                <a:solidFill>
                  <a:schemeClr val="tx1"/>
                </a:solidFill>
                <a:latin typeface="Tahoma" panose="020B0604030504040204" pitchFamily="34" charset="0"/>
              </a:defRPr>
            </a:lvl2pPr>
            <a:lvl3pPr marL="1143000" indent="-228600">
              <a:spcBef>
                <a:spcPct val="20000"/>
              </a:spcBef>
              <a:buClr>
                <a:schemeClr val="hlink"/>
              </a:buClr>
              <a:buSzPct val="120000"/>
              <a:buChar char="•"/>
              <a:defRPr sz="2400">
                <a:solidFill>
                  <a:schemeClr val="tx1"/>
                </a:solidFill>
                <a:latin typeface="Tahoma" panose="020B0604030504040204" pitchFamily="34" charset="0"/>
              </a:defRPr>
            </a:lvl3pPr>
            <a:lvl4pPr marL="1600200" indent="-228600">
              <a:spcBef>
                <a:spcPct val="20000"/>
              </a:spcBef>
              <a:buFont typeface="Tahoma" panose="020B0604030504040204" pitchFamily="34" charset="0"/>
              <a:buChar char="–"/>
              <a:defRPr sz="2000">
                <a:solidFill>
                  <a:schemeClr val="tx1"/>
                </a:solidFill>
                <a:latin typeface="Tahoma" panose="020B0604030504040204" pitchFamily="34" charset="0"/>
              </a:defRPr>
            </a:lvl4pPr>
            <a:lvl5pPr marL="2057400" indent="-228600">
              <a:spcBef>
                <a:spcPct val="20000"/>
              </a:spcBef>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9pPr>
          </a:lstStyle>
          <a:p>
            <a:pPr>
              <a:spcBef>
                <a:spcPct val="0"/>
              </a:spcBef>
              <a:buClrTx/>
              <a:buSzTx/>
              <a:buFontTx/>
              <a:buNone/>
            </a:pPr>
            <a:r>
              <a:rPr lang="en-US" altLang="en-US" sz="2800" u="sng">
                <a:latin typeface="Times New Roman" panose="02020603050405020304" pitchFamily="18" charset="0"/>
                <a:cs typeface="Times New Roman" panose="02020603050405020304" pitchFamily="18" charset="0"/>
              </a:rPr>
              <a:t>BV</a:t>
            </a:r>
            <a:r>
              <a:rPr lang="en-US" altLang="en-US" sz="2800">
                <a:latin typeface="Times New Roman" panose="02020603050405020304" pitchFamily="18" charset="0"/>
                <a:cs typeface="Times New Roman" panose="02020603050405020304" pitchFamily="18" charset="0"/>
              </a:rPr>
              <a:t>   x    </a:t>
            </a:r>
            <a:r>
              <a:rPr lang="en-US" altLang="en-US" sz="2800" u="sng">
                <a:latin typeface="Times New Roman" panose="02020603050405020304" pitchFamily="18" charset="0"/>
                <a:cs typeface="Times New Roman" panose="02020603050405020304" pitchFamily="18" charset="0"/>
              </a:rPr>
              <a:t>bv          </a:t>
            </a:r>
          </a:p>
          <a:p>
            <a:pPr>
              <a:spcBef>
                <a:spcPct val="0"/>
              </a:spcBef>
              <a:buClrTx/>
              <a:buSzTx/>
              <a:buFontTx/>
              <a:buNone/>
            </a:pPr>
            <a:r>
              <a:rPr lang="en-US" altLang="en-US" sz="2800">
                <a:latin typeface="Times New Roman" panose="02020603050405020304" pitchFamily="18" charset="0"/>
                <a:cs typeface="Times New Roman" panose="02020603050405020304" pitchFamily="18" charset="0"/>
              </a:rPr>
              <a:t>BV         bv</a:t>
            </a:r>
          </a:p>
        </p:txBody>
      </p:sp>
      <p:sp>
        <p:nvSpPr>
          <p:cNvPr id="117" name="TextBox 116">
            <a:extLst>
              <a:ext uri="{FF2B5EF4-FFF2-40B4-BE49-F238E27FC236}">
                <a16:creationId xmlns:a16="http://schemas.microsoft.com/office/drawing/2014/main" id="{9B9807A4-7A36-2450-665B-104F05279F10}"/>
              </a:ext>
            </a:extLst>
          </p:cNvPr>
          <p:cNvSpPr txBox="1">
            <a:spLocks noChangeArrowheads="1"/>
          </p:cNvSpPr>
          <p:nvPr/>
        </p:nvSpPr>
        <p:spPr bwMode="auto">
          <a:xfrm>
            <a:off x="7749979" y="2750388"/>
            <a:ext cx="2239963" cy="954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SzPct val="120000"/>
              <a:buChar char="•"/>
              <a:defRPr sz="3200">
                <a:solidFill>
                  <a:schemeClr val="tx1"/>
                </a:solidFill>
                <a:latin typeface="Tahoma" panose="020B0604030504040204" pitchFamily="34" charset="0"/>
              </a:defRPr>
            </a:lvl1pPr>
            <a:lvl2pPr marL="742950" indent="-285750">
              <a:spcBef>
                <a:spcPct val="20000"/>
              </a:spcBef>
              <a:buFont typeface="Tahoma" panose="020B0604030504040204" pitchFamily="34" charset="0"/>
              <a:buChar char="–"/>
              <a:defRPr sz="2800">
                <a:solidFill>
                  <a:schemeClr val="tx1"/>
                </a:solidFill>
                <a:latin typeface="Tahoma" panose="020B0604030504040204" pitchFamily="34" charset="0"/>
              </a:defRPr>
            </a:lvl2pPr>
            <a:lvl3pPr marL="1143000" indent="-228600">
              <a:spcBef>
                <a:spcPct val="20000"/>
              </a:spcBef>
              <a:buClr>
                <a:schemeClr val="hlink"/>
              </a:buClr>
              <a:buSzPct val="120000"/>
              <a:buChar char="•"/>
              <a:defRPr sz="2400">
                <a:solidFill>
                  <a:schemeClr val="tx1"/>
                </a:solidFill>
                <a:latin typeface="Tahoma" panose="020B0604030504040204" pitchFamily="34" charset="0"/>
              </a:defRPr>
            </a:lvl3pPr>
            <a:lvl4pPr marL="1600200" indent="-228600">
              <a:spcBef>
                <a:spcPct val="20000"/>
              </a:spcBef>
              <a:buFont typeface="Tahoma" panose="020B0604030504040204" pitchFamily="34" charset="0"/>
              <a:buChar char="–"/>
              <a:defRPr sz="2000">
                <a:solidFill>
                  <a:schemeClr val="tx1"/>
                </a:solidFill>
                <a:latin typeface="Tahoma" panose="020B0604030504040204" pitchFamily="34" charset="0"/>
              </a:defRPr>
            </a:lvl4pPr>
            <a:lvl5pPr marL="2057400" indent="-228600">
              <a:spcBef>
                <a:spcPct val="20000"/>
              </a:spcBef>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9pPr>
          </a:lstStyle>
          <a:p>
            <a:pPr>
              <a:spcBef>
                <a:spcPct val="0"/>
              </a:spcBef>
              <a:buClrTx/>
              <a:buSzTx/>
              <a:buFontTx/>
              <a:buNone/>
            </a:pPr>
            <a:r>
              <a:rPr lang="en-US" altLang="en-US" sz="2800" u="sng">
                <a:latin typeface="Times New Roman" panose="02020603050405020304" pitchFamily="18" charset="0"/>
                <a:cs typeface="Times New Roman" panose="02020603050405020304" pitchFamily="18" charset="0"/>
              </a:rPr>
              <a:t>BV</a:t>
            </a:r>
            <a:r>
              <a:rPr lang="en-US" altLang="en-US" sz="2800">
                <a:latin typeface="Times New Roman" panose="02020603050405020304" pitchFamily="18" charset="0"/>
                <a:cs typeface="Times New Roman" panose="02020603050405020304" pitchFamily="18" charset="0"/>
              </a:rPr>
              <a:t>    x    </a:t>
            </a:r>
            <a:r>
              <a:rPr lang="en-US" altLang="en-US" sz="2800" u="sng">
                <a:latin typeface="Times New Roman" panose="02020603050405020304" pitchFamily="18" charset="0"/>
                <a:cs typeface="Times New Roman" panose="02020603050405020304" pitchFamily="18" charset="0"/>
              </a:rPr>
              <a:t>bv          </a:t>
            </a:r>
          </a:p>
          <a:p>
            <a:pPr>
              <a:spcBef>
                <a:spcPct val="0"/>
              </a:spcBef>
              <a:buClrTx/>
              <a:buSzTx/>
              <a:buFontTx/>
              <a:buNone/>
            </a:pPr>
            <a:r>
              <a:rPr lang="en-US" altLang="en-US" sz="2800">
                <a:latin typeface="Times New Roman" panose="02020603050405020304" pitchFamily="18" charset="0"/>
                <a:cs typeface="Times New Roman" panose="02020603050405020304" pitchFamily="18" charset="0"/>
              </a:rPr>
              <a:t> bv          bv</a:t>
            </a:r>
          </a:p>
        </p:txBody>
      </p:sp>
      <p:sp>
        <p:nvSpPr>
          <p:cNvPr id="118" name="TextBox 117">
            <a:extLst>
              <a:ext uri="{FF2B5EF4-FFF2-40B4-BE49-F238E27FC236}">
                <a16:creationId xmlns:a16="http://schemas.microsoft.com/office/drawing/2014/main" id="{F21BF495-B9DF-224A-6B6F-0812BB5F6200}"/>
              </a:ext>
            </a:extLst>
          </p:cNvPr>
          <p:cNvSpPr txBox="1">
            <a:spLocks noChangeArrowheads="1"/>
          </p:cNvSpPr>
          <p:nvPr/>
        </p:nvSpPr>
        <p:spPr bwMode="auto">
          <a:xfrm>
            <a:off x="7749979" y="1913777"/>
            <a:ext cx="2239963" cy="522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SzPct val="120000"/>
              <a:buChar char="•"/>
              <a:defRPr sz="3200">
                <a:solidFill>
                  <a:schemeClr val="tx1"/>
                </a:solidFill>
                <a:latin typeface="Tahoma" panose="020B0604030504040204" pitchFamily="34" charset="0"/>
              </a:defRPr>
            </a:lvl1pPr>
            <a:lvl2pPr marL="742950" indent="-285750">
              <a:spcBef>
                <a:spcPct val="20000"/>
              </a:spcBef>
              <a:buFont typeface="Tahoma" panose="020B0604030504040204" pitchFamily="34" charset="0"/>
              <a:buChar char="–"/>
              <a:defRPr sz="2800">
                <a:solidFill>
                  <a:schemeClr val="tx1"/>
                </a:solidFill>
                <a:latin typeface="Tahoma" panose="020B0604030504040204" pitchFamily="34" charset="0"/>
              </a:defRPr>
            </a:lvl2pPr>
            <a:lvl3pPr marL="1143000" indent="-228600">
              <a:spcBef>
                <a:spcPct val="20000"/>
              </a:spcBef>
              <a:buClr>
                <a:schemeClr val="hlink"/>
              </a:buClr>
              <a:buSzPct val="120000"/>
              <a:buChar char="•"/>
              <a:defRPr sz="2400">
                <a:solidFill>
                  <a:schemeClr val="tx1"/>
                </a:solidFill>
                <a:latin typeface="Tahoma" panose="020B0604030504040204" pitchFamily="34" charset="0"/>
              </a:defRPr>
            </a:lvl3pPr>
            <a:lvl4pPr marL="1600200" indent="-228600">
              <a:spcBef>
                <a:spcPct val="20000"/>
              </a:spcBef>
              <a:buFont typeface="Tahoma" panose="020B0604030504040204" pitchFamily="34" charset="0"/>
              <a:buChar char="–"/>
              <a:defRPr sz="2000">
                <a:solidFill>
                  <a:schemeClr val="tx1"/>
                </a:solidFill>
                <a:latin typeface="Tahoma" panose="020B0604030504040204" pitchFamily="34" charset="0"/>
              </a:defRPr>
            </a:lvl4pPr>
            <a:lvl5pPr marL="2057400" indent="-228600">
              <a:spcBef>
                <a:spcPct val="20000"/>
              </a:spcBef>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9pPr>
          </a:lstStyle>
          <a:p>
            <a:pPr>
              <a:spcBef>
                <a:spcPct val="0"/>
              </a:spcBef>
              <a:buClrTx/>
              <a:buSzTx/>
              <a:buFontTx/>
              <a:buNone/>
            </a:pPr>
            <a:r>
              <a:rPr lang="en-US" altLang="en-US" sz="2800" u="sng">
                <a:latin typeface="Times New Roman" panose="02020603050405020304" pitchFamily="18" charset="0"/>
                <a:cs typeface="Times New Roman" panose="02020603050405020304" pitchFamily="18" charset="0"/>
              </a:rPr>
              <a:t>BV</a:t>
            </a:r>
            <a:r>
              <a:rPr lang="en-US" altLang="en-US" sz="2800">
                <a:latin typeface="Times New Roman" panose="02020603050405020304" pitchFamily="18" charset="0"/>
                <a:cs typeface="Times New Roman" panose="02020603050405020304" pitchFamily="18" charset="0"/>
              </a:rPr>
              <a:t>          </a:t>
            </a:r>
            <a:r>
              <a:rPr lang="en-US" altLang="en-US" sz="2800" u="sng">
                <a:latin typeface="Times New Roman" panose="02020603050405020304" pitchFamily="18" charset="0"/>
                <a:cs typeface="Times New Roman" panose="02020603050405020304" pitchFamily="18" charset="0"/>
              </a:rPr>
              <a:t>bv          </a:t>
            </a:r>
          </a:p>
        </p:txBody>
      </p:sp>
      <p:sp>
        <p:nvSpPr>
          <p:cNvPr id="119" name="TextBox 118">
            <a:extLst>
              <a:ext uri="{FF2B5EF4-FFF2-40B4-BE49-F238E27FC236}">
                <a16:creationId xmlns:a16="http://schemas.microsoft.com/office/drawing/2014/main" id="{0D144E9D-4006-15D9-A1D1-4C19679DCF07}"/>
              </a:ext>
            </a:extLst>
          </p:cNvPr>
          <p:cNvSpPr txBox="1">
            <a:spLocks noChangeArrowheads="1"/>
          </p:cNvSpPr>
          <p:nvPr/>
        </p:nvSpPr>
        <p:spPr bwMode="auto">
          <a:xfrm>
            <a:off x="7675366" y="3787027"/>
            <a:ext cx="2468562" cy="522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SzPct val="120000"/>
              <a:buChar char="•"/>
              <a:defRPr sz="3200">
                <a:solidFill>
                  <a:schemeClr val="tx1"/>
                </a:solidFill>
                <a:latin typeface="Tahoma" panose="020B0604030504040204" pitchFamily="34" charset="0"/>
              </a:defRPr>
            </a:lvl1pPr>
            <a:lvl2pPr marL="742950" indent="-285750">
              <a:spcBef>
                <a:spcPct val="20000"/>
              </a:spcBef>
              <a:buFont typeface="Tahoma" panose="020B0604030504040204" pitchFamily="34" charset="0"/>
              <a:buChar char="–"/>
              <a:defRPr sz="2800">
                <a:solidFill>
                  <a:schemeClr val="tx1"/>
                </a:solidFill>
                <a:latin typeface="Tahoma" panose="020B0604030504040204" pitchFamily="34" charset="0"/>
              </a:defRPr>
            </a:lvl2pPr>
            <a:lvl3pPr marL="1143000" indent="-228600">
              <a:spcBef>
                <a:spcPct val="20000"/>
              </a:spcBef>
              <a:buClr>
                <a:schemeClr val="hlink"/>
              </a:buClr>
              <a:buSzPct val="120000"/>
              <a:buChar char="•"/>
              <a:defRPr sz="2400">
                <a:solidFill>
                  <a:schemeClr val="tx1"/>
                </a:solidFill>
                <a:latin typeface="Tahoma" panose="020B0604030504040204" pitchFamily="34" charset="0"/>
              </a:defRPr>
            </a:lvl3pPr>
            <a:lvl4pPr marL="1600200" indent="-228600">
              <a:spcBef>
                <a:spcPct val="20000"/>
              </a:spcBef>
              <a:buFont typeface="Tahoma" panose="020B0604030504040204" pitchFamily="34" charset="0"/>
              <a:buChar char="–"/>
              <a:defRPr sz="2000">
                <a:solidFill>
                  <a:schemeClr val="tx1"/>
                </a:solidFill>
                <a:latin typeface="Tahoma" panose="020B0604030504040204" pitchFamily="34" charset="0"/>
              </a:defRPr>
            </a:lvl4pPr>
            <a:lvl5pPr marL="2057400" indent="-228600">
              <a:spcBef>
                <a:spcPct val="20000"/>
              </a:spcBef>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9pPr>
          </a:lstStyle>
          <a:p>
            <a:pPr>
              <a:spcBef>
                <a:spcPct val="0"/>
              </a:spcBef>
              <a:buClrTx/>
              <a:buSzTx/>
              <a:buFontTx/>
              <a:buNone/>
            </a:pPr>
            <a:r>
              <a:rPr lang="en-US" altLang="en-US" sz="2800" u="sng">
                <a:latin typeface="Times New Roman" panose="02020603050405020304" pitchFamily="18" charset="0"/>
                <a:cs typeface="Times New Roman" panose="02020603050405020304" pitchFamily="18" charset="0"/>
              </a:rPr>
              <a:t>BV</a:t>
            </a:r>
            <a:r>
              <a:rPr lang="en-US" altLang="en-US" sz="2800">
                <a:latin typeface="Times New Roman" panose="02020603050405020304" pitchFamily="18" charset="0"/>
                <a:cs typeface="Times New Roman" panose="02020603050405020304" pitchFamily="18" charset="0"/>
              </a:rPr>
              <a:t> : </a:t>
            </a:r>
            <a:r>
              <a:rPr lang="en-US" altLang="en-US" sz="2800" u="sng">
                <a:latin typeface="Times New Roman" panose="02020603050405020304" pitchFamily="18" charset="0"/>
                <a:cs typeface="Times New Roman" panose="02020603050405020304" pitchFamily="18" charset="0"/>
              </a:rPr>
              <a:t>bv</a:t>
            </a:r>
            <a:r>
              <a:rPr lang="en-US" altLang="en-US" sz="2800">
                <a:latin typeface="Times New Roman" panose="02020603050405020304" pitchFamily="18" charset="0"/>
                <a:cs typeface="Times New Roman" panose="02020603050405020304" pitchFamily="18" charset="0"/>
              </a:rPr>
              <a:t>      </a:t>
            </a:r>
            <a:r>
              <a:rPr lang="en-US" altLang="en-US" sz="2800" u="sng">
                <a:latin typeface="Times New Roman" panose="02020603050405020304" pitchFamily="18" charset="0"/>
                <a:cs typeface="Times New Roman" panose="02020603050405020304" pitchFamily="18" charset="0"/>
              </a:rPr>
              <a:t>bv</a:t>
            </a:r>
            <a:r>
              <a:rPr lang="en-US" altLang="en-US" sz="2800">
                <a:latin typeface="Times New Roman" panose="02020603050405020304" pitchFamily="18" charset="0"/>
                <a:cs typeface="Times New Roman" panose="02020603050405020304" pitchFamily="18" charset="0"/>
              </a:rPr>
              <a:t>      </a:t>
            </a:r>
          </a:p>
        </p:txBody>
      </p:sp>
      <p:sp>
        <p:nvSpPr>
          <p:cNvPr id="120" name="TextBox 119">
            <a:extLst>
              <a:ext uri="{FF2B5EF4-FFF2-40B4-BE49-F238E27FC236}">
                <a16:creationId xmlns:a16="http://schemas.microsoft.com/office/drawing/2014/main" id="{F4C075DB-86F3-72A4-1E76-102F07728768}"/>
              </a:ext>
            </a:extLst>
          </p:cNvPr>
          <p:cNvSpPr txBox="1">
            <a:spLocks noChangeArrowheads="1"/>
          </p:cNvSpPr>
          <p:nvPr/>
        </p:nvSpPr>
        <p:spPr bwMode="auto">
          <a:xfrm>
            <a:off x="7789666" y="4809377"/>
            <a:ext cx="2239962" cy="954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SzPct val="120000"/>
              <a:buChar char="•"/>
              <a:defRPr sz="3200">
                <a:solidFill>
                  <a:schemeClr val="tx1"/>
                </a:solidFill>
                <a:latin typeface="Tahoma" panose="020B0604030504040204" pitchFamily="34" charset="0"/>
              </a:defRPr>
            </a:lvl1pPr>
            <a:lvl2pPr marL="742950" indent="-285750">
              <a:spcBef>
                <a:spcPct val="20000"/>
              </a:spcBef>
              <a:buFont typeface="Tahoma" panose="020B0604030504040204" pitchFamily="34" charset="0"/>
              <a:buChar char="–"/>
              <a:defRPr sz="2800">
                <a:solidFill>
                  <a:schemeClr val="tx1"/>
                </a:solidFill>
                <a:latin typeface="Tahoma" panose="020B0604030504040204" pitchFamily="34" charset="0"/>
              </a:defRPr>
            </a:lvl2pPr>
            <a:lvl3pPr marL="1143000" indent="-228600">
              <a:spcBef>
                <a:spcPct val="20000"/>
              </a:spcBef>
              <a:buClr>
                <a:schemeClr val="hlink"/>
              </a:buClr>
              <a:buSzPct val="120000"/>
              <a:buChar char="•"/>
              <a:defRPr sz="2400">
                <a:solidFill>
                  <a:schemeClr val="tx1"/>
                </a:solidFill>
                <a:latin typeface="Tahoma" panose="020B0604030504040204" pitchFamily="34" charset="0"/>
              </a:defRPr>
            </a:lvl3pPr>
            <a:lvl4pPr marL="1600200" indent="-228600">
              <a:spcBef>
                <a:spcPct val="20000"/>
              </a:spcBef>
              <a:buFont typeface="Tahoma" panose="020B0604030504040204" pitchFamily="34" charset="0"/>
              <a:buChar char="–"/>
              <a:defRPr sz="2000">
                <a:solidFill>
                  <a:schemeClr val="tx1"/>
                </a:solidFill>
                <a:latin typeface="Tahoma" panose="020B0604030504040204" pitchFamily="34" charset="0"/>
              </a:defRPr>
            </a:lvl4pPr>
            <a:lvl5pPr marL="2057400" indent="-228600">
              <a:spcBef>
                <a:spcPct val="20000"/>
              </a:spcBef>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9pPr>
          </a:lstStyle>
          <a:p>
            <a:pPr>
              <a:spcBef>
                <a:spcPct val="0"/>
              </a:spcBef>
              <a:buClrTx/>
              <a:buSzTx/>
              <a:buFontTx/>
              <a:buNone/>
            </a:pPr>
            <a:r>
              <a:rPr lang="en-US" altLang="en-US" sz="2800" u="sng">
                <a:latin typeface="Times New Roman" panose="02020603050405020304" pitchFamily="18" charset="0"/>
                <a:cs typeface="Times New Roman" panose="02020603050405020304" pitchFamily="18" charset="0"/>
              </a:rPr>
              <a:t>BV</a:t>
            </a:r>
            <a:r>
              <a:rPr lang="en-US" altLang="en-US" sz="2800">
                <a:latin typeface="Times New Roman" panose="02020603050405020304" pitchFamily="18" charset="0"/>
                <a:cs typeface="Times New Roman" panose="02020603050405020304" pitchFamily="18" charset="0"/>
              </a:rPr>
              <a:t>    :     </a:t>
            </a:r>
            <a:r>
              <a:rPr lang="en-US" altLang="en-US" sz="2800" u="sng">
                <a:latin typeface="Times New Roman" panose="02020603050405020304" pitchFamily="18" charset="0"/>
                <a:cs typeface="Times New Roman" panose="02020603050405020304" pitchFamily="18" charset="0"/>
              </a:rPr>
              <a:t>bv          </a:t>
            </a:r>
          </a:p>
          <a:p>
            <a:pPr>
              <a:spcBef>
                <a:spcPct val="0"/>
              </a:spcBef>
              <a:buClrTx/>
              <a:buSzTx/>
              <a:buFontTx/>
              <a:buNone/>
            </a:pPr>
            <a:r>
              <a:rPr lang="en-US" altLang="en-US" sz="2800">
                <a:latin typeface="Times New Roman" panose="02020603050405020304" pitchFamily="18" charset="0"/>
                <a:cs typeface="Times New Roman" panose="02020603050405020304" pitchFamily="18" charset="0"/>
              </a:rPr>
              <a:t> bv          bv</a:t>
            </a:r>
          </a:p>
        </p:txBody>
      </p:sp>
      <p:sp>
        <p:nvSpPr>
          <p:cNvPr id="3" name="Title 1">
            <a:extLst>
              <a:ext uri="{FF2B5EF4-FFF2-40B4-BE49-F238E27FC236}">
                <a16:creationId xmlns:a16="http://schemas.microsoft.com/office/drawing/2014/main" id="{E24EE302-0DE9-EE84-6B29-ADF205D4CCE2}"/>
              </a:ext>
            </a:extLst>
          </p:cNvPr>
          <p:cNvSpPr txBox="1">
            <a:spLocks/>
          </p:cNvSpPr>
          <p:nvPr/>
        </p:nvSpPr>
        <p:spPr>
          <a:xfrm>
            <a:off x="2769015" y="-78578"/>
            <a:ext cx="6239203" cy="645405"/>
          </a:xfrm>
          <a:prstGeom prst="rect">
            <a:avLst/>
          </a:prstGeom>
        </p:spPr>
        <p:txBody>
          <a:bodyPr vert="horz" lIns="91440" tIns="45720" rIns="91440" bIns="45720" rtlCol="0" anchor="b">
            <a:normAutofit fontScale="97500"/>
            <a:scene3d>
              <a:camera prst="orthographicFront"/>
              <a:lightRig rig="harsh" dir="t"/>
            </a:scene3d>
            <a:sp3d extrusionH="57150" prstMaterial="matte">
              <a:bevelT w="63500" h="12700" prst="angle"/>
              <a:contourClr>
                <a:schemeClr val="bg1">
                  <a:lumMod val="65000"/>
                </a:schemeClr>
              </a:contourClr>
            </a:sp3d>
          </a:bodyPr>
          <a:lstStyle>
            <a:lvl1pPr algn="l" defTabSz="457200" rtl="0" eaLnBrk="1" latinLnBrk="0" hangingPunct="1">
              <a:lnSpc>
                <a:spcPct val="100000"/>
              </a:lnSpc>
              <a:spcBef>
                <a:spcPct val="0"/>
              </a:spcBef>
              <a:buNone/>
              <a:defRPr sz="2800" b="0" kern="1200" cap="all">
                <a:solidFill>
                  <a:schemeClr val="tx1">
                    <a:lumMod val="75000"/>
                    <a:lumOff val="2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3200" b="1" u="sng" cap="none">
                <a:ln/>
                <a:solidFill>
                  <a:srgbClr val="FF0000"/>
                </a:solidFill>
                <a:latin typeface="Times New Roman" panose="02020603050405020304" pitchFamily="18" charset="0"/>
                <a:cs typeface="Times New Roman" panose="02020603050405020304" pitchFamily="18" charset="0"/>
              </a:rPr>
              <a:t>BÀI 45</a:t>
            </a:r>
            <a:r>
              <a:rPr lang="en-US" sz="3200" b="1" cap="none">
                <a:ln/>
                <a:solidFill>
                  <a:srgbClr val="FF0000"/>
                </a:solidFill>
                <a:latin typeface="Times New Roman" panose="02020603050405020304" pitchFamily="18" charset="0"/>
                <a:cs typeface="Times New Roman" panose="02020603050405020304" pitchFamily="18" charset="0"/>
              </a:rPr>
              <a:t>: DI TRUYỀN LIÊN KẾT</a:t>
            </a:r>
          </a:p>
        </p:txBody>
      </p:sp>
    </p:spTree>
  </p:cSld>
  <p:clrMapOvr>
    <a:masterClrMapping/>
  </p:clrMapOvr>
  <p:transition spd="med">
    <p:checker dir="vert"/>
    <p:sndAc>
      <p:stSnd>
        <p:snd r:embed="rId2" name="chimes.wav"/>
      </p:stSnd>
    </p:sndAc>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0" presetClass="emph" presetSubtype="0" fill="hold" nodeType="withEffect">
                                  <p:stCondLst>
                                    <p:cond delay="0"/>
                                  </p:stCondLst>
                                  <p:iterate type="lt">
                                    <p:tmPct val="10000"/>
                                  </p:iterate>
                                  <p:childTnLst>
                                    <p:set>
                                      <p:cBhvr override="childStyle">
                                        <p:cTn id="6" dur="500" autoRev="1" fill="hold"/>
                                        <p:tgtEl>
                                          <p:spTgt spid="24578"/>
                                        </p:tgtEl>
                                        <p:attrNameLst>
                                          <p:attrName>style.color</p:attrName>
                                        </p:attrNameLst>
                                      </p:cBhvr>
                                      <p:to>
                                        <p:clrVal>
                                          <a:schemeClr val="accent2"/>
                                        </p:clrVal>
                                      </p:to>
                                    </p:set>
                                    <p:set>
                                      <p:cBhvr>
                                        <p:cTn id="7" dur="500" autoRev="1" fill="hold"/>
                                        <p:tgtEl>
                                          <p:spTgt spid="24578"/>
                                        </p:tgtEl>
                                        <p:attrNameLst>
                                          <p:attrName>fillcolor</p:attrName>
                                        </p:attrNameLst>
                                      </p:cBhvr>
                                      <p:to>
                                        <p:clrVal>
                                          <a:schemeClr val="accent2"/>
                                        </p:clrVal>
                                      </p:to>
                                    </p:set>
                                    <p:set>
                                      <p:cBhvr>
                                        <p:cTn id="8" dur="500" autoRev="1" fill="hold"/>
                                        <p:tgtEl>
                                          <p:spTgt spid="24578"/>
                                        </p:tgtEl>
                                        <p:attrNameLst>
                                          <p:attrName>fill.type</p:attrName>
                                        </p:attrNameLst>
                                      </p:cBhvr>
                                      <p:to>
                                        <p:strVal val="solid"/>
                                      </p:to>
                                    </p:set>
                                  </p:childTnLst>
                                </p:cTn>
                              </p:par>
                              <p:par>
                                <p:cTn id="9" presetID="10" presetClass="entr" presetSubtype="0" fill="hold" nodeType="withEffect">
                                  <p:stCondLst>
                                    <p:cond delay="0"/>
                                  </p:stCondLst>
                                  <p:childTnLst>
                                    <p:set>
                                      <p:cBhvr>
                                        <p:cTn id="10" dur="1" fill="hold">
                                          <p:stCondLst>
                                            <p:cond delay="0"/>
                                          </p:stCondLst>
                                        </p:cTn>
                                        <p:tgtEl>
                                          <p:spTgt spid="24721"/>
                                        </p:tgtEl>
                                        <p:attrNameLst>
                                          <p:attrName>style.visibility</p:attrName>
                                        </p:attrNameLst>
                                      </p:cBhvr>
                                      <p:to>
                                        <p:strVal val="visible"/>
                                      </p:to>
                                    </p:set>
                                    <p:animEffect transition="in" filter="fade">
                                      <p:cBhvr>
                                        <p:cTn id="11" dur="2000"/>
                                        <p:tgtEl>
                                          <p:spTgt spid="24721"/>
                                        </p:tgtEl>
                                      </p:cBhvr>
                                    </p:animEffect>
                                  </p:childTnLst>
                                </p:cTn>
                              </p:par>
                            </p:childTnLst>
                          </p:cTn>
                        </p:par>
                        <p:par>
                          <p:cTn id="12" fill="hold" nodeType="afterGroup">
                            <p:stCondLst>
                              <p:cond delay="2000"/>
                            </p:stCondLst>
                            <p:childTnLst>
                              <p:par>
                                <p:cTn id="13" presetID="7" presetClass="entr" presetSubtype="1" fill="hold" nodeType="afterEffect">
                                  <p:stCondLst>
                                    <p:cond delay="0"/>
                                  </p:stCondLst>
                                  <p:childTnLst>
                                    <p:set>
                                      <p:cBhvr>
                                        <p:cTn id="14" dur="1" fill="hold">
                                          <p:stCondLst>
                                            <p:cond delay="0"/>
                                          </p:stCondLst>
                                        </p:cTn>
                                        <p:tgtEl>
                                          <p:spTgt spid="24794"/>
                                        </p:tgtEl>
                                        <p:attrNameLst>
                                          <p:attrName>style.visibility</p:attrName>
                                        </p:attrNameLst>
                                      </p:cBhvr>
                                      <p:to>
                                        <p:strVal val="visible"/>
                                      </p:to>
                                    </p:set>
                                    <p:anim calcmode="lin" valueType="num">
                                      <p:cBhvr additive="base">
                                        <p:cTn id="15" dur="1000" fill="hold"/>
                                        <p:tgtEl>
                                          <p:spTgt spid="24794"/>
                                        </p:tgtEl>
                                        <p:attrNameLst>
                                          <p:attrName>ppt_x</p:attrName>
                                        </p:attrNameLst>
                                      </p:cBhvr>
                                      <p:tavLst>
                                        <p:tav tm="0">
                                          <p:val>
                                            <p:strVal val="#ppt_x"/>
                                          </p:val>
                                        </p:tav>
                                        <p:tav tm="100000">
                                          <p:val>
                                            <p:strVal val="#ppt_x"/>
                                          </p:val>
                                        </p:tav>
                                      </p:tavLst>
                                    </p:anim>
                                    <p:anim calcmode="lin" valueType="num">
                                      <p:cBhvr additive="base">
                                        <p:cTn id="16" dur="1000" fill="hold"/>
                                        <p:tgtEl>
                                          <p:spTgt spid="24794"/>
                                        </p:tgtEl>
                                        <p:attrNameLst>
                                          <p:attrName>ppt_y</p:attrName>
                                        </p:attrNameLst>
                                      </p:cBhvr>
                                      <p:tavLst>
                                        <p:tav tm="0">
                                          <p:val>
                                            <p:strVal val="0-#ppt_h/2"/>
                                          </p:val>
                                        </p:tav>
                                        <p:tav tm="100000">
                                          <p:val>
                                            <p:strVal val="#ppt_y"/>
                                          </p:val>
                                        </p:tav>
                                      </p:tavLst>
                                    </p:anim>
                                  </p:childTnLst>
                                </p:cTn>
                              </p:par>
                            </p:childTnLst>
                          </p:cTn>
                        </p:par>
                        <p:par>
                          <p:cTn id="17" fill="hold" nodeType="afterGroup">
                            <p:stCondLst>
                              <p:cond delay="3000"/>
                            </p:stCondLst>
                            <p:childTnLst>
                              <p:par>
                                <p:cTn id="18" presetID="10" presetClass="entr" presetSubtype="0" fill="hold" nodeType="afterEffect">
                                  <p:stCondLst>
                                    <p:cond delay="0"/>
                                  </p:stCondLst>
                                  <p:childTnLst>
                                    <p:set>
                                      <p:cBhvr>
                                        <p:cTn id="19" dur="1" fill="hold">
                                          <p:stCondLst>
                                            <p:cond delay="0"/>
                                          </p:stCondLst>
                                        </p:cTn>
                                        <p:tgtEl>
                                          <p:spTgt spid="24725"/>
                                        </p:tgtEl>
                                        <p:attrNameLst>
                                          <p:attrName>style.visibility</p:attrName>
                                        </p:attrNameLst>
                                      </p:cBhvr>
                                      <p:to>
                                        <p:strVal val="visible"/>
                                      </p:to>
                                    </p:set>
                                    <p:animEffect transition="in" filter="fade">
                                      <p:cBhvr>
                                        <p:cTn id="20" dur="2000"/>
                                        <p:tgtEl>
                                          <p:spTgt spid="24725"/>
                                        </p:tgtEl>
                                      </p:cBhvr>
                                    </p:animEffect>
                                  </p:childTnLst>
                                </p:cTn>
                              </p:par>
                            </p:childTnLst>
                          </p:cTn>
                        </p:par>
                        <p:par>
                          <p:cTn id="21" fill="hold" nodeType="afterGroup">
                            <p:stCondLst>
                              <p:cond delay="5000"/>
                            </p:stCondLst>
                            <p:childTnLst>
                              <p:par>
                                <p:cTn id="22" presetID="20" presetClass="emph" presetSubtype="0" fill="hold" nodeType="afterEffect">
                                  <p:stCondLst>
                                    <p:cond delay="0"/>
                                  </p:stCondLst>
                                  <p:iterate type="lt">
                                    <p:tmPct val="10000"/>
                                  </p:iterate>
                                  <p:childTnLst>
                                    <p:set>
                                      <p:cBhvr override="childStyle">
                                        <p:cTn id="23" dur="500" autoRev="1" fill="hold"/>
                                        <p:tgtEl>
                                          <p:spTgt spid="24795"/>
                                        </p:tgtEl>
                                        <p:attrNameLst>
                                          <p:attrName>style.color</p:attrName>
                                        </p:attrNameLst>
                                      </p:cBhvr>
                                      <p:to>
                                        <p:clrVal>
                                          <a:schemeClr val="accent2"/>
                                        </p:clrVal>
                                      </p:to>
                                    </p:set>
                                    <p:set>
                                      <p:cBhvr>
                                        <p:cTn id="24" dur="500" autoRev="1" fill="hold"/>
                                        <p:tgtEl>
                                          <p:spTgt spid="24795"/>
                                        </p:tgtEl>
                                        <p:attrNameLst>
                                          <p:attrName>fillcolor</p:attrName>
                                        </p:attrNameLst>
                                      </p:cBhvr>
                                      <p:to>
                                        <p:clrVal>
                                          <a:schemeClr val="accent2"/>
                                        </p:clrVal>
                                      </p:to>
                                    </p:set>
                                    <p:set>
                                      <p:cBhvr>
                                        <p:cTn id="25" dur="500" autoRev="1" fill="hold"/>
                                        <p:tgtEl>
                                          <p:spTgt spid="24795"/>
                                        </p:tgtEl>
                                        <p:attrNameLst>
                                          <p:attrName>fill.type</p:attrName>
                                        </p:attrNameLst>
                                      </p:cBhvr>
                                      <p:to>
                                        <p:strVal val="solid"/>
                                      </p:to>
                                    </p:set>
                                  </p:childTnLst>
                                </p:cTn>
                              </p:par>
                            </p:childTnLst>
                          </p:cTn>
                        </p:par>
                        <p:par>
                          <p:cTn id="26" fill="hold" nodeType="afterGroup">
                            <p:stCondLst>
                              <p:cond delay="6200"/>
                            </p:stCondLst>
                            <p:childTnLst>
                              <p:par>
                                <p:cTn id="27" presetID="20" presetClass="emph" presetSubtype="0" fill="hold" nodeType="afterEffect">
                                  <p:stCondLst>
                                    <p:cond delay="0"/>
                                  </p:stCondLst>
                                  <p:iterate type="lt">
                                    <p:tmPct val="10000"/>
                                  </p:iterate>
                                  <p:childTnLst>
                                    <p:set>
                                      <p:cBhvr override="childStyle">
                                        <p:cTn id="28" dur="500" autoRev="1" fill="hold"/>
                                        <p:tgtEl>
                                          <p:spTgt spid="24796"/>
                                        </p:tgtEl>
                                        <p:attrNameLst>
                                          <p:attrName>style.color</p:attrName>
                                        </p:attrNameLst>
                                      </p:cBhvr>
                                      <p:to>
                                        <p:clrVal>
                                          <a:schemeClr val="accent2"/>
                                        </p:clrVal>
                                      </p:to>
                                    </p:set>
                                    <p:set>
                                      <p:cBhvr>
                                        <p:cTn id="29" dur="500" autoRev="1" fill="hold"/>
                                        <p:tgtEl>
                                          <p:spTgt spid="24796"/>
                                        </p:tgtEl>
                                        <p:attrNameLst>
                                          <p:attrName>fillcolor</p:attrName>
                                        </p:attrNameLst>
                                      </p:cBhvr>
                                      <p:to>
                                        <p:clrVal>
                                          <a:schemeClr val="accent2"/>
                                        </p:clrVal>
                                      </p:to>
                                    </p:set>
                                    <p:set>
                                      <p:cBhvr>
                                        <p:cTn id="30" dur="500" autoRev="1" fill="hold"/>
                                        <p:tgtEl>
                                          <p:spTgt spid="24796"/>
                                        </p:tgtEl>
                                        <p:attrNameLst>
                                          <p:attrName>fill.type</p:attrName>
                                        </p:attrNameLst>
                                      </p:cBhvr>
                                      <p:to>
                                        <p:strVal val="solid"/>
                                      </p:to>
                                    </p:set>
                                  </p:childTnLst>
                                </p:cTn>
                              </p:par>
                            </p:childTnLst>
                          </p:cTn>
                        </p:par>
                      </p:childTnLst>
                    </p:cTn>
                  </p:par>
                  <p:par>
                    <p:cTn id="31" fill="hold" nodeType="clickPar">
                      <p:stCondLst>
                        <p:cond delay="indefinite"/>
                      </p:stCondLst>
                      <p:childTnLst>
                        <p:par>
                          <p:cTn id="32" fill="hold" nodeType="withGroup">
                            <p:stCondLst>
                              <p:cond delay="0"/>
                            </p:stCondLst>
                            <p:childTnLst>
                              <p:par>
                                <p:cTn id="33" presetID="42" presetClass="entr" presetSubtype="0" fill="hold" nodeType="clickEffect">
                                  <p:stCondLst>
                                    <p:cond delay="0"/>
                                  </p:stCondLst>
                                  <p:childTnLst>
                                    <p:set>
                                      <p:cBhvr>
                                        <p:cTn id="34" dur="1" fill="hold">
                                          <p:stCondLst>
                                            <p:cond delay="0"/>
                                          </p:stCondLst>
                                        </p:cTn>
                                        <p:tgtEl>
                                          <p:spTgt spid="2"/>
                                        </p:tgtEl>
                                        <p:attrNameLst>
                                          <p:attrName>style.visibility</p:attrName>
                                        </p:attrNameLst>
                                      </p:cBhvr>
                                      <p:to>
                                        <p:strVal val="visible"/>
                                      </p:to>
                                    </p:set>
                                    <p:animEffect transition="in" filter="fade">
                                      <p:cBhvr>
                                        <p:cTn id="35" dur="1000"/>
                                        <p:tgtEl>
                                          <p:spTgt spid="2"/>
                                        </p:tgtEl>
                                      </p:cBhvr>
                                    </p:animEffect>
                                    <p:anim calcmode="lin" valueType="num">
                                      <p:cBhvr>
                                        <p:cTn id="36" dur="1000" fill="hold"/>
                                        <p:tgtEl>
                                          <p:spTgt spid="2"/>
                                        </p:tgtEl>
                                        <p:attrNameLst>
                                          <p:attrName>ppt_x</p:attrName>
                                        </p:attrNameLst>
                                      </p:cBhvr>
                                      <p:tavLst>
                                        <p:tav tm="0">
                                          <p:val>
                                            <p:strVal val="#ppt_x"/>
                                          </p:val>
                                        </p:tav>
                                        <p:tav tm="100000">
                                          <p:val>
                                            <p:strVal val="#ppt_x"/>
                                          </p:val>
                                        </p:tav>
                                      </p:tavLst>
                                    </p:anim>
                                    <p:anim calcmode="lin" valueType="num">
                                      <p:cBhvr>
                                        <p:cTn id="37" dur="1000" fill="hold"/>
                                        <p:tgtEl>
                                          <p:spTgt spid="2"/>
                                        </p:tgtEl>
                                        <p:attrNameLst>
                                          <p:attrName>ppt_y</p:attrName>
                                        </p:attrNameLst>
                                      </p:cBhvr>
                                      <p:tavLst>
                                        <p:tav tm="0">
                                          <p:val>
                                            <p:strVal val="#ppt_y+.1"/>
                                          </p:val>
                                        </p:tav>
                                        <p:tav tm="100000">
                                          <p:val>
                                            <p:strVal val="#ppt_y"/>
                                          </p:val>
                                        </p:tav>
                                      </p:tavLst>
                                    </p:anim>
                                  </p:childTnLst>
                                </p:cTn>
                              </p:par>
                            </p:childTnLst>
                          </p:cTn>
                        </p:par>
                        <p:par>
                          <p:cTn id="38" fill="hold" nodeType="afterGroup">
                            <p:stCondLst>
                              <p:cond delay="1000"/>
                            </p:stCondLst>
                            <p:childTnLst>
                              <p:par>
                                <p:cTn id="39" presetID="20" presetClass="emph" presetSubtype="0" fill="hold" nodeType="afterEffect">
                                  <p:stCondLst>
                                    <p:cond delay="0"/>
                                  </p:stCondLst>
                                  <p:iterate type="lt">
                                    <p:tmPct val="10000"/>
                                  </p:iterate>
                                  <p:childTnLst>
                                    <p:set>
                                      <p:cBhvr override="childStyle">
                                        <p:cTn id="40" dur="500" autoRev="1" fill="hold"/>
                                        <p:tgtEl>
                                          <p:spTgt spid="24797"/>
                                        </p:tgtEl>
                                        <p:attrNameLst>
                                          <p:attrName>style.color</p:attrName>
                                        </p:attrNameLst>
                                      </p:cBhvr>
                                      <p:to>
                                        <p:clrVal>
                                          <a:schemeClr val="accent2"/>
                                        </p:clrVal>
                                      </p:to>
                                    </p:set>
                                    <p:set>
                                      <p:cBhvr>
                                        <p:cTn id="41" dur="500" autoRev="1" fill="hold"/>
                                        <p:tgtEl>
                                          <p:spTgt spid="24797"/>
                                        </p:tgtEl>
                                        <p:attrNameLst>
                                          <p:attrName>fillcolor</p:attrName>
                                        </p:attrNameLst>
                                      </p:cBhvr>
                                      <p:to>
                                        <p:clrVal>
                                          <a:schemeClr val="accent2"/>
                                        </p:clrVal>
                                      </p:to>
                                    </p:set>
                                    <p:set>
                                      <p:cBhvr>
                                        <p:cTn id="42" dur="500" autoRev="1" fill="hold"/>
                                        <p:tgtEl>
                                          <p:spTgt spid="24797"/>
                                        </p:tgtEl>
                                        <p:attrNameLst>
                                          <p:attrName>fill.type</p:attrName>
                                        </p:attrNameLst>
                                      </p:cBhvr>
                                      <p:to>
                                        <p:strVal val="solid"/>
                                      </p:to>
                                    </p:set>
                                  </p:childTnLst>
                                </p:cTn>
                              </p:par>
                            </p:childTnLst>
                          </p:cTn>
                        </p:par>
                      </p:childTnLst>
                    </p:cTn>
                  </p:par>
                  <p:par>
                    <p:cTn id="43" fill="hold" nodeType="clickPar">
                      <p:stCondLst>
                        <p:cond delay="indefinite"/>
                      </p:stCondLst>
                      <p:childTnLst>
                        <p:par>
                          <p:cTn id="44" fill="hold" nodeType="withGroup">
                            <p:stCondLst>
                              <p:cond delay="0"/>
                            </p:stCondLst>
                            <p:childTnLst>
                              <p:par>
                                <p:cTn id="45" presetID="42" presetClass="entr" presetSubtype="0" fill="hold" nodeType="clickEffect">
                                  <p:stCondLst>
                                    <p:cond delay="0"/>
                                  </p:stCondLst>
                                  <p:childTnLst>
                                    <p:set>
                                      <p:cBhvr>
                                        <p:cTn id="46" dur="1" fill="hold">
                                          <p:stCondLst>
                                            <p:cond delay="0"/>
                                          </p:stCondLst>
                                        </p:cTn>
                                        <p:tgtEl>
                                          <p:spTgt spid="24720"/>
                                        </p:tgtEl>
                                        <p:attrNameLst>
                                          <p:attrName>style.visibility</p:attrName>
                                        </p:attrNameLst>
                                      </p:cBhvr>
                                      <p:to>
                                        <p:strVal val="visible"/>
                                      </p:to>
                                    </p:set>
                                    <p:animEffect transition="in" filter="fade">
                                      <p:cBhvr>
                                        <p:cTn id="47" dur="1000"/>
                                        <p:tgtEl>
                                          <p:spTgt spid="24720"/>
                                        </p:tgtEl>
                                      </p:cBhvr>
                                    </p:animEffect>
                                    <p:anim calcmode="lin" valueType="num">
                                      <p:cBhvr>
                                        <p:cTn id="48" dur="1000" fill="hold"/>
                                        <p:tgtEl>
                                          <p:spTgt spid="24720"/>
                                        </p:tgtEl>
                                        <p:attrNameLst>
                                          <p:attrName>ppt_x</p:attrName>
                                        </p:attrNameLst>
                                      </p:cBhvr>
                                      <p:tavLst>
                                        <p:tav tm="0">
                                          <p:val>
                                            <p:strVal val="#ppt_x"/>
                                          </p:val>
                                        </p:tav>
                                        <p:tav tm="100000">
                                          <p:val>
                                            <p:strVal val="#ppt_x"/>
                                          </p:val>
                                        </p:tav>
                                      </p:tavLst>
                                    </p:anim>
                                    <p:anim calcmode="lin" valueType="num">
                                      <p:cBhvr>
                                        <p:cTn id="49" dur="1000" fill="hold"/>
                                        <p:tgtEl>
                                          <p:spTgt spid="24720"/>
                                        </p:tgtEl>
                                        <p:attrNameLst>
                                          <p:attrName>ppt_y</p:attrName>
                                        </p:attrNameLst>
                                      </p:cBhvr>
                                      <p:tavLst>
                                        <p:tav tm="0">
                                          <p:val>
                                            <p:strVal val="#ppt_y+.1"/>
                                          </p:val>
                                        </p:tav>
                                        <p:tav tm="100000">
                                          <p:val>
                                            <p:strVal val="#ppt_y"/>
                                          </p:val>
                                        </p:tav>
                                      </p:tavLst>
                                    </p:anim>
                                  </p:childTnLst>
                                </p:cTn>
                              </p:par>
                            </p:childTnLst>
                          </p:cTn>
                        </p:par>
                      </p:childTnLst>
                    </p:cTn>
                  </p:par>
                  <p:par>
                    <p:cTn id="50" fill="hold" nodeType="clickPar">
                      <p:stCondLst>
                        <p:cond delay="indefinite"/>
                      </p:stCondLst>
                      <p:childTnLst>
                        <p:par>
                          <p:cTn id="51" fill="hold" nodeType="withGroup">
                            <p:stCondLst>
                              <p:cond delay="0"/>
                            </p:stCondLst>
                            <p:childTnLst>
                              <p:par>
                                <p:cTn id="52" presetID="42" presetClass="entr" presetSubtype="0" fill="hold" nodeType="clickEffect">
                                  <p:stCondLst>
                                    <p:cond delay="0"/>
                                  </p:stCondLst>
                                  <p:childTnLst>
                                    <p:set>
                                      <p:cBhvr>
                                        <p:cTn id="53" dur="1" fill="hold">
                                          <p:stCondLst>
                                            <p:cond delay="0"/>
                                          </p:stCondLst>
                                        </p:cTn>
                                        <p:tgtEl>
                                          <p:spTgt spid="24727"/>
                                        </p:tgtEl>
                                        <p:attrNameLst>
                                          <p:attrName>style.visibility</p:attrName>
                                        </p:attrNameLst>
                                      </p:cBhvr>
                                      <p:to>
                                        <p:strVal val="visible"/>
                                      </p:to>
                                    </p:set>
                                    <p:animEffect transition="in" filter="fade">
                                      <p:cBhvr>
                                        <p:cTn id="54" dur="1000"/>
                                        <p:tgtEl>
                                          <p:spTgt spid="24727"/>
                                        </p:tgtEl>
                                      </p:cBhvr>
                                    </p:animEffect>
                                    <p:anim calcmode="lin" valueType="num">
                                      <p:cBhvr>
                                        <p:cTn id="55" dur="1000" fill="hold"/>
                                        <p:tgtEl>
                                          <p:spTgt spid="24727"/>
                                        </p:tgtEl>
                                        <p:attrNameLst>
                                          <p:attrName>ppt_x</p:attrName>
                                        </p:attrNameLst>
                                      </p:cBhvr>
                                      <p:tavLst>
                                        <p:tav tm="0">
                                          <p:val>
                                            <p:strVal val="#ppt_x"/>
                                          </p:val>
                                        </p:tav>
                                        <p:tav tm="100000">
                                          <p:val>
                                            <p:strVal val="#ppt_x"/>
                                          </p:val>
                                        </p:tav>
                                      </p:tavLst>
                                    </p:anim>
                                    <p:anim calcmode="lin" valueType="num">
                                      <p:cBhvr>
                                        <p:cTn id="56" dur="1000" fill="hold"/>
                                        <p:tgtEl>
                                          <p:spTgt spid="24727"/>
                                        </p:tgtEl>
                                        <p:attrNameLst>
                                          <p:attrName>ppt_y</p:attrName>
                                        </p:attrNameLst>
                                      </p:cBhvr>
                                      <p:tavLst>
                                        <p:tav tm="0">
                                          <p:val>
                                            <p:strVal val="#ppt_y+.1"/>
                                          </p:val>
                                        </p:tav>
                                        <p:tav tm="100000">
                                          <p:val>
                                            <p:strVal val="#ppt_y"/>
                                          </p:val>
                                        </p:tav>
                                      </p:tavLst>
                                    </p:anim>
                                  </p:childTnLst>
                                </p:cTn>
                              </p:par>
                            </p:childTnLst>
                          </p:cTn>
                        </p:par>
                      </p:childTnLst>
                    </p:cTn>
                  </p:par>
                  <p:par>
                    <p:cTn id="57" fill="hold" nodeType="clickPar">
                      <p:stCondLst>
                        <p:cond delay="indefinite"/>
                      </p:stCondLst>
                      <p:childTnLst>
                        <p:par>
                          <p:cTn id="58" fill="hold" nodeType="withGroup">
                            <p:stCondLst>
                              <p:cond delay="0"/>
                            </p:stCondLst>
                            <p:childTnLst>
                              <p:par>
                                <p:cTn id="59" presetID="42" presetClass="entr" presetSubtype="0" fill="hold" nodeType="clickEffect">
                                  <p:stCondLst>
                                    <p:cond delay="0"/>
                                  </p:stCondLst>
                                  <p:childTnLst>
                                    <p:set>
                                      <p:cBhvr>
                                        <p:cTn id="60" dur="1" fill="hold">
                                          <p:stCondLst>
                                            <p:cond delay="0"/>
                                          </p:stCondLst>
                                        </p:cTn>
                                        <p:tgtEl>
                                          <p:spTgt spid="118"/>
                                        </p:tgtEl>
                                        <p:attrNameLst>
                                          <p:attrName>style.visibility</p:attrName>
                                        </p:attrNameLst>
                                      </p:cBhvr>
                                      <p:to>
                                        <p:strVal val="visible"/>
                                      </p:to>
                                    </p:set>
                                    <p:animEffect transition="in" filter="fade">
                                      <p:cBhvr>
                                        <p:cTn id="61" dur="1000"/>
                                        <p:tgtEl>
                                          <p:spTgt spid="118"/>
                                        </p:tgtEl>
                                      </p:cBhvr>
                                    </p:animEffect>
                                    <p:anim calcmode="lin" valueType="num">
                                      <p:cBhvr>
                                        <p:cTn id="62" dur="1000" fill="hold"/>
                                        <p:tgtEl>
                                          <p:spTgt spid="118"/>
                                        </p:tgtEl>
                                        <p:attrNameLst>
                                          <p:attrName>ppt_x</p:attrName>
                                        </p:attrNameLst>
                                      </p:cBhvr>
                                      <p:tavLst>
                                        <p:tav tm="0">
                                          <p:val>
                                            <p:strVal val="#ppt_x"/>
                                          </p:val>
                                        </p:tav>
                                        <p:tav tm="100000">
                                          <p:val>
                                            <p:strVal val="#ppt_x"/>
                                          </p:val>
                                        </p:tav>
                                      </p:tavLst>
                                    </p:anim>
                                    <p:anim calcmode="lin" valueType="num">
                                      <p:cBhvr>
                                        <p:cTn id="63" dur="1000" fill="hold"/>
                                        <p:tgtEl>
                                          <p:spTgt spid="118"/>
                                        </p:tgtEl>
                                        <p:attrNameLst>
                                          <p:attrName>ppt_y</p:attrName>
                                        </p:attrNameLst>
                                      </p:cBhvr>
                                      <p:tavLst>
                                        <p:tav tm="0">
                                          <p:val>
                                            <p:strVal val="#ppt_y+.1"/>
                                          </p:val>
                                        </p:tav>
                                        <p:tav tm="100000">
                                          <p:val>
                                            <p:strVal val="#ppt_y"/>
                                          </p:val>
                                        </p:tav>
                                      </p:tavLst>
                                    </p:anim>
                                  </p:childTnLst>
                                </p:cTn>
                              </p:par>
                            </p:childTnLst>
                          </p:cTn>
                        </p:par>
                      </p:childTnLst>
                    </p:cTn>
                  </p:par>
                  <p:par>
                    <p:cTn id="64" fill="hold" nodeType="clickPar">
                      <p:stCondLst>
                        <p:cond delay="indefinite"/>
                      </p:stCondLst>
                      <p:childTnLst>
                        <p:par>
                          <p:cTn id="65" fill="hold" nodeType="withGroup">
                            <p:stCondLst>
                              <p:cond delay="0"/>
                            </p:stCondLst>
                            <p:childTnLst>
                              <p:par>
                                <p:cTn id="66" presetID="42" presetClass="entr" presetSubtype="0" fill="hold" nodeType="clickEffect">
                                  <p:stCondLst>
                                    <p:cond delay="0"/>
                                  </p:stCondLst>
                                  <p:childTnLst>
                                    <p:set>
                                      <p:cBhvr>
                                        <p:cTn id="67" dur="1" fill="hold">
                                          <p:stCondLst>
                                            <p:cond delay="0"/>
                                          </p:stCondLst>
                                        </p:cTn>
                                        <p:tgtEl>
                                          <p:spTgt spid="24751"/>
                                        </p:tgtEl>
                                        <p:attrNameLst>
                                          <p:attrName>style.visibility</p:attrName>
                                        </p:attrNameLst>
                                      </p:cBhvr>
                                      <p:to>
                                        <p:strVal val="visible"/>
                                      </p:to>
                                    </p:set>
                                    <p:animEffect transition="in" filter="fade">
                                      <p:cBhvr>
                                        <p:cTn id="68" dur="1000"/>
                                        <p:tgtEl>
                                          <p:spTgt spid="24751"/>
                                        </p:tgtEl>
                                      </p:cBhvr>
                                    </p:animEffect>
                                    <p:anim calcmode="lin" valueType="num">
                                      <p:cBhvr>
                                        <p:cTn id="69" dur="1000" fill="hold"/>
                                        <p:tgtEl>
                                          <p:spTgt spid="24751"/>
                                        </p:tgtEl>
                                        <p:attrNameLst>
                                          <p:attrName>ppt_x</p:attrName>
                                        </p:attrNameLst>
                                      </p:cBhvr>
                                      <p:tavLst>
                                        <p:tav tm="0">
                                          <p:val>
                                            <p:strVal val="#ppt_x"/>
                                          </p:val>
                                        </p:tav>
                                        <p:tav tm="100000">
                                          <p:val>
                                            <p:strVal val="#ppt_x"/>
                                          </p:val>
                                        </p:tav>
                                      </p:tavLst>
                                    </p:anim>
                                    <p:anim calcmode="lin" valueType="num">
                                      <p:cBhvr>
                                        <p:cTn id="70" dur="1000" fill="hold"/>
                                        <p:tgtEl>
                                          <p:spTgt spid="24751"/>
                                        </p:tgtEl>
                                        <p:attrNameLst>
                                          <p:attrName>ppt_y</p:attrName>
                                        </p:attrNameLst>
                                      </p:cBhvr>
                                      <p:tavLst>
                                        <p:tav tm="0">
                                          <p:val>
                                            <p:strVal val="#ppt_y+.1"/>
                                          </p:val>
                                        </p:tav>
                                        <p:tav tm="100000">
                                          <p:val>
                                            <p:strVal val="#ppt_y"/>
                                          </p:val>
                                        </p:tav>
                                      </p:tavLst>
                                    </p:anim>
                                  </p:childTnLst>
                                </p:cTn>
                              </p:par>
                            </p:childTnLst>
                          </p:cTn>
                        </p:par>
                      </p:childTnLst>
                    </p:cTn>
                  </p:par>
                  <p:par>
                    <p:cTn id="71" fill="hold" nodeType="clickPar">
                      <p:stCondLst>
                        <p:cond delay="indefinite"/>
                      </p:stCondLst>
                      <p:childTnLst>
                        <p:par>
                          <p:cTn id="72" fill="hold" nodeType="withGroup">
                            <p:stCondLst>
                              <p:cond delay="0"/>
                            </p:stCondLst>
                            <p:childTnLst>
                              <p:par>
                                <p:cTn id="73" presetID="42" presetClass="entr" presetSubtype="0" fill="hold" nodeType="clickEffect">
                                  <p:stCondLst>
                                    <p:cond delay="0"/>
                                  </p:stCondLst>
                                  <p:childTnLst>
                                    <p:set>
                                      <p:cBhvr>
                                        <p:cTn id="74" dur="1" fill="hold">
                                          <p:stCondLst>
                                            <p:cond delay="0"/>
                                          </p:stCondLst>
                                        </p:cTn>
                                        <p:tgtEl>
                                          <p:spTgt spid="24801"/>
                                        </p:tgtEl>
                                        <p:attrNameLst>
                                          <p:attrName>style.visibility</p:attrName>
                                        </p:attrNameLst>
                                      </p:cBhvr>
                                      <p:to>
                                        <p:strVal val="visible"/>
                                      </p:to>
                                    </p:set>
                                    <p:animEffect transition="in" filter="fade">
                                      <p:cBhvr>
                                        <p:cTn id="75" dur="1000"/>
                                        <p:tgtEl>
                                          <p:spTgt spid="24801"/>
                                        </p:tgtEl>
                                      </p:cBhvr>
                                    </p:animEffect>
                                    <p:anim calcmode="lin" valueType="num">
                                      <p:cBhvr>
                                        <p:cTn id="76" dur="1000" fill="hold"/>
                                        <p:tgtEl>
                                          <p:spTgt spid="24801"/>
                                        </p:tgtEl>
                                        <p:attrNameLst>
                                          <p:attrName>ppt_x</p:attrName>
                                        </p:attrNameLst>
                                      </p:cBhvr>
                                      <p:tavLst>
                                        <p:tav tm="0">
                                          <p:val>
                                            <p:strVal val="#ppt_x"/>
                                          </p:val>
                                        </p:tav>
                                        <p:tav tm="100000">
                                          <p:val>
                                            <p:strVal val="#ppt_x"/>
                                          </p:val>
                                        </p:tav>
                                      </p:tavLst>
                                    </p:anim>
                                    <p:anim calcmode="lin" valueType="num">
                                      <p:cBhvr>
                                        <p:cTn id="77" dur="1000" fill="hold"/>
                                        <p:tgtEl>
                                          <p:spTgt spid="24801"/>
                                        </p:tgtEl>
                                        <p:attrNameLst>
                                          <p:attrName>ppt_y</p:attrName>
                                        </p:attrNameLst>
                                      </p:cBhvr>
                                      <p:tavLst>
                                        <p:tav tm="0">
                                          <p:val>
                                            <p:strVal val="#ppt_y+.1"/>
                                          </p:val>
                                        </p:tav>
                                        <p:tav tm="100000">
                                          <p:val>
                                            <p:strVal val="#ppt_y"/>
                                          </p:val>
                                        </p:tav>
                                      </p:tavLst>
                                    </p:anim>
                                  </p:childTnLst>
                                </p:cTn>
                              </p:par>
                              <p:par>
                                <p:cTn id="78" presetID="42" presetClass="entr" presetSubtype="0" fill="hold" nodeType="withEffect">
                                  <p:stCondLst>
                                    <p:cond delay="0"/>
                                  </p:stCondLst>
                                  <p:childTnLst>
                                    <p:set>
                                      <p:cBhvr>
                                        <p:cTn id="79" dur="1" fill="hold">
                                          <p:stCondLst>
                                            <p:cond delay="0"/>
                                          </p:stCondLst>
                                        </p:cTn>
                                        <p:tgtEl>
                                          <p:spTgt spid="24740"/>
                                        </p:tgtEl>
                                        <p:attrNameLst>
                                          <p:attrName>style.visibility</p:attrName>
                                        </p:attrNameLst>
                                      </p:cBhvr>
                                      <p:to>
                                        <p:strVal val="visible"/>
                                      </p:to>
                                    </p:set>
                                    <p:animEffect transition="in" filter="fade">
                                      <p:cBhvr>
                                        <p:cTn id="80" dur="1000"/>
                                        <p:tgtEl>
                                          <p:spTgt spid="24740"/>
                                        </p:tgtEl>
                                      </p:cBhvr>
                                    </p:animEffect>
                                    <p:anim calcmode="lin" valueType="num">
                                      <p:cBhvr>
                                        <p:cTn id="81" dur="1000" fill="hold"/>
                                        <p:tgtEl>
                                          <p:spTgt spid="24740"/>
                                        </p:tgtEl>
                                        <p:attrNameLst>
                                          <p:attrName>ppt_x</p:attrName>
                                        </p:attrNameLst>
                                      </p:cBhvr>
                                      <p:tavLst>
                                        <p:tav tm="0">
                                          <p:val>
                                            <p:strVal val="#ppt_x"/>
                                          </p:val>
                                        </p:tav>
                                        <p:tav tm="100000">
                                          <p:val>
                                            <p:strVal val="#ppt_x"/>
                                          </p:val>
                                        </p:tav>
                                      </p:tavLst>
                                    </p:anim>
                                    <p:anim calcmode="lin" valueType="num">
                                      <p:cBhvr>
                                        <p:cTn id="82" dur="1000" fill="hold"/>
                                        <p:tgtEl>
                                          <p:spTgt spid="24740"/>
                                        </p:tgtEl>
                                        <p:attrNameLst>
                                          <p:attrName>ppt_y</p:attrName>
                                        </p:attrNameLst>
                                      </p:cBhvr>
                                      <p:tavLst>
                                        <p:tav tm="0">
                                          <p:val>
                                            <p:strVal val="#ppt_y+.1"/>
                                          </p:val>
                                        </p:tav>
                                        <p:tav tm="100000">
                                          <p:val>
                                            <p:strVal val="#ppt_y"/>
                                          </p:val>
                                        </p:tav>
                                      </p:tavLst>
                                    </p:anim>
                                  </p:childTnLst>
                                </p:cTn>
                              </p:par>
                            </p:childTnLst>
                          </p:cTn>
                        </p:par>
                      </p:childTnLst>
                    </p:cTn>
                  </p:par>
                  <p:par>
                    <p:cTn id="83" fill="hold" nodeType="clickPar">
                      <p:stCondLst>
                        <p:cond delay="indefinite"/>
                      </p:stCondLst>
                      <p:childTnLst>
                        <p:par>
                          <p:cTn id="84" fill="hold" nodeType="withGroup">
                            <p:stCondLst>
                              <p:cond delay="0"/>
                            </p:stCondLst>
                            <p:childTnLst>
                              <p:par>
                                <p:cTn id="85" presetID="42" presetClass="entr" presetSubtype="0" fill="hold" nodeType="clickEffect">
                                  <p:stCondLst>
                                    <p:cond delay="0"/>
                                  </p:stCondLst>
                                  <p:childTnLst>
                                    <p:set>
                                      <p:cBhvr>
                                        <p:cTn id="86" dur="1" fill="hold">
                                          <p:stCondLst>
                                            <p:cond delay="0"/>
                                          </p:stCondLst>
                                        </p:cTn>
                                        <p:tgtEl>
                                          <p:spTgt spid="117"/>
                                        </p:tgtEl>
                                        <p:attrNameLst>
                                          <p:attrName>style.visibility</p:attrName>
                                        </p:attrNameLst>
                                      </p:cBhvr>
                                      <p:to>
                                        <p:strVal val="visible"/>
                                      </p:to>
                                    </p:set>
                                    <p:animEffect transition="in" filter="fade">
                                      <p:cBhvr>
                                        <p:cTn id="87" dur="1000"/>
                                        <p:tgtEl>
                                          <p:spTgt spid="117"/>
                                        </p:tgtEl>
                                      </p:cBhvr>
                                    </p:animEffect>
                                    <p:anim calcmode="lin" valueType="num">
                                      <p:cBhvr>
                                        <p:cTn id="88" dur="1000" fill="hold"/>
                                        <p:tgtEl>
                                          <p:spTgt spid="117"/>
                                        </p:tgtEl>
                                        <p:attrNameLst>
                                          <p:attrName>ppt_x</p:attrName>
                                        </p:attrNameLst>
                                      </p:cBhvr>
                                      <p:tavLst>
                                        <p:tav tm="0">
                                          <p:val>
                                            <p:strVal val="#ppt_x"/>
                                          </p:val>
                                        </p:tav>
                                        <p:tav tm="100000">
                                          <p:val>
                                            <p:strVal val="#ppt_x"/>
                                          </p:val>
                                        </p:tav>
                                      </p:tavLst>
                                    </p:anim>
                                    <p:anim calcmode="lin" valueType="num">
                                      <p:cBhvr>
                                        <p:cTn id="89" dur="1000" fill="hold"/>
                                        <p:tgtEl>
                                          <p:spTgt spid="117"/>
                                        </p:tgtEl>
                                        <p:attrNameLst>
                                          <p:attrName>ppt_y</p:attrName>
                                        </p:attrNameLst>
                                      </p:cBhvr>
                                      <p:tavLst>
                                        <p:tav tm="0">
                                          <p:val>
                                            <p:strVal val="#ppt_y+.1"/>
                                          </p:val>
                                        </p:tav>
                                        <p:tav tm="100000">
                                          <p:val>
                                            <p:strVal val="#ppt_y"/>
                                          </p:val>
                                        </p:tav>
                                      </p:tavLst>
                                    </p:anim>
                                  </p:childTnLst>
                                </p:cTn>
                              </p:par>
                            </p:childTnLst>
                          </p:cTn>
                        </p:par>
                      </p:childTnLst>
                    </p:cTn>
                  </p:par>
                  <p:par>
                    <p:cTn id="90" fill="hold" nodeType="clickPar">
                      <p:stCondLst>
                        <p:cond delay="indefinite"/>
                      </p:stCondLst>
                      <p:childTnLst>
                        <p:par>
                          <p:cTn id="91" fill="hold" nodeType="withGroup">
                            <p:stCondLst>
                              <p:cond delay="0"/>
                            </p:stCondLst>
                            <p:childTnLst>
                              <p:par>
                                <p:cTn id="92" presetID="42" presetClass="entr" presetSubtype="0" fill="hold" nodeType="clickEffect">
                                  <p:stCondLst>
                                    <p:cond delay="0"/>
                                  </p:stCondLst>
                                  <p:childTnLst>
                                    <p:set>
                                      <p:cBhvr>
                                        <p:cTn id="93" dur="1" fill="hold">
                                          <p:stCondLst>
                                            <p:cond delay="0"/>
                                          </p:stCondLst>
                                        </p:cTn>
                                        <p:tgtEl>
                                          <p:spTgt spid="24752"/>
                                        </p:tgtEl>
                                        <p:attrNameLst>
                                          <p:attrName>style.visibility</p:attrName>
                                        </p:attrNameLst>
                                      </p:cBhvr>
                                      <p:to>
                                        <p:strVal val="visible"/>
                                      </p:to>
                                    </p:set>
                                    <p:animEffect transition="in" filter="fade">
                                      <p:cBhvr>
                                        <p:cTn id="94" dur="1000"/>
                                        <p:tgtEl>
                                          <p:spTgt spid="24752"/>
                                        </p:tgtEl>
                                      </p:cBhvr>
                                    </p:animEffect>
                                    <p:anim calcmode="lin" valueType="num">
                                      <p:cBhvr>
                                        <p:cTn id="95" dur="1000" fill="hold"/>
                                        <p:tgtEl>
                                          <p:spTgt spid="24752"/>
                                        </p:tgtEl>
                                        <p:attrNameLst>
                                          <p:attrName>ppt_x</p:attrName>
                                        </p:attrNameLst>
                                      </p:cBhvr>
                                      <p:tavLst>
                                        <p:tav tm="0">
                                          <p:val>
                                            <p:strVal val="#ppt_x"/>
                                          </p:val>
                                        </p:tav>
                                        <p:tav tm="100000">
                                          <p:val>
                                            <p:strVal val="#ppt_x"/>
                                          </p:val>
                                        </p:tav>
                                      </p:tavLst>
                                    </p:anim>
                                    <p:anim calcmode="lin" valueType="num">
                                      <p:cBhvr>
                                        <p:cTn id="96" dur="1000" fill="hold"/>
                                        <p:tgtEl>
                                          <p:spTgt spid="24752"/>
                                        </p:tgtEl>
                                        <p:attrNameLst>
                                          <p:attrName>ppt_y</p:attrName>
                                        </p:attrNameLst>
                                      </p:cBhvr>
                                      <p:tavLst>
                                        <p:tav tm="0">
                                          <p:val>
                                            <p:strVal val="#ppt_y+.1"/>
                                          </p:val>
                                        </p:tav>
                                        <p:tav tm="100000">
                                          <p:val>
                                            <p:strVal val="#ppt_y"/>
                                          </p:val>
                                        </p:tav>
                                      </p:tavLst>
                                    </p:anim>
                                  </p:childTnLst>
                                </p:cTn>
                              </p:par>
                              <p:par>
                                <p:cTn id="97" presetID="42" presetClass="entr" presetSubtype="0" fill="hold" nodeType="withEffect">
                                  <p:stCondLst>
                                    <p:cond delay="0"/>
                                  </p:stCondLst>
                                  <p:childTnLst>
                                    <p:set>
                                      <p:cBhvr>
                                        <p:cTn id="98" dur="1" fill="hold">
                                          <p:stCondLst>
                                            <p:cond delay="0"/>
                                          </p:stCondLst>
                                        </p:cTn>
                                        <p:tgtEl>
                                          <p:spTgt spid="24758"/>
                                        </p:tgtEl>
                                        <p:attrNameLst>
                                          <p:attrName>style.visibility</p:attrName>
                                        </p:attrNameLst>
                                      </p:cBhvr>
                                      <p:to>
                                        <p:strVal val="visible"/>
                                      </p:to>
                                    </p:set>
                                    <p:animEffect transition="in" filter="fade">
                                      <p:cBhvr>
                                        <p:cTn id="99" dur="1000"/>
                                        <p:tgtEl>
                                          <p:spTgt spid="24758"/>
                                        </p:tgtEl>
                                      </p:cBhvr>
                                    </p:animEffect>
                                    <p:anim calcmode="lin" valueType="num">
                                      <p:cBhvr>
                                        <p:cTn id="100" dur="1000" fill="hold"/>
                                        <p:tgtEl>
                                          <p:spTgt spid="24758"/>
                                        </p:tgtEl>
                                        <p:attrNameLst>
                                          <p:attrName>ppt_x</p:attrName>
                                        </p:attrNameLst>
                                      </p:cBhvr>
                                      <p:tavLst>
                                        <p:tav tm="0">
                                          <p:val>
                                            <p:strVal val="#ppt_x"/>
                                          </p:val>
                                        </p:tav>
                                        <p:tav tm="100000">
                                          <p:val>
                                            <p:strVal val="#ppt_x"/>
                                          </p:val>
                                        </p:tav>
                                      </p:tavLst>
                                    </p:anim>
                                    <p:anim calcmode="lin" valueType="num">
                                      <p:cBhvr>
                                        <p:cTn id="101" dur="1000" fill="hold"/>
                                        <p:tgtEl>
                                          <p:spTgt spid="24758"/>
                                        </p:tgtEl>
                                        <p:attrNameLst>
                                          <p:attrName>ppt_y</p:attrName>
                                        </p:attrNameLst>
                                      </p:cBhvr>
                                      <p:tavLst>
                                        <p:tav tm="0">
                                          <p:val>
                                            <p:strVal val="#ppt_y+.1"/>
                                          </p:val>
                                        </p:tav>
                                        <p:tav tm="100000">
                                          <p:val>
                                            <p:strVal val="#ppt_y"/>
                                          </p:val>
                                        </p:tav>
                                      </p:tavLst>
                                    </p:anim>
                                  </p:childTnLst>
                                </p:cTn>
                              </p:par>
                            </p:childTnLst>
                          </p:cTn>
                        </p:par>
                      </p:childTnLst>
                    </p:cTn>
                  </p:par>
                  <p:par>
                    <p:cTn id="102" fill="hold" nodeType="clickPar">
                      <p:stCondLst>
                        <p:cond delay="indefinite"/>
                      </p:stCondLst>
                      <p:childTnLst>
                        <p:par>
                          <p:cTn id="103" fill="hold" nodeType="withGroup">
                            <p:stCondLst>
                              <p:cond delay="0"/>
                            </p:stCondLst>
                            <p:childTnLst>
                              <p:par>
                                <p:cTn id="104" presetID="42" presetClass="entr" presetSubtype="0" fill="hold" nodeType="clickEffect">
                                  <p:stCondLst>
                                    <p:cond delay="0"/>
                                  </p:stCondLst>
                                  <p:childTnLst>
                                    <p:set>
                                      <p:cBhvr>
                                        <p:cTn id="105" dur="1" fill="hold">
                                          <p:stCondLst>
                                            <p:cond delay="0"/>
                                          </p:stCondLst>
                                        </p:cTn>
                                        <p:tgtEl>
                                          <p:spTgt spid="24764"/>
                                        </p:tgtEl>
                                        <p:attrNameLst>
                                          <p:attrName>style.visibility</p:attrName>
                                        </p:attrNameLst>
                                      </p:cBhvr>
                                      <p:to>
                                        <p:strVal val="visible"/>
                                      </p:to>
                                    </p:set>
                                    <p:animEffect transition="in" filter="fade">
                                      <p:cBhvr>
                                        <p:cTn id="106" dur="1000"/>
                                        <p:tgtEl>
                                          <p:spTgt spid="24764"/>
                                        </p:tgtEl>
                                      </p:cBhvr>
                                    </p:animEffect>
                                    <p:anim calcmode="lin" valueType="num">
                                      <p:cBhvr>
                                        <p:cTn id="107" dur="1000" fill="hold"/>
                                        <p:tgtEl>
                                          <p:spTgt spid="24764"/>
                                        </p:tgtEl>
                                        <p:attrNameLst>
                                          <p:attrName>ppt_x</p:attrName>
                                        </p:attrNameLst>
                                      </p:cBhvr>
                                      <p:tavLst>
                                        <p:tav tm="0">
                                          <p:val>
                                            <p:strVal val="#ppt_x"/>
                                          </p:val>
                                        </p:tav>
                                        <p:tav tm="100000">
                                          <p:val>
                                            <p:strVal val="#ppt_x"/>
                                          </p:val>
                                        </p:tav>
                                      </p:tavLst>
                                    </p:anim>
                                    <p:anim calcmode="lin" valueType="num">
                                      <p:cBhvr>
                                        <p:cTn id="108" dur="1000" fill="hold"/>
                                        <p:tgtEl>
                                          <p:spTgt spid="24764"/>
                                        </p:tgtEl>
                                        <p:attrNameLst>
                                          <p:attrName>ppt_y</p:attrName>
                                        </p:attrNameLst>
                                      </p:cBhvr>
                                      <p:tavLst>
                                        <p:tav tm="0">
                                          <p:val>
                                            <p:strVal val="#ppt_y+.1"/>
                                          </p:val>
                                        </p:tav>
                                        <p:tav tm="100000">
                                          <p:val>
                                            <p:strVal val="#ppt_y"/>
                                          </p:val>
                                        </p:tav>
                                      </p:tavLst>
                                    </p:anim>
                                  </p:childTnLst>
                                </p:cTn>
                              </p:par>
                            </p:childTnLst>
                          </p:cTn>
                        </p:par>
                      </p:childTnLst>
                    </p:cTn>
                  </p:par>
                  <p:par>
                    <p:cTn id="109" fill="hold" nodeType="clickPar">
                      <p:stCondLst>
                        <p:cond delay="indefinite"/>
                      </p:stCondLst>
                      <p:childTnLst>
                        <p:par>
                          <p:cTn id="110" fill="hold" nodeType="withGroup">
                            <p:stCondLst>
                              <p:cond delay="0"/>
                            </p:stCondLst>
                            <p:childTnLst>
                              <p:par>
                                <p:cTn id="111" presetID="42" presetClass="entr" presetSubtype="0" fill="hold" nodeType="clickEffect">
                                  <p:stCondLst>
                                    <p:cond delay="0"/>
                                  </p:stCondLst>
                                  <p:childTnLst>
                                    <p:set>
                                      <p:cBhvr>
                                        <p:cTn id="112" dur="1" fill="hold">
                                          <p:stCondLst>
                                            <p:cond delay="0"/>
                                          </p:stCondLst>
                                        </p:cTn>
                                        <p:tgtEl>
                                          <p:spTgt spid="119"/>
                                        </p:tgtEl>
                                        <p:attrNameLst>
                                          <p:attrName>style.visibility</p:attrName>
                                        </p:attrNameLst>
                                      </p:cBhvr>
                                      <p:to>
                                        <p:strVal val="visible"/>
                                      </p:to>
                                    </p:set>
                                    <p:animEffect transition="in" filter="fade">
                                      <p:cBhvr>
                                        <p:cTn id="113" dur="1000"/>
                                        <p:tgtEl>
                                          <p:spTgt spid="119"/>
                                        </p:tgtEl>
                                      </p:cBhvr>
                                    </p:animEffect>
                                    <p:anim calcmode="lin" valueType="num">
                                      <p:cBhvr>
                                        <p:cTn id="114" dur="1000" fill="hold"/>
                                        <p:tgtEl>
                                          <p:spTgt spid="119"/>
                                        </p:tgtEl>
                                        <p:attrNameLst>
                                          <p:attrName>ppt_x</p:attrName>
                                        </p:attrNameLst>
                                      </p:cBhvr>
                                      <p:tavLst>
                                        <p:tav tm="0">
                                          <p:val>
                                            <p:strVal val="#ppt_x"/>
                                          </p:val>
                                        </p:tav>
                                        <p:tav tm="100000">
                                          <p:val>
                                            <p:strVal val="#ppt_x"/>
                                          </p:val>
                                        </p:tav>
                                      </p:tavLst>
                                    </p:anim>
                                    <p:anim calcmode="lin" valueType="num">
                                      <p:cBhvr>
                                        <p:cTn id="115" dur="1000" fill="hold"/>
                                        <p:tgtEl>
                                          <p:spTgt spid="119"/>
                                        </p:tgtEl>
                                        <p:attrNameLst>
                                          <p:attrName>ppt_y</p:attrName>
                                        </p:attrNameLst>
                                      </p:cBhvr>
                                      <p:tavLst>
                                        <p:tav tm="0">
                                          <p:val>
                                            <p:strVal val="#ppt_y+.1"/>
                                          </p:val>
                                        </p:tav>
                                        <p:tav tm="100000">
                                          <p:val>
                                            <p:strVal val="#ppt_y"/>
                                          </p:val>
                                        </p:tav>
                                      </p:tavLst>
                                    </p:anim>
                                  </p:childTnLst>
                                </p:cTn>
                              </p:par>
                            </p:childTnLst>
                          </p:cTn>
                        </p:par>
                      </p:childTnLst>
                    </p:cTn>
                  </p:par>
                  <p:par>
                    <p:cTn id="116" fill="hold" nodeType="clickPar">
                      <p:stCondLst>
                        <p:cond delay="indefinite"/>
                      </p:stCondLst>
                      <p:childTnLst>
                        <p:par>
                          <p:cTn id="117" fill="hold" nodeType="withGroup">
                            <p:stCondLst>
                              <p:cond delay="0"/>
                            </p:stCondLst>
                            <p:childTnLst>
                              <p:par>
                                <p:cTn id="118" presetID="42" presetClass="entr" presetSubtype="0" fill="hold" nodeType="clickEffect">
                                  <p:stCondLst>
                                    <p:cond delay="0"/>
                                  </p:stCondLst>
                                  <p:childTnLst>
                                    <p:set>
                                      <p:cBhvr>
                                        <p:cTn id="119" dur="1" fill="hold">
                                          <p:stCondLst>
                                            <p:cond delay="0"/>
                                          </p:stCondLst>
                                        </p:cTn>
                                        <p:tgtEl>
                                          <p:spTgt spid="24770"/>
                                        </p:tgtEl>
                                        <p:attrNameLst>
                                          <p:attrName>style.visibility</p:attrName>
                                        </p:attrNameLst>
                                      </p:cBhvr>
                                      <p:to>
                                        <p:strVal val="visible"/>
                                      </p:to>
                                    </p:set>
                                    <p:animEffect transition="in" filter="fade">
                                      <p:cBhvr>
                                        <p:cTn id="120" dur="1000"/>
                                        <p:tgtEl>
                                          <p:spTgt spid="24770"/>
                                        </p:tgtEl>
                                      </p:cBhvr>
                                    </p:animEffect>
                                    <p:anim calcmode="lin" valueType="num">
                                      <p:cBhvr>
                                        <p:cTn id="121" dur="1000" fill="hold"/>
                                        <p:tgtEl>
                                          <p:spTgt spid="24770"/>
                                        </p:tgtEl>
                                        <p:attrNameLst>
                                          <p:attrName>ppt_x</p:attrName>
                                        </p:attrNameLst>
                                      </p:cBhvr>
                                      <p:tavLst>
                                        <p:tav tm="0">
                                          <p:val>
                                            <p:strVal val="#ppt_x"/>
                                          </p:val>
                                        </p:tav>
                                        <p:tav tm="100000">
                                          <p:val>
                                            <p:strVal val="#ppt_x"/>
                                          </p:val>
                                        </p:tav>
                                      </p:tavLst>
                                    </p:anim>
                                    <p:anim calcmode="lin" valueType="num">
                                      <p:cBhvr>
                                        <p:cTn id="122" dur="1000" fill="hold"/>
                                        <p:tgtEl>
                                          <p:spTgt spid="24770"/>
                                        </p:tgtEl>
                                        <p:attrNameLst>
                                          <p:attrName>ppt_y</p:attrName>
                                        </p:attrNameLst>
                                      </p:cBhvr>
                                      <p:tavLst>
                                        <p:tav tm="0">
                                          <p:val>
                                            <p:strVal val="#ppt_y+.1"/>
                                          </p:val>
                                        </p:tav>
                                        <p:tav tm="100000">
                                          <p:val>
                                            <p:strVal val="#ppt_y"/>
                                          </p:val>
                                        </p:tav>
                                      </p:tavLst>
                                    </p:anim>
                                  </p:childTnLst>
                                </p:cTn>
                              </p:par>
                            </p:childTnLst>
                          </p:cTn>
                        </p:par>
                      </p:childTnLst>
                    </p:cTn>
                  </p:par>
                  <p:par>
                    <p:cTn id="123" fill="hold" nodeType="clickPar">
                      <p:stCondLst>
                        <p:cond delay="indefinite"/>
                      </p:stCondLst>
                      <p:childTnLst>
                        <p:par>
                          <p:cTn id="124" fill="hold" nodeType="withGroup">
                            <p:stCondLst>
                              <p:cond delay="0"/>
                            </p:stCondLst>
                            <p:childTnLst>
                              <p:par>
                                <p:cTn id="125" presetID="42" presetClass="entr" presetSubtype="0" fill="hold" nodeType="clickEffect">
                                  <p:stCondLst>
                                    <p:cond delay="0"/>
                                  </p:stCondLst>
                                  <p:childTnLst>
                                    <p:set>
                                      <p:cBhvr>
                                        <p:cTn id="126" dur="1" fill="hold">
                                          <p:stCondLst>
                                            <p:cond delay="0"/>
                                          </p:stCondLst>
                                        </p:cTn>
                                        <p:tgtEl>
                                          <p:spTgt spid="24783"/>
                                        </p:tgtEl>
                                        <p:attrNameLst>
                                          <p:attrName>style.visibility</p:attrName>
                                        </p:attrNameLst>
                                      </p:cBhvr>
                                      <p:to>
                                        <p:strVal val="visible"/>
                                      </p:to>
                                    </p:set>
                                    <p:animEffect transition="in" filter="fade">
                                      <p:cBhvr>
                                        <p:cTn id="127" dur="1000"/>
                                        <p:tgtEl>
                                          <p:spTgt spid="24783"/>
                                        </p:tgtEl>
                                      </p:cBhvr>
                                    </p:animEffect>
                                    <p:anim calcmode="lin" valueType="num">
                                      <p:cBhvr>
                                        <p:cTn id="128" dur="1000" fill="hold"/>
                                        <p:tgtEl>
                                          <p:spTgt spid="24783"/>
                                        </p:tgtEl>
                                        <p:attrNameLst>
                                          <p:attrName>ppt_x</p:attrName>
                                        </p:attrNameLst>
                                      </p:cBhvr>
                                      <p:tavLst>
                                        <p:tav tm="0">
                                          <p:val>
                                            <p:strVal val="#ppt_x"/>
                                          </p:val>
                                        </p:tav>
                                        <p:tav tm="100000">
                                          <p:val>
                                            <p:strVal val="#ppt_x"/>
                                          </p:val>
                                        </p:tav>
                                      </p:tavLst>
                                    </p:anim>
                                    <p:anim calcmode="lin" valueType="num">
                                      <p:cBhvr>
                                        <p:cTn id="129" dur="1000" fill="hold"/>
                                        <p:tgtEl>
                                          <p:spTgt spid="24783"/>
                                        </p:tgtEl>
                                        <p:attrNameLst>
                                          <p:attrName>ppt_y</p:attrName>
                                        </p:attrNameLst>
                                      </p:cBhvr>
                                      <p:tavLst>
                                        <p:tav tm="0">
                                          <p:val>
                                            <p:strVal val="#ppt_y+.1"/>
                                          </p:val>
                                        </p:tav>
                                        <p:tav tm="100000">
                                          <p:val>
                                            <p:strVal val="#ppt_y"/>
                                          </p:val>
                                        </p:tav>
                                      </p:tavLst>
                                    </p:anim>
                                  </p:childTnLst>
                                </p:cTn>
                              </p:par>
                            </p:childTnLst>
                          </p:cTn>
                        </p:par>
                      </p:childTnLst>
                    </p:cTn>
                  </p:par>
                  <p:par>
                    <p:cTn id="130" fill="hold" nodeType="clickPar">
                      <p:stCondLst>
                        <p:cond delay="indefinite"/>
                      </p:stCondLst>
                      <p:childTnLst>
                        <p:par>
                          <p:cTn id="131" fill="hold" nodeType="withGroup">
                            <p:stCondLst>
                              <p:cond delay="0"/>
                            </p:stCondLst>
                            <p:childTnLst>
                              <p:par>
                                <p:cTn id="132" presetID="42" presetClass="entr" presetSubtype="0" fill="hold" nodeType="clickEffect">
                                  <p:stCondLst>
                                    <p:cond delay="0"/>
                                  </p:stCondLst>
                                  <p:childTnLst>
                                    <p:set>
                                      <p:cBhvr>
                                        <p:cTn id="133" dur="1" fill="hold">
                                          <p:stCondLst>
                                            <p:cond delay="0"/>
                                          </p:stCondLst>
                                        </p:cTn>
                                        <p:tgtEl>
                                          <p:spTgt spid="120"/>
                                        </p:tgtEl>
                                        <p:attrNameLst>
                                          <p:attrName>style.visibility</p:attrName>
                                        </p:attrNameLst>
                                      </p:cBhvr>
                                      <p:to>
                                        <p:strVal val="visible"/>
                                      </p:to>
                                    </p:set>
                                    <p:animEffect transition="in" filter="fade">
                                      <p:cBhvr>
                                        <p:cTn id="134" dur="1000"/>
                                        <p:tgtEl>
                                          <p:spTgt spid="120"/>
                                        </p:tgtEl>
                                      </p:cBhvr>
                                    </p:animEffect>
                                    <p:anim calcmode="lin" valueType="num">
                                      <p:cBhvr>
                                        <p:cTn id="135" dur="1000" fill="hold"/>
                                        <p:tgtEl>
                                          <p:spTgt spid="120"/>
                                        </p:tgtEl>
                                        <p:attrNameLst>
                                          <p:attrName>ppt_x</p:attrName>
                                        </p:attrNameLst>
                                      </p:cBhvr>
                                      <p:tavLst>
                                        <p:tav tm="0">
                                          <p:val>
                                            <p:strVal val="#ppt_x"/>
                                          </p:val>
                                        </p:tav>
                                        <p:tav tm="100000">
                                          <p:val>
                                            <p:strVal val="#ppt_x"/>
                                          </p:val>
                                        </p:tav>
                                      </p:tavLst>
                                    </p:anim>
                                    <p:anim calcmode="lin" valueType="num">
                                      <p:cBhvr>
                                        <p:cTn id="136" dur="1000" fill="hold"/>
                                        <p:tgtEl>
                                          <p:spTgt spid="120"/>
                                        </p:tgtEl>
                                        <p:attrNameLst>
                                          <p:attrName>ppt_y</p:attrName>
                                        </p:attrNameLst>
                                      </p:cBhvr>
                                      <p:tavLst>
                                        <p:tav tm="0">
                                          <p:val>
                                            <p:strVal val="#ppt_y+.1"/>
                                          </p:val>
                                        </p:tav>
                                        <p:tav tm="100000">
                                          <p:val>
                                            <p:strVal val="#ppt_y"/>
                                          </p:val>
                                        </p:tav>
                                      </p:tavLst>
                                    </p:anim>
                                  </p:childTnLst>
                                </p:cTn>
                              </p:par>
                            </p:childTnLst>
                          </p:cTn>
                        </p:par>
                      </p:childTnLst>
                    </p:cTn>
                  </p:par>
                  <p:par>
                    <p:cTn id="137" fill="hold" nodeType="clickPar">
                      <p:stCondLst>
                        <p:cond delay="indefinite"/>
                      </p:stCondLst>
                      <p:childTnLst>
                        <p:par>
                          <p:cTn id="138" fill="hold" nodeType="withGroup">
                            <p:stCondLst>
                              <p:cond delay="0"/>
                            </p:stCondLst>
                            <p:childTnLst>
                              <p:par>
                                <p:cTn id="139" presetID="42" presetClass="entr" presetSubtype="0" fill="hold" nodeType="clickEffect">
                                  <p:stCondLst>
                                    <p:cond delay="0"/>
                                  </p:stCondLst>
                                  <p:childTnLst>
                                    <p:set>
                                      <p:cBhvr>
                                        <p:cTn id="140" dur="1" fill="hold">
                                          <p:stCondLst>
                                            <p:cond delay="0"/>
                                          </p:stCondLst>
                                        </p:cTn>
                                        <p:tgtEl>
                                          <p:spTgt spid="24803"/>
                                        </p:tgtEl>
                                        <p:attrNameLst>
                                          <p:attrName>style.visibility</p:attrName>
                                        </p:attrNameLst>
                                      </p:cBhvr>
                                      <p:to>
                                        <p:strVal val="visible"/>
                                      </p:to>
                                    </p:set>
                                    <p:animEffect transition="in" filter="fade">
                                      <p:cBhvr>
                                        <p:cTn id="141" dur="1000"/>
                                        <p:tgtEl>
                                          <p:spTgt spid="24803"/>
                                        </p:tgtEl>
                                      </p:cBhvr>
                                    </p:animEffect>
                                    <p:anim calcmode="lin" valueType="num">
                                      <p:cBhvr>
                                        <p:cTn id="142" dur="1000" fill="hold"/>
                                        <p:tgtEl>
                                          <p:spTgt spid="24803"/>
                                        </p:tgtEl>
                                        <p:attrNameLst>
                                          <p:attrName>ppt_x</p:attrName>
                                        </p:attrNameLst>
                                      </p:cBhvr>
                                      <p:tavLst>
                                        <p:tav tm="0">
                                          <p:val>
                                            <p:strVal val="#ppt_x"/>
                                          </p:val>
                                        </p:tav>
                                        <p:tav tm="100000">
                                          <p:val>
                                            <p:strVal val="#ppt_x"/>
                                          </p:val>
                                        </p:tav>
                                      </p:tavLst>
                                    </p:anim>
                                    <p:anim calcmode="lin" valueType="num">
                                      <p:cBhvr>
                                        <p:cTn id="143" dur="1000" fill="hold"/>
                                        <p:tgtEl>
                                          <p:spTgt spid="24803"/>
                                        </p:tgtEl>
                                        <p:attrNameLst>
                                          <p:attrName>ppt_y</p:attrName>
                                        </p:attrNameLst>
                                      </p:cBhvr>
                                      <p:tavLst>
                                        <p:tav tm="0">
                                          <p:val>
                                            <p:strVal val="#ppt_y+.1"/>
                                          </p:val>
                                        </p:tav>
                                        <p:tav tm="100000">
                                          <p:val>
                                            <p:strVal val="#ppt_y"/>
                                          </p:val>
                                        </p:tav>
                                      </p:tavLst>
                                    </p:anim>
                                  </p:childTnLst>
                                </p:cTn>
                              </p:par>
                            </p:childTnLst>
                          </p:cTn>
                        </p:par>
                      </p:childTnLst>
                    </p:cTn>
                  </p:par>
                  <p:par>
                    <p:cTn id="144" fill="hold" nodeType="clickPar">
                      <p:stCondLst>
                        <p:cond delay="indefinite"/>
                      </p:stCondLst>
                      <p:childTnLst>
                        <p:par>
                          <p:cTn id="145" fill="hold" nodeType="withGroup">
                            <p:stCondLst>
                              <p:cond delay="0"/>
                            </p:stCondLst>
                            <p:childTnLst>
                              <p:par>
                                <p:cTn id="146" presetID="42" presetClass="entr" presetSubtype="0" fill="hold" nodeType="clickEffect">
                                  <p:stCondLst>
                                    <p:cond delay="0"/>
                                  </p:stCondLst>
                                  <p:childTnLst>
                                    <p:set>
                                      <p:cBhvr>
                                        <p:cTn id="147" dur="1" fill="hold">
                                          <p:stCondLst>
                                            <p:cond delay="0"/>
                                          </p:stCondLst>
                                        </p:cTn>
                                        <p:tgtEl>
                                          <p:spTgt spid="24804"/>
                                        </p:tgtEl>
                                        <p:attrNameLst>
                                          <p:attrName>style.visibility</p:attrName>
                                        </p:attrNameLst>
                                      </p:cBhvr>
                                      <p:to>
                                        <p:strVal val="visible"/>
                                      </p:to>
                                    </p:set>
                                    <p:animEffect transition="in" filter="fade">
                                      <p:cBhvr>
                                        <p:cTn id="148" dur="1000"/>
                                        <p:tgtEl>
                                          <p:spTgt spid="24804"/>
                                        </p:tgtEl>
                                      </p:cBhvr>
                                    </p:animEffect>
                                    <p:anim calcmode="lin" valueType="num">
                                      <p:cBhvr>
                                        <p:cTn id="149" dur="1000" fill="hold"/>
                                        <p:tgtEl>
                                          <p:spTgt spid="24804"/>
                                        </p:tgtEl>
                                        <p:attrNameLst>
                                          <p:attrName>ppt_x</p:attrName>
                                        </p:attrNameLst>
                                      </p:cBhvr>
                                      <p:tavLst>
                                        <p:tav tm="0">
                                          <p:val>
                                            <p:strVal val="#ppt_x"/>
                                          </p:val>
                                        </p:tav>
                                        <p:tav tm="100000">
                                          <p:val>
                                            <p:strVal val="#ppt_x"/>
                                          </p:val>
                                        </p:tav>
                                      </p:tavLst>
                                    </p:anim>
                                    <p:anim calcmode="lin" valueType="num">
                                      <p:cBhvr>
                                        <p:cTn id="150" dur="1000" fill="hold"/>
                                        <p:tgtEl>
                                          <p:spTgt spid="2480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578" grpId="0"/>
      <p:bldP spid="24794" grpId="0"/>
      <p:bldP spid="24795" grpId="0"/>
      <p:bldP spid="24796" grpId="0"/>
      <p:bldP spid="24797" grpId="0"/>
      <p:bldP spid="24801" grpId="0"/>
      <p:bldP spid="24803" grpId="0"/>
      <p:bldP spid="24804" grpId="0"/>
      <p:bldP spid="2" grpId="0"/>
      <p:bldP spid="117" grpId="0"/>
      <p:bldP spid="118" grpId="0"/>
      <p:bldP spid="119" grpId="0"/>
      <p:bldP spid="120"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16F1F5DC-F410-62F4-8FEB-4A0464733EBB}"/>
              </a:ext>
            </a:extLst>
          </p:cNvPr>
          <p:cNvSpPr txBox="1">
            <a:spLocks/>
          </p:cNvSpPr>
          <p:nvPr/>
        </p:nvSpPr>
        <p:spPr>
          <a:xfrm>
            <a:off x="3229426" y="-173328"/>
            <a:ext cx="6239203" cy="645405"/>
          </a:xfrm>
          <a:prstGeom prst="rect">
            <a:avLst/>
          </a:prstGeom>
        </p:spPr>
        <p:txBody>
          <a:bodyPr vert="horz" lIns="91440" tIns="45720" rIns="91440" bIns="45720" rtlCol="0" anchor="b">
            <a:normAutofit fontScale="97500"/>
            <a:scene3d>
              <a:camera prst="orthographicFront"/>
              <a:lightRig rig="harsh" dir="t"/>
            </a:scene3d>
            <a:sp3d extrusionH="57150" prstMaterial="matte">
              <a:bevelT w="63500" h="12700" prst="angle"/>
              <a:contourClr>
                <a:schemeClr val="bg1">
                  <a:lumMod val="65000"/>
                </a:schemeClr>
              </a:contourClr>
            </a:sp3d>
          </a:bodyPr>
          <a:lstStyle>
            <a:lvl1pPr algn="l" defTabSz="457200" rtl="0" eaLnBrk="1" latinLnBrk="0" hangingPunct="1">
              <a:lnSpc>
                <a:spcPct val="100000"/>
              </a:lnSpc>
              <a:spcBef>
                <a:spcPct val="0"/>
              </a:spcBef>
              <a:buNone/>
              <a:defRPr sz="2800" b="0" kern="1200" cap="all">
                <a:solidFill>
                  <a:schemeClr val="tx1">
                    <a:lumMod val="75000"/>
                    <a:lumOff val="2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3200" b="1" u="sng" cap="none">
                <a:ln/>
                <a:solidFill>
                  <a:srgbClr val="FF0000"/>
                </a:solidFill>
                <a:latin typeface="Times New Roman" panose="02020603050405020304" pitchFamily="18" charset="0"/>
                <a:cs typeface="Times New Roman" panose="02020603050405020304" pitchFamily="18" charset="0"/>
              </a:rPr>
              <a:t>BÀI 45</a:t>
            </a:r>
            <a:r>
              <a:rPr lang="en-US" sz="3200" b="1" cap="none">
                <a:ln/>
                <a:solidFill>
                  <a:srgbClr val="FF0000"/>
                </a:solidFill>
                <a:latin typeface="Times New Roman" panose="02020603050405020304" pitchFamily="18" charset="0"/>
                <a:cs typeface="Times New Roman" panose="02020603050405020304" pitchFamily="18" charset="0"/>
              </a:rPr>
              <a:t>: DI TRUYỀN LIÊN KẾT</a:t>
            </a:r>
          </a:p>
        </p:txBody>
      </p:sp>
      <p:sp>
        <p:nvSpPr>
          <p:cNvPr id="2" name="TextBox 1">
            <a:extLst>
              <a:ext uri="{FF2B5EF4-FFF2-40B4-BE49-F238E27FC236}">
                <a16:creationId xmlns:a16="http://schemas.microsoft.com/office/drawing/2014/main" id="{7A93D81C-6357-4694-9840-A3F05A7633A6}"/>
              </a:ext>
            </a:extLst>
          </p:cNvPr>
          <p:cNvSpPr txBox="1"/>
          <p:nvPr/>
        </p:nvSpPr>
        <p:spPr>
          <a:xfrm>
            <a:off x="223378" y="557497"/>
            <a:ext cx="5637246" cy="523220"/>
          </a:xfrm>
          <a:prstGeom prst="rect">
            <a:avLst/>
          </a:prstGeom>
          <a:noFill/>
        </p:spPr>
        <p:txBody>
          <a:bodyPr wrap="square">
            <a:spAutoFit/>
          </a:bodyPr>
          <a:lstStyle/>
          <a:p>
            <a:pPr algn="just"/>
            <a:r>
              <a:rPr lang="en-US" sz="2800" b="1">
                <a:solidFill>
                  <a:srgbClr val="0033CC"/>
                </a:solidFill>
                <a:effectLst/>
                <a:latin typeface="Times New Roman" panose="02020603050405020304" pitchFamily="18" charset="0"/>
                <a:ea typeface="Times New Roman" panose="02020603050405020304" pitchFamily="18" charset="0"/>
                <a:cs typeface="Times New Roman" panose="02020603050405020304" pitchFamily="18" charset="0"/>
              </a:rPr>
              <a:t>2. </a:t>
            </a:r>
            <a:r>
              <a:rPr lang="en-US" sz="2800" b="1" u="sng">
                <a:solidFill>
                  <a:srgbClr val="0033CC"/>
                </a:solidFill>
                <a:effectLst/>
                <a:latin typeface="Times New Roman" panose="02020603050405020304" pitchFamily="18" charset="0"/>
                <a:ea typeface="Times New Roman" panose="02020603050405020304" pitchFamily="18" charset="0"/>
                <a:cs typeface="Times New Roman" panose="02020603050405020304" pitchFamily="18" charset="0"/>
              </a:rPr>
              <a:t>Giải thích kết quả thí nghiệm.</a:t>
            </a:r>
            <a:endParaRPr lang="en-US" sz="2800" u="sng">
              <a:solidFill>
                <a:srgbClr val="0033CC"/>
              </a:solidFill>
              <a:effectLst/>
              <a:latin typeface=".VnTime"/>
              <a:ea typeface="Times New Roman" panose="02020603050405020304" pitchFamily="18"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4" name="TextBox 3">
                <a:extLst>
                  <a:ext uri="{FF2B5EF4-FFF2-40B4-BE49-F238E27FC236}">
                    <a16:creationId xmlns:a16="http://schemas.microsoft.com/office/drawing/2014/main" id="{339B181C-634E-6BFF-2488-DAF4CD6D3191}"/>
                  </a:ext>
                </a:extLst>
              </p:cNvPr>
              <p:cNvSpPr txBox="1"/>
              <p:nvPr/>
            </p:nvSpPr>
            <p:spPr>
              <a:xfrm>
                <a:off x="408215" y="1224061"/>
                <a:ext cx="4611654" cy="1265218"/>
              </a:xfrm>
              <a:prstGeom prst="rect">
                <a:avLst/>
              </a:prstGeom>
              <a:noFill/>
            </p:spPr>
            <p:txBody>
              <a:bodyPr wrap="square">
                <a:spAutoFit/>
              </a:bodyPr>
              <a:lstStyle/>
              <a:p>
                <a:pPr algn="just">
                  <a:lnSpc>
                    <a:spcPct val="115000"/>
                  </a:lnSpc>
                  <a:spcAft>
                    <a:spcPts val="1000"/>
                  </a:spcAft>
                </a:pPr>
                <a:r>
                  <a:rPr lang="fr-FR" sz="2400">
                    <a:effectLst/>
                    <a:latin typeface="Times New Roman" panose="02020603050405020304" pitchFamily="18" charset="0"/>
                    <a:ea typeface="Calibri" panose="020F0502020204030204" pitchFamily="34" charset="0"/>
                    <a:cs typeface="Times New Roman" panose="02020603050405020304" pitchFamily="18" charset="0"/>
                  </a:rPr>
                  <a:t>Ta có sơ đồ lai:</a:t>
                </a:r>
                <a:endParaRPr lang="en-US" sz="2400">
                  <a:effectLst/>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15000"/>
                  </a:lnSpc>
                  <a:spcAft>
                    <a:spcPts val="1000"/>
                  </a:spcAft>
                </a:pPr>
                <a:r>
                  <a:rPr lang="fr-FR" sz="2400">
                    <a:effectLst/>
                    <a:latin typeface="Times New Roman" panose="02020603050405020304" pitchFamily="18" charset="0"/>
                    <a:ea typeface="Calibri" panose="020F0502020204030204" pitchFamily="34" charset="0"/>
                    <a:cs typeface="Times New Roman" panose="02020603050405020304" pitchFamily="18" charset="0"/>
                  </a:rPr>
                  <a:t>Pt/c: Xám, dài </a:t>
                </a:r>
                <a14:m>
                  <m:oMath xmlns:m="http://schemas.openxmlformats.org/officeDocument/2006/math">
                    <m:r>
                      <a:rPr lang="fr-FR" sz="2400" i="1">
                        <a:effectLst/>
                        <a:latin typeface="Cambria Math" panose="02040503050406030204" pitchFamily="18" charset="0"/>
                        <a:ea typeface="Calibri" panose="020F0502020204030204" pitchFamily="34" charset="0"/>
                        <a:cs typeface="Times New Roman" panose="02020603050405020304" pitchFamily="18" charset="0"/>
                      </a:rPr>
                      <m:t>  </m:t>
                    </m:r>
                    <m:f>
                      <m:fPr>
                        <m:ctrlPr>
                          <a:rPr lang="en-US" sz="2400" b="1" i="1">
                            <a:effectLst/>
                            <a:latin typeface="Cambria Math" panose="02040503050406030204" pitchFamily="18" charset="0"/>
                            <a:ea typeface="Times New Roman" panose="02020603050405020304" pitchFamily="18" charset="0"/>
                            <a:cs typeface="Times New Roman" panose="02020603050405020304" pitchFamily="18" charset="0"/>
                          </a:rPr>
                        </m:ctrlPr>
                      </m:fPr>
                      <m:num>
                        <m:r>
                          <a:rPr lang="de-DE" sz="2400" b="1" i="1">
                            <a:effectLst/>
                            <a:latin typeface="Cambria Math" panose="02040503050406030204" pitchFamily="18" charset="0"/>
                            <a:ea typeface="Times New Roman" panose="02020603050405020304" pitchFamily="18" charset="0"/>
                            <a:cs typeface="Times New Roman" panose="02020603050405020304" pitchFamily="18" charset="0"/>
                          </a:rPr>
                          <m:t>𝑩𝑽</m:t>
                        </m:r>
                      </m:num>
                      <m:den>
                        <m:r>
                          <a:rPr lang="de-DE" sz="2400" b="1" i="1">
                            <a:effectLst/>
                            <a:latin typeface="Cambria Math" panose="02040503050406030204" pitchFamily="18" charset="0"/>
                            <a:ea typeface="Times New Roman" panose="02020603050405020304" pitchFamily="18" charset="0"/>
                            <a:cs typeface="Times New Roman" panose="02020603050405020304" pitchFamily="18" charset="0"/>
                          </a:rPr>
                          <m:t>𝑩𝑽</m:t>
                        </m:r>
                      </m:den>
                    </m:f>
                  </m:oMath>
                </a14:m>
                <a:r>
                  <a:rPr lang="fr-FR" sz="2400">
                    <a:effectLst/>
                    <a:latin typeface="Times New Roman" panose="02020603050405020304" pitchFamily="18" charset="0"/>
                    <a:ea typeface="Calibri" panose="020F0502020204030204" pitchFamily="34" charset="0"/>
                    <a:cs typeface="Times New Roman" panose="02020603050405020304" pitchFamily="18" charset="0"/>
                  </a:rPr>
                  <a:t> x  </a:t>
                </a:r>
                <a14:m>
                  <m:oMath xmlns:m="http://schemas.openxmlformats.org/officeDocument/2006/math">
                    <m:f>
                      <m:fPr>
                        <m:ctrlPr>
                          <a:rPr lang="en-US" sz="2400" b="1" i="1">
                            <a:effectLst/>
                            <a:latin typeface="Cambria Math" panose="02040503050406030204" pitchFamily="18" charset="0"/>
                            <a:ea typeface="Times New Roman" panose="02020603050405020304" pitchFamily="18" charset="0"/>
                            <a:cs typeface="Times New Roman" panose="02020603050405020304" pitchFamily="18" charset="0"/>
                          </a:rPr>
                        </m:ctrlPr>
                      </m:fPr>
                      <m:num>
                        <m:r>
                          <a:rPr lang="de-DE" sz="2400" b="1" i="1">
                            <a:effectLst/>
                            <a:latin typeface="Cambria Math" panose="02040503050406030204" pitchFamily="18" charset="0"/>
                            <a:ea typeface="Times New Roman" panose="02020603050405020304" pitchFamily="18" charset="0"/>
                            <a:cs typeface="Times New Roman" panose="02020603050405020304" pitchFamily="18" charset="0"/>
                          </a:rPr>
                          <m:t>   </m:t>
                        </m:r>
                        <m:r>
                          <a:rPr lang="de-DE" sz="2400" b="1" i="1">
                            <a:effectLst/>
                            <a:latin typeface="Cambria Math" panose="02040503050406030204" pitchFamily="18" charset="0"/>
                            <a:ea typeface="Times New Roman" panose="02020603050405020304" pitchFamily="18" charset="0"/>
                            <a:cs typeface="Times New Roman" panose="02020603050405020304" pitchFamily="18" charset="0"/>
                          </a:rPr>
                          <m:t>𝒃𝒗</m:t>
                        </m:r>
                      </m:num>
                      <m:den>
                        <m:r>
                          <a:rPr lang="de-DE" sz="2400" b="1" i="1">
                            <a:effectLst/>
                            <a:latin typeface="Cambria Math" panose="02040503050406030204" pitchFamily="18" charset="0"/>
                            <a:ea typeface="Times New Roman" panose="02020603050405020304" pitchFamily="18" charset="0"/>
                            <a:cs typeface="Times New Roman" panose="02020603050405020304" pitchFamily="18" charset="0"/>
                          </a:rPr>
                          <m:t>𝒃𝒗</m:t>
                        </m:r>
                      </m:den>
                    </m:f>
                  </m:oMath>
                </a14:m>
                <a:r>
                  <a:rPr lang="de-DE" sz="2400">
                    <a:effectLst/>
                    <a:latin typeface="Times New Roman" panose="02020603050405020304" pitchFamily="18" charset="0"/>
                    <a:ea typeface="Calibri" panose="020F0502020204030204" pitchFamily="34" charset="0"/>
                    <a:cs typeface="Times New Roman" panose="02020603050405020304" pitchFamily="18" charset="0"/>
                  </a:rPr>
                  <a:t> </a:t>
                </a:r>
                <a:r>
                  <a:rPr lang="fr-FR" sz="2400">
                    <a:effectLst/>
                    <a:latin typeface="Times New Roman" panose="02020603050405020304" pitchFamily="18" charset="0"/>
                    <a:ea typeface="Calibri" panose="020F0502020204030204" pitchFamily="34" charset="0"/>
                    <a:cs typeface="Times New Roman" panose="02020603050405020304" pitchFamily="18" charset="0"/>
                  </a:rPr>
                  <a:t>  Đen,  cụt</a:t>
                </a:r>
                <a:r>
                  <a:rPr lang="vi-VN" sz="2400">
                    <a:effectLst/>
                    <a:latin typeface="Times New Roman" panose="02020603050405020304" pitchFamily="18" charset="0"/>
                    <a:ea typeface="Calibri" panose="020F0502020204030204" pitchFamily="34" charset="0"/>
                    <a:cs typeface="Times New Roman" panose="02020603050405020304" pitchFamily="18" charset="0"/>
                  </a:rPr>
                  <a:t>  </a:t>
                </a:r>
                <a:endParaRPr lang="en-US" sz="2400">
                  <a:effectLst/>
                  <a:latin typeface="Times New Roman" panose="02020603050405020304" pitchFamily="18" charset="0"/>
                  <a:ea typeface="Calibri" panose="020F0502020204030204" pitchFamily="34" charset="0"/>
                  <a:cs typeface="Times New Roman" panose="02020603050405020304" pitchFamily="18" charset="0"/>
                </a:endParaRPr>
              </a:p>
            </p:txBody>
          </p:sp>
        </mc:Choice>
        <mc:Fallback xmlns="">
          <p:sp>
            <p:nvSpPr>
              <p:cNvPr id="4" name="TextBox 3">
                <a:extLst>
                  <a:ext uri="{FF2B5EF4-FFF2-40B4-BE49-F238E27FC236}">
                    <a16:creationId xmlns:a16="http://schemas.microsoft.com/office/drawing/2014/main" id="{339B181C-634E-6BFF-2488-DAF4CD6D3191}"/>
                  </a:ext>
                </a:extLst>
              </p:cNvPr>
              <p:cNvSpPr txBox="1">
                <a:spLocks noRot="1" noChangeAspect="1" noMove="1" noResize="1" noEditPoints="1" noAdjustHandles="1" noChangeArrowheads="1" noChangeShapeType="1" noTextEdit="1"/>
              </p:cNvSpPr>
              <p:nvPr/>
            </p:nvSpPr>
            <p:spPr>
              <a:xfrm>
                <a:off x="408215" y="1224061"/>
                <a:ext cx="4611654" cy="1265218"/>
              </a:xfrm>
              <a:prstGeom prst="rect">
                <a:avLst/>
              </a:prstGeom>
              <a:blipFill>
                <a:blip r:embed="rId2"/>
                <a:stretch>
                  <a:fillRect l="-2116" t="-1932" r="-1455" b="-3865"/>
                </a:stretch>
              </a:blipFill>
            </p:spPr>
            <p:txBody>
              <a:bodyPr/>
              <a:lstStyle/>
              <a:p>
                <a:r>
                  <a:rPr lang="en-US">
                    <a:noFill/>
                  </a:rPr>
                  <a:t> </a:t>
                </a:r>
              </a:p>
            </p:txBody>
          </p:sp>
        </mc:Fallback>
      </mc:AlternateContent>
      <p:sp>
        <p:nvSpPr>
          <p:cNvPr id="5" name="Scroll: Horizontal 4">
            <a:extLst>
              <a:ext uri="{FF2B5EF4-FFF2-40B4-BE49-F238E27FC236}">
                <a16:creationId xmlns:a16="http://schemas.microsoft.com/office/drawing/2014/main" id="{CD26D95B-22CA-6E70-0619-49863E432179}"/>
              </a:ext>
            </a:extLst>
          </p:cNvPr>
          <p:cNvSpPr/>
          <p:nvPr/>
        </p:nvSpPr>
        <p:spPr>
          <a:xfrm>
            <a:off x="7246778" y="472076"/>
            <a:ext cx="4611654" cy="6617479"/>
          </a:xfrm>
          <a:prstGeom prst="horizontalScroll">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a:p>
        </p:txBody>
      </p:sp>
      <p:sp>
        <p:nvSpPr>
          <p:cNvPr id="8" name="TextBox 7">
            <a:extLst>
              <a:ext uri="{FF2B5EF4-FFF2-40B4-BE49-F238E27FC236}">
                <a16:creationId xmlns:a16="http://schemas.microsoft.com/office/drawing/2014/main" id="{24C84E85-FDE8-5BEA-5029-F221DD9FD6A3}"/>
              </a:ext>
            </a:extLst>
          </p:cNvPr>
          <p:cNvSpPr txBox="1"/>
          <p:nvPr/>
        </p:nvSpPr>
        <p:spPr>
          <a:xfrm>
            <a:off x="7810504" y="1933925"/>
            <a:ext cx="3852766" cy="907749"/>
          </a:xfrm>
          <a:prstGeom prst="rect">
            <a:avLst/>
          </a:prstGeom>
          <a:noFill/>
        </p:spPr>
        <p:txBody>
          <a:bodyPr wrap="square">
            <a:spAutoFit/>
          </a:bodyPr>
          <a:lstStyle/>
          <a:p>
            <a:pPr algn="just">
              <a:lnSpc>
                <a:spcPct val="115000"/>
              </a:lnSpc>
              <a:spcAft>
                <a:spcPts val="1000"/>
              </a:spcAft>
            </a:pPr>
            <a:r>
              <a:rPr lang="fr-FR" sz="240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2. Ruồi F1 có kiểu gen như thế nào và có kiểu hình gì?</a:t>
            </a:r>
            <a:endParaRPr lang="en-US" sz="240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9" name="TextBox 8">
            <a:extLst>
              <a:ext uri="{FF2B5EF4-FFF2-40B4-BE49-F238E27FC236}">
                <a16:creationId xmlns:a16="http://schemas.microsoft.com/office/drawing/2014/main" id="{86DB4266-B3C2-F6AE-8566-BFBD8F6199E9}"/>
              </a:ext>
            </a:extLst>
          </p:cNvPr>
          <p:cNvSpPr txBox="1"/>
          <p:nvPr/>
        </p:nvSpPr>
        <p:spPr>
          <a:xfrm>
            <a:off x="7791842" y="1026176"/>
            <a:ext cx="3974064" cy="907749"/>
          </a:xfrm>
          <a:prstGeom prst="rect">
            <a:avLst/>
          </a:prstGeom>
          <a:noFill/>
        </p:spPr>
        <p:txBody>
          <a:bodyPr wrap="square">
            <a:spAutoFit/>
          </a:bodyPr>
          <a:lstStyle/>
          <a:p>
            <a:pPr algn="just">
              <a:lnSpc>
                <a:spcPct val="115000"/>
              </a:lnSpc>
              <a:spcAft>
                <a:spcPts val="1000"/>
              </a:spcAft>
            </a:pPr>
            <a:r>
              <a:rPr lang="fr-FR" sz="240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1. Ruồi thân xám, dài và thân đen, cụt cho mấy loại giao tử?</a:t>
            </a:r>
            <a:endParaRPr lang="en-US" sz="240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10" name="TextBox 9">
            <a:extLst>
              <a:ext uri="{FF2B5EF4-FFF2-40B4-BE49-F238E27FC236}">
                <a16:creationId xmlns:a16="http://schemas.microsoft.com/office/drawing/2014/main" id="{1BB9D02A-76F6-ABC0-350E-4DF9627E50A7}"/>
              </a:ext>
            </a:extLst>
          </p:cNvPr>
          <p:cNvSpPr txBox="1"/>
          <p:nvPr/>
        </p:nvSpPr>
        <p:spPr>
          <a:xfrm>
            <a:off x="7810504" y="2849946"/>
            <a:ext cx="3852766" cy="907749"/>
          </a:xfrm>
          <a:prstGeom prst="rect">
            <a:avLst/>
          </a:prstGeom>
          <a:noFill/>
        </p:spPr>
        <p:txBody>
          <a:bodyPr wrap="square">
            <a:spAutoFit/>
          </a:bodyPr>
          <a:lstStyle/>
          <a:p>
            <a:pPr algn="just">
              <a:lnSpc>
                <a:spcPct val="115000"/>
              </a:lnSpc>
              <a:spcAft>
                <a:spcPts val="1000"/>
              </a:spcAft>
            </a:pPr>
            <a:r>
              <a:rPr lang="fr-FR" sz="240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3. Ruồi cái F1 có kiểu gen như thế nào?</a:t>
            </a:r>
            <a:endParaRPr lang="en-US" sz="240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12" name="TextBox 11">
            <a:extLst>
              <a:ext uri="{FF2B5EF4-FFF2-40B4-BE49-F238E27FC236}">
                <a16:creationId xmlns:a16="http://schemas.microsoft.com/office/drawing/2014/main" id="{68471E63-5761-14DE-AA72-88575ADEBC08}"/>
              </a:ext>
            </a:extLst>
          </p:cNvPr>
          <p:cNvSpPr txBox="1"/>
          <p:nvPr/>
        </p:nvSpPr>
        <p:spPr>
          <a:xfrm>
            <a:off x="417544" y="2632623"/>
            <a:ext cx="3641272" cy="385362"/>
          </a:xfrm>
          <a:prstGeom prst="rect">
            <a:avLst/>
          </a:prstGeom>
          <a:noFill/>
        </p:spPr>
        <p:txBody>
          <a:bodyPr wrap="square">
            <a:spAutoFit/>
          </a:bodyPr>
          <a:lstStyle/>
          <a:p>
            <a:pPr algn="just">
              <a:lnSpc>
                <a:spcPct val="115000"/>
              </a:lnSpc>
              <a:spcAft>
                <a:spcPts val="1000"/>
              </a:spcAft>
            </a:pPr>
            <a:r>
              <a:rPr lang="vi-VN" sz="1800">
                <a:effectLst/>
                <a:latin typeface="Times New Roman" panose="02020603050405020304" pitchFamily="18" charset="0"/>
                <a:ea typeface="Calibri" panose="020F0502020204030204" pitchFamily="34" charset="0"/>
                <a:cs typeface="Times New Roman" panose="02020603050405020304" pitchFamily="18" charset="0"/>
              </a:rPr>
              <a:t>G:                   </a:t>
            </a:r>
            <a:r>
              <a:rPr lang="en-US" sz="1800">
                <a:effectLst/>
                <a:latin typeface="Times New Roman" panose="02020603050405020304" pitchFamily="18" charset="0"/>
                <a:ea typeface="Calibri" panose="020F0502020204030204" pitchFamily="34" charset="0"/>
                <a:cs typeface="Times New Roman" panose="02020603050405020304" pitchFamily="18" charset="0"/>
              </a:rPr>
              <a:t>          </a:t>
            </a:r>
            <a:r>
              <a:rPr lang="vi-VN" sz="1800" b="1" u="sng">
                <a:effectLst/>
                <a:latin typeface="Times New Roman" panose="02020603050405020304" pitchFamily="18" charset="0"/>
                <a:ea typeface="Calibri" panose="020F0502020204030204" pitchFamily="34" charset="0"/>
                <a:cs typeface="Times New Roman" panose="02020603050405020304" pitchFamily="18" charset="0"/>
              </a:rPr>
              <a:t>BV</a:t>
            </a:r>
            <a:r>
              <a:rPr lang="vi-VN" sz="1800" b="1">
                <a:effectLst/>
                <a:latin typeface="Times New Roman" panose="02020603050405020304" pitchFamily="18" charset="0"/>
                <a:ea typeface="Calibri" panose="020F0502020204030204" pitchFamily="34" charset="0"/>
                <a:cs typeface="Times New Roman" panose="02020603050405020304" pitchFamily="18" charset="0"/>
              </a:rPr>
              <a:t>       </a:t>
            </a:r>
            <a:r>
              <a:rPr lang="en-US" sz="1800" b="1">
                <a:effectLst/>
                <a:latin typeface="Times New Roman" panose="02020603050405020304" pitchFamily="18" charset="0"/>
                <a:ea typeface="Calibri" panose="020F0502020204030204" pitchFamily="34" charset="0"/>
                <a:cs typeface="Times New Roman" panose="02020603050405020304" pitchFamily="18" charset="0"/>
              </a:rPr>
              <a:t> </a:t>
            </a:r>
            <a:r>
              <a:rPr lang="vi-VN" sz="1800" b="1">
                <a:effectLst/>
                <a:latin typeface="Times New Roman" panose="02020603050405020304" pitchFamily="18" charset="0"/>
                <a:ea typeface="Calibri" panose="020F0502020204030204" pitchFamily="34" charset="0"/>
                <a:cs typeface="Times New Roman" panose="02020603050405020304" pitchFamily="18" charset="0"/>
              </a:rPr>
              <a:t> </a:t>
            </a:r>
            <a:r>
              <a:rPr lang="vi-VN" sz="1800" b="1" u="sng">
                <a:effectLst/>
                <a:latin typeface="Times New Roman" panose="02020603050405020304" pitchFamily="18" charset="0"/>
                <a:ea typeface="Calibri" panose="020F0502020204030204" pitchFamily="34" charset="0"/>
                <a:cs typeface="Times New Roman" panose="02020603050405020304" pitchFamily="18" charset="0"/>
              </a:rPr>
              <a:t>bv</a:t>
            </a:r>
            <a:endParaRPr lang="en-US" sz="1800" b="1">
              <a:effectLst/>
              <a:latin typeface="Times New Roman" panose="02020603050405020304" pitchFamily="18" charset="0"/>
              <a:ea typeface="Calibri" panose="020F0502020204030204" pitchFamily="34"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14" name="TextBox 13">
                <a:extLst>
                  <a:ext uri="{FF2B5EF4-FFF2-40B4-BE49-F238E27FC236}">
                    <a16:creationId xmlns:a16="http://schemas.microsoft.com/office/drawing/2014/main" id="{9573A3C9-FE14-FD02-F46A-9C8BCEF4DC12}"/>
                  </a:ext>
                </a:extLst>
              </p:cNvPr>
              <p:cNvSpPr txBox="1"/>
              <p:nvPr/>
            </p:nvSpPr>
            <p:spPr>
              <a:xfrm>
                <a:off x="442258" y="3017985"/>
                <a:ext cx="5199485" cy="703782"/>
              </a:xfrm>
              <a:prstGeom prst="rect">
                <a:avLst/>
              </a:prstGeom>
              <a:noFill/>
            </p:spPr>
            <p:txBody>
              <a:bodyPr wrap="square">
                <a:spAutoFit/>
              </a:bodyPr>
              <a:lstStyle/>
              <a:p>
                <a:pPr algn="just">
                  <a:lnSpc>
                    <a:spcPct val="115000"/>
                  </a:lnSpc>
                  <a:spcAft>
                    <a:spcPts val="1000"/>
                  </a:spcAft>
                </a:pPr>
                <a:r>
                  <a:rPr lang="vi-VN" sz="2400">
                    <a:effectLst/>
                    <a:latin typeface="Times New Roman" panose="02020603050405020304" pitchFamily="18" charset="0"/>
                    <a:ea typeface="Calibri" panose="020F0502020204030204" pitchFamily="34" charset="0"/>
                    <a:cs typeface="Times New Roman" panose="02020603050405020304" pitchFamily="18" charset="0"/>
                  </a:rPr>
                  <a:t>F1:          </a:t>
                </a:r>
                <a:r>
                  <a:rPr lang="en-US" sz="2400">
                    <a:effectLst/>
                    <a:latin typeface="Times New Roman" panose="02020603050405020304" pitchFamily="18" charset="0"/>
                    <a:ea typeface="Calibri" panose="020F0502020204030204" pitchFamily="34" charset="0"/>
                    <a:cs typeface="Times New Roman" panose="02020603050405020304" pitchFamily="18" charset="0"/>
                  </a:rPr>
                  <a:t>        </a:t>
                </a:r>
                <a:r>
                  <a:rPr lang="vi-VN" sz="240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a:effectLst/>
                    <a:latin typeface="Times New Roman" panose="02020603050405020304" pitchFamily="18" charset="0"/>
                    <a:ea typeface="Calibri" panose="020F0502020204030204" pitchFamily="34" charset="0"/>
                    <a:cs typeface="Times New Roman" panose="02020603050405020304" pitchFamily="18" charset="0"/>
                  </a:rPr>
                  <a:t>  </a:t>
                </a:r>
                <a:r>
                  <a:rPr lang="vi-VN" sz="2400">
                    <a:effectLst/>
                    <a:latin typeface="Times New Roman" panose="02020603050405020304" pitchFamily="18" charset="0"/>
                    <a:ea typeface="Calibri" panose="020F0502020204030204" pitchFamily="34" charset="0"/>
                    <a:cs typeface="Times New Roman" panose="02020603050405020304" pitchFamily="18" charset="0"/>
                  </a:rPr>
                  <a:t>  </a:t>
                </a:r>
                <a14:m>
                  <m:oMath xmlns:m="http://schemas.openxmlformats.org/officeDocument/2006/math">
                    <m:f>
                      <m:fPr>
                        <m:ctrlPr>
                          <a:rPr lang="en-US" sz="2400" b="1" i="1">
                            <a:effectLst/>
                            <a:latin typeface="Cambria Math" panose="02040503050406030204" pitchFamily="18" charset="0"/>
                            <a:ea typeface="Times New Roman" panose="02020603050405020304" pitchFamily="18" charset="0"/>
                            <a:cs typeface="Times New Roman" panose="02020603050405020304" pitchFamily="18" charset="0"/>
                          </a:rPr>
                        </m:ctrlPr>
                      </m:fPr>
                      <m:num>
                        <m:r>
                          <a:rPr lang="de-DE" sz="2400" b="1" i="1">
                            <a:effectLst/>
                            <a:latin typeface="Cambria Math" panose="02040503050406030204" pitchFamily="18" charset="0"/>
                            <a:ea typeface="Times New Roman" panose="02020603050405020304" pitchFamily="18" charset="0"/>
                            <a:cs typeface="Times New Roman" panose="02020603050405020304" pitchFamily="18" charset="0"/>
                          </a:rPr>
                          <m:t>𝑩𝑽</m:t>
                        </m:r>
                      </m:num>
                      <m:den>
                        <m:r>
                          <a:rPr lang="de-DE" sz="2400" b="1" i="1">
                            <a:effectLst/>
                            <a:latin typeface="Cambria Math" panose="02040503050406030204" pitchFamily="18" charset="0"/>
                            <a:ea typeface="Times New Roman" panose="02020603050405020304" pitchFamily="18" charset="0"/>
                            <a:cs typeface="Times New Roman" panose="02020603050405020304" pitchFamily="18" charset="0"/>
                          </a:rPr>
                          <m:t>𝒃𝒗</m:t>
                        </m:r>
                      </m:den>
                    </m:f>
                  </m:oMath>
                </a14:m>
                <a:r>
                  <a:rPr lang="vi-VN" sz="2400">
                    <a:effectLst/>
                    <a:latin typeface="Times New Roman" panose="02020603050405020304" pitchFamily="18" charset="0"/>
                    <a:ea typeface="Calibri" panose="020F0502020204030204" pitchFamily="34" charset="0"/>
                    <a:cs typeface="Times New Roman" panose="02020603050405020304" pitchFamily="18" charset="0"/>
                  </a:rPr>
                  <a:t>    ( 100% xám dài)</a:t>
                </a:r>
                <a:endParaRPr lang="en-US" sz="2400">
                  <a:effectLst/>
                  <a:latin typeface="Times New Roman" panose="02020603050405020304" pitchFamily="18" charset="0"/>
                  <a:ea typeface="Calibri" panose="020F0502020204030204" pitchFamily="34" charset="0"/>
                  <a:cs typeface="Times New Roman" panose="02020603050405020304" pitchFamily="18" charset="0"/>
                </a:endParaRPr>
              </a:p>
            </p:txBody>
          </p:sp>
        </mc:Choice>
        <mc:Fallback xmlns="">
          <p:sp>
            <p:nvSpPr>
              <p:cNvPr id="14" name="TextBox 13">
                <a:extLst>
                  <a:ext uri="{FF2B5EF4-FFF2-40B4-BE49-F238E27FC236}">
                    <a16:creationId xmlns:a16="http://schemas.microsoft.com/office/drawing/2014/main" id="{9573A3C9-FE14-FD02-F46A-9C8BCEF4DC12}"/>
                  </a:ext>
                </a:extLst>
              </p:cNvPr>
              <p:cNvSpPr txBox="1">
                <a:spLocks noRot="1" noChangeAspect="1" noMove="1" noResize="1" noEditPoints="1" noAdjustHandles="1" noChangeArrowheads="1" noChangeShapeType="1" noTextEdit="1"/>
              </p:cNvSpPr>
              <p:nvPr/>
            </p:nvSpPr>
            <p:spPr>
              <a:xfrm>
                <a:off x="442258" y="3017985"/>
                <a:ext cx="5199485" cy="703782"/>
              </a:xfrm>
              <a:prstGeom prst="rect">
                <a:avLst/>
              </a:prstGeom>
              <a:blipFill>
                <a:blip r:embed="rId3"/>
                <a:stretch>
                  <a:fillRect l="-1878" b="-689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6" name="TextBox 15">
                <a:extLst>
                  <a:ext uri="{FF2B5EF4-FFF2-40B4-BE49-F238E27FC236}">
                    <a16:creationId xmlns:a16="http://schemas.microsoft.com/office/drawing/2014/main" id="{FBDADD80-3BB2-2151-D392-6D978DB9FA96}"/>
                  </a:ext>
                </a:extLst>
              </p:cNvPr>
              <p:cNvSpPr txBox="1"/>
              <p:nvPr/>
            </p:nvSpPr>
            <p:spPr>
              <a:xfrm>
                <a:off x="442258" y="3607545"/>
                <a:ext cx="6097554" cy="1290866"/>
              </a:xfrm>
              <a:prstGeom prst="rect">
                <a:avLst/>
              </a:prstGeom>
              <a:noFill/>
            </p:spPr>
            <p:txBody>
              <a:bodyPr wrap="square">
                <a:spAutoFit/>
              </a:bodyPr>
              <a:lstStyle/>
              <a:p>
                <a:pPr marL="30480" marR="30480" algn="just">
                  <a:lnSpc>
                    <a:spcPct val="115000"/>
                  </a:lnSpc>
                  <a:spcAft>
                    <a:spcPts val="1200"/>
                  </a:spcAft>
                </a:pPr>
                <a:r>
                  <a:rPr lang="en-US" sz="2400">
                    <a:solidFill>
                      <a:srgbClr val="000000"/>
                    </a:solidFill>
                    <a:effectLst/>
                    <a:highlight>
                      <a:srgbClr val="FFFFFF"/>
                    </a:highlight>
                    <a:latin typeface="Times New Roman" panose="02020603050405020304" pitchFamily="18" charset="0"/>
                    <a:ea typeface="Times New Roman" panose="02020603050405020304" pitchFamily="18" charset="0"/>
                  </a:rPr>
                  <a:t>F1 lai ptích:   </a:t>
                </a:r>
                <a:endParaRPr lang="en-US" sz="2400">
                  <a:effectLst/>
                  <a:highlight>
                    <a:srgbClr val="FFFFFF"/>
                  </a:highlight>
                  <a:latin typeface="Times New Roman" panose="02020603050405020304" pitchFamily="18" charset="0"/>
                  <a:ea typeface="Times New Roman" panose="02020603050405020304" pitchFamily="18" charset="0"/>
                </a:endParaRPr>
              </a:p>
              <a:p>
                <a:pPr algn="just">
                  <a:lnSpc>
                    <a:spcPct val="115000"/>
                  </a:lnSpc>
                  <a:spcAft>
                    <a:spcPts val="1000"/>
                  </a:spcAft>
                </a:pPr>
                <a:r>
                  <a:rPr lang="en-US" sz="2400">
                    <a:effectLst/>
                    <a:latin typeface="Times New Roman" panose="02020603050405020304" pitchFamily="18" charset="0"/>
                    <a:ea typeface="Calibri" panose="020F0502020204030204" pitchFamily="34" charset="0"/>
                    <a:cs typeface="Times New Roman" panose="02020603050405020304" pitchFamily="18" charset="0"/>
                  </a:rPr>
                  <a:t>Đực  xám, </a:t>
                </a:r>
                <a:r>
                  <a:rPr lang="vi-VN" sz="2400">
                    <a:effectLst/>
                    <a:latin typeface="Times New Roman" panose="02020603050405020304" pitchFamily="18" charset="0"/>
                    <a:ea typeface="Calibri" panose="020F0502020204030204" pitchFamily="34" charset="0"/>
                    <a:cs typeface="Times New Roman" panose="02020603050405020304" pitchFamily="18" charset="0"/>
                  </a:rPr>
                  <a:t>dài </a:t>
                </a:r>
                <a:r>
                  <a:rPr lang="en-US" sz="2400">
                    <a:effectLst/>
                    <a:latin typeface="Times New Roman" panose="02020603050405020304" pitchFamily="18" charset="0"/>
                    <a:ea typeface="Calibri" panose="020F0502020204030204" pitchFamily="34" charset="0"/>
                    <a:cs typeface="Times New Roman" panose="02020603050405020304" pitchFamily="18" charset="0"/>
                  </a:rPr>
                  <a:t> </a:t>
                </a:r>
                <a:r>
                  <a:rPr lang="vi-VN" sz="2400">
                    <a:effectLst/>
                    <a:latin typeface="Times New Roman" panose="02020603050405020304" pitchFamily="18" charset="0"/>
                    <a:ea typeface="Calibri" panose="020F0502020204030204" pitchFamily="34" charset="0"/>
                    <a:cs typeface="Times New Roman" panose="02020603050405020304" pitchFamily="18" charset="0"/>
                  </a:rPr>
                  <a:t> </a:t>
                </a:r>
                <a14:m>
                  <m:oMath xmlns:m="http://schemas.openxmlformats.org/officeDocument/2006/math">
                    <m:f>
                      <m:fPr>
                        <m:ctrlPr>
                          <a:rPr lang="en-US" sz="2400" b="1" i="1">
                            <a:effectLst/>
                            <a:latin typeface="Cambria Math" panose="02040503050406030204" pitchFamily="18" charset="0"/>
                            <a:ea typeface="Times New Roman" panose="02020603050405020304" pitchFamily="18" charset="0"/>
                            <a:cs typeface="Times New Roman" panose="02020603050405020304" pitchFamily="18" charset="0"/>
                          </a:rPr>
                        </m:ctrlPr>
                      </m:fPr>
                      <m:num>
                        <m:r>
                          <a:rPr lang="de-DE" sz="2400" b="1" i="1">
                            <a:effectLst/>
                            <a:latin typeface="Cambria Math" panose="02040503050406030204" pitchFamily="18" charset="0"/>
                            <a:ea typeface="Times New Roman" panose="02020603050405020304" pitchFamily="18" charset="0"/>
                            <a:cs typeface="Times New Roman" panose="02020603050405020304" pitchFamily="18" charset="0"/>
                          </a:rPr>
                          <m:t>𝑩𝑽</m:t>
                        </m:r>
                      </m:num>
                      <m:den>
                        <m:r>
                          <a:rPr lang="de-DE" sz="2400" b="1" i="1">
                            <a:effectLst/>
                            <a:latin typeface="Cambria Math" panose="02040503050406030204" pitchFamily="18" charset="0"/>
                            <a:ea typeface="Times New Roman" panose="02020603050405020304" pitchFamily="18" charset="0"/>
                            <a:cs typeface="Times New Roman" panose="02020603050405020304" pitchFamily="18" charset="0"/>
                          </a:rPr>
                          <m:t>𝒃𝒗</m:t>
                        </m:r>
                      </m:den>
                    </m:f>
                  </m:oMath>
                </a14:m>
                <a:r>
                  <a:rPr lang="vi-VN" sz="240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a:effectLst/>
                    <a:latin typeface="Times New Roman" panose="02020603050405020304" pitchFamily="18" charset="0"/>
                    <a:ea typeface="Calibri" panose="020F0502020204030204" pitchFamily="34" charset="0"/>
                    <a:cs typeface="Times New Roman" panose="02020603050405020304" pitchFamily="18" charset="0"/>
                  </a:rPr>
                  <a:t> </a:t>
                </a:r>
                <a:r>
                  <a:rPr lang="vi-VN" sz="2400">
                    <a:effectLst/>
                    <a:latin typeface="Times New Roman" panose="02020603050405020304" pitchFamily="18" charset="0"/>
                    <a:ea typeface="Calibri" panose="020F0502020204030204" pitchFamily="34" charset="0"/>
                    <a:cs typeface="Times New Roman" panose="02020603050405020304" pitchFamily="18" charset="0"/>
                  </a:rPr>
                  <a:t>x     </a:t>
                </a:r>
                <a14:m>
                  <m:oMath xmlns:m="http://schemas.openxmlformats.org/officeDocument/2006/math">
                    <m:f>
                      <m:fPr>
                        <m:ctrlPr>
                          <a:rPr lang="en-US" sz="2400" b="1" i="1">
                            <a:effectLst/>
                            <a:latin typeface="Cambria Math" panose="02040503050406030204" pitchFamily="18" charset="0"/>
                            <a:ea typeface="Times New Roman" panose="02020603050405020304" pitchFamily="18" charset="0"/>
                            <a:cs typeface="Times New Roman" panose="02020603050405020304" pitchFamily="18" charset="0"/>
                          </a:rPr>
                        </m:ctrlPr>
                      </m:fPr>
                      <m:num>
                        <m:r>
                          <a:rPr lang="de-DE" sz="2400" b="1" i="1">
                            <a:effectLst/>
                            <a:latin typeface="Cambria Math" panose="02040503050406030204" pitchFamily="18" charset="0"/>
                            <a:ea typeface="Times New Roman" panose="02020603050405020304" pitchFamily="18" charset="0"/>
                            <a:cs typeface="Times New Roman" panose="02020603050405020304" pitchFamily="18" charset="0"/>
                          </a:rPr>
                          <m:t>   </m:t>
                        </m:r>
                        <m:r>
                          <a:rPr lang="de-DE" sz="2400" b="1" i="1">
                            <a:effectLst/>
                            <a:latin typeface="Cambria Math" panose="02040503050406030204" pitchFamily="18" charset="0"/>
                            <a:ea typeface="Times New Roman" panose="02020603050405020304" pitchFamily="18" charset="0"/>
                            <a:cs typeface="Times New Roman" panose="02020603050405020304" pitchFamily="18" charset="0"/>
                          </a:rPr>
                          <m:t>𝒃𝒗</m:t>
                        </m:r>
                      </m:num>
                      <m:den>
                        <m:r>
                          <a:rPr lang="de-DE" sz="2400" b="1" i="1">
                            <a:effectLst/>
                            <a:latin typeface="Cambria Math" panose="02040503050406030204" pitchFamily="18" charset="0"/>
                            <a:ea typeface="Times New Roman" panose="02020603050405020304" pitchFamily="18" charset="0"/>
                            <a:cs typeface="Times New Roman" panose="02020603050405020304" pitchFamily="18" charset="0"/>
                          </a:rPr>
                          <m:t>𝒃𝒗</m:t>
                        </m:r>
                      </m:den>
                    </m:f>
                  </m:oMath>
                </a14:m>
                <a:r>
                  <a:rPr lang="vi-VN" sz="240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a:effectLst/>
                    <a:latin typeface="Times New Roman" panose="02020603050405020304" pitchFamily="18" charset="0"/>
                    <a:ea typeface="Calibri" panose="020F0502020204030204" pitchFamily="34" charset="0"/>
                    <a:cs typeface="Times New Roman" panose="02020603050405020304" pitchFamily="18" charset="0"/>
                  </a:rPr>
                  <a:t>Cái đen, </a:t>
                </a:r>
                <a:r>
                  <a:rPr lang="vi-VN" sz="2400">
                    <a:effectLst/>
                    <a:latin typeface="Times New Roman" panose="02020603050405020304" pitchFamily="18" charset="0"/>
                    <a:ea typeface="Calibri" panose="020F0502020204030204" pitchFamily="34" charset="0"/>
                    <a:cs typeface="Times New Roman" panose="02020603050405020304" pitchFamily="18" charset="0"/>
                  </a:rPr>
                  <a:t>cụt.</a:t>
                </a:r>
                <a:endParaRPr lang="en-US" sz="2400">
                  <a:effectLst/>
                  <a:latin typeface="Times New Roman" panose="02020603050405020304" pitchFamily="18" charset="0"/>
                  <a:ea typeface="Calibri" panose="020F0502020204030204" pitchFamily="34" charset="0"/>
                  <a:cs typeface="Times New Roman" panose="02020603050405020304" pitchFamily="18" charset="0"/>
                </a:endParaRPr>
              </a:p>
            </p:txBody>
          </p:sp>
        </mc:Choice>
        <mc:Fallback xmlns="">
          <p:sp>
            <p:nvSpPr>
              <p:cNvPr id="16" name="TextBox 15">
                <a:extLst>
                  <a:ext uri="{FF2B5EF4-FFF2-40B4-BE49-F238E27FC236}">
                    <a16:creationId xmlns:a16="http://schemas.microsoft.com/office/drawing/2014/main" id="{FBDADD80-3BB2-2151-D392-6D978DB9FA96}"/>
                  </a:ext>
                </a:extLst>
              </p:cNvPr>
              <p:cNvSpPr txBox="1">
                <a:spLocks noRot="1" noChangeAspect="1" noMove="1" noResize="1" noEditPoints="1" noAdjustHandles="1" noChangeArrowheads="1" noChangeShapeType="1" noTextEdit="1"/>
              </p:cNvSpPr>
              <p:nvPr/>
            </p:nvSpPr>
            <p:spPr>
              <a:xfrm>
                <a:off x="442258" y="3607545"/>
                <a:ext cx="6097554" cy="1290866"/>
              </a:xfrm>
              <a:prstGeom prst="rect">
                <a:avLst/>
              </a:prstGeom>
              <a:blipFill>
                <a:blip r:embed="rId4"/>
                <a:stretch>
                  <a:fillRect l="-1600" t="-1887" b="-3302"/>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8" name="TextBox 17">
                <a:extLst>
                  <a:ext uri="{FF2B5EF4-FFF2-40B4-BE49-F238E27FC236}">
                    <a16:creationId xmlns:a16="http://schemas.microsoft.com/office/drawing/2014/main" id="{15B1A550-5E3B-38C3-7C1E-A5A28A37FEB1}"/>
                  </a:ext>
                </a:extLst>
              </p:cNvPr>
              <p:cNvSpPr txBox="1"/>
              <p:nvPr/>
            </p:nvSpPr>
            <p:spPr>
              <a:xfrm>
                <a:off x="585497" y="4909739"/>
                <a:ext cx="6097554" cy="1784143"/>
              </a:xfrm>
              <a:prstGeom prst="rect">
                <a:avLst/>
              </a:prstGeom>
              <a:noFill/>
            </p:spPr>
            <p:txBody>
              <a:bodyPr wrap="square">
                <a:spAutoFit/>
              </a:bodyPr>
              <a:lstStyle/>
              <a:p>
                <a:pPr algn="just">
                  <a:lnSpc>
                    <a:spcPct val="115000"/>
                  </a:lnSpc>
                  <a:spcAft>
                    <a:spcPts val="1000"/>
                  </a:spcAft>
                </a:pPr>
                <a:r>
                  <a:rPr lang="vi-VN" sz="2400">
                    <a:effectLst/>
                    <a:latin typeface="Times New Roman" panose="02020603050405020304" pitchFamily="18" charset="0"/>
                    <a:ea typeface="Calibri" panose="020F0502020204030204" pitchFamily="34" charset="0"/>
                    <a:cs typeface="Times New Roman" panose="02020603050405020304" pitchFamily="18" charset="0"/>
                  </a:rPr>
                  <a:t>G:  </a:t>
                </a:r>
                <a:r>
                  <a:rPr lang="en-US" sz="2400">
                    <a:effectLst/>
                    <a:latin typeface="Times New Roman" panose="02020603050405020304" pitchFamily="18" charset="0"/>
                    <a:ea typeface="Calibri" panose="020F0502020204030204" pitchFamily="34" charset="0"/>
                    <a:cs typeface="Times New Roman" panose="02020603050405020304" pitchFamily="18" charset="0"/>
                  </a:rPr>
                  <a:t>           </a:t>
                </a:r>
                <a:r>
                  <a:rPr lang="vi-VN" sz="2400" b="1" u="sng">
                    <a:effectLst/>
                    <a:latin typeface="Times New Roman" panose="02020603050405020304" pitchFamily="18" charset="0"/>
                    <a:ea typeface="Calibri" panose="020F0502020204030204" pitchFamily="34" charset="0"/>
                    <a:cs typeface="Times New Roman" panose="02020603050405020304" pitchFamily="18" charset="0"/>
                  </a:rPr>
                  <a:t>BV</a:t>
                </a:r>
                <a:r>
                  <a:rPr lang="en-US" sz="2400" b="1">
                    <a:effectLst/>
                    <a:latin typeface="Times New Roman" panose="02020603050405020304" pitchFamily="18" charset="0"/>
                    <a:ea typeface="Calibri" panose="020F0502020204030204" pitchFamily="34" charset="0"/>
                    <a:cs typeface="Times New Roman" panose="02020603050405020304" pitchFamily="18" charset="0"/>
                  </a:rPr>
                  <a:t> :</a:t>
                </a:r>
                <a:r>
                  <a:rPr lang="vi-VN" sz="2400" b="1">
                    <a:effectLst/>
                    <a:latin typeface="Times New Roman" panose="02020603050405020304" pitchFamily="18" charset="0"/>
                    <a:ea typeface="Calibri" panose="020F0502020204030204" pitchFamily="34" charset="0"/>
                    <a:cs typeface="Times New Roman" panose="02020603050405020304" pitchFamily="18" charset="0"/>
                  </a:rPr>
                  <a:t>  </a:t>
                </a:r>
                <a:r>
                  <a:rPr lang="vi-VN" sz="2400" b="1" u="sng">
                    <a:effectLst/>
                    <a:latin typeface="Times New Roman" panose="02020603050405020304" pitchFamily="18" charset="0"/>
                    <a:ea typeface="Calibri" panose="020F0502020204030204" pitchFamily="34" charset="0"/>
                    <a:cs typeface="Times New Roman" panose="02020603050405020304" pitchFamily="18" charset="0"/>
                  </a:rPr>
                  <a:t>bv</a:t>
                </a:r>
                <a:r>
                  <a:rPr lang="vi-VN" sz="2400" b="1">
                    <a:effectLst/>
                    <a:latin typeface="Times New Roman" panose="02020603050405020304" pitchFamily="18" charset="0"/>
                    <a:ea typeface="Calibri" panose="020F0502020204030204" pitchFamily="34" charset="0"/>
                    <a:cs typeface="Times New Roman" panose="02020603050405020304" pitchFamily="18" charset="0"/>
                  </a:rPr>
                  <a:t>         </a:t>
                </a:r>
                <a:r>
                  <a:rPr lang="vi-VN" sz="2400" b="1" u="sng">
                    <a:effectLst/>
                    <a:latin typeface="Times New Roman" panose="02020603050405020304" pitchFamily="18" charset="0"/>
                    <a:ea typeface="Calibri" panose="020F0502020204030204" pitchFamily="34" charset="0"/>
                    <a:cs typeface="Times New Roman" panose="02020603050405020304" pitchFamily="18" charset="0"/>
                  </a:rPr>
                  <a:t>bv</a:t>
                </a:r>
                <a:endParaRPr lang="en-US" sz="2400" b="1">
                  <a:effectLst/>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15000"/>
                  </a:lnSpc>
                  <a:spcAft>
                    <a:spcPts val="1000"/>
                  </a:spcAft>
                </a:pPr>
                <a:r>
                  <a:rPr lang="vi-VN" sz="2400">
                    <a:effectLst/>
                    <a:latin typeface="Times New Roman" panose="02020603050405020304" pitchFamily="18" charset="0"/>
                    <a:ea typeface="Calibri" panose="020F0502020204030204" pitchFamily="34" charset="0"/>
                    <a:cs typeface="Times New Roman" panose="02020603050405020304" pitchFamily="18" charset="0"/>
                  </a:rPr>
                  <a:t>F</a:t>
                </a:r>
                <a:r>
                  <a:rPr lang="en-US" sz="2400">
                    <a:effectLst/>
                    <a:latin typeface="Times New Roman" panose="02020603050405020304" pitchFamily="18" charset="0"/>
                    <a:ea typeface="Calibri" panose="020F0502020204030204" pitchFamily="34" charset="0"/>
                    <a:cs typeface="Times New Roman" panose="02020603050405020304" pitchFamily="18" charset="0"/>
                  </a:rPr>
                  <a:t>a</a:t>
                </a:r>
                <a:r>
                  <a:rPr lang="vi-VN" sz="240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a:effectLst/>
                    <a:latin typeface="Times New Roman" panose="02020603050405020304" pitchFamily="18" charset="0"/>
                    <a:ea typeface="Calibri" panose="020F0502020204030204" pitchFamily="34" charset="0"/>
                    <a:cs typeface="Times New Roman" panose="02020603050405020304" pitchFamily="18" charset="0"/>
                  </a:rPr>
                  <a:t>         </a:t>
                </a:r>
                <a:r>
                  <a:rPr lang="vi-VN" sz="2400">
                    <a:effectLst/>
                    <a:latin typeface="Times New Roman" panose="02020603050405020304" pitchFamily="18" charset="0"/>
                    <a:ea typeface="Calibri" panose="020F0502020204030204" pitchFamily="34" charset="0"/>
                    <a:cs typeface="Times New Roman" panose="02020603050405020304" pitchFamily="18" charset="0"/>
                  </a:rPr>
                  <a:t>   1 </a:t>
                </a:r>
                <a14:m>
                  <m:oMath xmlns:m="http://schemas.openxmlformats.org/officeDocument/2006/math">
                    <m:f>
                      <m:fPr>
                        <m:ctrlPr>
                          <a:rPr lang="en-US" sz="2400" b="1" i="1">
                            <a:effectLst/>
                            <a:latin typeface="Cambria Math" panose="02040503050406030204" pitchFamily="18" charset="0"/>
                            <a:ea typeface="Times New Roman" panose="02020603050405020304" pitchFamily="18" charset="0"/>
                            <a:cs typeface="Times New Roman" panose="02020603050405020304" pitchFamily="18" charset="0"/>
                          </a:rPr>
                        </m:ctrlPr>
                      </m:fPr>
                      <m:num>
                        <m:r>
                          <a:rPr lang="de-DE" sz="2400" b="1" i="1">
                            <a:effectLst/>
                            <a:latin typeface="Cambria Math" panose="02040503050406030204" pitchFamily="18" charset="0"/>
                            <a:ea typeface="Times New Roman" panose="02020603050405020304" pitchFamily="18" charset="0"/>
                            <a:cs typeface="Times New Roman" panose="02020603050405020304" pitchFamily="18" charset="0"/>
                          </a:rPr>
                          <m:t>   </m:t>
                        </m:r>
                        <m:r>
                          <a:rPr lang="de-DE" sz="2400" b="1" i="1">
                            <a:effectLst/>
                            <a:latin typeface="Cambria Math" panose="02040503050406030204" pitchFamily="18" charset="0"/>
                            <a:ea typeface="Times New Roman" panose="02020603050405020304" pitchFamily="18" charset="0"/>
                            <a:cs typeface="Times New Roman" panose="02020603050405020304" pitchFamily="18" charset="0"/>
                          </a:rPr>
                          <m:t>𝑩𝑽</m:t>
                        </m:r>
                      </m:num>
                      <m:den>
                        <m:r>
                          <a:rPr lang="de-DE" sz="2400" b="1" i="1">
                            <a:effectLst/>
                            <a:latin typeface="Cambria Math" panose="02040503050406030204" pitchFamily="18" charset="0"/>
                            <a:ea typeface="Times New Roman" panose="02020603050405020304" pitchFamily="18" charset="0"/>
                            <a:cs typeface="Times New Roman" panose="02020603050405020304" pitchFamily="18" charset="0"/>
                          </a:rPr>
                          <m:t>𝒃𝒗</m:t>
                        </m:r>
                      </m:den>
                    </m:f>
                  </m:oMath>
                </a14:m>
                <a:r>
                  <a:rPr lang="vi-VN" sz="240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a:effectLst/>
                    <a:latin typeface="Times New Roman" panose="02020603050405020304" pitchFamily="18" charset="0"/>
                    <a:ea typeface="Calibri" panose="020F0502020204030204" pitchFamily="34" charset="0"/>
                    <a:cs typeface="Times New Roman" panose="02020603050405020304" pitchFamily="18" charset="0"/>
                  </a:rPr>
                  <a:t>:    </a:t>
                </a:r>
                <a:r>
                  <a:rPr lang="vi-VN" sz="2400">
                    <a:effectLst/>
                    <a:latin typeface="Times New Roman" panose="02020603050405020304" pitchFamily="18" charset="0"/>
                    <a:ea typeface="Calibri" panose="020F0502020204030204" pitchFamily="34" charset="0"/>
                    <a:cs typeface="Times New Roman" panose="02020603050405020304" pitchFamily="18" charset="0"/>
                  </a:rPr>
                  <a:t>1 </a:t>
                </a:r>
                <a14:m>
                  <m:oMath xmlns:m="http://schemas.openxmlformats.org/officeDocument/2006/math">
                    <m:f>
                      <m:fPr>
                        <m:ctrlPr>
                          <a:rPr lang="en-US" sz="2400" b="1" i="1">
                            <a:effectLst/>
                            <a:latin typeface="Cambria Math" panose="02040503050406030204" pitchFamily="18" charset="0"/>
                            <a:ea typeface="Times New Roman" panose="02020603050405020304" pitchFamily="18" charset="0"/>
                            <a:cs typeface="Times New Roman" panose="02020603050405020304" pitchFamily="18" charset="0"/>
                          </a:rPr>
                        </m:ctrlPr>
                      </m:fPr>
                      <m:num>
                        <m:r>
                          <a:rPr lang="de-DE" sz="2400" b="1" i="1">
                            <a:effectLst/>
                            <a:latin typeface="Cambria Math" panose="02040503050406030204" pitchFamily="18" charset="0"/>
                            <a:ea typeface="Times New Roman" panose="02020603050405020304" pitchFamily="18" charset="0"/>
                            <a:cs typeface="Times New Roman" panose="02020603050405020304" pitchFamily="18" charset="0"/>
                          </a:rPr>
                          <m:t>   </m:t>
                        </m:r>
                        <m:r>
                          <a:rPr lang="de-DE" sz="2400" b="1" i="1">
                            <a:effectLst/>
                            <a:latin typeface="Cambria Math" panose="02040503050406030204" pitchFamily="18" charset="0"/>
                            <a:ea typeface="Times New Roman" panose="02020603050405020304" pitchFamily="18" charset="0"/>
                            <a:cs typeface="Times New Roman" panose="02020603050405020304" pitchFamily="18" charset="0"/>
                          </a:rPr>
                          <m:t>𝒃𝒗</m:t>
                        </m:r>
                      </m:num>
                      <m:den>
                        <m:r>
                          <a:rPr lang="de-DE" sz="2400" b="1" i="1">
                            <a:effectLst/>
                            <a:latin typeface="Cambria Math" panose="02040503050406030204" pitchFamily="18" charset="0"/>
                            <a:ea typeface="Times New Roman" panose="02020603050405020304" pitchFamily="18" charset="0"/>
                            <a:cs typeface="Times New Roman" panose="02020603050405020304" pitchFamily="18" charset="0"/>
                          </a:rPr>
                          <m:t>𝒃𝒗</m:t>
                        </m:r>
                      </m:den>
                    </m:f>
                  </m:oMath>
                </a14:m>
                <a:endParaRPr lang="en-US" sz="2400">
                  <a:effectLst/>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15000"/>
                  </a:lnSpc>
                  <a:spcAft>
                    <a:spcPts val="1000"/>
                  </a:spcAft>
                </a:pPr>
                <a:r>
                  <a:rPr lang="en-US" sz="2400">
                    <a:effectLst/>
                    <a:latin typeface="Times New Roman" panose="02020603050405020304" pitchFamily="18" charset="0"/>
                    <a:ea typeface="Calibri" panose="020F0502020204030204" pitchFamily="34" charset="0"/>
                    <a:cs typeface="Times New Roman" panose="02020603050405020304" pitchFamily="18" charset="0"/>
                  </a:rPr>
                  <a:t>              1 </a:t>
                </a:r>
                <a:r>
                  <a:rPr lang="vi-VN" sz="2400">
                    <a:effectLst/>
                    <a:latin typeface="Times New Roman" panose="02020603050405020304" pitchFamily="18" charset="0"/>
                    <a:ea typeface="Calibri" panose="020F0502020204030204" pitchFamily="34" charset="0"/>
                    <a:cs typeface="Times New Roman" panose="02020603050405020304" pitchFamily="18" charset="0"/>
                  </a:rPr>
                  <a:t>Xám dài : 1 Đen cụt.</a:t>
                </a:r>
                <a:endParaRPr lang="en-US" sz="2400">
                  <a:effectLst/>
                  <a:latin typeface="Times New Roman" panose="02020603050405020304" pitchFamily="18" charset="0"/>
                  <a:ea typeface="Calibri" panose="020F0502020204030204" pitchFamily="34" charset="0"/>
                  <a:cs typeface="Times New Roman" panose="02020603050405020304" pitchFamily="18" charset="0"/>
                </a:endParaRPr>
              </a:p>
            </p:txBody>
          </p:sp>
        </mc:Choice>
        <mc:Fallback xmlns="">
          <p:sp>
            <p:nvSpPr>
              <p:cNvPr id="18" name="TextBox 17">
                <a:extLst>
                  <a:ext uri="{FF2B5EF4-FFF2-40B4-BE49-F238E27FC236}">
                    <a16:creationId xmlns:a16="http://schemas.microsoft.com/office/drawing/2014/main" id="{15B1A550-5E3B-38C3-7C1E-A5A28A37FEB1}"/>
                  </a:ext>
                </a:extLst>
              </p:cNvPr>
              <p:cNvSpPr txBox="1">
                <a:spLocks noRot="1" noChangeAspect="1" noMove="1" noResize="1" noEditPoints="1" noAdjustHandles="1" noChangeArrowheads="1" noChangeShapeType="1" noTextEdit="1"/>
              </p:cNvSpPr>
              <p:nvPr/>
            </p:nvSpPr>
            <p:spPr>
              <a:xfrm>
                <a:off x="585497" y="4909739"/>
                <a:ext cx="6097554" cy="1784143"/>
              </a:xfrm>
              <a:prstGeom prst="rect">
                <a:avLst/>
              </a:prstGeom>
              <a:blipFill>
                <a:blip r:embed="rId5"/>
                <a:stretch>
                  <a:fillRect l="-1500" t="-1365" b="-6826"/>
                </a:stretch>
              </a:blipFill>
            </p:spPr>
            <p:txBody>
              <a:bodyPr/>
              <a:lstStyle/>
              <a:p>
                <a:r>
                  <a:rPr lang="en-US">
                    <a:noFill/>
                  </a:rPr>
                  <a:t> </a:t>
                </a:r>
              </a:p>
            </p:txBody>
          </p:sp>
        </mc:Fallback>
      </mc:AlternateContent>
      <p:sp>
        <p:nvSpPr>
          <p:cNvPr id="19" name="TextBox 18">
            <a:extLst>
              <a:ext uri="{FF2B5EF4-FFF2-40B4-BE49-F238E27FC236}">
                <a16:creationId xmlns:a16="http://schemas.microsoft.com/office/drawing/2014/main" id="{23273600-3CAC-DBD0-70CA-E2F26CB4F9CE}"/>
              </a:ext>
            </a:extLst>
          </p:cNvPr>
          <p:cNvSpPr txBox="1"/>
          <p:nvPr/>
        </p:nvSpPr>
        <p:spPr>
          <a:xfrm>
            <a:off x="7810504" y="3749423"/>
            <a:ext cx="3852766" cy="907749"/>
          </a:xfrm>
          <a:prstGeom prst="rect">
            <a:avLst/>
          </a:prstGeom>
          <a:noFill/>
        </p:spPr>
        <p:txBody>
          <a:bodyPr wrap="square">
            <a:spAutoFit/>
          </a:bodyPr>
          <a:lstStyle/>
          <a:p>
            <a:pPr algn="just">
              <a:lnSpc>
                <a:spcPct val="115000"/>
              </a:lnSpc>
              <a:spcAft>
                <a:spcPts val="1000"/>
              </a:spcAft>
            </a:pPr>
            <a:r>
              <a:rPr lang="fr-FR" sz="240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4. Ruồi đực F1 cho mấy loại giao tử?</a:t>
            </a:r>
            <a:endParaRPr lang="en-US" sz="240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21" name="TextBox 20">
            <a:extLst>
              <a:ext uri="{FF2B5EF4-FFF2-40B4-BE49-F238E27FC236}">
                <a16:creationId xmlns:a16="http://schemas.microsoft.com/office/drawing/2014/main" id="{29538F23-C3B7-3057-F272-E27EFF04AB19}"/>
              </a:ext>
            </a:extLst>
          </p:cNvPr>
          <p:cNvSpPr txBox="1"/>
          <p:nvPr/>
        </p:nvSpPr>
        <p:spPr>
          <a:xfrm>
            <a:off x="7810504" y="4700863"/>
            <a:ext cx="3974064" cy="907749"/>
          </a:xfrm>
          <a:prstGeom prst="rect">
            <a:avLst/>
          </a:prstGeom>
          <a:noFill/>
        </p:spPr>
        <p:txBody>
          <a:bodyPr wrap="square">
            <a:spAutoFit/>
          </a:bodyPr>
          <a:lstStyle/>
          <a:p>
            <a:pPr algn="just">
              <a:lnSpc>
                <a:spcPct val="115000"/>
              </a:lnSpc>
              <a:spcAft>
                <a:spcPts val="1000"/>
              </a:spcAft>
            </a:pPr>
            <a:r>
              <a:rPr lang="fr-FR" sz="240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6. Vì sao ruồi đực F1 chỉ cho 2 loại giao tử?</a:t>
            </a:r>
            <a:endParaRPr lang="en-US" sz="240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22" name="TextBox 21">
            <a:extLst>
              <a:ext uri="{FF2B5EF4-FFF2-40B4-BE49-F238E27FC236}">
                <a16:creationId xmlns:a16="http://schemas.microsoft.com/office/drawing/2014/main" id="{8345A16C-EB36-6F5F-FCE4-089498B04ECE}"/>
              </a:ext>
            </a:extLst>
          </p:cNvPr>
          <p:cNvSpPr txBox="1"/>
          <p:nvPr/>
        </p:nvSpPr>
        <p:spPr>
          <a:xfrm>
            <a:off x="7791842" y="5633810"/>
            <a:ext cx="3852766" cy="907749"/>
          </a:xfrm>
          <a:prstGeom prst="rect">
            <a:avLst/>
          </a:prstGeom>
          <a:noFill/>
        </p:spPr>
        <p:txBody>
          <a:bodyPr wrap="square">
            <a:spAutoFit/>
          </a:bodyPr>
          <a:lstStyle/>
          <a:p>
            <a:pPr algn="just">
              <a:lnSpc>
                <a:spcPct val="115000"/>
              </a:lnSpc>
              <a:spcAft>
                <a:spcPts val="1000"/>
              </a:spcAft>
            </a:pPr>
            <a:r>
              <a:rPr lang="fr-FR" sz="240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7. Trình bày khái niệm DT liên kết?</a:t>
            </a:r>
            <a:endParaRPr lang="en-US" sz="240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8204200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grpId="0" nodeType="clickEffect">
                                  <p:stCondLst>
                                    <p:cond delay="0"/>
                                  </p:stCondLst>
                                  <p:childTnLst>
                                    <p:set>
                                      <p:cBhvr>
                                        <p:cTn id="13" dur="1" fill="hold">
                                          <p:stCondLst>
                                            <p:cond delay="0"/>
                                          </p:stCondLst>
                                        </p:cTn>
                                        <p:tgtEl>
                                          <p:spTgt spid="9"/>
                                        </p:tgtEl>
                                        <p:attrNameLst>
                                          <p:attrName>style.visibility</p:attrName>
                                        </p:attrNameLst>
                                      </p:cBhvr>
                                      <p:to>
                                        <p:strVal val="visible"/>
                                      </p:to>
                                    </p:set>
                                    <p:anim calcmode="lin" valueType="num">
                                      <p:cBhvr additive="base">
                                        <p:cTn id="14" dur="500" fill="hold"/>
                                        <p:tgtEl>
                                          <p:spTgt spid="9"/>
                                        </p:tgtEl>
                                        <p:attrNameLst>
                                          <p:attrName>ppt_x</p:attrName>
                                        </p:attrNameLst>
                                      </p:cBhvr>
                                      <p:tavLst>
                                        <p:tav tm="0">
                                          <p:val>
                                            <p:strVal val="#ppt_x"/>
                                          </p:val>
                                        </p:tav>
                                        <p:tav tm="100000">
                                          <p:val>
                                            <p:strVal val="#ppt_x"/>
                                          </p:val>
                                        </p:tav>
                                      </p:tavLst>
                                    </p:anim>
                                    <p:anim calcmode="lin" valueType="num">
                                      <p:cBhvr additive="base">
                                        <p:cTn id="15"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42" presetClass="entr" presetSubtype="0" fill="hold" grpId="0" nodeType="clickEffect">
                                  <p:stCondLst>
                                    <p:cond delay="0"/>
                                  </p:stCondLst>
                                  <p:childTnLst>
                                    <p:set>
                                      <p:cBhvr>
                                        <p:cTn id="19" dur="1" fill="hold">
                                          <p:stCondLst>
                                            <p:cond delay="0"/>
                                          </p:stCondLst>
                                        </p:cTn>
                                        <p:tgtEl>
                                          <p:spTgt spid="12"/>
                                        </p:tgtEl>
                                        <p:attrNameLst>
                                          <p:attrName>style.visibility</p:attrName>
                                        </p:attrNameLst>
                                      </p:cBhvr>
                                      <p:to>
                                        <p:strVal val="visible"/>
                                      </p:to>
                                    </p:set>
                                    <p:animEffect transition="in" filter="fade">
                                      <p:cBhvr>
                                        <p:cTn id="20" dur="1000"/>
                                        <p:tgtEl>
                                          <p:spTgt spid="12"/>
                                        </p:tgtEl>
                                      </p:cBhvr>
                                    </p:animEffect>
                                    <p:anim calcmode="lin" valueType="num">
                                      <p:cBhvr>
                                        <p:cTn id="21" dur="1000" fill="hold"/>
                                        <p:tgtEl>
                                          <p:spTgt spid="12"/>
                                        </p:tgtEl>
                                        <p:attrNameLst>
                                          <p:attrName>ppt_x</p:attrName>
                                        </p:attrNameLst>
                                      </p:cBhvr>
                                      <p:tavLst>
                                        <p:tav tm="0">
                                          <p:val>
                                            <p:strVal val="#ppt_x"/>
                                          </p:val>
                                        </p:tav>
                                        <p:tav tm="100000">
                                          <p:val>
                                            <p:strVal val="#ppt_x"/>
                                          </p:val>
                                        </p:tav>
                                      </p:tavLst>
                                    </p:anim>
                                    <p:anim calcmode="lin" valueType="num">
                                      <p:cBhvr>
                                        <p:cTn id="22"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42" presetClass="entr" presetSubtype="0" fill="hold" grpId="0" nodeType="click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fade">
                                      <p:cBhvr>
                                        <p:cTn id="27" dur="1000"/>
                                        <p:tgtEl>
                                          <p:spTgt spid="8"/>
                                        </p:tgtEl>
                                      </p:cBhvr>
                                    </p:animEffect>
                                    <p:anim calcmode="lin" valueType="num">
                                      <p:cBhvr>
                                        <p:cTn id="28" dur="1000" fill="hold"/>
                                        <p:tgtEl>
                                          <p:spTgt spid="8"/>
                                        </p:tgtEl>
                                        <p:attrNameLst>
                                          <p:attrName>ppt_x</p:attrName>
                                        </p:attrNameLst>
                                      </p:cBhvr>
                                      <p:tavLst>
                                        <p:tav tm="0">
                                          <p:val>
                                            <p:strVal val="#ppt_x"/>
                                          </p:val>
                                        </p:tav>
                                        <p:tav tm="100000">
                                          <p:val>
                                            <p:strVal val="#ppt_x"/>
                                          </p:val>
                                        </p:tav>
                                      </p:tavLst>
                                    </p:anim>
                                    <p:anim calcmode="lin" valueType="num">
                                      <p:cBhvr>
                                        <p:cTn id="29"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2" presetClass="entr" presetSubtype="4" fill="hold" grpId="0" nodeType="clickEffect">
                                  <p:stCondLst>
                                    <p:cond delay="0"/>
                                  </p:stCondLst>
                                  <p:childTnLst>
                                    <p:set>
                                      <p:cBhvr>
                                        <p:cTn id="33" dur="1" fill="hold">
                                          <p:stCondLst>
                                            <p:cond delay="0"/>
                                          </p:stCondLst>
                                        </p:cTn>
                                        <p:tgtEl>
                                          <p:spTgt spid="14"/>
                                        </p:tgtEl>
                                        <p:attrNameLst>
                                          <p:attrName>style.visibility</p:attrName>
                                        </p:attrNameLst>
                                      </p:cBhvr>
                                      <p:to>
                                        <p:strVal val="visible"/>
                                      </p:to>
                                    </p:set>
                                    <p:anim calcmode="lin" valueType="num">
                                      <p:cBhvr additive="base">
                                        <p:cTn id="34" dur="500" fill="hold"/>
                                        <p:tgtEl>
                                          <p:spTgt spid="14"/>
                                        </p:tgtEl>
                                        <p:attrNameLst>
                                          <p:attrName>ppt_x</p:attrName>
                                        </p:attrNameLst>
                                      </p:cBhvr>
                                      <p:tavLst>
                                        <p:tav tm="0">
                                          <p:val>
                                            <p:strVal val="#ppt_x"/>
                                          </p:val>
                                        </p:tav>
                                        <p:tav tm="100000">
                                          <p:val>
                                            <p:strVal val="#ppt_x"/>
                                          </p:val>
                                        </p:tav>
                                      </p:tavLst>
                                    </p:anim>
                                    <p:anim calcmode="lin" valueType="num">
                                      <p:cBhvr additive="base">
                                        <p:cTn id="35"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42" presetClass="entr" presetSubtype="0" fill="hold" grpId="0" nodeType="clickEffect">
                                  <p:stCondLst>
                                    <p:cond delay="0"/>
                                  </p:stCondLst>
                                  <p:childTnLst>
                                    <p:set>
                                      <p:cBhvr>
                                        <p:cTn id="39" dur="1" fill="hold">
                                          <p:stCondLst>
                                            <p:cond delay="0"/>
                                          </p:stCondLst>
                                        </p:cTn>
                                        <p:tgtEl>
                                          <p:spTgt spid="10"/>
                                        </p:tgtEl>
                                        <p:attrNameLst>
                                          <p:attrName>style.visibility</p:attrName>
                                        </p:attrNameLst>
                                      </p:cBhvr>
                                      <p:to>
                                        <p:strVal val="visible"/>
                                      </p:to>
                                    </p:set>
                                    <p:animEffect transition="in" filter="fade">
                                      <p:cBhvr>
                                        <p:cTn id="40" dur="1000"/>
                                        <p:tgtEl>
                                          <p:spTgt spid="10"/>
                                        </p:tgtEl>
                                      </p:cBhvr>
                                    </p:animEffect>
                                    <p:anim calcmode="lin" valueType="num">
                                      <p:cBhvr>
                                        <p:cTn id="41" dur="1000" fill="hold"/>
                                        <p:tgtEl>
                                          <p:spTgt spid="10"/>
                                        </p:tgtEl>
                                        <p:attrNameLst>
                                          <p:attrName>ppt_x</p:attrName>
                                        </p:attrNameLst>
                                      </p:cBhvr>
                                      <p:tavLst>
                                        <p:tav tm="0">
                                          <p:val>
                                            <p:strVal val="#ppt_x"/>
                                          </p:val>
                                        </p:tav>
                                        <p:tav tm="100000">
                                          <p:val>
                                            <p:strVal val="#ppt_x"/>
                                          </p:val>
                                        </p:tav>
                                      </p:tavLst>
                                    </p:anim>
                                    <p:anim calcmode="lin" valueType="num">
                                      <p:cBhvr>
                                        <p:cTn id="42"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2" presetClass="entr" presetSubtype="4" fill="hold" grpId="0" nodeType="clickEffect">
                                  <p:stCondLst>
                                    <p:cond delay="0"/>
                                  </p:stCondLst>
                                  <p:childTnLst>
                                    <p:set>
                                      <p:cBhvr>
                                        <p:cTn id="46" dur="1" fill="hold">
                                          <p:stCondLst>
                                            <p:cond delay="0"/>
                                          </p:stCondLst>
                                        </p:cTn>
                                        <p:tgtEl>
                                          <p:spTgt spid="16"/>
                                        </p:tgtEl>
                                        <p:attrNameLst>
                                          <p:attrName>style.visibility</p:attrName>
                                        </p:attrNameLst>
                                      </p:cBhvr>
                                      <p:to>
                                        <p:strVal val="visible"/>
                                      </p:to>
                                    </p:set>
                                    <p:anim calcmode="lin" valueType="num">
                                      <p:cBhvr additive="base">
                                        <p:cTn id="47" dur="500" fill="hold"/>
                                        <p:tgtEl>
                                          <p:spTgt spid="16"/>
                                        </p:tgtEl>
                                        <p:attrNameLst>
                                          <p:attrName>ppt_x</p:attrName>
                                        </p:attrNameLst>
                                      </p:cBhvr>
                                      <p:tavLst>
                                        <p:tav tm="0">
                                          <p:val>
                                            <p:strVal val="#ppt_x"/>
                                          </p:val>
                                        </p:tav>
                                        <p:tav tm="100000">
                                          <p:val>
                                            <p:strVal val="#ppt_x"/>
                                          </p:val>
                                        </p:tav>
                                      </p:tavLst>
                                    </p:anim>
                                    <p:anim calcmode="lin" valueType="num">
                                      <p:cBhvr additive="base">
                                        <p:cTn id="48"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49" fill="hold">
                      <p:stCondLst>
                        <p:cond delay="indefinite"/>
                      </p:stCondLst>
                      <p:childTnLst>
                        <p:par>
                          <p:cTn id="50" fill="hold">
                            <p:stCondLst>
                              <p:cond delay="0"/>
                            </p:stCondLst>
                            <p:childTnLst>
                              <p:par>
                                <p:cTn id="51" presetID="42" presetClass="entr" presetSubtype="0" fill="hold" grpId="0" nodeType="clickEffect">
                                  <p:stCondLst>
                                    <p:cond delay="0"/>
                                  </p:stCondLst>
                                  <p:childTnLst>
                                    <p:set>
                                      <p:cBhvr>
                                        <p:cTn id="52" dur="1" fill="hold">
                                          <p:stCondLst>
                                            <p:cond delay="0"/>
                                          </p:stCondLst>
                                        </p:cTn>
                                        <p:tgtEl>
                                          <p:spTgt spid="19"/>
                                        </p:tgtEl>
                                        <p:attrNameLst>
                                          <p:attrName>style.visibility</p:attrName>
                                        </p:attrNameLst>
                                      </p:cBhvr>
                                      <p:to>
                                        <p:strVal val="visible"/>
                                      </p:to>
                                    </p:set>
                                    <p:animEffect transition="in" filter="fade">
                                      <p:cBhvr>
                                        <p:cTn id="53" dur="1000"/>
                                        <p:tgtEl>
                                          <p:spTgt spid="19"/>
                                        </p:tgtEl>
                                      </p:cBhvr>
                                    </p:animEffect>
                                    <p:anim calcmode="lin" valueType="num">
                                      <p:cBhvr>
                                        <p:cTn id="54" dur="1000" fill="hold"/>
                                        <p:tgtEl>
                                          <p:spTgt spid="19"/>
                                        </p:tgtEl>
                                        <p:attrNameLst>
                                          <p:attrName>ppt_x</p:attrName>
                                        </p:attrNameLst>
                                      </p:cBhvr>
                                      <p:tavLst>
                                        <p:tav tm="0">
                                          <p:val>
                                            <p:strVal val="#ppt_x"/>
                                          </p:val>
                                        </p:tav>
                                        <p:tav tm="100000">
                                          <p:val>
                                            <p:strVal val="#ppt_x"/>
                                          </p:val>
                                        </p:tav>
                                      </p:tavLst>
                                    </p:anim>
                                    <p:anim calcmode="lin" valueType="num">
                                      <p:cBhvr>
                                        <p:cTn id="55"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par>
                    <p:cTn id="56" fill="hold">
                      <p:stCondLst>
                        <p:cond delay="indefinite"/>
                      </p:stCondLst>
                      <p:childTnLst>
                        <p:par>
                          <p:cTn id="57" fill="hold">
                            <p:stCondLst>
                              <p:cond delay="0"/>
                            </p:stCondLst>
                            <p:childTnLst>
                              <p:par>
                                <p:cTn id="58" presetID="2" presetClass="entr" presetSubtype="4" fill="hold" grpId="0" nodeType="clickEffect">
                                  <p:stCondLst>
                                    <p:cond delay="0"/>
                                  </p:stCondLst>
                                  <p:childTnLst>
                                    <p:set>
                                      <p:cBhvr>
                                        <p:cTn id="59" dur="1" fill="hold">
                                          <p:stCondLst>
                                            <p:cond delay="0"/>
                                          </p:stCondLst>
                                        </p:cTn>
                                        <p:tgtEl>
                                          <p:spTgt spid="18"/>
                                        </p:tgtEl>
                                        <p:attrNameLst>
                                          <p:attrName>style.visibility</p:attrName>
                                        </p:attrNameLst>
                                      </p:cBhvr>
                                      <p:to>
                                        <p:strVal val="visible"/>
                                      </p:to>
                                    </p:set>
                                    <p:anim calcmode="lin" valueType="num">
                                      <p:cBhvr additive="base">
                                        <p:cTn id="60" dur="500" fill="hold"/>
                                        <p:tgtEl>
                                          <p:spTgt spid="18"/>
                                        </p:tgtEl>
                                        <p:attrNameLst>
                                          <p:attrName>ppt_x</p:attrName>
                                        </p:attrNameLst>
                                      </p:cBhvr>
                                      <p:tavLst>
                                        <p:tav tm="0">
                                          <p:val>
                                            <p:strVal val="#ppt_x"/>
                                          </p:val>
                                        </p:tav>
                                        <p:tav tm="100000">
                                          <p:val>
                                            <p:strVal val="#ppt_x"/>
                                          </p:val>
                                        </p:tav>
                                      </p:tavLst>
                                    </p:anim>
                                    <p:anim calcmode="lin" valueType="num">
                                      <p:cBhvr additive="base">
                                        <p:cTn id="61"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par>
                    <p:cTn id="62" fill="hold">
                      <p:stCondLst>
                        <p:cond delay="indefinite"/>
                      </p:stCondLst>
                      <p:childTnLst>
                        <p:par>
                          <p:cTn id="63" fill="hold">
                            <p:stCondLst>
                              <p:cond delay="0"/>
                            </p:stCondLst>
                            <p:childTnLst>
                              <p:par>
                                <p:cTn id="64" presetID="42" presetClass="entr" presetSubtype="0" fill="hold" grpId="0" nodeType="clickEffect">
                                  <p:stCondLst>
                                    <p:cond delay="0"/>
                                  </p:stCondLst>
                                  <p:childTnLst>
                                    <p:set>
                                      <p:cBhvr>
                                        <p:cTn id="65" dur="1" fill="hold">
                                          <p:stCondLst>
                                            <p:cond delay="0"/>
                                          </p:stCondLst>
                                        </p:cTn>
                                        <p:tgtEl>
                                          <p:spTgt spid="21"/>
                                        </p:tgtEl>
                                        <p:attrNameLst>
                                          <p:attrName>style.visibility</p:attrName>
                                        </p:attrNameLst>
                                      </p:cBhvr>
                                      <p:to>
                                        <p:strVal val="visible"/>
                                      </p:to>
                                    </p:set>
                                    <p:animEffect transition="in" filter="fade">
                                      <p:cBhvr>
                                        <p:cTn id="66" dur="1000"/>
                                        <p:tgtEl>
                                          <p:spTgt spid="21"/>
                                        </p:tgtEl>
                                      </p:cBhvr>
                                    </p:animEffect>
                                    <p:anim calcmode="lin" valueType="num">
                                      <p:cBhvr>
                                        <p:cTn id="67" dur="1000" fill="hold"/>
                                        <p:tgtEl>
                                          <p:spTgt spid="21"/>
                                        </p:tgtEl>
                                        <p:attrNameLst>
                                          <p:attrName>ppt_x</p:attrName>
                                        </p:attrNameLst>
                                      </p:cBhvr>
                                      <p:tavLst>
                                        <p:tav tm="0">
                                          <p:val>
                                            <p:strVal val="#ppt_x"/>
                                          </p:val>
                                        </p:tav>
                                        <p:tav tm="100000">
                                          <p:val>
                                            <p:strVal val="#ppt_x"/>
                                          </p:val>
                                        </p:tav>
                                      </p:tavLst>
                                    </p:anim>
                                    <p:anim calcmode="lin" valueType="num">
                                      <p:cBhvr>
                                        <p:cTn id="68"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par>
                    <p:cTn id="69" fill="hold">
                      <p:stCondLst>
                        <p:cond delay="indefinite"/>
                      </p:stCondLst>
                      <p:childTnLst>
                        <p:par>
                          <p:cTn id="70" fill="hold">
                            <p:stCondLst>
                              <p:cond delay="0"/>
                            </p:stCondLst>
                            <p:childTnLst>
                              <p:par>
                                <p:cTn id="71" presetID="42" presetClass="entr" presetSubtype="0" fill="hold" grpId="0" nodeType="clickEffect">
                                  <p:stCondLst>
                                    <p:cond delay="0"/>
                                  </p:stCondLst>
                                  <p:childTnLst>
                                    <p:set>
                                      <p:cBhvr>
                                        <p:cTn id="72" dur="1" fill="hold">
                                          <p:stCondLst>
                                            <p:cond delay="0"/>
                                          </p:stCondLst>
                                        </p:cTn>
                                        <p:tgtEl>
                                          <p:spTgt spid="22"/>
                                        </p:tgtEl>
                                        <p:attrNameLst>
                                          <p:attrName>style.visibility</p:attrName>
                                        </p:attrNameLst>
                                      </p:cBhvr>
                                      <p:to>
                                        <p:strVal val="visible"/>
                                      </p:to>
                                    </p:set>
                                    <p:animEffect transition="in" filter="fade">
                                      <p:cBhvr>
                                        <p:cTn id="73" dur="1000"/>
                                        <p:tgtEl>
                                          <p:spTgt spid="22"/>
                                        </p:tgtEl>
                                      </p:cBhvr>
                                    </p:animEffect>
                                    <p:anim calcmode="lin" valueType="num">
                                      <p:cBhvr>
                                        <p:cTn id="74" dur="1000" fill="hold"/>
                                        <p:tgtEl>
                                          <p:spTgt spid="22"/>
                                        </p:tgtEl>
                                        <p:attrNameLst>
                                          <p:attrName>ppt_x</p:attrName>
                                        </p:attrNameLst>
                                      </p:cBhvr>
                                      <p:tavLst>
                                        <p:tav tm="0">
                                          <p:val>
                                            <p:strVal val="#ppt_x"/>
                                          </p:val>
                                        </p:tav>
                                        <p:tav tm="100000">
                                          <p:val>
                                            <p:strVal val="#ppt_x"/>
                                          </p:val>
                                        </p:tav>
                                      </p:tavLst>
                                    </p:anim>
                                    <p:anim calcmode="lin" valueType="num">
                                      <p:cBhvr>
                                        <p:cTn id="75" dur="1000" fill="hold"/>
                                        <p:tgtEl>
                                          <p:spTgt spid="2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8" grpId="0"/>
      <p:bldP spid="9" grpId="0"/>
      <p:bldP spid="10" grpId="0"/>
      <p:bldP spid="12" grpId="0"/>
      <p:bldP spid="14" grpId="0"/>
      <p:bldP spid="16" grpId="0"/>
      <p:bldP spid="18" grpId="0"/>
      <p:bldP spid="19" grpId="0"/>
      <p:bldP spid="21" grpId="0"/>
      <p:bldP spid="2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16F1F5DC-F410-62F4-8FEB-4A0464733EBB}"/>
              </a:ext>
            </a:extLst>
          </p:cNvPr>
          <p:cNvSpPr txBox="1">
            <a:spLocks/>
          </p:cNvSpPr>
          <p:nvPr/>
        </p:nvSpPr>
        <p:spPr>
          <a:xfrm>
            <a:off x="2741023" y="-87908"/>
            <a:ext cx="6239203" cy="645405"/>
          </a:xfrm>
          <a:prstGeom prst="rect">
            <a:avLst/>
          </a:prstGeom>
        </p:spPr>
        <p:txBody>
          <a:bodyPr vert="horz" lIns="91440" tIns="45720" rIns="91440" bIns="45720" rtlCol="0" anchor="b">
            <a:normAutofit fontScale="97500"/>
            <a:scene3d>
              <a:camera prst="orthographicFront"/>
              <a:lightRig rig="harsh" dir="t"/>
            </a:scene3d>
            <a:sp3d extrusionH="57150" prstMaterial="matte">
              <a:bevelT w="63500" h="12700" prst="angle"/>
              <a:contourClr>
                <a:schemeClr val="bg1">
                  <a:lumMod val="65000"/>
                </a:schemeClr>
              </a:contourClr>
            </a:sp3d>
          </a:bodyPr>
          <a:lstStyle>
            <a:lvl1pPr algn="l" defTabSz="457200" rtl="0" eaLnBrk="1" latinLnBrk="0" hangingPunct="1">
              <a:lnSpc>
                <a:spcPct val="100000"/>
              </a:lnSpc>
              <a:spcBef>
                <a:spcPct val="0"/>
              </a:spcBef>
              <a:buNone/>
              <a:defRPr sz="2800" b="0" kern="1200" cap="all">
                <a:solidFill>
                  <a:schemeClr val="tx1">
                    <a:lumMod val="75000"/>
                    <a:lumOff val="2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3200" b="1" u="sng" cap="none">
                <a:ln/>
                <a:solidFill>
                  <a:srgbClr val="FF0000"/>
                </a:solidFill>
                <a:latin typeface="Times New Roman" panose="02020603050405020304" pitchFamily="18" charset="0"/>
                <a:cs typeface="Times New Roman" panose="02020603050405020304" pitchFamily="18" charset="0"/>
              </a:rPr>
              <a:t>BÀI 45</a:t>
            </a:r>
            <a:r>
              <a:rPr lang="en-US" sz="3200" b="1" cap="none">
                <a:ln/>
                <a:solidFill>
                  <a:srgbClr val="FF0000"/>
                </a:solidFill>
                <a:latin typeface="Times New Roman" panose="02020603050405020304" pitchFamily="18" charset="0"/>
                <a:cs typeface="Times New Roman" panose="02020603050405020304" pitchFamily="18" charset="0"/>
              </a:rPr>
              <a:t>: DI TRUYỀN LIÊN KẾT</a:t>
            </a:r>
          </a:p>
        </p:txBody>
      </p:sp>
      <p:sp>
        <p:nvSpPr>
          <p:cNvPr id="2" name="TextBox 1">
            <a:extLst>
              <a:ext uri="{FF2B5EF4-FFF2-40B4-BE49-F238E27FC236}">
                <a16:creationId xmlns:a16="http://schemas.microsoft.com/office/drawing/2014/main" id="{F1407557-3506-FA9E-DDAF-B622AB195AA6}"/>
              </a:ext>
            </a:extLst>
          </p:cNvPr>
          <p:cNvSpPr txBox="1"/>
          <p:nvPr/>
        </p:nvSpPr>
        <p:spPr>
          <a:xfrm>
            <a:off x="458755" y="467218"/>
            <a:ext cx="5018315" cy="523220"/>
          </a:xfrm>
          <a:prstGeom prst="rect">
            <a:avLst/>
          </a:prstGeom>
          <a:noFill/>
        </p:spPr>
        <p:txBody>
          <a:bodyPr wrap="square">
            <a:spAutoFit/>
          </a:bodyPr>
          <a:lstStyle/>
          <a:p>
            <a:pPr algn="just"/>
            <a:r>
              <a:rPr lang="en-US" sz="2800" b="1">
                <a:solidFill>
                  <a:srgbClr val="0033CC"/>
                </a:solidFill>
                <a:effectLst/>
                <a:latin typeface="Times New Roman" panose="02020603050405020304" pitchFamily="18" charset="0"/>
                <a:ea typeface="Times New Roman" panose="02020603050405020304" pitchFamily="18" charset="0"/>
                <a:cs typeface="Times New Roman" panose="02020603050405020304" pitchFamily="18" charset="0"/>
              </a:rPr>
              <a:t>I. </a:t>
            </a:r>
            <a:r>
              <a:rPr lang="en-US" sz="2800" b="1" u="sng">
                <a:solidFill>
                  <a:srgbClr val="0033CC"/>
                </a:solidFill>
                <a:effectLst/>
                <a:latin typeface="Times New Roman" panose="02020603050405020304" pitchFamily="18" charset="0"/>
                <a:ea typeface="Times New Roman" panose="02020603050405020304" pitchFamily="18" charset="0"/>
                <a:cs typeface="Times New Roman" panose="02020603050405020304" pitchFamily="18" charset="0"/>
              </a:rPr>
              <a:t>Quy luật di truyền liên kết.</a:t>
            </a:r>
            <a:endParaRPr lang="en-US" sz="2800" u="sng">
              <a:solidFill>
                <a:srgbClr val="0033CC"/>
              </a:solidFill>
              <a:effectLst/>
              <a:latin typeface=".VnTime"/>
              <a:ea typeface="Times New Roman" panose="02020603050405020304" pitchFamily="18" charset="0"/>
              <a:cs typeface="Times New Roman" panose="02020603050405020304" pitchFamily="18" charset="0"/>
            </a:endParaRPr>
          </a:p>
        </p:txBody>
      </p:sp>
      <p:sp>
        <p:nvSpPr>
          <p:cNvPr id="3" name="TextBox 2">
            <a:extLst>
              <a:ext uri="{FF2B5EF4-FFF2-40B4-BE49-F238E27FC236}">
                <a16:creationId xmlns:a16="http://schemas.microsoft.com/office/drawing/2014/main" id="{958BAF2D-E679-DC81-C73F-721B870E62D2}"/>
              </a:ext>
            </a:extLst>
          </p:cNvPr>
          <p:cNvSpPr txBox="1"/>
          <p:nvPr/>
        </p:nvSpPr>
        <p:spPr>
          <a:xfrm>
            <a:off x="421431" y="2263306"/>
            <a:ext cx="5018315" cy="523220"/>
          </a:xfrm>
          <a:prstGeom prst="rect">
            <a:avLst/>
          </a:prstGeom>
          <a:noFill/>
        </p:spPr>
        <p:txBody>
          <a:bodyPr wrap="square">
            <a:spAutoFit/>
          </a:bodyPr>
          <a:lstStyle/>
          <a:p>
            <a:pPr algn="just"/>
            <a:r>
              <a:rPr lang="en-US" sz="2800" b="1">
                <a:solidFill>
                  <a:srgbClr val="0033CC"/>
                </a:solidFill>
                <a:effectLst/>
                <a:latin typeface="Times New Roman" panose="02020603050405020304" pitchFamily="18" charset="0"/>
                <a:ea typeface="Times New Roman" panose="02020603050405020304" pitchFamily="18" charset="0"/>
                <a:cs typeface="Times New Roman" panose="02020603050405020304" pitchFamily="18" charset="0"/>
              </a:rPr>
              <a:t>3. </a:t>
            </a:r>
            <a:r>
              <a:rPr lang="en-US" sz="2800" b="1" u="sng">
                <a:solidFill>
                  <a:srgbClr val="0033CC"/>
                </a:solidFill>
                <a:effectLst/>
                <a:latin typeface="Times New Roman" panose="02020603050405020304" pitchFamily="18" charset="0"/>
                <a:ea typeface="Times New Roman" panose="02020603050405020304" pitchFamily="18" charset="0"/>
                <a:cs typeface="Times New Roman" panose="02020603050405020304" pitchFamily="18" charset="0"/>
              </a:rPr>
              <a:t>Khái niệm di truyền liên kết.</a:t>
            </a:r>
            <a:endParaRPr lang="en-US" sz="2800" u="sng">
              <a:solidFill>
                <a:srgbClr val="0033CC"/>
              </a:solidFill>
              <a:effectLst/>
              <a:latin typeface=".VnTime"/>
              <a:ea typeface="Times New Roman" panose="02020603050405020304" pitchFamily="18" charset="0"/>
              <a:cs typeface="Times New Roman" panose="02020603050405020304" pitchFamily="18" charset="0"/>
            </a:endParaRPr>
          </a:p>
        </p:txBody>
      </p:sp>
      <p:sp>
        <p:nvSpPr>
          <p:cNvPr id="5" name="TextBox 4">
            <a:extLst>
              <a:ext uri="{FF2B5EF4-FFF2-40B4-BE49-F238E27FC236}">
                <a16:creationId xmlns:a16="http://schemas.microsoft.com/office/drawing/2014/main" id="{4CF88248-B151-9686-AECF-FAFF91AC9535}"/>
              </a:ext>
            </a:extLst>
          </p:cNvPr>
          <p:cNvSpPr txBox="1"/>
          <p:nvPr/>
        </p:nvSpPr>
        <p:spPr>
          <a:xfrm>
            <a:off x="458755" y="2846423"/>
            <a:ext cx="11167188" cy="954107"/>
          </a:xfrm>
          <a:prstGeom prst="rect">
            <a:avLst/>
          </a:prstGeom>
          <a:noFill/>
        </p:spPr>
        <p:txBody>
          <a:bodyPr wrap="square">
            <a:spAutoFit/>
          </a:bodyPr>
          <a:lstStyle/>
          <a:p>
            <a:r>
              <a:rPr lang="vi-VN" sz="2800">
                <a:effectLst/>
                <a:latin typeface="Times New Roman" panose="02020603050405020304" pitchFamily="18" charset="0"/>
                <a:ea typeface="Calibri" panose="020F0502020204030204" pitchFamily="34" charset="0"/>
              </a:rPr>
              <a:t>- Là hiện tượng các gene quy định các tính trạng cùng nằm trên một NST có xu hướng di truyền cùng nhau trong quá trình giảm phân. </a:t>
            </a:r>
            <a:endParaRPr lang="en-US" sz="2800"/>
          </a:p>
        </p:txBody>
      </p:sp>
      <p:sp>
        <p:nvSpPr>
          <p:cNvPr id="7" name="TextBox 6">
            <a:extLst>
              <a:ext uri="{FF2B5EF4-FFF2-40B4-BE49-F238E27FC236}">
                <a16:creationId xmlns:a16="http://schemas.microsoft.com/office/drawing/2014/main" id="{C47D24FB-380E-3B7E-A115-15351CC40875}"/>
              </a:ext>
            </a:extLst>
          </p:cNvPr>
          <p:cNvSpPr txBox="1"/>
          <p:nvPr/>
        </p:nvSpPr>
        <p:spPr>
          <a:xfrm>
            <a:off x="458754" y="1026665"/>
            <a:ext cx="5018315" cy="523220"/>
          </a:xfrm>
          <a:prstGeom prst="rect">
            <a:avLst/>
          </a:prstGeom>
          <a:noFill/>
        </p:spPr>
        <p:txBody>
          <a:bodyPr wrap="square">
            <a:spAutoFit/>
          </a:bodyPr>
          <a:lstStyle/>
          <a:p>
            <a:pPr algn="just"/>
            <a:r>
              <a:rPr lang="en-US" sz="2800" b="1">
                <a:solidFill>
                  <a:srgbClr val="0033CC"/>
                </a:solidFill>
                <a:effectLst/>
                <a:latin typeface="Times New Roman" panose="02020603050405020304" pitchFamily="18" charset="0"/>
                <a:ea typeface="Times New Roman" panose="02020603050405020304" pitchFamily="18" charset="0"/>
                <a:cs typeface="Times New Roman" panose="02020603050405020304" pitchFamily="18" charset="0"/>
              </a:rPr>
              <a:t>1. </a:t>
            </a:r>
            <a:r>
              <a:rPr lang="en-US" sz="2800" b="1" u="sng">
                <a:solidFill>
                  <a:srgbClr val="0033CC"/>
                </a:solidFill>
                <a:effectLst/>
                <a:latin typeface="Times New Roman" panose="02020603050405020304" pitchFamily="18" charset="0"/>
                <a:ea typeface="Times New Roman" panose="02020603050405020304" pitchFamily="18" charset="0"/>
                <a:cs typeface="Times New Roman" panose="02020603050405020304" pitchFamily="18" charset="0"/>
              </a:rPr>
              <a:t>Thí nghiệm của Moocgan.</a:t>
            </a:r>
            <a:endParaRPr lang="en-US" sz="2800" u="sng">
              <a:solidFill>
                <a:srgbClr val="0033CC"/>
              </a:solidFill>
              <a:effectLst/>
              <a:latin typeface=".VnTime"/>
              <a:ea typeface="Times New Roman" panose="02020603050405020304" pitchFamily="18" charset="0"/>
              <a:cs typeface="Times New Roman" panose="02020603050405020304" pitchFamily="18" charset="0"/>
            </a:endParaRPr>
          </a:p>
        </p:txBody>
      </p:sp>
      <p:sp>
        <p:nvSpPr>
          <p:cNvPr id="8" name="TextBox 7">
            <a:extLst>
              <a:ext uri="{FF2B5EF4-FFF2-40B4-BE49-F238E27FC236}">
                <a16:creationId xmlns:a16="http://schemas.microsoft.com/office/drawing/2014/main" id="{59C32224-8BC0-22C1-7D0C-9E0E1055C9DD}"/>
              </a:ext>
            </a:extLst>
          </p:cNvPr>
          <p:cNvSpPr txBox="1"/>
          <p:nvPr/>
        </p:nvSpPr>
        <p:spPr>
          <a:xfrm>
            <a:off x="405103" y="1641614"/>
            <a:ext cx="5637246" cy="523220"/>
          </a:xfrm>
          <a:prstGeom prst="rect">
            <a:avLst/>
          </a:prstGeom>
          <a:noFill/>
        </p:spPr>
        <p:txBody>
          <a:bodyPr wrap="square">
            <a:spAutoFit/>
          </a:bodyPr>
          <a:lstStyle/>
          <a:p>
            <a:pPr algn="just"/>
            <a:r>
              <a:rPr lang="en-US" sz="2800" b="1">
                <a:solidFill>
                  <a:srgbClr val="0033CC"/>
                </a:solidFill>
                <a:effectLst/>
                <a:latin typeface="Times New Roman" panose="02020603050405020304" pitchFamily="18" charset="0"/>
                <a:ea typeface="Times New Roman" panose="02020603050405020304" pitchFamily="18" charset="0"/>
                <a:cs typeface="Times New Roman" panose="02020603050405020304" pitchFamily="18" charset="0"/>
              </a:rPr>
              <a:t>2. </a:t>
            </a:r>
            <a:r>
              <a:rPr lang="en-US" sz="2800" b="1" u="sng">
                <a:solidFill>
                  <a:srgbClr val="0033CC"/>
                </a:solidFill>
                <a:effectLst/>
                <a:latin typeface="Times New Roman" panose="02020603050405020304" pitchFamily="18" charset="0"/>
                <a:ea typeface="Times New Roman" panose="02020603050405020304" pitchFamily="18" charset="0"/>
                <a:cs typeface="Times New Roman" panose="02020603050405020304" pitchFamily="18" charset="0"/>
              </a:rPr>
              <a:t>Giải thích kết quả thí nghiệm.</a:t>
            </a:r>
            <a:endParaRPr lang="en-US" sz="2800" u="sng">
              <a:solidFill>
                <a:srgbClr val="0033CC"/>
              </a:solidFill>
              <a:effectLst/>
              <a:latin typeface=".VnTime"/>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3997271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5C15B878-F2FA-6F0D-E5F8-9DC482F6A5BA}"/>
              </a:ext>
            </a:extLst>
          </p:cNvPr>
          <p:cNvSpPr txBox="1">
            <a:spLocks/>
          </p:cNvSpPr>
          <p:nvPr/>
        </p:nvSpPr>
        <p:spPr>
          <a:xfrm>
            <a:off x="2871657" y="-87908"/>
            <a:ext cx="6239203" cy="645405"/>
          </a:xfrm>
          <a:prstGeom prst="rect">
            <a:avLst/>
          </a:prstGeom>
        </p:spPr>
        <p:txBody>
          <a:bodyPr vert="horz" lIns="91440" tIns="45720" rIns="91440" bIns="45720" rtlCol="0" anchor="b">
            <a:normAutofit fontScale="97500"/>
            <a:scene3d>
              <a:camera prst="orthographicFront"/>
              <a:lightRig rig="harsh" dir="t"/>
            </a:scene3d>
            <a:sp3d extrusionH="57150" prstMaterial="matte">
              <a:bevelT w="63500" h="12700" prst="angle"/>
              <a:contourClr>
                <a:schemeClr val="bg1">
                  <a:lumMod val="65000"/>
                </a:schemeClr>
              </a:contourClr>
            </a:sp3d>
          </a:bodyPr>
          <a:lstStyle>
            <a:lvl1pPr algn="l" defTabSz="457200" rtl="0" eaLnBrk="1" latinLnBrk="0" hangingPunct="1">
              <a:lnSpc>
                <a:spcPct val="100000"/>
              </a:lnSpc>
              <a:spcBef>
                <a:spcPct val="0"/>
              </a:spcBef>
              <a:buNone/>
              <a:defRPr sz="2800" b="0" kern="1200" cap="all">
                <a:solidFill>
                  <a:schemeClr val="tx1">
                    <a:lumMod val="75000"/>
                    <a:lumOff val="2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3200" b="1" u="sng" cap="none">
                <a:ln/>
                <a:solidFill>
                  <a:srgbClr val="FF0000"/>
                </a:solidFill>
                <a:latin typeface="Times New Roman" panose="02020603050405020304" pitchFamily="18" charset="0"/>
                <a:cs typeface="Times New Roman" panose="02020603050405020304" pitchFamily="18" charset="0"/>
              </a:rPr>
              <a:t>BÀI 45</a:t>
            </a:r>
            <a:r>
              <a:rPr lang="en-US" sz="3200" b="1" cap="none">
                <a:ln/>
                <a:solidFill>
                  <a:srgbClr val="FF0000"/>
                </a:solidFill>
                <a:latin typeface="Times New Roman" panose="02020603050405020304" pitchFamily="18" charset="0"/>
                <a:cs typeface="Times New Roman" panose="02020603050405020304" pitchFamily="18" charset="0"/>
              </a:rPr>
              <a:t>: DI TRUYỀN LIÊN KẾT</a:t>
            </a:r>
          </a:p>
        </p:txBody>
      </p:sp>
      <p:pic>
        <p:nvPicPr>
          <p:cNvPr id="6" name="Picture 5">
            <a:extLst>
              <a:ext uri="{FF2B5EF4-FFF2-40B4-BE49-F238E27FC236}">
                <a16:creationId xmlns:a16="http://schemas.microsoft.com/office/drawing/2014/main" id="{495336B5-DF54-74DA-D769-4EE9DC18A1CE}"/>
              </a:ext>
            </a:extLst>
          </p:cNvPr>
          <p:cNvPicPr>
            <a:picLocks noChangeAspect="1"/>
          </p:cNvPicPr>
          <p:nvPr/>
        </p:nvPicPr>
        <p:blipFill>
          <a:blip r:embed="rId2"/>
          <a:stretch>
            <a:fillRect/>
          </a:stretch>
        </p:blipFill>
        <p:spPr>
          <a:xfrm>
            <a:off x="8681966" y="349926"/>
            <a:ext cx="3355074" cy="1904333"/>
          </a:xfrm>
          <a:prstGeom prst="rect">
            <a:avLst/>
          </a:prstGeom>
        </p:spPr>
      </p:pic>
      <p:sp>
        <p:nvSpPr>
          <p:cNvPr id="7" name="TextBox 6">
            <a:extLst>
              <a:ext uri="{FF2B5EF4-FFF2-40B4-BE49-F238E27FC236}">
                <a16:creationId xmlns:a16="http://schemas.microsoft.com/office/drawing/2014/main" id="{0BE49D8E-0074-2858-EB34-7135CBEE97EA}"/>
              </a:ext>
            </a:extLst>
          </p:cNvPr>
          <p:cNvSpPr txBox="1"/>
          <p:nvPr/>
        </p:nvSpPr>
        <p:spPr>
          <a:xfrm>
            <a:off x="895571" y="1302092"/>
            <a:ext cx="7786395" cy="1043619"/>
          </a:xfrm>
          <a:prstGeom prst="rect">
            <a:avLst/>
          </a:prstGeom>
          <a:noFill/>
        </p:spPr>
        <p:txBody>
          <a:bodyPr wrap="square">
            <a:spAutoFit/>
          </a:bodyPr>
          <a:lstStyle/>
          <a:p>
            <a:pPr algn="ctr">
              <a:lnSpc>
                <a:spcPct val="115000"/>
              </a:lnSpc>
              <a:spcAft>
                <a:spcPts val="1000"/>
              </a:spcAft>
            </a:pPr>
            <a:r>
              <a:rPr lang="nl-NL" sz="2800" b="1">
                <a:solidFill>
                  <a:srgbClr val="100BD3"/>
                </a:solidFill>
                <a:effectLst/>
                <a:latin typeface="Times New Roman" panose="02020603050405020304" pitchFamily="18" charset="0"/>
                <a:ea typeface="Calibri" panose="020F0502020204030204" pitchFamily="34" charset="0"/>
                <a:cs typeface="Times New Roman" panose="02020603050405020304" pitchFamily="18" charset="0"/>
              </a:rPr>
              <a:t>Phân biệt</a:t>
            </a:r>
            <a:r>
              <a:rPr lang="nl-NL" sz="2800">
                <a:solidFill>
                  <a:srgbClr val="100BD3"/>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GB" sz="2800" b="1">
                <a:solidFill>
                  <a:srgbClr val="100BD3"/>
                </a:solidFill>
                <a:effectLst/>
                <a:latin typeface="Times New Roman" panose="02020603050405020304" pitchFamily="18" charset="0"/>
                <a:ea typeface="Calibri" panose="020F0502020204030204" pitchFamily="34" charset="0"/>
                <a:cs typeface="Times New Roman" panose="02020603050405020304" pitchFamily="18" charset="0"/>
              </a:rPr>
              <a:t>quy luật di truyền liên kết với quy luật di truyền phân ly độc lập.</a:t>
            </a:r>
            <a:endParaRPr lang="en-US" sz="2800">
              <a:solidFill>
                <a:srgbClr val="100BD3"/>
              </a:solidFill>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8" name="Rectangle 2">
            <a:extLst>
              <a:ext uri="{FF2B5EF4-FFF2-40B4-BE49-F238E27FC236}">
                <a16:creationId xmlns:a16="http://schemas.microsoft.com/office/drawing/2014/main" id="{A920885D-C83B-15E8-AD63-4ECC7A6933BA}"/>
              </a:ext>
            </a:extLst>
          </p:cNvPr>
          <p:cNvSpPr>
            <a:spLocks noGrp="1" noChangeArrowheads="1"/>
          </p:cNvSpPr>
          <p:nvPr>
            <p:ph type="title"/>
          </p:nvPr>
        </p:nvSpPr>
        <p:spPr>
          <a:xfrm>
            <a:off x="304250" y="566136"/>
            <a:ext cx="4091893" cy="635864"/>
          </a:xfrm>
        </p:spPr>
        <p:txBody>
          <a:bodyPr>
            <a:noAutofit/>
          </a:bodyPr>
          <a:lstStyle/>
          <a:p>
            <a:pPr eaLnBrk="1" hangingPunct="1"/>
            <a:r>
              <a:rPr lang="en-US" altLang="en-US" sz="3200" b="1" u="sng">
                <a:solidFill>
                  <a:srgbClr val="100BD3"/>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THẢO LUẬN NHÓM</a:t>
            </a:r>
          </a:p>
        </p:txBody>
      </p:sp>
      <p:graphicFrame>
        <p:nvGraphicFramePr>
          <p:cNvPr id="9" name="Table 8">
            <a:extLst>
              <a:ext uri="{FF2B5EF4-FFF2-40B4-BE49-F238E27FC236}">
                <a16:creationId xmlns:a16="http://schemas.microsoft.com/office/drawing/2014/main" id="{45AF43E3-E913-AC04-DD20-EED9F4CA7D0F}"/>
              </a:ext>
            </a:extLst>
          </p:cNvPr>
          <p:cNvGraphicFramePr>
            <a:graphicFrameLocks noGrp="1"/>
          </p:cNvGraphicFramePr>
          <p:nvPr>
            <p:extLst>
              <p:ext uri="{D42A27DB-BD31-4B8C-83A1-F6EECF244321}">
                <p14:modId xmlns:p14="http://schemas.microsoft.com/office/powerpoint/2010/main" val="2484686675"/>
              </p:ext>
            </p:extLst>
          </p:nvPr>
        </p:nvGraphicFramePr>
        <p:xfrm>
          <a:off x="903934" y="2262898"/>
          <a:ext cx="9257104" cy="4438373"/>
        </p:xfrm>
        <a:graphic>
          <a:graphicData uri="http://schemas.openxmlformats.org/drawingml/2006/table">
            <a:tbl>
              <a:tblPr firstRow="1" firstCol="1" bandRow="1">
                <a:tableStyleId>{5C22544A-7EE6-4342-B048-85BDC9FD1C3A}</a:tableStyleId>
              </a:tblPr>
              <a:tblGrid>
                <a:gridCol w="3581076">
                  <a:extLst>
                    <a:ext uri="{9D8B030D-6E8A-4147-A177-3AD203B41FA5}">
                      <a16:colId xmlns:a16="http://schemas.microsoft.com/office/drawing/2014/main" val="2342856501"/>
                    </a:ext>
                  </a:extLst>
                </a:gridCol>
                <a:gridCol w="2981800">
                  <a:extLst>
                    <a:ext uri="{9D8B030D-6E8A-4147-A177-3AD203B41FA5}">
                      <a16:colId xmlns:a16="http://schemas.microsoft.com/office/drawing/2014/main" val="2547209771"/>
                    </a:ext>
                  </a:extLst>
                </a:gridCol>
                <a:gridCol w="2694228">
                  <a:extLst>
                    <a:ext uri="{9D8B030D-6E8A-4147-A177-3AD203B41FA5}">
                      <a16:colId xmlns:a16="http://schemas.microsoft.com/office/drawing/2014/main" val="2229135371"/>
                    </a:ext>
                  </a:extLst>
                </a:gridCol>
              </a:tblGrid>
              <a:tr h="1105786">
                <a:tc>
                  <a:txBody>
                    <a:bodyPr/>
                    <a:lstStyle/>
                    <a:p>
                      <a:pPr algn="ctr">
                        <a:lnSpc>
                          <a:spcPct val="115000"/>
                        </a:lnSpc>
                        <a:spcAft>
                          <a:spcPts val="1000"/>
                        </a:spcAft>
                      </a:pPr>
                      <a:r>
                        <a:rPr lang="nl-NL" sz="2400">
                          <a:effectLst/>
                          <a:latin typeface="Times New Roman" panose="02020603050405020304" pitchFamily="18" charset="0"/>
                          <a:cs typeface="Times New Roman" panose="02020603050405020304" pitchFamily="18" charset="0"/>
                        </a:rPr>
                        <a:t>                      Quy luật DT</a:t>
                      </a:r>
                      <a:endParaRPr lang="en-US" sz="2400">
                        <a:effectLst/>
                        <a:latin typeface="Times New Roman" panose="02020603050405020304" pitchFamily="18" charset="0"/>
                        <a:cs typeface="Times New Roman" panose="02020603050405020304" pitchFamily="18" charset="0"/>
                      </a:endParaRPr>
                    </a:p>
                    <a:p>
                      <a:pPr algn="just">
                        <a:lnSpc>
                          <a:spcPct val="115000"/>
                        </a:lnSpc>
                        <a:spcAft>
                          <a:spcPts val="1000"/>
                        </a:spcAft>
                      </a:pPr>
                      <a:r>
                        <a:rPr lang="nl-NL" sz="2400">
                          <a:effectLst/>
                          <a:latin typeface="Times New Roman" panose="02020603050405020304" pitchFamily="18" charset="0"/>
                          <a:cs typeface="Times New Roman" panose="02020603050405020304" pitchFamily="18" charset="0"/>
                        </a:rPr>
                        <a:t>Đặc điểm phân biệt</a:t>
                      </a:r>
                      <a:endParaRPr lang="en-US" sz="24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1000"/>
                        </a:spcAft>
                      </a:pPr>
                      <a:r>
                        <a:rPr lang="nl-NL" sz="2400">
                          <a:effectLst/>
                          <a:latin typeface="Times New Roman" panose="02020603050405020304" pitchFamily="18" charset="0"/>
                          <a:cs typeface="Times New Roman" panose="02020603050405020304" pitchFamily="18" charset="0"/>
                        </a:rPr>
                        <a:t>Liên kết gen</a:t>
                      </a:r>
                      <a:endParaRPr lang="en-US" sz="24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1000"/>
                        </a:spcAft>
                      </a:pPr>
                      <a:r>
                        <a:rPr lang="nl-NL" sz="2400">
                          <a:effectLst/>
                          <a:latin typeface="Times New Roman" panose="02020603050405020304" pitchFamily="18" charset="0"/>
                          <a:cs typeface="Times New Roman" panose="02020603050405020304" pitchFamily="18" charset="0"/>
                        </a:rPr>
                        <a:t>Phân li độc lập</a:t>
                      </a:r>
                      <a:endParaRPr lang="en-US" sz="24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27588057"/>
                  </a:ext>
                </a:extLst>
              </a:tr>
              <a:tr h="357656">
                <a:tc>
                  <a:txBody>
                    <a:bodyPr/>
                    <a:lstStyle/>
                    <a:p>
                      <a:pPr algn="ctr">
                        <a:lnSpc>
                          <a:spcPct val="115000"/>
                        </a:lnSpc>
                        <a:spcAft>
                          <a:spcPts val="1000"/>
                        </a:spcAft>
                      </a:pPr>
                      <a:r>
                        <a:rPr lang="nl-NL" sz="2400">
                          <a:effectLst/>
                          <a:latin typeface="Times New Roman" panose="02020603050405020304" pitchFamily="18" charset="0"/>
                          <a:cs typeface="Times New Roman" panose="02020603050405020304" pitchFamily="18" charset="0"/>
                        </a:rPr>
                        <a:t>Sự DT các tính trạng</a:t>
                      </a:r>
                      <a:endParaRPr lang="en-US" sz="24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1000"/>
                        </a:spcAft>
                      </a:pPr>
                      <a:endParaRPr lang="en-US" sz="24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1000"/>
                        </a:spcAft>
                      </a:pPr>
                      <a:endParaRPr lang="en-US" sz="24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652939695"/>
                  </a:ext>
                </a:extLst>
              </a:tr>
              <a:tr h="1449009">
                <a:tc>
                  <a:txBody>
                    <a:bodyPr/>
                    <a:lstStyle/>
                    <a:p>
                      <a:pPr algn="ctr">
                        <a:lnSpc>
                          <a:spcPct val="115000"/>
                        </a:lnSpc>
                        <a:spcAft>
                          <a:spcPts val="1000"/>
                        </a:spcAft>
                      </a:pPr>
                      <a:endParaRPr lang="nl-NL" sz="2400">
                        <a:effectLst/>
                        <a:latin typeface="Times New Roman" panose="02020603050405020304" pitchFamily="18" charset="0"/>
                        <a:cs typeface="Times New Roman" panose="02020603050405020304" pitchFamily="18" charset="0"/>
                      </a:endParaRPr>
                    </a:p>
                    <a:p>
                      <a:pPr algn="ctr">
                        <a:lnSpc>
                          <a:spcPct val="115000"/>
                        </a:lnSpc>
                        <a:spcAft>
                          <a:spcPts val="1000"/>
                        </a:spcAft>
                      </a:pPr>
                      <a:r>
                        <a:rPr lang="nl-NL" sz="2400">
                          <a:effectLst/>
                          <a:latin typeface="Times New Roman" panose="02020603050405020304" pitchFamily="18" charset="0"/>
                          <a:cs typeface="Times New Roman" panose="02020603050405020304" pitchFamily="18" charset="0"/>
                        </a:rPr>
                        <a:t>Sự phân bố của các gene quy định các tính trạng.</a:t>
                      </a:r>
                      <a:endParaRPr lang="en-US" sz="24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1000"/>
                        </a:spcAft>
                      </a:pPr>
                      <a:endParaRPr lang="en-US" sz="240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1000"/>
                        </a:spcAft>
                      </a:pPr>
                      <a:endParaRPr lang="en-US" sz="24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324316913"/>
                  </a:ext>
                </a:extLst>
              </a:tr>
              <a:tr h="1496672">
                <a:tc>
                  <a:txBody>
                    <a:bodyPr/>
                    <a:lstStyle/>
                    <a:p>
                      <a:pPr algn="ctr">
                        <a:lnSpc>
                          <a:spcPct val="115000"/>
                        </a:lnSpc>
                        <a:spcAft>
                          <a:spcPts val="1000"/>
                        </a:spcAft>
                      </a:pPr>
                      <a:endParaRPr lang="nl-NL" sz="2400">
                        <a:effectLst/>
                        <a:latin typeface="Times New Roman" panose="02020603050405020304" pitchFamily="18" charset="0"/>
                        <a:cs typeface="Times New Roman" panose="02020603050405020304" pitchFamily="18" charset="0"/>
                      </a:endParaRPr>
                    </a:p>
                    <a:p>
                      <a:pPr algn="ctr">
                        <a:lnSpc>
                          <a:spcPct val="115000"/>
                        </a:lnSpc>
                        <a:spcAft>
                          <a:spcPts val="1000"/>
                        </a:spcAft>
                      </a:pPr>
                      <a:r>
                        <a:rPr lang="nl-NL" sz="2400">
                          <a:effectLst/>
                          <a:latin typeface="Times New Roman" panose="02020603050405020304" pitchFamily="18" charset="0"/>
                          <a:cs typeface="Times New Roman" panose="02020603050405020304" pitchFamily="18" charset="0"/>
                        </a:rPr>
                        <a:t>Biến dị tổ hợp ở đời con</a:t>
                      </a:r>
                      <a:endParaRPr lang="en-US" sz="24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1000"/>
                        </a:spcAft>
                      </a:pPr>
                      <a:endParaRPr lang="en-US" sz="240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1000"/>
                        </a:spcAft>
                      </a:pPr>
                      <a:endParaRPr lang="en-US" sz="24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566771213"/>
                  </a:ext>
                </a:extLst>
              </a:tr>
            </a:tbl>
          </a:graphicData>
        </a:graphic>
      </p:graphicFrame>
    </p:spTree>
    <p:extLst>
      <p:ext uri="{BB962C8B-B14F-4D97-AF65-F5344CB8AC3E}">
        <p14:creationId xmlns:p14="http://schemas.microsoft.com/office/powerpoint/2010/main" val="413791521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16F1F5DC-F410-62F4-8FEB-4A0464733EBB}"/>
              </a:ext>
            </a:extLst>
          </p:cNvPr>
          <p:cNvSpPr txBox="1">
            <a:spLocks/>
          </p:cNvSpPr>
          <p:nvPr/>
        </p:nvSpPr>
        <p:spPr>
          <a:xfrm>
            <a:off x="2741023" y="-87908"/>
            <a:ext cx="6239203" cy="645405"/>
          </a:xfrm>
          <a:prstGeom prst="rect">
            <a:avLst/>
          </a:prstGeom>
        </p:spPr>
        <p:txBody>
          <a:bodyPr vert="horz" lIns="91440" tIns="45720" rIns="91440" bIns="45720" rtlCol="0" anchor="b">
            <a:normAutofit fontScale="97500"/>
            <a:scene3d>
              <a:camera prst="orthographicFront"/>
              <a:lightRig rig="harsh" dir="t"/>
            </a:scene3d>
            <a:sp3d extrusionH="57150" prstMaterial="matte">
              <a:bevelT w="63500" h="12700" prst="angle"/>
              <a:contourClr>
                <a:schemeClr val="bg1">
                  <a:lumMod val="65000"/>
                </a:schemeClr>
              </a:contourClr>
            </a:sp3d>
          </a:bodyPr>
          <a:lstStyle>
            <a:lvl1pPr algn="l" defTabSz="457200" rtl="0" eaLnBrk="1" latinLnBrk="0" hangingPunct="1">
              <a:lnSpc>
                <a:spcPct val="100000"/>
              </a:lnSpc>
              <a:spcBef>
                <a:spcPct val="0"/>
              </a:spcBef>
              <a:buNone/>
              <a:defRPr sz="2800" b="0" kern="1200" cap="all">
                <a:solidFill>
                  <a:schemeClr val="tx1">
                    <a:lumMod val="75000"/>
                    <a:lumOff val="2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3200" b="1" u="sng" cap="none">
                <a:ln/>
                <a:solidFill>
                  <a:srgbClr val="FF0000"/>
                </a:solidFill>
                <a:latin typeface="Times New Roman" panose="02020603050405020304" pitchFamily="18" charset="0"/>
                <a:cs typeface="Times New Roman" panose="02020603050405020304" pitchFamily="18" charset="0"/>
              </a:rPr>
              <a:t>BÀI 45</a:t>
            </a:r>
            <a:r>
              <a:rPr lang="en-US" sz="3200" b="1" cap="none">
                <a:ln/>
                <a:solidFill>
                  <a:srgbClr val="FF0000"/>
                </a:solidFill>
                <a:latin typeface="Times New Roman" panose="02020603050405020304" pitchFamily="18" charset="0"/>
                <a:cs typeface="Times New Roman" panose="02020603050405020304" pitchFamily="18" charset="0"/>
              </a:rPr>
              <a:t>: DI TRUYỀN LIÊN KẾT</a:t>
            </a:r>
          </a:p>
        </p:txBody>
      </p:sp>
      <p:sp>
        <p:nvSpPr>
          <p:cNvPr id="3" name="TextBox 2">
            <a:extLst>
              <a:ext uri="{FF2B5EF4-FFF2-40B4-BE49-F238E27FC236}">
                <a16:creationId xmlns:a16="http://schemas.microsoft.com/office/drawing/2014/main" id="{446953B0-A88C-2267-4236-BE6B00976AD1}"/>
              </a:ext>
            </a:extLst>
          </p:cNvPr>
          <p:cNvSpPr txBox="1"/>
          <p:nvPr/>
        </p:nvSpPr>
        <p:spPr>
          <a:xfrm>
            <a:off x="363895" y="557497"/>
            <a:ext cx="11660154" cy="548099"/>
          </a:xfrm>
          <a:prstGeom prst="rect">
            <a:avLst/>
          </a:prstGeom>
          <a:noFill/>
        </p:spPr>
        <p:txBody>
          <a:bodyPr wrap="square">
            <a:spAutoFit/>
          </a:bodyPr>
          <a:lstStyle/>
          <a:p>
            <a:pPr algn="just">
              <a:lnSpc>
                <a:spcPct val="115000"/>
              </a:lnSpc>
              <a:spcAft>
                <a:spcPts val="1000"/>
              </a:spcAft>
            </a:pPr>
            <a:r>
              <a:rPr lang="nl-NL" sz="2800" b="1">
                <a:effectLst/>
                <a:latin typeface="Times New Roman" panose="02020603050405020304" pitchFamily="18" charset="0"/>
                <a:ea typeface="Calibri" panose="020F0502020204030204" pitchFamily="34" charset="0"/>
                <a:cs typeface="Times New Roman" panose="02020603050405020304" pitchFamily="18" charset="0"/>
              </a:rPr>
              <a:t>Phân biệt</a:t>
            </a:r>
            <a:r>
              <a:rPr lang="nl-NL" sz="2800">
                <a:effectLst/>
                <a:latin typeface="Times New Roman" panose="02020603050405020304" pitchFamily="18" charset="0"/>
                <a:ea typeface="Calibri" panose="020F0502020204030204" pitchFamily="34" charset="0"/>
                <a:cs typeface="Times New Roman" panose="02020603050405020304" pitchFamily="18" charset="0"/>
              </a:rPr>
              <a:t> </a:t>
            </a:r>
            <a:r>
              <a:rPr lang="en-GB" sz="2800" b="1">
                <a:effectLst/>
                <a:latin typeface="Times New Roman" panose="02020603050405020304" pitchFamily="18" charset="0"/>
                <a:ea typeface="Calibri" panose="020F0502020204030204" pitchFamily="34" charset="0"/>
                <a:cs typeface="Times New Roman" panose="02020603050405020304" pitchFamily="18" charset="0"/>
              </a:rPr>
              <a:t>quy luật di truyền liên kết với quy luật di truyền phân ly độc lập.</a:t>
            </a:r>
            <a:endParaRPr lang="en-US" sz="2800">
              <a:effectLst/>
              <a:latin typeface="Times New Roman" panose="02020603050405020304" pitchFamily="18" charset="0"/>
              <a:ea typeface="Calibri" panose="020F0502020204030204" pitchFamily="34" charset="0"/>
              <a:cs typeface="Times New Roman" panose="02020603050405020304" pitchFamily="18" charset="0"/>
            </a:endParaRPr>
          </a:p>
        </p:txBody>
      </p:sp>
      <p:graphicFrame>
        <p:nvGraphicFramePr>
          <p:cNvPr id="4" name="Table 3">
            <a:extLst>
              <a:ext uri="{FF2B5EF4-FFF2-40B4-BE49-F238E27FC236}">
                <a16:creationId xmlns:a16="http://schemas.microsoft.com/office/drawing/2014/main" id="{40FD386E-664E-FE17-E0F4-5DDB38946F57}"/>
              </a:ext>
            </a:extLst>
          </p:cNvPr>
          <p:cNvGraphicFramePr>
            <a:graphicFrameLocks noGrp="1"/>
          </p:cNvGraphicFramePr>
          <p:nvPr>
            <p:extLst>
              <p:ext uri="{D42A27DB-BD31-4B8C-83A1-F6EECF244321}">
                <p14:modId xmlns:p14="http://schemas.microsoft.com/office/powerpoint/2010/main" val="2641362223"/>
              </p:ext>
            </p:extLst>
          </p:nvPr>
        </p:nvGraphicFramePr>
        <p:xfrm>
          <a:off x="363894" y="1280632"/>
          <a:ext cx="11560628" cy="5418747"/>
        </p:xfrm>
        <a:graphic>
          <a:graphicData uri="http://schemas.openxmlformats.org/drawingml/2006/table">
            <a:tbl>
              <a:tblPr firstRow="1" firstCol="1" bandRow="1">
                <a:tableStyleId>{5C22544A-7EE6-4342-B048-85BDC9FD1C3A}</a:tableStyleId>
              </a:tblPr>
              <a:tblGrid>
                <a:gridCol w="3752135">
                  <a:extLst>
                    <a:ext uri="{9D8B030D-6E8A-4147-A177-3AD203B41FA5}">
                      <a16:colId xmlns:a16="http://schemas.microsoft.com/office/drawing/2014/main" val="2342856501"/>
                    </a:ext>
                  </a:extLst>
                </a:gridCol>
                <a:gridCol w="4082864">
                  <a:extLst>
                    <a:ext uri="{9D8B030D-6E8A-4147-A177-3AD203B41FA5}">
                      <a16:colId xmlns:a16="http://schemas.microsoft.com/office/drawing/2014/main" val="2547209771"/>
                    </a:ext>
                  </a:extLst>
                </a:gridCol>
                <a:gridCol w="3725629">
                  <a:extLst>
                    <a:ext uri="{9D8B030D-6E8A-4147-A177-3AD203B41FA5}">
                      <a16:colId xmlns:a16="http://schemas.microsoft.com/office/drawing/2014/main" val="2229135371"/>
                    </a:ext>
                  </a:extLst>
                </a:gridCol>
              </a:tblGrid>
              <a:tr h="1062040">
                <a:tc>
                  <a:txBody>
                    <a:bodyPr/>
                    <a:lstStyle/>
                    <a:p>
                      <a:pPr algn="ctr">
                        <a:lnSpc>
                          <a:spcPct val="115000"/>
                        </a:lnSpc>
                        <a:spcAft>
                          <a:spcPts val="1000"/>
                        </a:spcAft>
                      </a:pPr>
                      <a:r>
                        <a:rPr lang="nl-NL" sz="2400">
                          <a:effectLst/>
                          <a:latin typeface="Times New Roman" panose="02020603050405020304" pitchFamily="18" charset="0"/>
                          <a:cs typeface="Times New Roman" panose="02020603050405020304" pitchFamily="18" charset="0"/>
                        </a:rPr>
                        <a:t>                      Quy luật DT</a:t>
                      </a:r>
                      <a:endParaRPr lang="en-US" sz="2400">
                        <a:effectLst/>
                        <a:latin typeface="Times New Roman" panose="02020603050405020304" pitchFamily="18" charset="0"/>
                        <a:cs typeface="Times New Roman" panose="02020603050405020304" pitchFamily="18" charset="0"/>
                      </a:endParaRPr>
                    </a:p>
                    <a:p>
                      <a:pPr algn="just">
                        <a:lnSpc>
                          <a:spcPct val="115000"/>
                        </a:lnSpc>
                        <a:spcAft>
                          <a:spcPts val="1000"/>
                        </a:spcAft>
                      </a:pPr>
                      <a:r>
                        <a:rPr lang="nl-NL" sz="2400">
                          <a:effectLst/>
                          <a:latin typeface="Times New Roman" panose="02020603050405020304" pitchFamily="18" charset="0"/>
                          <a:cs typeface="Times New Roman" panose="02020603050405020304" pitchFamily="18" charset="0"/>
                        </a:rPr>
                        <a:t>Đặc điểm phân biệt</a:t>
                      </a:r>
                      <a:endParaRPr lang="en-US" sz="24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1000"/>
                        </a:spcAft>
                      </a:pPr>
                      <a:r>
                        <a:rPr lang="nl-NL" sz="2400">
                          <a:effectLst/>
                          <a:latin typeface="Times New Roman" panose="02020603050405020304" pitchFamily="18" charset="0"/>
                          <a:cs typeface="Times New Roman" panose="02020603050405020304" pitchFamily="18" charset="0"/>
                        </a:rPr>
                        <a:t>Liên kết gen</a:t>
                      </a:r>
                      <a:endParaRPr lang="en-US" sz="24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1000"/>
                        </a:spcAft>
                      </a:pPr>
                      <a:r>
                        <a:rPr lang="nl-NL" sz="2400">
                          <a:effectLst/>
                          <a:latin typeface="Times New Roman" panose="02020603050405020304" pitchFamily="18" charset="0"/>
                          <a:cs typeface="Times New Roman" panose="02020603050405020304" pitchFamily="18" charset="0"/>
                        </a:rPr>
                        <a:t>Phân li độc lập</a:t>
                      </a:r>
                      <a:endParaRPr lang="en-US" sz="24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27588057"/>
                  </a:ext>
                </a:extLst>
              </a:tr>
              <a:tr h="405169">
                <a:tc>
                  <a:txBody>
                    <a:bodyPr/>
                    <a:lstStyle/>
                    <a:p>
                      <a:pPr algn="ctr">
                        <a:lnSpc>
                          <a:spcPct val="115000"/>
                        </a:lnSpc>
                        <a:spcAft>
                          <a:spcPts val="1000"/>
                        </a:spcAft>
                      </a:pPr>
                      <a:r>
                        <a:rPr lang="nl-NL" sz="2400">
                          <a:effectLst/>
                          <a:latin typeface="Times New Roman" panose="02020603050405020304" pitchFamily="18" charset="0"/>
                          <a:cs typeface="Times New Roman" panose="02020603050405020304" pitchFamily="18" charset="0"/>
                        </a:rPr>
                        <a:t>Sự DT các tính trạng</a:t>
                      </a:r>
                      <a:endParaRPr lang="en-US" sz="24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1000"/>
                        </a:spcAft>
                      </a:pPr>
                      <a:endParaRPr lang="en-US" sz="24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1000"/>
                        </a:spcAft>
                      </a:pPr>
                      <a:endParaRPr lang="en-US" sz="24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652939695"/>
                  </a:ext>
                </a:extLst>
              </a:tr>
              <a:tr h="1573850">
                <a:tc>
                  <a:txBody>
                    <a:bodyPr/>
                    <a:lstStyle/>
                    <a:p>
                      <a:pPr algn="ctr">
                        <a:lnSpc>
                          <a:spcPct val="115000"/>
                        </a:lnSpc>
                        <a:spcAft>
                          <a:spcPts val="1000"/>
                        </a:spcAft>
                      </a:pPr>
                      <a:endParaRPr lang="nl-NL" sz="2400">
                        <a:effectLst/>
                        <a:latin typeface="Times New Roman" panose="02020603050405020304" pitchFamily="18" charset="0"/>
                        <a:cs typeface="Times New Roman" panose="02020603050405020304" pitchFamily="18" charset="0"/>
                      </a:endParaRPr>
                    </a:p>
                    <a:p>
                      <a:pPr algn="ctr">
                        <a:lnSpc>
                          <a:spcPct val="115000"/>
                        </a:lnSpc>
                        <a:spcAft>
                          <a:spcPts val="1000"/>
                        </a:spcAft>
                      </a:pPr>
                      <a:r>
                        <a:rPr lang="nl-NL" sz="2400">
                          <a:effectLst/>
                          <a:latin typeface="Times New Roman" panose="02020603050405020304" pitchFamily="18" charset="0"/>
                          <a:cs typeface="Times New Roman" panose="02020603050405020304" pitchFamily="18" charset="0"/>
                        </a:rPr>
                        <a:t>Sự phân bố của các gene quy định các tính trạng.</a:t>
                      </a:r>
                      <a:endParaRPr lang="en-US" sz="24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1000"/>
                        </a:spcAft>
                      </a:pPr>
                      <a:endParaRPr lang="en-US" sz="240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1000"/>
                        </a:spcAft>
                      </a:pPr>
                      <a:endParaRPr lang="en-US" sz="24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324316913"/>
                  </a:ext>
                </a:extLst>
              </a:tr>
              <a:tr h="2377688">
                <a:tc>
                  <a:txBody>
                    <a:bodyPr/>
                    <a:lstStyle/>
                    <a:p>
                      <a:pPr algn="ctr">
                        <a:lnSpc>
                          <a:spcPct val="115000"/>
                        </a:lnSpc>
                        <a:spcAft>
                          <a:spcPts val="1000"/>
                        </a:spcAft>
                      </a:pPr>
                      <a:endParaRPr lang="nl-NL" sz="2400">
                        <a:effectLst/>
                        <a:latin typeface="Times New Roman" panose="02020603050405020304" pitchFamily="18" charset="0"/>
                        <a:cs typeface="Times New Roman" panose="02020603050405020304" pitchFamily="18" charset="0"/>
                      </a:endParaRPr>
                    </a:p>
                    <a:p>
                      <a:pPr algn="ctr">
                        <a:lnSpc>
                          <a:spcPct val="115000"/>
                        </a:lnSpc>
                        <a:spcAft>
                          <a:spcPts val="1000"/>
                        </a:spcAft>
                      </a:pPr>
                      <a:r>
                        <a:rPr lang="nl-NL" sz="2400">
                          <a:effectLst/>
                          <a:latin typeface="Times New Roman" panose="02020603050405020304" pitchFamily="18" charset="0"/>
                          <a:cs typeface="Times New Roman" panose="02020603050405020304" pitchFamily="18" charset="0"/>
                        </a:rPr>
                        <a:t>Biến dị tổ hợp ở đời con</a:t>
                      </a:r>
                      <a:endParaRPr lang="en-US" sz="24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1000"/>
                        </a:spcAft>
                      </a:pPr>
                      <a:endParaRPr lang="en-US" sz="240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1000"/>
                        </a:spcAft>
                      </a:pPr>
                      <a:endParaRPr lang="en-US" sz="24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566771213"/>
                  </a:ext>
                </a:extLst>
              </a:tr>
            </a:tbl>
          </a:graphicData>
        </a:graphic>
      </p:graphicFrame>
      <p:cxnSp>
        <p:nvCxnSpPr>
          <p:cNvPr id="5" name="Straight Connector 4">
            <a:extLst>
              <a:ext uri="{FF2B5EF4-FFF2-40B4-BE49-F238E27FC236}">
                <a16:creationId xmlns:a16="http://schemas.microsoft.com/office/drawing/2014/main" id="{6DE1D81D-2B66-1C02-64CA-6301568F5FE5}"/>
              </a:ext>
            </a:extLst>
          </p:cNvPr>
          <p:cNvCxnSpPr>
            <a:cxnSpLocks/>
          </p:cNvCxnSpPr>
          <p:nvPr/>
        </p:nvCxnSpPr>
        <p:spPr>
          <a:xfrm>
            <a:off x="2864393" y="9363928"/>
            <a:ext cx="3258581" cy="630414"/>
          </a:xfrm>
          <a:prstGeom prst="line">
            <a:avLst/>
          </a:prstGeom>
        </p:spPr>
        <p:style>
          <a:lnRef idx="2">
            <a:schemeClr val="accent1"/>
          </a:lnRef>
          <a:fillRef idx="0">
            <a:schemeClr val="accent1"/>
          </a:fillRef>
          <a:effectRef idx="1">
            <a:schemeClr val="accent1"/>
          </a:effectRef>
          <a:fontRef idx="minor">
            <a:schemeClr val="tx1"/>
          </a:fontRef>
        </p:style>
      </p:cxnSp>
      <p:sp>
        <p:nvSpPr>
          <p:cNvPr id="10" name="TextBox 9">
            <a:extLst>
              <a:ext uri="{FF2B5EF4-FFF2-40B4-BE49-F238E27FC236}">
                <a16:creationId xmlns:a16="http://schemas.microsoft.com/office/drawing/2014/main" id="{E7E7B9AE-53FB-4059-1D72-ED04D23C2165}"/>
              </a:ext>
            </a:extLst>
          </p:cNvPr>
          <p:cNvSpPr txBox="1"/>
          <p:nvPr/>
        </p:nvSpPr>
        <p:spPr>
          <a:xfrm>
            <a:off x="5082852" y="2287942"/>
            <a:ext cx="2406519" cy="461665"/>
          </a:xfrm>
          <a:prstGeom prst="rect">
            <a:avLst/>
          </a:prstGeom>
          <a:noFill/>
        </p:spPr>
        <p:txBody>
          <a:bodyPr wrap="square">
            <a:spAutoFit/>
          </a:bodyPr>
          <a:lstStyle/>
          <a:p>
            <a:r>
              <a:rPr lang="nl-NL" sz="2400">
                <a:solidFill>
                  <a:srgbClr val="FF0000"/>
                </a:solidFill>
                <a:effectLst/>
                <a:latin typeface="Times New Roman" panose="02020603050405020304" pitchFamily="18" charset="0"/>
                <a:ea typeface="Calibri" panose="020F0502020204030204" pitchFamily="34" charset="0"/>
              </a:rPr>
              <a:t>DT cùng nhau</a:t>
            </a:r>
            <a:endParaRPr lang="en-US" sz="2400"/>
          </a:p>
        </p:txBody>
      </p:sp>
      <p:cxnSp>
        <p:nvCxnSpPr>
          <p:cNvPr id="13" name="Straight Connector 12">
            <a:extLst>
              <a:ext uri="{FF2B5EF4-FFF2-40B4-BE49-F238E27FC236}">
                <a16:creationId xmlns:a16="http://schemas.microsoft.com/office/drawing/2014/main" id="{30147A5F-A5D3-7B05-A141-AA21A19B0B26}"/>
              </a:ext>
            </a:extLst>
          </p:cNvPr>
          <p:cNvCxnSpPr>
            <a:cxnSpLocks/>
          </p:cNvCxnSpPr>
          <p:nvPr/>
        </p:nvCxnSpPr>
        <p:spPr>
          <a:xfrm>
            <a:off x="416769" y="1289963"/>
            <a:ext cx="3520750" cy="91206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F5B88E88-5381-97FF-949E-53FC99AA52FE}"/>
              </a:ext>
            </a:extLst>
          </p:cNvPr>
          <p:cNvSpPr txBox="1"/>
          <p:nvPr/>
        </p:nvSpPr>
        <p:spPr>
          <a:xfrm>
            <a:off x="8948835" y="2290780"/>
            <a:ext cx="2406519" cy="461665"/>
          </a:xfrm>
          <a:prstGeom prst="rect">
            <a:avLst/>
          </a:prstGeom>
          <a:noFill/>
        </p:spPr>
        <p:txBody>
          <a:bodyPr wrap="square">
            <a:spAutoFit/>
          </a:bodyPr>
          <a:lstStyle/>
          <a:p>
            <a:r>
              <a:rPr lang="nl-NL" sz="2400">
                <a:solidFill>
                  <a:srgbClr val="FF0000"/>
                </a:solidFill>
                <a:effectLst/>
                <a:latin typeface="Times New Roman" panose="02020603050405020304" pitchFamily="18" charset="0"/>
                <a:ea typeface="Calibri" panose="020F0502020204030204" pitchFamily="34" charset="0"/>
              </a:rPr>
              <a:t>DT </a:t>
            </a:r>
            <a:r>
              <a:rPr lang="nl-NL" sz="2400">
                <a:solidFill>
                  <a:srgbClr val="FF0000"/>
                </a:solidFill>
                <a:latin typeface="Times New Roman" panose="02020603050405020304" pitchFamily="18" charset="0"/>
                <a:ea typeface="Calibri" panose="020F0502020204030204" pitchFamily="34" charset="0"/>
              </a:rPr>
              <a:t>độc lập</a:t>
            </a:r>
            <a:r>
              <a:rPr lang="nl-NL" sz="2400">
                <a:solidFill>
                  <a:srgbClr val="FF0000"/>
                </a:solidFill>
                <a:effectLst/>
                <a:latin typeface="Times New Roman" panose="02020603050405020304" pitchFamily="18" charset="0"/>
                <a:ea typeface="Calibri" panose="020F0502020204030204" pitchFamily="34" charset="0"/>
              </a:rPr>
              <a:t> nhau</a:t>
            </a:r>
            <a:endParaRPr lang="en-US" sz="2400"/>
          </a:p>
        </p:txBody>
      </p:sp>
      <p:sp>
        <p:nvSpPr>
          <p:cNvPr id="16" name="TextBox 15">
            <a:extLst>
              <a:ext uri="{FF2B5EF4-FFF2-40B4-BE49-F238E27FC236}">
                <a16:creationId xmlns:a16="http://schemas.microsoft.com/office/drawing/2014/main" id="{CFA1EE1B-1773-0174-AA26-7BC699847F0A}"/>
              </a:ext>
            </a:extLst>
          </p:cNvPr>
          <p:cNvSpPr txBox="1"/>
          <p:nvPr/>
        </p:nvSpPr>
        <p:spPr>
          <a:xfrm>
            <a:off x="4091281" y="2916549"/>
            <a:ext cx="3963566" cy="1200329"/>
          </a:xfrm>
          <a:prstGeom prst="rect">
            <a:avLst/>
          </a:prstGeom>
          <a:noFill/>
        </p:spPr>
        <p:txBody>
          <a:bodyPr wrap="square">
            <a:spAutoFit/>
          </a:bodyPr>
          <a:lstStyle/>
          <a:p>
            <a:pPr algn="just"/>
            <a:r>
              <a:rPr lang="vi-VN" sz="2400" b="0" i="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Các cặp gene quy định các tính trạng cùng nằm trên một cặp NST tương đồng.</a:t>
            </a:r>
            <a:endParaRPr lang="en-US" sz="2400">
              <a:latin typeface="Times New Roman" panose="02020603050405020304" pitchFamily="18" charset="0"/>
              <a:cs typeface="Times New Roman" panose="02020603050405020304" pitchFamily="18" charset="0"/>
            </a:endParaRPr>
          </a:p>
        </p:txBody>
      </p:sp>
      <p:sp>
        <p:nvSpPr>
          <p:cNvPr id="18" name="TextBox 17">
            <a:extLst>
              <a:ext uri="{FF2B5EF4-FFF2-40B4-BE49-F238E27FC236}">
                <a16:creationId xmlns:a16="http://schemas.microsoft.com/office/drawing/2014/main" id="{991CAAEB-AEC8-E60D-A79E-99A666D08734}"/>
              </a:ext>
            </a:extLst>
          </p:cNvPr>
          <p:cNvSpPr txBox="1"/>
          <p:nvPr/>
        </p:nvSpPr>
        <p:spPr>
          <a:xfrm>
            <a:off x="8196904" y="2935296"/>
            <a:ext cx="3771167" cy="1200329"/>
          </a:xfrm>
          <a:prstGeom prst="rect">
            <a:avLst/>
          </a:prstGeom>
          <a:noFill/>
        </p:spPr>
        <p:txBody>
          <a:bodyPr wrap="square">
            <a:spAutoFit/>
          </a:bodyPr>
          <a:lstStyle/>
          <a:p>
            <a:pPr algn="just"/>
            <a:r>
              <a:rPr lang="vi-VN" sz="2400" b="0" i="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Các cặp gene quy định các tính trạng nằm trên các cặp NST tương đồng khác nhau</a:t>
            </a:r>
            <a:r>
              <a:rPr lang="en-US" sz="2400" b="0" i="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a:t>
            </a:r>
            <a:endParaRPr lang="en-US" sz="2400">
              <a:latin typeface="Times New Roman" panose="02020603050405020304" pitchFamily="18" charset="0"/>
              <a:cs typeface="Times New Roman" panose="02020603050405020304" pitchFamily="18" charset="0"/>
            </a:endParaRPr>
          </a:p>
        </p:txBody>
      </p:sp>
      <p:sp>
        <p:nvSpPr>
          <p:cNvPr id="20" name="TextBox 19">
            <a:extLst>
              <a:ext uri="{FF2B5EF4-FFF2-40B4-BE49-F238E27FC236}">
                <a16:creationId xmlns:a16="http://schemas.microsoft.com/office/drawing/2014/main" id="{91CF4635-9E07-A1DD-2F1E-D3EEF36B149F}"/>
              </a:ext>
            </a:extLst>
          </p:cNvPr>
          <p:cNvSpPr txBox="1"/>
          <p:nvPr/>
        </p:nvSpPr>
        <p:spPr>
          <a:xfrm>
            <a:off x="4091281" y="4479656"/>
            <a:ext cx="4105623" cy="1938992"/>
          </a:xfrm>
          <a:prstGeom prst="rect">
            <a:avLst/>
          </a:prstGeom>
          <a:noFill/>
        </p:spPr>
        <p:txBody>
          <a:bodyPr wrap="square">
            <a:spAutoFit/>
          </a:bodyPr>
          <a:lstStyle/>
          <a:p>
            <a:pPr algn="just"/>
            <a:r>
              <a:rPr lang="vi-VN" sz="2400" b="0" i="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Hạn chế sự xuất hiện biến dị tổ hợp, nhưng đảm bảo cho sự di truyền bền vững nhóm tính trạng luôn đi cùng với nhau, giúp duy trì sự ổn định của loài</a:t>
            </a:r>
            <a:r>
              <a:rPr lang="en-US" sz="2400" b="0" i="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a:t>
            </a:r>
            <a:endParaRPr lang="en-US" sz="2400">
              <a:latin typeface="Times New Roman" panose="02020603050405020304" pitchFamily="18" charset="0"/>
              <a:cs typeface="Times New Roman" panose="02020603050405020304" pitchFamily="18" charset="0"/>
            </a:endParaRPr>
          </a:p>
        </p:txBody>
      </p:sp>
      <p:sp>
        <p:nvSpPr>
          <p:cNvPr id="22" name="TextBox 21">
            <a:extLst>
              <a:ext uri="{FF2B5EF4-FFF2-40B4-BE49-F238E27FC236}">
                <a16:creationId xmlns:a16="http://schemas.microsoft.com/office/drawing/2014/main" id="{216D653B-CF79-47A8-5445-4B9FC4E82383}"/>
              </a:ext>
            </a:extLst>
          </p:cNvPr>
          <p:cNvSpPr txBox="1"/>
          <p:nvPr/>
        </p:nvSpPr>
        <p:spPr>
          <a:xfrm>
            <a:off x="8177505" y="4479656"/>
            <a:ext cx="3846544" cy="1938992"/>
          </a:xfrm>
          <a:prstGeom prst="rect">
            <a:avLst/>
          </a:prstGeom>
          <a:noFill/>
        </p:spPr>
        <p:txBody>
          <a:bodyPr wrap="square">
            <a:spAutoFit/>
          </a:bodyPr>
          <a:lstStyle/>
          <a:p>
            <a:pPr algn="just"/>
            <a:r>
              <a:rPr lang="vi-VN" sz="2400" b="0" i="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Làm xuất hiện nhiều biến dị tổ hợp, là một trong những nguyên nhân giải thích sự đa dạng, phong phú của các loài sinh sản hữu tính</a:t>
            </a:r>
            <a:r>
              <a:rPr lang="en-US" sz="2400" b="0" i="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a:t>
            </a:r>
            <a:endParaRPr lang="en-US" sz="240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9449325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1000"/>
                                        <p:tgtEl>
                                          <p:spTgt spid="10"/>
                                        </p:tgtEl>
                                      </p:cBhvr>
                                    </p:animEffect>
                                    <p:anim calcmode="lin" valueType="num">
                                      <p:cBhvr>
                                        <p:cTn id="8" dur="1000" fill="hold"/>
                                        <p:tgtEl>
                                          <p:spTgt spid="10"/>
                                        </p:tgtEl>
                                        <p:attrNameLst>
                                          <p:attrName>ppt_x</p:attrName>
                                        </p:attrNameLst>
                                      </p:cBhvr>
                                      <p:tavLst>
                                        <p:tav tm="0">
                                          <p:val>
                                            <p:strVal val="#ppt_x"/>
                                          </p:val>
                                        </p:tav>
                                        <p:tav tm="100000">
                                          <p:val>
                                            <p:strVal val="#ppt_x"/>
                                          </p:val>
                                        </p:tav>
                                      </p:tavLst>
                                    </p:anim>
                                    <p:anim calcmode="lin" valueType="num">
                                      <p:cBhvr>
                                        <p:cTn id="9" dur="1000" fill="hold"/>
                                        <p:tgtEl>
                                          <p:spTgt spid="10"/>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1000"/>
                                        <p:tgtEl>
                                          <p:spTgt spid="11"/>
                                        </p:tgtEl>
                                      </p:cBhvr>
                                    </p:animEffect>
                                    <p:anim calcmode="lin" valueType="num">
                                      <p:cBhvr>
                                        <p:cTn id="13" dur="1000" fill="hold"/>
                                        <p:tgtEl>
                                          <p:spTgt spid="11"/>
                                        </p:tgtEl>
                                        <p:attrNameLst>
                                          <p:attrName>ppt_x</p:attrName>
                                        </p:attrNameLst>
                                      </p:cBhvr>
                                      <p:tavLst>
                                        <p:tav tm="0">
                                          <p:val>
                                            <p:strVal val="#ppt_x"/>
                                          </p:val>
                                        </p:tav>
                                        <p:tav tm="100000">
                                          <p:val>
                                            <p:strVal val="#ppt_x"/>
                                          </p:val>
                                        </p:tav>
                                      </p:tavLst>
                                    </p:anim>
                                    <p:anim calcmode="lin" valueType="num">
                                      <p:cBhvr>
                                        <p:cTn id="14"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16"/>
                                        </p:tgtEl>
                                        <p:attrNameLst>
                                          <p:attrName>style.visibility</p:attrName>
                                        </p:attrNameLst>
                                      </p:cBhvr>
                                      <p:to>
                                        <p:strVal val="visible"/>
                                      </p:to>
                                    </p:set>
                                    <p:animEffect transition="in" filter="fade">
                                      <p:cBhvr>
                                        <p:cTn id="19" dur="1000"/>
                                        <p:tgtEl>
                                          <p:spTgt spid="16"/>
                                        </p:tgtEl>
                                      </p:cBhvr>
                                    </p:animEffect>
                                    <p:anim calcmode="lin" valueType="num">
                                      <p:cBhvr>
                                        <p:cTn id="20" dur="1000" fill="hold"/>
                                        <p:tgtEl>
                                          <p:spTgt spid="16"/>
                                        </p:tgtEl>
                                        <p:attrNameLst>
                                          <p:attrName>ppt_x</p:attrName>
                                        </p:attrNameLst>
                                      </p:cBhvr>
                                      <p:tavLst>
                                        <p:tav tm="0">
                                          <p:val>
                                            <p:strVal val="#ppt_x"/>
                                          </p:val>
                                        </p:tav>
                                        <p:tav tm="100000">
                                          <p:val>
                                            <p:strVal val="#ppt_x"/>
                                          </p:val>
                                        </p:tav>
                                      </p:tavLst>
                                    </p:anim>
                                    <p:anim calcmode="lin" valueType="num">
                                      <p:cBhvr>
                                        <p:cTn id="21" dur="1000" fill="hold"/>
                                        <p:tgtEl>
                                          <p:spTgt spid="16"/>
                                        </p:tgtEl>
                                        <p:attrNameLst>
                                          <p:attrName>ppt_y</p:attrName>
                                        </p:attrNameLst>
                                      </p:cBhvr>
                                      <p:tavLst>
                                        <p:tav tm="0">
                                          <p:val>
                                            <p:strVal val="#ppt_y+.1"/>
                                          </p:val>
                                        </p:tav>
                                        <p:tav tm="100000">
                                          <p:val>
                                            <p:strVal val="#ppt_y"/>
                                          </p:val>
                                        </p:tav>
                                      </p:tavLst>
                                    </p:anim>
                                  </p:childTnLst>
                                </p:cTn>
                              </p:par>
                              <p:par>
                                <p:cTn id="22" presetID="42" presetClass="entr" presetSubtype="0" fill="hold" grpId="0" nodeType="withEffect">
                                  <p:stCondLst>
                                    <p:cond delay="0"/>
                                  </p:stCondLst>
                                  <p:childTnLst>
                                    <p:set>
                                      <p:cBhvr>
                                        <p:cTn id="23" dur="1" fill="hold">
                                          <p:stCondLst>
                                            <p:cond delay="0"/>
                                          </p:stCondLst>
                                        </p:cTn>
                                        <p:tgtEl>
                                          <p:spTgt spid="18"/>
                                        </p:tgtEl>
                                        <p:attrNameLst>
                                          <p:attrName>style.visibility</p:attrName>
                                        </p:attrNameLst>
                                      </p:cBhvr>
                                      <p:to>
                                        <p:strVal val="visible"/>
                                      </p:to>
                                    </p:set>
                                    <p:animEffect transition="in" filter="fade">
                                      <p:cBhvr>
                                        <p:cTn id="24" dur="1000"/>
                                        <p:tgtEl>
                                          <p:spTgt spid="18"/>
                                        </p:tgtEl>
                                      </p:cBhvr>
                                    </p:animEffect>
                                    <p:anim calcmode="lin" valueType="num">
                                      <p:cBhvr>
                                        <p:cTn id="25" dur="1000" fill="hold"/>
                                        <p:tgtEl>
                                          <p:spTgt spid="18"/>
                                        </p:tgtEl>
                                        <p:attrNameLst>
                                          <p:attrName>ppt_x</p:attrName>
                                        </p:attrNameLst>
                                      </p:cBhvr>
                                      <p:tavLst>
                                        <p:tav tm="0">
                                          <p:val>
                                            <p:strVal val="#ppt_x"/>
                                          </p:val>
                                        </p:tav>
                                        <p:tav tm="100000">
                                          <p:val>
                                            <p:strVal val="#ppt_x"/>
                                          </p:val>
                                        </p:tav>
                                      </p:tavLst>
                                    </p:anim>
                                    <p:anim calcmode="lin" valueType="num">
                                      <p:cBhvr>
                                        <p:cTn id="26" dur="1000" fill="hold"/>
                                        <p:tgtEl>
                                          <p:spTgt spid="18"/>
                                        </p:tgtEl>
                                        <p:attrNameLst>
                                          <p:attrName>ppt_y</p:attrName>
                                        </p:attrNameLst>
                                      </p:cBhvr>
                                      <p:tavLst>
                                        <p:tav tm="0">
                                          <p:val>
                                            <p:strVal val="#ppt_y+.1"/>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42" presetClass="entr" presetSubtype="0" fill="hold" grpId="0" nodeType="clickEffect">
                                  <p:stCondLst>
                                    <p:cond delay="0"/>
                                  </p:stCondLst>
                                  <p:childTnLst>
                                    <p:set>
                                      <p:cBhvr>
                                        <p:cTn id="30" dur="1" fill="hold">
                                          <p:stCondLst>
                                            <p:cond delay="0"/>
                                          </p:stCondLst>
                                        </p:cTn>
                                        <p:tgtEl>
                                          <p:spTgt spid="20"/>
                                        </p:tgtEl>
                                        <p:attrNameLst>
                                          <p:attrName>style.visibility</p:attrName>
                                        </p:attrNameLst>
                                      </p:cBhvr>
                                      <p:to>
                                        <p:strVal val="visible"/>
                                      </p:to>
                                    </p:set>
                                    <p:animEffect transition="in" filter="fade">
                                      <p:cBhvr>
                                        <p:cTn id="31" dur="1000"/>
                                        <p:tgtEl>
                                          <p:spTgt spid="20"/>
                                        </p:tgtEl>
                                      </p:cBhvr>
                                    </p:animEffect>
                                    <p:anim calcmode="lin" valueType="num">
                                      <p:cBhvr>
                                        <p:cTn id="32" dur="1000" fill="hold"/>
                                        <p:tgtEl>
                                          <p:spTgt spid="20"/>
                                        </p:tgtEl>
                                        <p:attrNameLst>
                                          <p:attrName>ppt_x</p:attrName>
                                        </p:attrNameLst>
                                      </p:cBhvr>
                                      <p:tavLst>
                                        <p:tav tm="0">
                                          <p:val>
                                            <p:strVal val="#ppt_x"/>
                                          </p:val>
                                        </p:tav>
                                        <p:tav tm="100000">
                                          <p:val>
                                            <p:strVal val="#ppt_x"/>
                                          </p:val>
                                        </p:tav>
                                      </p:tavLst>
                                    </p:anim>
                                    <p:anim calcmode="lin" valueType="num">
                                      <p:cBhvr>
                                        <p:cTn id="33" dur="1000" fill="hold"/>
                                        <p:tgtEl>
                                          <p:spTgt spid="20"/>
                                        </p:tgtEl>
                                        <p:attrNameLst>
                                          <p:attrName>ppt_y</p:attrName>
                                        </p:attrNameLst>
                                      </p:cBhvr>
                                      <p:tavLst>
                                        <p:tav tm="0">
                                          <p:val>
                                            <p:strVal val="#ppt_y+.1"/>
                                          </p:val>
                                        </p:tav>
                                        <p:tav tm="100000">
                                          <p:val>
                                            <p:strVal val="#ppt_y"/>
                                          </p:val>
                                        </p:tav>
                                      </p:tavLst>
                                    </p:anim>
                                  </p:childTnLst>
                                </p:cTn>
                              </p:par>
                              <p:par>
                                <p:cTn id="34" presetID="42" presetClass="entr" presetSubtype="0" fill="hold" grpId="0" nodeType="withEffect">
                                  <p:stCondLst>
                                    <p:cond delay="0"/>
                                  </p:stCondLst>
                                  <p:childTnLst>
                                    <p:set>
                                      <p:cBhvr>
                                        <p:cTn id="35" dur="1" fill="hold">
                                          <p:stCondLst>
                                            <p:cond delay="0"/>
                                          </p:stCondLst>
                                        </p:cTn>
                                        <p:tgtEl>
                                          <p:spTgt spid="22"/>
                                        </p:tgtEl>
                                        <p:attrNameLst>
                                          <p:attrName>style.visibility</p:attrName>
                                        </p:attrNameLst>
                                      </p:cBhvr>
                                      <p:to>
                                        <p:strVal val="visible"/>
                                      </p:to>
                                    </p:set>
                                    <p:animEffect transition="in" filter="fade">
                                      <p:cBhvr>
                                        <p:cTn id="36" dur="1000"/>
                                        <p:tgtEl>
                                          <p:spTgt spid="22"/>
                                        </p:tgtEl>
                                      </p:cBhvr>
                                    </p:animEffect>
                                    <p:anim calcmode="lin" valueType="num">
                                      <p:cBhvr>
                                        <p:cTn id="37" dur="1000" fill="hold"/>
                                        <p:tgtEl>
                                          <p:spTgt spid="22"/>
                                        </p:tgtEl>
                                        <p:attrNameLst>
                                          <p:attrName>ppt_x</p:attrName>
                                        </p:attrNameLst>
                                      </p:cBhvr>
                                      <p:tavLst>
                                        <p:tav tm="0">
                                          <p:val>
                                            <p:strVal val="#ppt_x"/>
                                          </p:val>
                                        </p:tav>
                                        <p:tav tm="100000">
                                          <p:val>
                                            <p:strVal val="#ppt_x"/>
                                          </p:val>
                                        </p:tav>
                                      </p:tavLst>
                                    </p:anim>
                                    <p:anim calcmode="lin" valueType="num">
                                      <p:cBhvr>
                                        <p:cTn id="38" dur="1000" fill="hold"/>
                                        <p:tgtEl>
                                          <p:spTgt spid="2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P spid="16" grpId="0"/>
      <p:bldP spid="18" grpId="0"/>
      <p:bldP spid="20" grpId="0"/>
      <p:bldP spid="22" grpId="0"/>
    </p:bldLst>
  </p:timing>
</p:sld>
</file>

<file path=ppt/theme/theme1.xml><?xml version="1.0" encoding="utf-8"?>
<a:theme xmlns:a="http://schemas.openxmlformats.org/drawingml/2006/main" name="DividendVTI">
  <a:themeElements>
    <a:clrScheme name="Aspect">
      <a:dk1>
        <a:sysClr val="windowText" lastClr="000000"/>
      </a:dk1>
      <a:lt1>
        <a:sysClr val="window" lastClr="FFFFFF"/>
      </a:lt1>
      <a:dk2>
        <a:srgbClr val="585753"/>
      </a:dk2>
      <a:lt2>
        <a:srgbClr val="EBDDC3"/>
      </a:lt2>
      <a:accent1>
        <a:srgbClr val="71B9E4"/>
      </a:accent1>
      <a:accent2>
        <a:srgbClr val="E25D3C"/>
      </a:accent2>
      <a:accent3>
        <a:srgbClr val="BDB59D"/>
      </a:accent3>
      <a:accent4>
        <a:srgbClr val="A5AB81"/>
      </a:accent4>
      <a:accent5>
        <a:srgbClr val="7BA79D"/>
      </a:accent5>
      <a:accent6>
        <a:srgbClr val="968C8C"/>
      </a:accent6>
      <a:hlink>
        <a:srgbClr val="F7B615"/>
      </a:hlink>
      <a:folHlink>
        <a:srgbClr val="704404"/>
      </a:folHlink>
    </a:clrScheme>
    <a:fontScheme name="Dividend">
      <a:majorFont>
        <a:latin typeface="Franklin Gothic Demi"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Franklin Gothic Book"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Dividend">
      <a:fillStyleLst>
        <a:solidFill>
          <a:schemeClr val="phClr"/>
        </a:solidFill>
        <a:gradFill rotWithShape="1">
          <a:gsLst>
            <a:gs pos="0">
              <a:schemeClr val="phClr">
                <a:tint val="68000"/>
                <a:alpha val="90000"/>
                <a:lumMod val="100000"/>
              </a:schemeClr>
            </a:gs>
            <a:gs pos="100000">
              <a:schemeClr val="phClr">
                <a:tint val="90000"/>
                <a:lumMod val="95000"/>
              </a:schemeClr>
            </a:gs>
          </a:gsLst>
          <a:lin ang="5400000" scaled="1"/>
        </a:gradFill>
        <a:gradFill rotWithShape="1">
          <a:gsLst>
            <a:gs pos="0">
              <a:schemeClr val="phClr">
                <a:tint val="98000"/>
                <a:lumMod val="110000"/>
              </a:schemeClr>
            </a:gs>
            <a:gs pos="84000">
              <a:schemeClr val="phClr">
                <a:shade val="90000"/>
                <a:lumMod val="88000"/>
              </a:schemeClr>
            </a:gs>
          </a:gsLst>
          <a:lin ang="5400000" scaled="0"/>
        </a:gradFill>
      </a:fillStyleLst>
      <a:lnStyleLst>
        <a:ln w="12700" cap="rnd" cmpd="sng" algn="ctr">
          <a:solidFill>
            <a:schemeClr val="phClr">
              <a:lumMod val="90000"/>
            </a:schemeClr>
          </a:solidFill>
          <a:prstDash val="solid"/>
        </a:ln>
        <a:ln w="22225"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55000"/>
              </a:srgbClr>
            </a:outerShdw>
          </a:effectLst>
        </a:effectStyle>
        <a:effectStyle>
          <a:effectLst>
            <a:outerShdw blurRad="88900" dist="38100" dir="5040000" rotWithShape="0">
              <a:srgbClr val="000000">
                <a:alpha val="60000"/>
              </a:srgbClr>
            </a:outerShdw>
          </a:effectLst>
          <a:scene3d>
            <a:camera prst="orthographicFront">
              <a:rot lat="0" lon="0" rev="0"/>
            </a:camera>
            <a:lightRig rig="threePt" dir="tl">
              <a:rot lat="0" lon="0" rev="1200000"/>
            </a:lightRig>
          </a:scene3d>
          <a:sp3d>
            <a:bevelT w="38100" h="50800"/>
          </a:sp3d>
        </a:effectStyle>
      </a:effectStyleLst>
      <a:bgFillStyleLst>
        <a:solidFill>
          <a:schemeClr val="phClr"/>
        </a:solidFill>
        <a:gradFill rotWithShape="1">
          <a:gsLst>
            <a:gs pos="0">
              <a:schemeClr val="phClr">
                <a:tint val="90000"/>
                <a:lumMod val="110000"/>
              </a:schemeClr>
            </a:gs>
            <a:gs pos="88000">
              <a:schemeClr val="phClr">
                <a:shade val="94000"/>
                <a:satMod val="110000"/>
                <a:lumMod val="88000"/>
              </a:schemeClr>
            </a:gs>
          </a:gsLst>
          <a:lin ang="5400000" scaled="0"/>
        </a:gradFill>
        <a:gradFill rotWithShape="1">
          <a:gsLst>
            <a:gs pos="0">
              <a:schemeClr val="phClr">
                <a:tint val="90000"/>
                <a:lumMod val="110000"/>
              </a:schemeClr>
            </a:gs>
            <a:gs pos="100000">
              <a:schemeClr val="phClr">
                <a:shade val="98000"/>
                <a:satMod val="110000"/>
                <a:lumMod val="8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DividendVTI" id="{97558BDE-0B66-457C-BB6F-7B1B22DAA9B8}" vid="{F53508A3-AC60-448A-AF37-934D5F1A0D5E}"/>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Status xmlns="71af3243-3dd4-4a8d-8c0d-dd76da1f02a5">Not started</Status>
    <MediaServiceKeyPoints xmlns="71af3243-3dd4-4a8d-8c0d-dd76da1f02a5"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12" ma:contentTypeDescription="Create a new document." ma:contentTypeScope="" ma:versionID="a410dd7f93c95333ffa1b60ed6adedd1">
  <xsd:schema xmlns:xsd="http://www.w3.org/2001/XMLSchema" xmlns:xs="http://www.w3.org/2001/XMLSchema" xmlns:p="http://schemas.microsoft.com/office/2006/metadata/properties" xmlns:ns2="71af3243-3dd4-4a8d-8c0d-dd76da1f02a5" xmlns:ns3="16c05727-aa75-4e4a-9b5f-8a80a1165891" targetNamespace="http://schemas.microsoft.com/office/2006/metadata/properties" ma:root="true" ma:fieldsID="a936d9baba76aa3866493feff160faab" ns2:_="" ns3:_="">
    <xsd:import namespace="71af3243-3dd4-4a8d-8c0d-dd76da1f02a5"/>
    <xsd:import namespace="16c05727-aa75-4e4a-9b5f-8a80a1165891"/>
    <xsd:element name="properties">
      <xsd:complexType>
        <xsd:sequence>
          <xsd:element name="documentManagement">
            <xsd:complexType>
              <xsd:all>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element ref="ns2:Statu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internalName="MediaServiceOCR" ma:readOnly="true">
      <xsd:simpleType>
        <xsd:restriction base="dms:Note">
          <xsd:maxLength value="255"/>
        </xsd:restriction>
      </xsd:simpleType>
    </xsd:element>
    <xsd:element name="MediaServiceAutoTags" ma:index="11" nillable="true" ma:displayName="MediaServiceAutoTags"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fals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element name="Status" ma:index="19" nillable="true" ma:displayName="Status" ma:default="Not started" ma:format="Dropdown" ma:internalName="Status">
      <xsd:simpleType>
        <xsd:restriction base="dms:Choice">
          <xsd:enumeration value="Not started"/>
          <xsd:enumeration value="In Progress"/>
          <xsd:enumeration value="Completed"/>
        </xsd:restriction>
      </xsd:simple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FBD2D995-20F0-4C14-BF62-1248AB4B484D}">
  <ds:schemaRefs>
    <ds:schemaRef ds:uri="http://schemas.microsoft.com/office/2006/documentManagement/types"/>
    <ds:schemaRef ds:uri="16c05727-aa75-4e4a-9b5f-8a80a1165891"/>
    <ds:schemaRef ds:uri="http://purl.org/dc/elements/1.1/"/>
    <ds:schemaRef ds:uri="http://schemas.microsoft.com/office/2006/metadata/properties"/>
    <ds:schemaRef ds:uri="http://purl.org/dc/terms/"/>
    <ds:schemaRef ds:uri="http://purl.org/dc/dcmitype/"/>
    <ds:schemaRef ds:uri="http://schemas.microsoft.com/office/infopath/2007/PartnerControls"/>
    <ds:schemaRef ds:uri="http://schemas.openxmlformats.org/package/2006/metadata/core-properties"/>
    <ds:schemaRef ds:uri="71af3243-3dd4-4a8d-8c0d-dd76da1f02a5"/>
    <ds:schemaRef ds:uri="http://www.w3.org/XML/1998/namespace"/>
  </ds:schemaRefs>
</ds:datastoreItem>
</file>

<file path=customXml/itemProps2.xml><?xml version="1.0" encoding="utf-8"?>
<ds:datastoreItem xmlns:ds="http://schemas.openxmlformats.org/officeDocument/2006/customXml" ds:itemID="{BB3242A4-1E6A-4E02-809C-4A24066EC01D}">
  <ds:schemaRefs>
    <ds:schemaRef ds:uri="http://schemas.microsoft.com/sharepoint/v3/contenttype/forms"/>
  </ds:schemaRefs>
</ds:datastoreItem>
</file>

<file path=customXml/itemProps3.xml><?xml version="1.0" encoding="utf-8"?>
<ds:datastoreItem xmlns:ds="http://schemas.openxmlformats.org/officeDocument/2006/customXml" ds:itemID="{965255AC-12AC-4323-AA35-9BAC798B66BD}">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1af3243-3dd4-4a8d-8c0d-dd76da1f02a5"/>
    <ds:schemaRef ds:uri="16c05727-aa75-4e4a-9b5f-8a80a116589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
  <TotalTime>921</TotalTime>
  <Words>1049</Words>
  <PresentationFormat>Widescreen</PresentationFormat>
  <Paragraphs>143</Paragraphs>
  <Slides>11</Slides>
  <Notes>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11</vt:i4>
      </vt:variant>
    </vt:vector>
  </HeadingPairs>
  <TitlesOfParts>
    <vt:vector size="20" baseType="lpstr">
      <vt:lpstr>.VnTime</vt:lpstr>
      <vt:lpstr>Cambria Math</vt:lpstr>
      <vt:lpstr>Franklin Gothic Book</vt:lpstr>
      <vt:lpstr>Franklin Gothic Demi</vt:lpstr>
      <vt:lpstr>Stencil</vt:lpstr>
      <vt:lpstr>Times New Roman</vt:lpstr>
      <vt:lpstr>VNI-Vari</vt:lpstr>
      <vt:lpstr>Wingdings 2</vt:lpstr>
      <vt:lpstr>DividendVTI</vt:lpstr>
      <vt:lpstr>PowerPoint Presentation</vt:lpstr>
      <vt:lpstr>PowerPoint Presentation</vt:lpstr>
      <vt:lpstr>PowerPoint Presentation</vt:lpstr>
      <vt:lpstr>PowerPoint Presentation</vt:lpstr>
      <vt:lpstr>P :                  </vt:lpstr>
      <vt:lpstr>PowerPoint Presentation</vt:lpstr>
      <vt:lpstr>PowerPoint Presentation</vt:lpstr>
      <vt:lpstr>THẢO LUẬN NHÓM</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VnTeach.Com</dc:creator>
  <cp:keywords>VnTeach.Com</cp:keywords>
  <dcterms:created xsi:type="dcterms:W3CDTF">2022-06-25T14:56:10Z</dcterms:created>
  <dcterms:modified xsi:type="dcterms:W3CDTF">2024-06-21T11:27:31Z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ies>
</file>