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2" r:id="rId2"/>
  </p:sldMasterIdLst>
  <p:notesMasterIdLst>
    <p:notesMasterId r:id="rId83"/>
  </p:notesMasterIdLst>
  <p:sldIdLst>
    <p:sldId id="534" r:id="rId3"/>
    <p:sldId id="535" r:id="rId4"/>
    <p:sldId id="256" r:id="rId5"/>
    <p:sldId id="258" r:id="rId6"/>
    <p:sldId id="261" r:id="rId7"/>
    <p:sldId id="536" r:id="rId8"/>
    <p:sldId id="328" r:id="rId9"/>
    <p:sldId id="326" r:id="rId10"/>
    <p:sldId id="537" r:id="rId11"/>
    <p:sldId id="330" r:id="rId12"/>
    <p:sldId id="538" r:id="rId13"/>
    <p:sldId id="539" r:id="rId14"/>
    <p:sldId id="540" r:id="rId15"/>
    <p:sldId id="544" r:id="rId16"/>
    <p:sldId id="452" r:id="rId17"/>
    <p:sldId id="545" r:id="rId18"/>
    <p:sldId id="541" r:id="rId19"/>
    <p:sldId id="542" r:id="rId20"/>
    <p:sldId id="497" r:id="rId21"/>
    <p:sldId id="499" r:id="rId22"/>
    <p:sldId id="572" r:id="rId23"/>
    <p:sldId id="571" r:id="rId24"/>
    <p:sldId id="503" r:id="rId25"/>
    <p:sldId id="502" r:id="rId26"/>
    <p:sldId id="549" r:id="rId27"/>
    <p:sldId id="548" r:id="rId28"/>
    <p:sldId id="327" r:id="rId29"/>
    <p:sldId id="455" r:id="rId30"/>
    <p:sldId id="546" r:id="rId31"/>
    <p:sldId id="547" r:id="rId32"/>
    <p:sldId id="269" r:id="rId33"/>
    <p:sldId id="510" r:id="rId34"/>
    <p:sldId id="454" r:id="rId35"/>
    <p:sldId id="550" r:id="rId36"/>
    <p:sldId id="551" r:id="rId37"/>
    <p:sldId id="437" r:id="rId38"/>
    <p:sldId id="552" r:id="rId39"/>
    <p:sldId id="513" r:id="rId40"/>
    <p:sldId id="554" r:id="rId41"/>
    <p:sldId id="448" r:id="rId42"/>
    <p:sldId id="553" r:id="rId43"/>
    <p:sldId id="516" r:id="rId44"/>
    <p:sldId id="556" r:id="rId45"/>
    <p:sldId id="555" r:id="rId46"/>
    <p:sldId id="558" r:id="rId47"/>
    <p:sldId id="559" r:id="rId48"/>
    <p:sldId id="557" r:id="rId49"/>
    <p:sldId id="560" r:id="rId50"/>
    <p:sldId id="573" r:id="rId51"/>
    <p:sldId id="574" r:id="rId52"/>
    <p:sldId id="561" r:id="rId53"/>
    <p:sldId id="521" r:id="rId54"/>
    <p:sldId id="438" r:id="rId55"/>
    <p:sldId id="562" r:id="rId56"/>
    <p:sldId id="563" r:id="rId57"/>
    <p:sldId id="566" r:id="rId58"/>
    <p:sldId id="564" r:id="rId59"/>
    <p:sldId id="565" r:id="rId60"/>
    <p:sldId id="530" r:id="rId61"/>
    <p:sldId id="567" r:id="rId62"/>
    <p:sldId id="568" r:id="rId63"/>
    <p:sldId id="531" r:id="rId64"/>
    <p:sldId id="569" r:id="rId65"/>
    <p:sldId id="271" r:id="rId66"/>
    <p:sldId id="508" r:id="rId67"/>
    <p:sldId id="575" r:id="rId68"/>
    <p:sldId id="509" r:id="rId69"/>
    <p:sldId id="505" r:id="rId70"/>
    <p:sldId id="506" r:id="rId71"/>
    <p:sldId id="576" r:id="rId72"/>
    <p:sldId id="577" r:id="rId73"/>
    <p:sldId id="578" r:id="rId74"/>
    <p:sldId id="579" r:id="rId75"/>
    <p:sldId id="276" r:id="rId76"/>
    <p:sldId id="320" r:id="rId77"/>
    <p:sldId id="297" r:id="rId78"/>
    <p:sldId id="298" r:id="rId79"/>
    <p:sldId id="319" r:id="rId80"/>
    <p:sldId id="321" r:id="rId81"/>
    <p:sldId id="570" r:id="rId82"/>
  </p:sldIdLst>
  <p:sldSz cx="9144000" cy="5143500" type="screen16x9"/>
  <p:notesSz cx="6858000" cy="9144000"/>
  <p:embeddedFontLst>
    <p:embeddedFont>
      <p:font typeface="等线" panose="02010600030101010101" pitchFamily="2" charset="-122"/>
      <p:regular r:id="rId84"/>
    </p:embeddedFont>
    <p:embeddedFont>
      <p:font typeface="#9Slide07 IcielBaliho Script" pitchFamily="2" charset="0"/>
      <p:regular r:id="rId85"/>
    </p:embeddedFont>
    <p:embeddedFont>
      <p:font typeface="Asap" panose="020B0604020202020204" charset="0"/>
      <p:regular r:id="rId86"/>
      <p:bold r:id="rId87"/>
      <p:italic r:id="rId88"/>
      <p:boldItalic r:id="rId89"/>
    </p:embeddedFont>
    <p:embeddedFont>
      <p:font typeface="Barlow" panose="00000500000000000000" pitchFamily="2" charset="0"/>
      <p:regular r:id="rId90"/>
      <p:bold r:id="rId91"/>
      <p:italic r:id="rId92"/>
      <p:boldItalic r:id="rId93"/>
    </p:embeddedFont>
    <p:embeddedFont>
      <p:font typeface="Fira Sans Black" panose="020B0A03050000020004" pitchFamily="34" charset="0"/>
      <p:bold r:id="rId94"/>
      <p:boldItalic r:id="rId95"/>
    </p:embeddedFont>
    <p:embeddedFont>
      <p:font typeface="Fira Sans Condensed" panose="020B0604020202020204" pitchFamily="34" charset="0"/>
      <p:regular r:id="rId96"/>
      <p:bold r:id="rId97"/>
      <p:italic r:id="rId98"/>
      <p:boldItalic r:id="rId99"/>
    </p:embeddedFont>
    <p:embeddedFont>
      <p:font typeface="Fira Sans Condensed Black" panose="020B0A03050000020004" pitchFamily="34" charset="0"/>
      <p:bold r:id="rId100"/>
      <p:boldItalic r:id="rId101"/>
    </p:embeddedFont>
    <p:embeddedFont>
      <p:font typeface="Fira Sans Condensed Medium" panose="020B0603050000020004" pitchFamily="34" charset="0"/>
      <p:regular r:id="rId102"/>
      <p:italic r:id="rId103"/>
    </p:embeddedFont>
    <p:embeddedFont>
      <p:font typeface="Fira Sans Medium" panose="020B0604020202020204" pitchFamily="34" charset="0"/>
      <p:regular r:id="rId104"/>
      <p:italic r:id="rId105"/>
    </p:embeddedFont>
    <p:embeddedFont>
      <p:font typeface="Gadugi" panose="020B0502040204020203" pitchFamily="34" charset="0"/>
      <p:regular r:id="rId106"/>
      <p:bold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76A16"/>
    <a:srgbClr val="000000"/>
    <a:srgbClr val="FFFF99"/>
    <a:srgbClr val="506ED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140D33-7BC4-41FB-B71A-1FF099744B44}">
  <a:tblStyle styleId="{39140D33-7BC4-41FB-B71A-1FF099744B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61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4.xml"/><Relationship Id="rId107" Type="http://schemas.openxmlformats.org/officeDocument/2006/relationships/font" Target="fonts/font24.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9.fntdata"/><Relationship Id="rId5" Type="http://schemas.openxmlformats.org/officeDocument/2006/relationships/slide" Target="slides/slide3.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0.fntdata"/><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4.fntdata"/><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notesMaster" Target="notesMasters/notesMaster1.xml"/><Relationship Id="rId88" Type="http://schemas.openxmlformats.org/officeDocument/2006/relationships/font" Target="fonts/font5.fntdata"/><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c:spPr>
          <c:dPt>
            <c:idx val="0"/>
            <c:bubble3D val="0"/>
            <c:spPr>
              <a:solidFill>
                <a:schemeClr val="accent1"/>
              </a:solidFill>
              <a:ln>
                <a:noFill/>
              </a:ln>
            </c:spPr>
            <c:extLst>
              <c:ext xmlns:c16="http://schemas.microsoft.com/office/drawing/2014/chart" uri="{C3380CC4-5D6E-409C-BE32-E72D297353CC}">
                <c16:uniqueId val="{00000001-22E3-4EB0-91FC-6FCB52A5968D}"/>
              </c:ext>
            </c:extLst>
          </c:dPt>
          <c:dPt>
            <c:idx val="1"/>
            <c:bubble3D val="0"/>
            <c:spPr>
              <a:solidFill>
                <a:schemeClr val="accent4"/>
              </a:solidFill>
              <a:ln>
                <a:noFill/>
              </a:ln>
            </c:spPr>
            <c:extLst>
              <c:ext xmlns:c16="http://schemas.microsoft.com/office/drawing/2014/chart" uri="{C3380CC4-5D6E-409C-BE32-E72D297353CC}">
                <c16:uniqueId val="{00000003-22E3-4EB0-91FC-6FCB52A5968D}"/>
              </c:ext>
            </c:extLst>
          </c:dPt>
          <c:dPt>
            <c:idx val="2"/>
            <c:bubble3D val="0"/>
            <c:spPr>
              <a:solidFill>
                <a:schemeClr val="accent3"/>
              </a:solidFill>
              <a:ln>
                <a:noFill/>
              </a:ln>
            </c:spPr>
            <c:extLst>
              <c:ext xmlns:c16="http://schemas.microsoft.com/office/drawing/2014/chart" uri="{C3380CC4-5D6E-409C-BE32-E72D297353CC}">
                <c16:uniqueId val="{00000005-22E3-4EB0-91FC-6FCB52A5968D}"/>
              </c:ext>
            </c:extLst>
          </c:dPt>
          <c:dPt>
            <c:idx val="3"/>
            <c:bubble3D val="0"/>
            <c:spPr>
              <a:solidFill>
                <a:schemeClr val="accent2"/>
              </a:solidFill>
              <a:ln>
                <a:noFill/>
              </a:ln>
            </c:spPr>
            <c:extLst>
              <c:ext xmlns:c16="http://schemas.microsoft.com/office/drawing/2014/chart" uri="{C3380CC4-5D6E-409C-BE32-E72D297353CC}">
                <c16:uniqueId val="{00000007-22E3-4EB0-91FC-6FCB52A5968D}"/>
              </c:ext>
            </c:extLst>
          </c:dPt>
          <c:val>
            <c:numRef>
              <c:f>Sheet1!$B$2:$B$5</c:f>
              <c:numCache>
                <c:formatCode>General</c:formatCode>
                <c:ptCount val="4"/>
                <c:pt idx="0">
                  <c:v>8</c:v>
                </c:pt>
                <c:pt idx="1">
                  <c:v>5</c:v>
                </c:pt>
                <c:pt idx="2">
                  <c:v>7</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22E3-4EB0-91FC-6FCB52A5968D}"/>
            </c:ext>
          </c:extLst>
        </c:ser>
        <c:dLbls>
          <c:showLegendKey val="0"/>
          <c:showVal val="0"/>
          <c:showCatName val="0"/>
          <c:showSerName val="0"/>
          <c:showPercent val="0"/>
          <c:showBubbleSize val="0"/>
          <c:showLeaderLines val="1"/>
        </c:dLbls>
        <c:firstSliceAng val="0"/>
        <c:holeSize val="57"/>
      </c:doughnutChart>
    </c:plotArea>
    <c:plotVisOnly val="1"/>
    <c:dispBlanksAs val="zero"/>
    <c:showDLblsOverMax val="0"/>
  </c:chart>
  <c:txPr>
    <a:bodyPr/>
    <a:lstStyle/>
    <a:p>
      <a:pPr>
        <a:defRPr lang="zh-CN" sz="1800"/>
      </a:pPr>
      <a:endParaRPr lang="en-US"/>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4:56.651"/>
    </inkml:context>
    <inkml:brush xml:id="br0">
      <inkml:brushProperty name="width" value="0.07938" units="cm"/>
      <inkml:brushProperty name="height" value="0.07938" units="cm"/>
      <inkml:brushProperty name="color" value="#FBB505"/>
    </inkml:brush>
  </inkml:definitions>
  <inkml:trace contextRef="#ctx0" brushRef="#br0">0 113 2304 0 0,'0'0'4229'0'0,"1"-16"-1324"0"0,15 0 681 0 0,-16 15-3390 0 0,2-1-93 0 0,-1 1 1 0 0,1 0-1 0 0,-1-1 1 0 0,1 1-1 0 0,-1 0 1 0 0,1 0 0 0 0,-1 0-1 0 0,1 0 1 0 0,0 0-1 0 0,0 0 1 0 0,0 0-1 0 0,2 0 1 0 0,2-1 138 0 0,-1-1-153 0 0,0 1 0 0 0,0 0 1 0 0,1 0-1 0 0,-1 1 0 0 0,7-2 1 0 0,-11 3-21 0 0,1 0 1 0 0,-1 0 0 0 0,1 0 0 0 0,-1-1 0 0 0,0 1-1 0 0,1-1 1 0 0,-1 1 0 0 0,1-1 0 0 0,1-1-1 0 0,5-1-33 0 0,20-7 145 0 0,-24 8-139 0 0,0 0-1 0 0,1 1 1 0 0,-1-1-1 0 0,1 1 0 0 0,0 0 1 0 0,-1 0-1 0 0,1 0 1 0 0,0 1-1 0 0,0-1 1 0 0,6 2-1 0 0,-3-1 146 0 0,1 0 0 0 0,-1 0-1 0 0,1-1 1 0 0,14-3 0 0 0,-1 1 52 0 0,28-1 252 0 0,26-4 178 0 0,-74 7-646 0 0,1 1 0 0 0,-1 0-1 0 0,1 0 1 0 0,-1 0 0 0 0,0 0-1 0 0,1 1 1 0 0,-1-1 0 0 0,1 0-1 0 0,2 2 1 0 0,17 1 201 0 0,85 6 445 0 0,-87-8-619 0 0,0 1 0 0 0,0 1 0 0 0,22 6 0 0 0,-1 1 46 0 0,69 29 0 0 0,-77-25-96 0 0,47 11 0 0 0,-7 2-2 0 0,-27-9 68 0 0,47 20-66 0 0,42 20 0 0 0,-86-35 0 0 0,5 3 94 0 0,-35-16-63 0 0,0 0-1 0 0,1-1 1 0 0,26 6-1 0 0,-26-8 1 0 0,38 17 0 0 0,2 0 25 0 0,84 30 18 0 0,-70-32-44 0 0,10 5 143 0 0,-53-17-122 0 0,-22-7-42 0 0,1 0-1 0 0,11 6 1 0 0,3 2 81 0 0,0-1 0 0 0,1-1 0 0 0,37 8 0 0 0,11 1 9 0 0,134 26-330 0 0,-136-38 336 0 0,-44-4-55 0 0,34 5-1 0 0,-17 0 18 0 0,59 1-1 0 0,-63-6-3 0 0,232 7 243 0 0,-236-7-240 0 0,11 0-6 0 0,38-2 45 0 0,-31 2-62 0 0,79 4 84 0 0,2 0 21 0 0,-71-6 42 0 0,69-9 0 0 0,-110 5-110 0 0,-12 2-31 0 0,0 1 0 0 0,14-1 0 0 0,35-3 152 0 0,-50 5-171 0 0,0 0 0 0 0,0-1 1 0 0,0 0-1 0 0,-1-1 0 0 0,15-4 0 0 0,26-5 102 0 0,-44 9-115 0 0,0 1-1 0 0,1 0 1 0 0,8-1 0 0 0,9-1 8 0 0,4-1 247 0 0,-21 4-256 0 0,0-1 0 0 0,-1 0 0 0 0,0 0 0 0 0,11-4 0 0 0,30-6-16 0 0,-5 1 0 0 0,-36 8 0 0 0,-3 1 0 0 0,-1 0 0 0 0,0 1 0 0 0,0-1 0 0 0,1 1 0 0 0,-1-1 0 0 0,1 1 0 0 0,-1 0 0 0 0,0 0 0 0 0,4 0 0 0 0,5 0 22 0 0,1-2 0 0 0,-1 1-1 0 0,19-6 1 0 0,-14 3-37 0 0,54-13 87 0 0,-69 16-75 0 0,12-1 82 0 0,24-2 0 0 0,-35 4-71 0 0,-1-1-1 0 0,1 0 1 0 0,0 1 0 0 0,-1-1-1 0 0,1 0 1 0 0,-1 0 0 0 0,1 0-1 0 0,1-1 1 0 0,3-2 43 0 0,30-14 256 0 0,-33 17-294 0 0,10-9 59 0 0,-10 8-19 0 0,-2 1-59 0 0,18-5 211 0 0,-18 6-140 0 0,1-2 1 0 0,-2 2-66 0 0,0 0-1 0 0,0-1 1 0 0,0 1-1 0 0,0 0 1 0 0,1-1-1 0 0,-1 1 1 0 0,0 0-1 0 0,0-1 0 0 0,0 1 1 0 0,0 0-1 0 0,1 0 1 0 0,-1-1-1 0 0,0 1 1 0 0,0 0-1 0 0,1 0 1 0 0,-1-1-1 0 0,0 1 1 0 0,0 0-1 0 0,1 0 1 0 0,-1 0-1 0 0,0-1 1 0 0,1 1-1 0 0,-1 0 1 0 0,0 0-1 0 0,1 0 0 0 0,-1 0 1 0 0,0 0-1 0 0,1 0 1 0 0,0-1-96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5:01.223"/>
    </inkml:context>
    <inkml:brush xml:id="br0">
      <inkml:brushProperty name="width" value="0.07938" units="cm"/>
      <inkml:brushProperty name="height" value="0.07938" units="cm"/>
      <inkml:brushProperty name="color" value="#FBB505"/>
    </inkml:brush>
  </inkml:definitions>
  <inkml:trace contextRef="#ctx0" brushRef="#br0">1 3147 3680 0 0,'0'0'4416'0'0,"18"3"-1672"0"0,-7 0-1850 0 0,0 0 0 0 0,0 0 1 0 0,17 0-1 0 0,2 1-455 0 0,19 3 14 0 0,13-3 238 0 0,-4-8-124 0 0,-52 4-520 0 0,1-1-1 0 0,-1 0 1 0 0,1-1-1 0 0,7-2 1 0 0,20-3 127 0 0,66-8 307 0 0,-93 14-428 0 0,0-1 0 0 0,0 0 0 0 0,11-4 0 0 0,11-3 127 0 0,-20 7-118 0 0,-1 0 0 0 0,15-7 0 0 0,-6 2 8 0 0,36-9 122 0 0,-25 7-131 0 0,-20 7-216 0 0,0 0-1 0 0,-1-1 1 0 0,9-4-1 0 0,-15 7 146 0 0,0-1 0 0 0,0 1 1 0 0,0-1-1 0 0,0 1 0 0 0,1 0 0 0 0,-1-1 0 0 0,0 1 0 0 0,0 0 0 0 0,1 0 1 0 0,-1 0-1 0 0,0 0 0 0 0,1 0 0 0 0,-1 0 0 0 0,2 1 0 0 0,-2-1 38 0 0,0 0-1 0 0,1 1 1 0 0,-1-1-1 0 0,1 0 1 0 0,-1 0-1 0 0,0 0 1 0 0,1 0-1 0 0,-1-1 1 0 0,0 1-1 0 0,1 0 1 0 0,-1-1-1 0 0,0 1 1 0 0,2-1-1 0 0,7-5 161 0 0,-6 4-115 0 0,-1 0 1 0 0,1 1 0 0 0,-1-1-1 0 0,1 1 1 0 0,0-1-1 0 0,4 0 1 0 0,-5 1-69 0 0,0 0-1 0 0,1 0 1 0 0,-1-1 0 0 0,0 1-1 0 0,0-1 1 0 0,0 0-1 0 0,4-3 1 0 0,-4 2 4 0 0,-1 1 0 0 0,1 1 1 0 0,0-1-1 0 0,-1 0 0 0 0,1 1 0 0 0,0-1 1 0 0,0 1-1 0 0,1 0 0 0 0,-1 0 1 0 0,5-1-1 0 0,-1 1 6 0 0,0-1 0 0 0,-1 0 0 0 0,1 0 0 0 0,0 0 1 0 0,10-6-1 0 0,8-3 40 0 0,-6 2-18 0 0,-17 7-30 0 0,1 0 0 0 0,1 1 0 0 0,-1-1 0 0 0,0 1 0 0 0,0 0 0 0 0,4-1 0 0 0,5 0 31 0 0,-1-1 1 0 0,0 0-1 0 0,0 0 1 0 0,0-1-1 0 0,-1-1 1 0 0,13-6-1 0 0,43-24 171 0 0,-51 27-181 0 0,31-13 0 0 0,-33 16 33 0 0,0-1 0 0 0,-1 0 0 0 0,19-12 0 0 0,15-8-262 0 0,9-8 552 0 0,-39 25-261 0 0,-1 0-1 0 0,0-1 1 0 0,20-17-1 0 0,12-11-13 0 0,19-15 15 0 0,-52 42-44 0 0,-11 9-44 0 0,-1 1 0 0 0,1-2 0 0 0,0 1 0 0 0,-1 0 0 0 0,4-5 0 0 0,95-107 132 0 0,-59 75-30 0 0,-22 21-37 0 0,20-23 0 0 0,4-2 2 0 0,-5 6 16 0 0,16-18 9 0 0,30-34 10 0 0,-42 36-41 0 0,14-14-64 0 0,-11 9 16 0 0,28-25 33 0 0,-12 14 14 0 0,-12 17-63 0 0,10-12 0 0 0,5-3 0 0 0,-9 5 0 0 0,32-39 64 0 0,-57 60-64 0 0,-24 32 0 0 0,1 0 0 0 0,1 0 0 0 0,0 1 0 0 0,0 0 0 0 0,12-8 0 0 0,9-8 0 0 0,138-111 124 0 0,-78 63 20 0 0,-8 2-65 0 0,28-42-87 0 0,108-67-39 0 0,-171 142 281 0 0,36-22-114 0 0,-19 15-22 0 0,-36 25-98 0 0,-21 15 0 0 0,1-1 0 0 0,-1 0 0 0 0,1-1 0 0 0,11-11 0 0 0,110-110 0 0 0,-77 77 0 0 0,64-40 85 0 0,-36 29 12 0 0,-56 44 0 0 0,37-20 0 0 0,-3 3-145 0 0,25-16 120 0 0,-51 32-2 0 0,33-26-1 0 0,-35 24-11 0 0,-15 11-60 0 0,16-15-1 0 0,-31 22 3 0 0,1 0 0 0 0,12-3 0 0 0,-8 4 11 0 0,-4 1 30 0 0,-1 0-35 0 0,0 0 0 0 0,1 0 0 0 0,-1 0 0 0 0,0 0 0 0 0,0 0 0 0 0,1 0 0 0 0,-1 0 0 0 0,0 0 0 0 0,0 0 0 0 0,1-1 1 0 0,-1 1-1 0 0,0 0 0 0 0,0 0 0 0 0,1 0 0 0 0,-1 0 0 0 0,0-1 0 0 0,0 1 0 0 0,0 0 0 0 0,1 0 0 0 0,-1 0 0 0 0,0-1 0 0 0,0 1 0 0 0,0 0 0 0 0,0 0 0 0 0,0-1 0 0 0,0 1 0 0 0,1 0 0 0 0,-1 0 0 0 0,0-1 1 0 0,0 1-1 0 0,0-1 138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5:04.608"/>
    </inkml:context>
    <inkml:brush xml:id="br0">
      <inkml:brushProperty name="width" value="0.07938" units="cm"/>
      <inkml:brushProperty name="height" value="0.07938" units="cm"/>
      <inkml:brushProperty name="color" value="#FBB505"/>
    </inkml:brush>
  </inkml:definitions>
  <inkml:trace contextRef="#ctx0" brushRef="#br0">1 6502 2760 0 0,'0'0'8752'0'0,"15"9"-7496"0"0,-8-7-1092 0 0,-1-1 0 0 0,1 0 0 0 0,-1 0 0 0 0,1-1 0 0 0,10 0 0 0 0,4-5 266 0 0,-8 1-280 0 0,11-1 32 0 0,-1-2 1 0 0,-1-1 0 0 0,33-16 0 0 0,15-5 219 0 0,-55 22-247 0 0,0 0 0 0 0,25-16 0 0 0,-23 12 39 0 0,28-12-1 0 0,-34 18-118 0 0,0-1 1 0 0,13-10-1 0 0,9-5 63 0 0,-18 12-36 0 0,0-1 1 0 0,17-13-1 0 0,3-4 61 0 0,-11 9 9 0 0,30-30-1 0 0,-32 28-90 0 0,23-18 269 0 0,96-63-1 0 0,-97 72-230 0 0,-1-1-1 0 0,-2-2 1 0 0,39-40 0 0 0,-55 48-83 0 0,-11 11 3 0 0,0-1-1 0 0,20-26 1 0 0,0 2 52 0 0,-25 29-68 0 0,0 0 0 0 0,9-14 0 0 0,-16 19-15 0 0,9-14 42 0 0,1 1 1 0 0,26-28 0 0 0,71-73 156 0 0,-46 48-196 0 0,-43 47 29 0 0,0-1-1 0 0,-1-1 0 0 0,-1-1 0 0 0,-2-1 0 0 0,14-29 0 0 0,-20 38-10 0 0,0 0 1 0 0,0 1-1 0 0,16-18 0 0 0,11-24-18 0 0,6-3 279 0 0,42-84-1 0 0,-83 142-261 0 0,46-95-14 0 0,-12 17-171 0 0,-4 5-558 0 0,83-143 1611 0 0,-88 161-896 0 0,-3 4 0 0 0,37-69 41 0 0,-3 7-18 0 0,-5 11-23 0 0,-3-2 0 0 0,8-27 0 0 0,-41 90 0 0 0,34-63 0 0 0,-17 44 0 0 0,8-14 0 0 0,9-21 74 0 0,-41 78-84 0 0,-5 8 10 0 0,-1 1 0 0 0,0-1 0 0 0,2-15 0 0 0,8-24 0 0 0,9-3 0 0 0,37-65 0 0 0,-15 26 0 0 0,-21 43 0 0 0,-11 28 124 0 0,-2-1 0 0 0,15-45 0 0 0,-9 23 320 0 0,29-57-1087 0 0,-6 12 614 0 0,-2 15 29 0 0,-9 19 0 0 0,2-1 11 0 0,7-16-607 0 0,-23 38 318 0 0,61-141 1045 0 0,-34 104-699 0 0,5-13-72 0 0,-15 25 4 0 0,-18 38 0 0 0,12-33 0 0 0,7-23 0 0 0,70-122 0 0 0,-74 150 0 0 0,36-57 0 0 0,-20 26 0 0 0,-15 25 0 0 0,-28 53 0 0 0,0 0 0 0 0,0 0 0 0 0,-1 0 0 0 0,0-1 0 0 0,1-6 0 0 0,6-15 0 0 0,-2 12 0 0 0,-3 7 0 0 0,0 0 0 0 0,0 1 0 0 0,9-13 0 0 0,-1 3 0 0 0,11-21 0 0 0,-3 4 0 0 0,5-4 0 0 0,20-30 0 0 0,-26 40 0 0 0,28-55 0 0 0,-28 49 0 0 0,11-28 0 0 0,-14 32 0 0 0,-12 22 13 0 0,1-1 0 0 0,0 1 0 0 0,0 0 0 0 0,6-7-1 0 0,19-27-12 0 0,-22 30 0 0 0,0 0 0 0 0,1 1 0 0 0,0 0 0 0 0,12-11 0 0 0,37-40 0 0 0,-22 24 25 0 0,-7 7 14 0 0,-17 20-39 0 0,8-7 11 0 0,5-5 42 0 0,-11 9-42 0 0,10-11 53 0 0,-18 20-35 0 0,0-1-1 0 0,0 1 1 0 0,7-10 0 0 0,-5 5 33 0 0,3-2 47 0 0,0 1 0 0 0,1 0 0 0 0,0 0 0 0 0,13-8-1 0 0,0-3-31 0 0,-11 8-78 0 0,39-32 193 0 0,-47 42-181 0 0,-1 1 42 0 0,7-8 314 0 0,-10 9-286 0 0,-1 1-77 0 0,0-1-1 0 0,0 1 1 0 0,1-1-1 0 0,-1 1 1 0 0,0 0-1 0 0,0-1 0 0 0,1 1 1 0 0,-1 0-1 0 0,0 0 1 0 0,1-1-1 0 0,-1 1 1 0 0,0 0-1 0 0,1 0 1 0 0,-1-1-1 0 0,0 1 1 0 0,1 0-1 0 0,-1 0 0 0 0,0 0 1 0 0,1 0-1 0 0,-1-1 1 0 0,1 1-1 0 0,0 0 1 0 0,2-3 67 0 0,0-1-16 0 0,22-14-34 0 0,-24 18 72 0 0,5-8-1774 0 0,-2 1 338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7:02.361"/>
    </inkml:context>
    <inkml:brush xml:id="br0">
      <inkml:brushProperty name="width" value="0.07938" units="cm"/>
      <inkml:brushProperty name="height" value="0.07938" units="cm"/>
      <inkml:brushProperty name="color" value="#FBB505"/>
    </inkml:brush>
  </inkml:definitions>
  <inkml:trace contextRef="#ctx0" brushRef="#br0">4556 0 3224 0 0,'0'0'9894'0'0,"-5"6"-9236"0"0,3-4-548 0 0,0-1 0 0 0,0 1 0 0 0,0-1 0 0 0,0 0 0 0 0,0 0 0 0 0,-1 0 0 0 0,1 0 0 0 0,0 0 0 0 0,-1 0 0 0 0,1-1 0 0 0,-1 1 0 0 0,1-1 0 0 0,-1 1 0 0 0,0-1 0 0 0,-3 0 0 0 0,-28 6 1007 0 0,-79 32 693 0 0,58-22-1474 0 0,41-12-280 0 0,1-1 0 0 0,-1 2 0 0 0,1 0 0 0 0,-20 10 0 0 0,-19 9 42 0 0,39-18-55 0 0,0 0 0 0 0,-22 14 0 0 0,-38 25 194 0 0,3-2 83 0 0,52-30-260 0 0,-4 2 35 0 0,1 0-1 0 0,-21 22 1 0 0,11-11 35 0 0,21-18-60 0 0,-16 17 0 0 0,15-15-36 0 0,0 0 0 0 0,-1-1 0 0 0,0 0 1 0 0,-16 9-1 0 0,-11 8 25 0 0,-37 35 83 0 0,-73 75 0 0 0,136-123-142 0 0,-1 0 0 0 0,-23 28 0 0 0,-13 16 14 0 0,-6 9 117 0 0,33-41-7 0 0,-20 29-1 0 0,8-11 100 0 0,25-32-97 0 0,0 2 0 0 0,-9 12-1 0 0,-42 63-245 0 0,-14 22 291 0 0,59-81-126 0 0,-53 101-117 0 0,4-4 91 0 0,10-21 80 0 0,-5 1-89 0 0,55-97-7 0 0,-37 80 61 0 0,25-52-22 0 0,-20 34-1 0 0,19-38-44 0 0,-23 56 0 0 0,-41 123 163 0 0,53-127-160 0 0,-28 76 0 0 0,23-58 0 0 0,-32 103-13 0 0,54-166 30 0 0,-4 16 33 0 0,-32 72 0 0 0,39-106-50 0 0,-7 29 0 0 0,-3 6 0 0 0,-28 89 94 0 0,8-23-6 0 0,31-102-82 0 0,-13 35-36 0 0,-17 76 0 0 0,-3 28 30 0 0,13-60 0 0 0,-12 30 0 0 0,4-11 0 0 0,-4 30-64 0 0,31-102 64 0 0,7-34 0 0 0,0-1 0 0 0,-6 17 0 0 0,-1-1 0 0 0,-2 6 0 0 0,-21 42 0 0 0,16-37 0 0 0,10-25 0 0 0,0-1 0 0 0,-9 16 0 0 0,7-13 0 0 0,-1 0 0 0 0,-10 34 0 0 0,4-10 0 0 0,-40 95 0 0 0,41-97 0 0 0,10-27 0 0 0,1-1 0 0 0,-2 1 0 0 0,-6 13 0 0 0,-40 66-25 0 0,-7 14-27 0 0,43-81 8 0 0,2 2 1 0 0,1-1-1 0 0,1 2 0 0 0,-11 36 0 0 0,17-49 44 0 0,-10 19 0 0 0,-3 5 0 0 0,11-21 0 0 0,0-2 0 0 0,-2 1 0 0 0,-19 25 0 0 0,5-9 0 0 0,17-22 0 0 0,0-2 0 0 0,-12 12 0 0 0,10-12 0 0 0,1 1 0 0 0,-12 16 0 0 0,-45 66 0 0 0,40-62 0 0 0,20-25 0 0 0,1 1 0 0 0,-1 0 0 0 0,1 0 0 0 0,0 0 0 0 0,0 0 0 0 0,0 1 0 0 0,-3 6 0 0 0,-7 16 0 0 0,-1 0 0 0 0,-1-1 0 0 0,-34 44 0 0 0,34-50 0 0 0,15-20 0 0 0,-5 7 0 0 0,-1 0 0 0 0,0 0 0 0 0,-10 10 0 0 0,12-13 0 0 0,0 0 0 0 0,1 0 0 0 0,-6 8 0 0 0,-11 13 0 0 0,12-17 0 0 0,0 0 0 0 0,-7 11 0 0 0,-10 11 0 0 0,9-9 21 0 0,-2 2 52 0 0,-54 49-7 0 0,56-56-66 0 0,-19 14 0 0 0,21-18 0 0 0,7-7 0 0 0,1 0 0 0 0,0 0 0 0 0,0 1 0 0 0,0 0 0 0 0,0 0 0 0 0,-9 13 0 0 0,-22 31 0 0 0,27-38 0 0 0,-1 0 0 0 0,0-1 0 0 0,-1-1 0 0 0,-16 12 0 0 0,-6 6 0 0 0,22-18 0 0 0,0 0 0 0 0,0-1 0 0 0,-15 8 0 0 0,3 2 0 0 0,-51 27 0 0 0,31-16 0 0 0,22-15 0 0 0,20-14 0 0 0,1-1 0 0 0,0 1 0 0 0,-1-1 0 0 0,1 1 0 0 0,0 0 0 0 0,0 0 0 0 0,-1-1 0 0 0,1 1 0 0 0,0 0 0 0 0,0 0 0 0 0,-1 2 0 0 0,-3 1 0 0 0,-72 31 0 0 0,63-28 0 0 0,-24 16 0 0 0,11-6 0 0 0,23-13 0 0 0,-2 1 0 0 0,2-2 0 0 0,-2 1 0 0 0,0 1 0 0 0,2-2 0 0 0,-13 6-60 0 0,11-6 48 0 0,2 2 12 0 0,-2 1 0 0 0,3-3-10 0 0,0-1-43 0 0,3-3 64 0 0,-1 2-15 0 0,-16 16-153 0 0,15-16 143 0 0,-6 10-423 0 0,1-1 746 0 0,5-8-396 0 0,0 0 0 0 0,1 0-1 0 0,-1 0 1 0 0,1 1-1 0 0,0-1 1 0 0,-2 4 0 0 0,0-1-1511 0 0,2-14-1420 0 0,1 3 2050 0 0,0-3-4809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7:06.566"/>
    </inkml:context>
    <inkml:brush xml:id="br0">
      <inkml:brushProperty name="width" value="0.07938" units="cm"/>
      <inkml:brushProperty name="height" value="0.07938" units="cm"/>
      <inkml:brushProperty name="color" value="#FBB505"/>
    </inkml:brush>
  </inkml:definitions>
  <inkml:trace contextRef="#ctx0" brushRef="#br0">4509 0 2304 0 0,'0'0'11312'0'0,"-13"15"-9672"0"0,-46 14-265 0 0,38-20-910 0 0,-26 15 0 0 0,35-18-323 0 0,-181 100 1201 0 0,136-77-1150 0 0,28-13-48 0 0,18-11-12 0 0,1 0 0 0 0,-19 14 0 0 0,-56 53 16 0 0,-39 30 398 0 0,82-70-330 0 0,-36 25 104 0 0,-111 82-21 0 0,77-36-42 0 0,76-62-170 0 0,21-23-23 0 0,-25 24 1 0 0,-43 26-2 0 0,-30 28 69 0 0,-37 47-221 0 0,130-121 88 0 0,0 1 0 0 0,-17 27 0 0 0,-10 13 0 0 0,-94 115 0 0 0,86-113 44 0 0,-30 37-172 0 0,68-79 143 0 0,3-4 17 0 0,0 0 1 0 0,-16 33-1 0 0,10-15-106 0 0,-2-1 0 0 0,-36 45-1 0 0,12-16 78 0 0,-22 21-3 0 0,47-61 0 0 0,-23 24 0 0 0,20-23 0 0 0,-22 32 0 0 0,16-12 0 0 0,-36 47-53 0 0,-24 24 43 0 0,56-71 9 0 0,-112 143 1 0 0,66-96 0 0 0,44-52 70 0 0,-13 16 260 0 0,-25 28-690 0 0,11-11 288 0 0,-3-11 72 0 0,60-57 0 0 0,0 0 0 0 0,-12 8 0 0 0,-9 9 0 0 0,4-4 0 0 0,-6 7 0 0 0,8-4 0 0 0,-12 15 0 0 0,28-31 1 0 0,-1 0 0 0 0,0 0 0 0 0,0-1-1 0 0,-14 9 1 0 0,3-1 67 0 0,6-5 98 0 0,-24 13 1 0 0,-1 0-354 0 0,-21 14 87 0 0,25-16 144 0 0,24-15 12 0 0,-1 1 1 0 0,1 0-1 0 0,-8 7 0 0 0,5-5-129 0 0,1 0-1 0 0,-1-1 1 0 0,-16 8 0 0 0,-13 8 75 0 0,29-17-2 0 0,0 1 0 0 0,-20 6 0 0 0,6-2 0 0 0,-51 13 0 0 0,5-3 0 0 0,13-5 0 0 0,25-7 0 0 0,25-6 0 0 0,-1 0 0 0 0,1 0 0 0 0,0 0 0 0 0,-11 6 0 0 0,6-2 0 0 0,-1-1 0 0 0,0 0 0 0 0,-22 4 0 0 0,-3 1 0 0 0,-84 26 64 0 0,92-29-56 0 0,-45 4 0 0 0,36-6 210 0 0,-1-1-412 0 0,28-2 137 0 0,-25 1 0 0 0,36-3 14 0 0,-2 2 22 0 0,4-2-32 0 0,-1 0 0 0 0,1 1 0 0 0,0-1 0 0 0,0 0 0 0 0,-1 0 0 0 0,1 0 0 0 0,0 0 1 0 0,0 0-1 0 0,-1 0 0 0 0,1 0 0 0 0,0 0 0 0 0,0 0 0 0 0,-1 0 0 0 0,1 0 0 0 0,0 0 0 0 0,-1 0 1 0 0,1 0-1 0 0,0 0 0 0 0,0 0 0 0 0,-1 0 0 0 0,1 0 0 0 0,0 0 0 0 0,-1 0 0 0 0,1 0 0 0 0,0 0 1 0 0,0 0-1 0 0,-1-1 0 0 0,1 1 0 0 0,0 0 0 0 0,0 0 0 0 0,0 0 0 0 0,-1 0 0 0 0,1-1 0 0 0,0 1 0 0 0,0 0 1 0 0,0 0-1 0 0,-1-1 0 0 0,1 1 0 0 0,-1-11-3685 0 0,1-1-4282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3T06:37:10.057"/>
    </inkml:context>
    <inkml:brush xml:id="br0">
      <inkml:brushProperty name="width" value="0.07938" units="cm"/>
      <inkml:brushProperty name="height" value="0.07938" units="cm"/>
      <inkml:brushProperty name="color" value="#FBB505"/>
    </inkml:brush>
  </inkml:definitions>
  <inkml:trace contextRef="#ctx0" brushRef="#br0">4223 3749 2760 0 0,'0'0'5776'0'0,"-10"7"-3248"0"0,8-7-2402 0 0,-1 1 1 0 0,0-1-1 0 0,0 1 1 0 0,0-1-1 0 0,0 0 1 0 0,0 0-1 0 0,0 0 1 0 0,0 0 0 0 0,0-1-1 0 0,-4 0 1 0 0,-23-6 906 0 0,18 1-313 0 0,-43-18 1141 0 0,-37-16-436 0 0,47 23-939 0 0,28 12-252 0 0,1-1 1 0 0,0-1 0 0 0,-21-12-1 0 0,1-1 9 0 0,15 9-119 0 0,-21-16 0 0 0,21 11-79 0 0,11 10-17 0 0,0-2 0 0 0,0 1 0 0 0,1-1-1 0 0,0-1 1 0 0,-15-18 0 0 0,11 11 68 0 0,-20-21 0 0 0,17 19-41 0 0,13 15-43 0 0,-9-9 44 0 0,1-2-1 0 0,0 1 1 0 0,-9-18-1 0 0,5 7 37 0 0,-25-31-1 0 0,-8-11-14 0 0,29 39 22 0 0,-29-33-1 0 0,8 11 19 0 0,16 17-38 0 0,-55-69 143 0 0,69 87-181 0 0,0-1 0 0 0,1 1 0 0 0,-12-28 0 0 0,10 20-10 0 0,-14-21-1 0 0,-23-38 85 0 0,-10-15 78 0 0,-75-94 314 0 0,77 99-278 0 0,28 45-202 0 0,-7-11 90 0 0,-15-22 117 0 0,11 17-110 0 0,-31-48 4 0 0,46 72-123 0 0,-22-45 0 0 0,-4-8 6 0 0,14 39 62 0 0,21 32-9 0 0,-16-29-1 0 0,19 30-58 0 0,0 0 0 0 0,-21-24 0 0 0,8 12-7 0 0,-5-7 18 0 0,10 12 12 0 0,0 0 0 0 0,2-1 0 0 0,-19-36 0 0 0,22 35-12 0 0,0 2 1 0 0,-27-34-1 0 0,5 8-1 0 0,-17-18 60 0 0,-52-59 277 0 0,106 128-351 0 0,-48-45 219 0 0,9 9-544 0 0,16 16 301 0 0,17 15 46 0 0,0 0 0 0 0,0 0-1 0 0,0 0 1 0 0,-6-8 0 0 0,-57-81-22 0 0,-15-4-17 0 0,70 82 31 0 0,-9-8 68 0 0,-9-8 184 0 0,19 18-208 0 0,-33-43-69 0 0,-19-11-141 0 0,62 66 162 0 0,-1 0 0 0 0,1 0 0 0 0,-1 0 0 0 0,1 0 0 0 0,-5-2-1 0 0,-13-10-168 0 0,19 14 147 0 0,-59-56 4 0 0,47 44 97 0 0,-6-7 12 0 0,12 11-105 0 0,-1 0-1 0 0,0 1 0 0 0,0 0 1 0 0,0 0-1 0 0,-1 1 0 0 0,-1 0 1 0 0,-11-5-1 0 0,-27-21-7 0 0,-10-2 11 0 0,19 5 384 0 0,31 25-384 0 0,0 1 0 0 0,0 0 0 0 0,-1 0 0 0 0,-11-2 0 0 0,1 0 0 0 0,7 0 0 0 0,-6 0 0 0 0,16 6-7 0 0,-5-5-42 0 0,3 2 39 0 0,-2 0 29 0 0,0 0 1 0 0,0 1 0 0 0,0-1 0 0 0,0 2 0 0 0,-9-3 0 0 0,15 4-19 0 0,-82-19 9 0 0,8 4 50 0 0,64 14-47 0 0,-4-1-14 0 0,10 0 8 0 0,0 0 0 0 0,0 1 1 0 0,-1 0-1 0 0,1 0 0 0 0,-11 0 0 0 0,-11-1 14 0 0,1-3 61 0 0,1 2 0 0 0,0 1-1 0 0,-30 1 1 0 0,50 1-81 0 0,-35-4-1 0 0,14 2 0 0 0,-115 2 11 0 0,99 8 42 0 0,27-5-53 0 0,10-2 0 0 0,-66 4 0 0 0,38-1 0 0 0,-43-4 304 0 0,75 0-304 0 0,0 0 0 0 0,0 0 0 0 0,-1 0 0 0 0,1 0 0 0 0,0 0 0 0 0,0 0 0 0 0,0 1 0 0 0,-1-1 0 0 0,1 1 0 0 0,0-1 0 0 0,-1 1 0 0 0,0 0 0 0 0,0 0 0 0 0,0 0 0 0 0,0-1 0 0 0,0 1 0 0 0,1-1 0 0 0,-1 1 0 0 0,0-1 0 0 0,0 0 0 0 0,-1 0 0 0 0,-2 0 0 0 0,-1 1 0 0 0,3 1-14 0 0,1-1-56 0 0,-2-1-14 0 0,3 0-60 0 0,-9-19-15751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9"/>
        <p:cNvGrpSpPr/>
        <p:nvPr/>
      </p:nvGrpSpPr>
      <p:grpSpPr>
        <a:xfrm>
          <a:off x="0" y="0"/>
          <a:ext cx="0" cy="0"/>
          <a:chOff x="0" y="0"/>
          <a:chExt cx="0" cy="0"/>
        </a:xfrm>
      </p:grpSpPr>
      <p:sp>
        <p:nvSpPr>
          <p:cNvPr id="3420" name="Google Shape;3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1" name="Google Shape;3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94F93-FA2D-4187-A12C-F22ABC9BE18B}"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fld id="{88E332A0-8CE0-48D5-B82D-916D15CAB11C}" type="slidenum">
              <a:rPr lang="zh-CN" altLang="en-US">
                <a:latin typeface="等线" panose="02010600030101010101" charset="-122"/>
                <a:ea typeface="等线" panose="02010600030101010101" charset="-122"/>
              </a:rPr>
              <a:t>40</a:t>
            </a:fld>
            <a:endParaRPr lang="zh-CN" altLang="en-US">
              <a:latin typeface="等线" panose="02010600030101010101" charset="-122"/>
              <a:ea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gfc3ad892b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8" name="Google Shape;3678;gfc3ad892b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301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extLst>
      <p:ext uri="{BB962C8B-B14F-4D97-AF65-F5344CB8AC3E}">
        <p14:creationId xmlns:p14="http://schemas.microsoft.com/office/powerpoint/2010/main" val="380052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101b1dd1717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101b1dd171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68</a:t>
            </a:fld>
            <a:endParaRPr lang="zh-CN" altLang="en-US"/>
          </a:p>
        </p:txBody>
      </p:sp>
    </p:spTree>
    <p:extLst>
      <p:ext uri="{BB962C8B-B14F-4D97-AF65-F5344CB8AC3E}">
        <p14:creationId xmlns:p14="http://schemas.microsoft.com/office/powerpoint/2010/main" val="260945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69</a:t>
            </a:fld>
            <a:endParaRPr lang="zh-CN" altLang="en-US"/>
          </a:p>
        </p:txBody>
      </p:sp>
    </p:spTree>
    <p:extLst>
      <p:ext uri="{BB962C8B-B14F-4D97-AF65-F5344CB8AC3E}">
        <p14:creationId xmlns:p14="http://schemas.microsoft.com/office/powerpoint/2010/main" val="360536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70</a:t>
            </a:fld>
            <a:endParaRPr lang="zh-CN" altLang="en-US"/>
          </a:p>
        </p:txBody>
      </p:sp>
    </p:spTree>
    <p:extLst>
      <p:ext uri="{BB962C8B-B14F-4D97-AF65-F5344CB8AC3E}">
        <p14:creationId xmlns:p14="http://schemas.microsoft.com/office/powerpoint/2010/main" val="264560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5"/>
        <p:cNvGrpSpPr/>
        <p:nvPr/>
      </p:nvGrpSpPr>
      <p:grpSpPr>
        <a:xfrm>
          <a:off x="0" y="0"/>
          <a:ext cx="0" cy="0"/>
          <a:chOff x="0" y="0"/>
          <a:chExt cx="0" cy="0"/>
        </a:xfrm>
      </p:grpSpPr>
      <p:sp>
        <p:nvSpPr>
          <p:cNvPr id="3436" name="Google Shape;3436;gfc3ad892b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7" name="Google Shape;3437;gfc3ad892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71</a:t>
            </a:fld>
            <a:endParaRPr lang="zh-CN" altLang="en-US"/>
          </a:p>
        </p:txBody>
      </p:sp>
    </p:spTree>
    <p:extLst>
      <p:ext uri="{BB962C8B-B14F-4D97-AF65-F5344CB8AC3E}">
        <p14:creationId xmlns:p14="http://schemas.microsoft.com/office/powerpoint/2010/main" val="3672651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72</a:t>
            </a:fld>
            <a:endParaRPr lang="zh-CN" altLang="en-US"/>
          </a:p>
        </p:txBody>
      </p:sp>
    </p:spTree>
    <p:extLst>
      <p:ext uri="{BB962C8B-B14F-4D97-AF65-F5344CB8AC3E}">
        <p14:creationId xmlns:p14="http://schemas.microsoft.com/office/powerpoint/2010/main" val="300622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t>73</a:t>
            </a:fld>
            <a:endParaRPr lang="zh-CN" altLang="en-US"/>
          </a:p>
        </p:txBody>
      </p:sp>
    </p:spTree>
    <p:extLst>
      <p:ext uri="{BB962C8B-B14F-4D97-AF65-F5344CB8AC3E}">
        <p14:creationId xmlns:p14="http://schemas.microsoft.com/office/powerpoint/2010/main" val="1403880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fa905f6157_3_18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5" name="Google Shape;3765;gfa905f6157_3_18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7"/>
        <p:cNvGrpSpPr/>
        <p:nvPr/>
      </p:nvGrpSpPr>
      <p:grpSpPr>
        <a:xfrm>
          <a:off x="0" y="0"/>
          <a:ext cx="0" cy="0"/>
          <a:chOff x="0" y="0"/>
          <a:chExt cx="0" cy="0"/>
        </a:xfrm>
      </p:grpSpPr>
      <p:sp>
        <p:nvSpPr>
          <p:cNvPr id="4468" name="Google Shape;4468;gfa905f6157_3_19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9" name="Google Shape;4469;gfa905f6157_3_19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39885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fa905f6157_3_19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fa905f6157_3_19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7"/>
        <p:cNvGrpSpPr/>
        <p:nvPr/>
      </p:nvGrpSpPr>
      <p:grpSpPr>
        <a:xfrm>
          <a:off x="0" y="0"/>
          <a:ext cx="0" cy="0"/>
          <a:chOff x="0" y="0"/>
          <a:chExt cx="0" cy="0"/>
        </a:xfrm>
      </p:grpSpPr>
      <p:sp>
        <p:nvSpPr>
          <p:cNvPr id="4468" name="Google Shape;4468;gfa905f6157_3_19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9" name="Google Shape;4469;gfa905f6157_3_19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fa905f6157_3_19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fa905f6157_3_19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8647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fa905f6157_3_19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fa905f6157_3_19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55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fc3ad892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fc3ad892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914D7-F920-4CFC-9A44-0A24832BAFAD}"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Elsie" panose="02000000000000000000" charset="0"/>
            </a:endParaRPr>
          </a:p>
        </p:txBody>
      </p:sp>
    </p:spTree>
    <p:extLst>
      <p:ext uri="{BB962C8B-B14F-4D97-AF65-F5344CB8AC3E}">
        <p14:creationId xmlns:p14="http://schemas.microsoft.com/office/powerpoint/2010/main" val="102053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3D914D7-F920-4CFC-9A44-0A24832BAFA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130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fc3ad892b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fc3ad892b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26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27DC7C-EA85-41EA-BE8E-3BC04B9579CE}" type="slidenum">
              <a:rPr kumimoji="0" lang="zh-CN" altLang="en-US" sz="1200" b="0" i="0" u="none" strike="noStrike" kern="1200" cap="none" spc="0" normalizeH="0" baseline="0" noProof="0" smtClean="0">
                <a:ln>
                  <a:noFill/>
                </a:ln>
                <a:solidFill>
                  <a:prstClr val="black"/>
                </a:solidFill>
                <a:effectLst/>
                <a:uLnTx/>
                <a:uFillTx/>
                <a:latin typeface="Elsie" panose="020000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Elsie" panose="0200000000000000000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fa905f6157_3_18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fa905f6157_3_18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35650" y="2232667"/>
            <a:ext cx="5672700" cy="1364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5200" b="1">
                <a:solidFill>
                  <a:schemeClr val="accent1"/>
                </a:solidFill>
                <a:latin typeface="Barlow"/>
                <a:ea typeface="Barlow"/>
                <a:cs typeface="Barlow"/>
                <a:sym typeface="Barlow"/>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77300" y="3875923"/>
            <a:ext cx="5189400" cy="249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solidFill>
                  <a:schemeClr val="dk1"/>
                </a:solidFill>
                <a:latin typeface="Asap"/>
                <a:ea typeface="Asap"/>
                <a:cs typeface="Asap"/>
                <a:sym typeface="Asap"/>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2457875" y="1043535"/>
            <a:ext cx="4212300" cy="11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3100" b="1">
                <a:latin typeface="Barlow"/>
                <a:ea typeface="Barlow"/>
                <a:cs typeface="Barlow"/>
                <a:sym typeface="Barlow"/>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rot="978837">
            <a:off x="7220" y="-417915"/>
            <a:ext cx="6276394" cy="7609712"/>
            <a:chOff x="257300" y="1291250"/>
            <a:chExt cx="2449350" cy="2969675"/>
          </a:xfrm>
        </p:grpSpPr>
        <p:sp>
          <p:nvSpPr>
            <p:cNvPr id="13" name="Google Shape;13;p2"/>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3705226" y="-278936"/>
            <a:ext cx="5672644" cy="6157978"/>
            <a:chOff x="970725" y="-433325"/>
            <a:chExt cx="3282590" cy="3563439"/>
          </a:xfrm>
        </p:grpSpPr>
        <p:sp>
          <p:nvSpPr>
            <p:cNvPr id="42" name="Google Shape;42;p2"/>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7540031" y="3274946"/>
            <a:ext cx="1897188" cy="2085247"/>
            <a:chOff x="7540031" y="3274946"/>
            <a:chExt cx="1897188" cy="2085247"/>
          </a:xfrm>
        </p:grpSpPr>
        <p:sp>
          <p:nvSpPr>
            <p:cNvPr id="54" name="Google Shape;54;p2"/>
            <p:cNvSpPr/>
            <p:nvPr/>
          </p:nvSpPr>
          <p:spPr>
            <a:xfrm>
              <a:off x="7888401" y="3373649"/>
              <a:ext cx="1548818" cy="1986544"/>
            </a:xfrm>
            <a:custGeom>
              <a:avLst/>
              <a:gdLst/>
              <a:ahLst/>
              <a:cxnLst/>
              <a:rect l="l" t="t" r="r" b="b"/>
              <a:pathLst>
                <a:path w="22302" h="28606" extrusionOk="0">
                  <a:moveTo>
                    <a:pt x="16527" y="0"/>
                  </a:moveTo>
                  <a:cubicBezTo>
                    <a:pt x="16103" y="0"/>
                    <a:pt x="15691" y="37"/>
                    <a:pt x="15359" y="63"/>
                  </a:cubicBezTo>
                  <a:cubicBezTo>
                    <a:pt x="13103" y="242"/>
                    <a:pt x="12443" y="1920"/>
                    <a:pt x="10570" y="2769"/>
                  </a:cubicBezTo>
                  <a:cubicBezTo>
                    <a:pt x="10146" y="2961"/>
                    <a:pt x="9711" y="3028"/>
                    <a:pt x="9270" y="3028"/>
                  </a:cubicBezTo>
                  <a:cubicBezTo>
                    <a:pt x="8246" y="3028"/>
                    <a:pt x="7192" y="2666"/>
                    <a:pt x="6180" y="2666"/>
                  </a:cubicBezTo>
                  <a:cubicBezTo>
                    <a:pt x="6151" y="2666"/>
                    <a:pt x="6122" y="2666"/>
                    <a:pt x="6094" y="2667"/>
                  </a:cubicBezTo>
                  <a:cubicBezTo>
                    <a:pt x="4641" y="2697"/>
                    <a:pt x="3234" y="3598"/>
                    <a:pt x="2415" y="4810"/>
                  </a:cubicBezTo>
                  <a:cubicBezTo>
                    <a:pt x="1443" y="6243"/>
                    <a:pt x="1054" y="8412"/>
                    <a:pt x="1510" y="10085"/>
                  </a:cubicBezTo>
                  <a:cubicBezTo>
                    <a:pt x="2057" y="12096"/>
                    <a:pt x="3735" y="13712"/>
                    <a:pt x="2876" y="15958"/>
                  </a:cubicBezTo>
                  <a:cubicBezTo>
                    <a:pt x="2062" y="18087"/>
                    <a:pt x="0" y="19110"/>
                    <a:pt x="31" y="21734"/>
                  </a:cubicBezTo>
                  <a:cubicBezTo>
                    <a:pt x="67" y="24205"/>
                    <a:pt x="3142" y="26400"/>
                    <a:pt x="5449" y="26641"/>
                  </a:cubicBezTo>
                  <a:lnTo>
                    <a:pt x="15538" y="27904"/>
                  </a:lnTo>
                  <a:cubicBezTo>
                    <a:pt x="15492" y="28201"/>
                    <a:pt x="15579" y="28431"/>
                    <a:pt x="15794" y="28605"/>
                  </a:cubicBezTo>
                  <a:cubicBezTo>
                    <a:pt x="17631" y="28237"/>
                    <a:pt x="21012" y="26861"/>
                    <a:pt x="21749" y="24932"/>
                  </a:cubicBezTo>
                  <a:cubicBezTo>
                    <a:pt x="22302" y="23489"/>
                    <a:pt x="21360" y="21105"/>
                    <a:pt x="21299" y="19601"/>
                  </a:cubicBezTo>
                  <a:cubicBezTo>
                    <a:pt x="21196" y="17176"/>
                    <a:pt x="21063" y="14838"/>
                    <a:pt x="20352" y="12490"/>
                  </a:cubicBezTo>
                  <a:cubicBezTo>
                    <a:pt x="19626" y="10075"/>
                    <a:pt x="18874" y="7808"/>
                    <a:pt x="18746" y="5266"/>
                  </a:cubicBezTo>
                  <a:cubicBezTo>
                    <a:pt x="18679" y="3961"/>
                    <a:pt x="19436" y="1638"/>
                    <a:pt x="18505" y="605"/>
                  </a:cubicBezTo>
                  <a:cubicBezTo>
                    <a:pt x="18061" y="115"/>
                    <a:pt x="17276" y="0"/>
                    <a:pt x="16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2"/>
            <p:cNvGrpSpPr/>
            <p:nvPr/>
          </p:nvGrpSpPr>
          <p:grpSpPr>
            <a:xfrm>
              <a:off x="8324375" y="4102075"/>
              <a:ext cx="676875" cy="664099"/>
              <a:chOff x="6631525" y="3649550"/>
              <a:chExt cx="676875" cy="664099"/>
            </a:xfrm>
          </p:grpSpPr>
          <p:sp>
            <p:nvSpPr>
              <p:cNvPr id="56" name="Google Shape;56;p2"/>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7540031" y="3274946"/>
              <a:ext cx="825540" cy="664086"/>
              <a:chOff x="7507699" y="3284526"/>
              <a:chExt cx="750354" cy="603604"/>
            </a:xfrm>
          </p:grpSpPr>
          <p:sp>
            <p:nvSpPr>
              <p:cNvPr id="64" name="Google Shape;64;p2"/>
              <p:cNvSpPr/>
              <p:nvPr/>
            </p:nvSpPr>
            <p:spPr>
              <a:xfrm>
                <a:off x="7507699" y="3284526"/>
                <a:ext cx="750354" cy="60360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730028" y="3479579"/>
                <a:ext cx="379867" cy="228912"/>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 name="Google Shape;66;p2"/>
          <p:cNvGrpSpPr/>
          <p:nvPr/>
        </p:nvGrpSpPr>
        <p:grpSpPr>
          <a:xfrm>
            <a:off x="-154807" y="-245661"/>
            <a:ext cx="1679121" cy="2257042"/>
            <a:chOff x="-154807" y="-245661"/>
            <a:chExt cx="1679121" cy="2257042"/>
          </a:xfrm>
        </p:grpSpPr>
        <p:sp>
          <p:nvSpPr>
            <p:cNvPr id="67" name="Google Shape;67;p2"/>
            <p:cNvSpPr/>
            <p:nvPr/>
          </p:nvSpPr>
          <p:spPr>
            <a:xfrm rot="138342">
              <a:off x="-111302" y="-214524"/>
              <a:ext cx="1592112" cy="2194766"/>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150103" y="336261"/>
              <a:ext cx="933258" cy="807896"/>
              <a:chOff x="120150" y="273150"/>
              <a:chExt cx="826331" cy="715332"/>
            </a:xfrm>
          </p:grpSpPr>
          <p:sp>
            <p:nvSpPr>
              <p:cNvPr id="69" name="Google Shape;69;p2"/>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2"/>
          <p:cNvGrpSpPr/>
          <p:nvPr/>
        </p:nvGrpSpPr>
        <p:grpSpPr>
          <a:xfrm>
            <a:off x="4306421" y="4523700"/>
            <a:ext cx="1016282" cy="1150146"/>
            <a:chOff x="4306421" y="4523700"/>
            <a:chExt cx="1016282" cy="1150146"/>
          </a:xfrm>
        </p:grpSpPr>
        <p:sp>
          <p:nvSpPr>
            <p:cNvPr id="72" name="Google Shape;72;p2"/>
            <p:cNvSpPr/>
            <p:nvPr/>
          </p:nvSpPr>
          <p:spPr>
            <a:xfrm rot="-4481542">
              <a:off x="4325919" y="4705691"/>
              <a:ext cx="977286" cy="78616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4481542">
              <a:off x="4589617" y="4905762"/>
              <a:ext cx="494752" cy="298147"/>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2700000" flipH="1">
            <a:off x="473577" y="1818518"/>
            <a:ext cx="915893" cy="898605"/>
            <a:chOff x="6631525" y="3649550"/>
            <a:chExt cx="676875" cy="664099"/>
          </a:xfrm>
        </p:grpSpPr>
        <p:sp>
          <p:nvSpPr>
            <p:cNvPr id="75" name="Google Shape;75;p2"/>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263608" y="3479679"/>
            <a:ext cx="2390256" cy="1956366"/>
            <a:chOff x="-2265849" y="3055278"/>
            <a:chExt cx="2154548" cy="1763445"/>
          </a:xfrm>
        </p:grpSpPr>
        <p:sp>
          <p:nvSpPr>
            <p:cNvPr id="83" name="Google Shape;83;p2"/>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rot="5641868" flipH="1">
            <a:off x="7639627" y="1281686"/>
            <a:ext cx="2327036" cy="1471555"/>
            <a:chOff x="-1737415" y="3790412"/>
            <a:chExt cx="1626115" cy="1028311"/>
          </a:xfrm>
        </p:grpSpPr>
        <p:sp>
          <p:nvSpPr>
            <p:cNvPr id="108" name="Google Shape;108;p2"/>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4021387" y="-420126"/>
            <a:ext cx="1085273" cy="957875"/>
            <a:chOff x="4021387" y="-420126"/>
            <a:chExt cx="1085273" cy="957875"/>
          </a:xfrm>
        </p:grpSpPr>
        <p:sp>
          <p:nvSpPr>
            <p:cNvPr id="123" name="Google Shape;123;p2"/>
            <p:cNvSpPr/>
            <p:nvPr/>
          </p:nvSpPr>
          <p:spPr>
            <a:xfrm>
              <a:off x="4342491" y="-106145"/>
              <a:ext cx="373813" cy="329701"/>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a:off x="4021387" y="-420126"/>
              <a:ext cx="1085273" cy="957875"/>
              <a:chOff x="808959" y="805090"/>
              <a:chExt cx="715030" cy="631094"/>
            </a:xfrm>
          </p:grpSpPr>
          <p:sp>
            <p:nvSpPr>
              <p:cNvPr id="125" name="Google Shape;125;p2"/>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067"/>
        <p:cNvGrpSpPr/>
        <p:nvPr/>
      </p:nvGrpSpPr>
      <p:grpSpPr>
        <a:xfrm>
          <a:off x="0" y="0"/>
          <a:ext cx="0" cy="0"/>
          <a:chOff x="0" y="0"/>
          <a:chExt cx="0" cy="0"/>
        </a:xfrm>
      </p:grpSpPr>
      <p:grpSp>
        <p:nvGrpSpPr>
          <p:cNvPr id="3068" name="Google Shape;3068;p38"/>
          <p:cNvGrpSpPr/>
          <p:nvPr/>
        </p:nvGrpSpPr>
        <p:grpSpPr>
          <a:xfrm rot="-978837" flipH="1">
            <a:off x="3225844" y="-417915"/>
            <a:ext cx="6276394" cy="7609712"/>
            <a:chOff x="257300" y="1291250"/>
            <a:chExt cx="2449350" cy="2969675"/>
          </a:xfrm>
        </p:grpSpPr>
        <p:sp>
          <p:nvSpPr>
            <p:cNvPr id="3069" name="Google Shape;3069;p38"/>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8"/>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8"/>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8"/>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8"/>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8"/>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8"/>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8"/>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8"/>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8"/>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8"/>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8"/>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8"/>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8"/>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8"/>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8"/>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8"/>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8"/>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8"/>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8"/>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8"/>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8"/>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8"/>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8"/>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8"/>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8"/>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8"/>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8"/>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7" name="Google Shape;3097;p38"/>
          <p:cNvGrpSpPr/>
          <p:nvPr/>
        </p:nvGrpSpPr>
        <p:grpSpPr>
          <a:xfrm flipH="1">
            <a:off x="131588" y="-278936"/>
            <a:ext cx="5672644" cy="6157978"/>
            <a:chOff x="970725" y="-433325"/>
            <a:chExt cx="3282590" cy="3563439"/>
          </a:xfrm>
        </p:grpSpPr>
        <p:sp>
          <p:nvSpPr>
            <p:cNvPr id="3098" name="Google Shape;3098;p38"/>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8"/>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8"/>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8"/>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8"/>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8"/>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8"/>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8"/>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8"/>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8"/>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8"/>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9" name="Google Shape;3109;p38"/>
          <p:cNvGrpSpPr/>
          <p:nvPr/>
        </p:nvGrpSpPr>
        <p:grpSpPr>
          <a:xfrm>
            <a:off x="2369050" y="-304424"/>
            <a:ext cx="1389207" cy="1118497"/>
            <a:chOff x="2783350" y="-243624"/>
            <a:chExt cx="1389207" cy="1118497"/>
          </a:xfrm>
        </p:grpSpPr>
        <p:sp>
          <p:nvSpPr>
            <p:cNvPr id="3110" name="Google Shape;3110;p38"/>
            <p:cNvSpPr/>
            <p:nvPr/>
          </p:nvSpPr>
          <p:spPr>
            <a:xfrm>
              <a:off x="2783350" y="-243624"/>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8"/>
            <p:cNvSpPr/>
            <p:nvPr/>
          </p:nvSpPr>
          <p:spPr>
            <a:xfrm>
              <a:off x="3056497" y="88926"/>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2" name="Google Shape;3112;p38"/>
          <p:cNvGrpSpPr/>
          <p:nvPr/>
        </p:nvGrpSpPr>
        <p:grpSpPr>
          <a:xfrm rot="1764312">
            <a:off x="3005397" y="4192439"/>
            <a:ext cx="676899" cy="664122"/>
            <a:chOff x="6631525" y="3649550"/>
            <a:chExt cx="676875" cy="664099"/>
          </a:xfrm>
        </p:grpSpPr>
        <p:sp>
          <p:nvSpPr>
            <p:cNvPr id="3113" name="Google Shape;3113;p3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0" name="Google Shape;3120;p38"/>
          <p:cNvGrpSpPr/>
          <p:nvPr/>
        </p:nvGrpSpPr>
        <p:grpSpPr>
          <a:xfrm rot="274944" flipH="1">
            <a:off x="3164800" y="1405547"/>
            <a:ext cx="1057342" cy="1037384"/>
            <a:chOff x="6631525" y="3649550"/>
            <a:chExt cx="676875" cy="664099"/>
          </a:xfrm>
        </p:grpSpPr>
        <p:sp>
          <p:nvSpPr>
            <p:cNvPr id="3121" name="Google Shape;3121;p3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8" name="Google Shape;3128;p38"/>
          <p:cNvGrpSpPr/>
          <p:nvPr/>
        </p:nvGrpSpPr>
        <p:grpSpPr>
          <a:xfrm rot="-2700000" flipH="1">
            <a:off x="7135955" y="2641728"/>
            <a:ext cx="2681353" cy="2194622"/>
            <a:chOff x="-2265849" y="3055278"/>
            <a:chExt cx="2154548" cy="1763445"/>
          </a:xfrm>
        </p:grpSpPr>
        <p:sp>
          <p:nvSpPr>
            <p:cNvPr id="3129" name="Google Shape;3129;p38"/>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8"/>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8"/>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8"/>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8"/>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8"/>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8"/>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8"/>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8"/>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8"/>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8"/>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8"/>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8"/>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8"/>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8"/>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8"/>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8"/>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8"/>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8"/>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8"/>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8"/>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8"/>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8"/>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8"/>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38"/>
          <p:cNvGrpSpPr/>
          <p:nvPr/>
        </p:nvGrpSpPr>
        <p:grpSpPr>
          <a:xfrm rot="-385499" flipH="1">
            <a:off x="4881133" y="958047"/>
            <a:ext cx="715016" cy="631082"/>
            <a:chOff x="808959" y="805090"/>
            <a:chExt cx="715030" cy="631094"/>
          </a:xfrm>
        </p:grpSpPr>
        <p:sp>
          <p:nvSpPr>
            <p:cNvPr id="3154" name="Google Shape;3154;p38"/>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8"/>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38"/>
          <p:cNvGrpSpPr/>
          <p:nvPr/>
        </p:nvGrpSpPr>
        <p:grpSpPr>
          <a:xfrm>
            <a:off x="7776305" y="-278923"/>
            <a:ext cx="1559325" cy="2012758"/>
            <a:chOff x="7776305" y="-278923"/>
            <a:chExt cx="1559325" cy="2012758"/>
          </a:xfrm>
        </p:grpSpPr>
        <p:sp>
          <p:nvSpPr>
            <p:cNvPr id="3157" name="Google Shape;3157;p3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8" name="Google Shape;3158;p38"/>
            <p:cNvGrpSpPr/>
            <p:nvPr/>
          </p:nvGrpSpPr>
          <p:grpSpPr>
            <a:xfrm rot="-385499" flipH="1">
              <a:off x="8167030" y="275568"/>
              <a:ext cx="826315" cy="715318"/>
              <a:chOff x="120150" y="273150"/>
              <a:chExt cx="826331" cy="715332"/>
            </a:xfrm>
          </p:grpSpPr>
          <p:sp>
            <p:nvSpPr>
              <p:cNvPr id="3159" name="Google Shape;3159;p3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1" name="Google Shape;3161;p38"/>
          <p:cNvGrpSpPr/>
          <p:nvPr/>
        </p:nvGrpSpPr>
        <p:grpSpPr>
          <a:xfrm>
            <a:off x="163453" y="4177403"/>
            <a:ext cx="1596618" cy="1285536"/>
            <a:chOff x="6868875" y="4161401"/>
            <a:chExt cx="1459298" cy="1174972"/>
          </a:xfrm>
        </p:grpSpPr>
        <p:sp>
          <p:nvSpPr>
            <p:cNvPr id="3162" name="Google Shape;3162;p3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3164"/>
        <p:cNvGrpSpPr/>
        <p:nvPr/>
      </p:nvGrpSpPr>
      <p:grpSpPr>
        <a:xfrm>
          <a:off x="0" y="0"/>
          <a:ext cx="0" cy="0"/>
          <a:chOff x="0" y="0"/>
          <a:chExt cx="0" cy="0"/>
        </a:xfrm>
      </p:grpSpPr>
      <p:grpSp>
        <p:nvGrpSpPr>
          <p:cNvPr id="3165" name="Google Shape;3165;p39"/>
          <p:cNvGrpSpPr/>
          <p:nvPr/>
        </p:nvGrpSpPr>
        <p:grpSpPr>
          <a:xfrm rot="978837">
            <a:off x="-288730" y="-424290"/>
            <a:ext cx="6276394" cy="7609712"/>
            <a:chOff x="257300" y="1291250"/>
            <a:chExt cx="2449350" cy="2969675"/>
          </a:xfrm>
        </p:grpSpPr>
        <p:sp>
          <p:nvSpPr>
            <p:cNvPr id="3166" name="Google Shape;3166;p39"/>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9"/>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9"/>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9"/>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9"/>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9"/>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9"/>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9"/>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9"/>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9"/>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9"/>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9"/>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9"/>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9"/>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9"/>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9"/>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9"/>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9"/>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9"/>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9"/>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9"/>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9"/>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9"/>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9"/>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9"/>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9"/>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9"/>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9"/>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4" name="Google Shape;3194;p39"/>
          <p:cNvGrpSpPr/>
          <p:nvPr/>
        </p:nvGrpSpPr>
        <p:grpSpPr>
          <a:xfrm>
            <a:off x="3428401" y="-278936"/>
            <a:ext cx="5672644" cy="6157978"/>
            <a:chOff x="970725" y="-433325"/>
            <a:chExt cx="3282590" cy="3563439"/>
          </a:xfrm>
        </p:grpSpPr>
        <p:sp>
          <p:nvSpPr>
            <p:cNvPr id="3195" name="Google Shape;3195;p39"/>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9"/>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9"/>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9"/>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9"/>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9"/>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9"/>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9"/>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9"/>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9"/>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9"/>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6" name="Google Shape;3206;p39"/>
          <p:cNvGrpSpPr/>
          <p:nvPr/>
        </p:nvGrpSpPr>
        <p:grpSpPr>
          <a:xfrm rot="-2577701" flipH="1">
            <a:off x="1314566" y="2317243"/>
            <a:ext cx="676866" cy="664090"/>
            <a:chOff x="6631525" y="3649550"/>
            <a:chExt cx="676875" cy="664099"/>
          </a:xfrm>
        </p:grpSpPr>
        <p:sp>
          <p:nvSpPr>
            <p:cNvPr id="3207" name="Google Shape;3207;p3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4" name="Google Shape;3214;p39"/>
          <p:cNvSpPr/>
          <p:nvPr/>
        </p:nvSpPr>
        <p:spPr>
          <a:xfrm rot="1116640" flipH="1">
            <a:off x="-572110" y="4096618"/>
            <a:ext cx="2075680" cy="1579553"/>
          </a:xfrm>
          <a:custGeom>
            <a:avLst/>
            <a:gdLst/>
            <a:ahLst/>
            <a:cxnLst/>
            <a:rect l="l" t="t" r="r" b="b"/>
            <a:pathLst>
              <a:path w="13287" h="10111" extrusionOk="0">
                <a:moveTo>
                  <a:pt x="10086" y="1"/>
                </a:moveTo>
                <a:cubicBezTo>
                  <a:pt x="8895" y="1"/>
                  <a:pt x="8424" y="940"/>
                  <a:pt x="7444" y="1316"/>
                </a:cubicBezTo>
                <a:cubicBezTo>
                  <a:pt x="7241" y="1393"/>
                  <a:pt x="7049" y="1425"/>
                  <a:pt x="6864" y="1425"/>
                </a:cubicBezTo>
                <a:cubicBezTo>
                  <a:pt x="6110" y="1425"/>
                  <a:pt x="5481" y="887"/>
                  <a:pt x="4733" y="681"/>
                </a:cubicBezTo>
                <a:cubicBezTo>
                  <a:pt x="4515" y="622"/>
                  <a:pt x="4279" y="594"/>
                  <a:pt x="4038" y="594"/>
                </a:cubicBezTo>
                <a:cubicBezTo>
                  <a:pt x="3422" y="594"/>
                  <a:pt x="2772" y="777"/>
                  <a:pt x="2297" y="1101"/>
                </a:cubicBezTo>
                <a:cubicBezTo>
                  <a:pt x="1740" y="1479"/>
                  <a:pt x="1320" y="2129"/>
                  <a:pt x="1310" y="2799"/>
                </a:cubicBezTo>
                <a:cubicBezTo>
                  <a:pt x="1295" y="3480"/>
                  <a:pt x="1653" y="4206"/>
                  <a:pt x="1356" y="4866"/>
                </a:cubicBezTo>
                <a:cubicBezTo>
                  <a:pt x="962" y="5731"/>
                  <a:pt x="185" y="6033"/>
                  <a:pt x="103" y="7081"/>
                </a:cubicBezTo>
                <a:cubicBezTo>
                  <a:pt x="72" y="7506"/>
                  <a:pt x="0" y="8212"/>
                  <a:pt x="353" y="8534"/>
                </a:cubicBezTo>
                <a:cubicBezTo>
                  <a:pt x="537" y="8700"/>
                  <a:pt x="808" y="8749"/>
                  <a:pt x="1108" y="8749"/>
                </a:cubicBezTo>
                <a:cubicBezTo>
                  <a:pt x="1553" y="8749"/>
                  <a:pt x="2060" y="8640"/>
                  <a:pt x="2427" y="8640"/>
                </a:cubicBezTo>
                <a:cubicBezTo>
                  <a:pt x="2455" y="8640"/>
                  <a:pt x="2481" y="8641"/>
                  <a:pt x="2507" y="8642"/>
                </a:cubicBezTo>
                <a:cubicBezTo>
                  <a:pt x="3684" y="8703"/>
                  <a:pt x="4733" y="9046"/>
                  <a:pt x="5848" y="9384"/>
                </a:cubicBezTo>
                <a:cubicBezTo>
                  <a:pt x="6933" y="9716"/>
                  <a:pt x="8012" y="9778"/>
                  <a:pt x="9133" y="9824"/>
                </a:cubicBezTo>
                <a:cubicBezTo>
                  <a:pt x="9674" y="9844"/>
                  <a:pt x="10459" y="10111"/>
                  <a:pt x="11095" y="10111"/>
                </a:cubicBezTo>
                <a:cubicBezTo>
                  <a:pt x="11276" y="10111"/>
                  <a:pt x="11446" y="10089"/>
                  <a:pt x="11593" y="10033"/>
                </a:cubicBezTo>
                <a:cubicBezTo>
                  <a:pt x="12489" y="9691"/>
                  <a:pt x="13118" y="8130"/>
                  <a:pt x="13287" y="7281"/>
                </a:cubicBezTo>
                <a:cubicBezTo>
                  <a:pt x="13228" y="7202"/>
                  <a:pt x="13132" y="7156"/>
                  <a:pt x="13035" y="7156"/>
                </a:cubicBezTo>
                <a:cubicBezTo>
                  <a:pt x="13013" y="7156"/>
                  <a:pt x="12991" y="7159"/>
                  <a:pt x="12970" y="7163"/>
                </a:cubicBezTo>
                <a:lnTo>
                  <a:pt x="12381" y="2503"/>
                </a:lnTo>
                <a:cubicBezTo>
                  <a:pt x="12274" y="1433"/>
                  <a:pt x="11256" y="16"/>
                  <a:pt x="10115" y="1"/>
                </a:cubicBezTo>
                <a:cubicBezTo>
                  <a:pt x="10105" y="1"/>
                  <a:pt x="10096" y="1"/>
                  <a:pt x="100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5" name="Google Shape;3215;p39"/>
          <p:cNvGrpSpPr/>
          <p:nvPr/>
        </p:nvGrpSpPr>
        <p:grpSpPr>
          <a:xfrm rot="-796065" flipH="1">
            <a:off x="8261642" y="3026136"/>
            <a:ext cx="1221612" cy="1382514"/>
            <a:chOff x="-269825" y="2981551"/>
            <a:chExt cx="1221622" cy="1382525"/>
          </a:xfrm>
        </p:grpSpPr>
        <p:sp>
          <p:nvSpPr>
            <p:cNvPr id="3216" name="Google Shape;3216;p39"/>
            <p:cNvSpPr/>
            <p:nvPr/>
          </p:nvSpPr>
          <p:spPr>
            <a:xfrm rot="-4481558">
              <a:off x="-246384" y="3200306"/>
              <a:ext cx="1174740" cy="945015"/>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9"/>
            <p:cNvSpPr/>
            <p:nvPr/>
          </p:nvSpPr>
          <p:spPr>
            <a:xfrm rot="-4481558">
              <a:off x="70595" y="3440803"/>
              <a:ext cx="594713" cy="358390"/>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8" name="Google Shape;3218;p39"/>
          <p:cNvGrpSpPr/>
          <p:nvPr/>
        </p:nvGrpSpPr>
        <p:grpSpPr>
          <a:xfrm flipH="1">
            <a:off x="772302" y="-128508"/>
            <a:ext cx="1219342" cy="980870"/>
            <a:chOff x="7361126" y="3166575"/>
            <a:chExt cx="1085500" cy="873204"/>
          </a:xfrm>
        </p:grpSpPr>
        <p:sp>
          <p:nvSpPr>
            <p:cNvPr id="3219" name="Google Shape;3219;p39"/>
            <p:cNvSpPr/>
            <p:nvPr/>
          </p:nvSpPr>
          <p:spPr>
            <a:xfrm>
              <a:off x="7361126" y="3166575"/>
              <a:ext cx="1085500" cy="873204"/>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9"/>
            <p:cNvSpPr/>
            <p:nvPr/>
          </p:nvSpPr>
          <p:spPr>
            <a:xfrm>
              <a:off x="7682758" y="3448747"/>
              <a:ext cx="549535" cy="331156"/>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1" name="Google Shape;3221;p39"/>
          <p:cNvGrpSpPr/>
          <p:nvPr/>
        </p:nvGrpSpPr>
        <p:grpSpPr>
          <a:xfrm>
            <a:off x="-353963" y="1262165"/>
            <a:ext cx="1561998" cy="2264262"/>
            <a:chOff x="-353963" y="1262165"/>
            <a:chExt cx="1561998" cy="2264262"/>
          </a:xfrm>
        </p:grpSpPr>
        <p:grpSp>
          <p:nvGrpSpPr>
            <p:cNvPr id="3222" name="Google Shape;3222;p39"/>
            <p:cNvGrpSpPr/>
            <p:nvPr/>
          </p:nvGrpSpPr>
          <p:grpSpPr>
            <a:xfrm rot="-3117943">
              <a:off x="-121082" y="1419450"/>
              <a:ext cx="835372" cy="894592"/>
              <a:chOff x="10473122" y="2117063"/>
              <a:chExt cx="835417" cy="894640"/>
            </a:xfrm>
          </p:grpSpPr>
          <p:sp>
            <p:nvSpPr>
              <p:cNvPr id="3223" name="Google Shape;3223;p39"/>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9"/>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9"/>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9"/>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9"/>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8" name="Google Shape;3228;p39"/>
            <p:cNvGrpSpPr/>
            <p:nvPr/>
          </p:nvGrpSpPr>
          <p:grpSpPr>
            <a:xfrm rot="2509624">
              <a:off x="-72918" y="2124140"/>
              <a:ext cx="999907" cy="1224959"/>
              <a:chOff x="10464968" y="2943501"/>
              <a:chExt cx="830001" cy="1016812"/>
            </a:xfrm>
          </p:grpSpPr>
          <p:sp>
            <p:nvSpPr>
              <p:cNvPr id="3229" name="Google Shape;3229;p39"/>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9"/>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9"/>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9"/>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9"/>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4" name="Google Shape;3234;p39"/>
          <p:cNvGrpSpPr/>
          <p:nvPr/>
        </p:nvGrpSpPr>
        <p:grpSpPr>
          <a:xfrm rot="385407">
            <a:off x="2621206" y="4511120"/>
            <a:ext cx="1222655" cy="1079130"/>
            <a:chOff x="808959" y="805090"/>
            <a:chExt cx="715030" cy="631094"/>
          </a:xfrm>
        </p:grpSpPr>
        <p:sp>
          <p:nvSpPr>
            <p:cNvPr id="3235" name="Google Shape;3235;p39"/>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9"/>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3237"/>
        <p:cNvGrpSpPr/>
        <p:nvPr/>
      </p:nvGrpSpPr>
      <p:grpSpPr>
        <a:xfrm>
          <a:off x="0" y="0"/>
          <a:ext cx="0" cy="0"/>
          <a:chOff x="0" y="0"/>
          <a:chExt cx="0" cy="0"/>
        </a:xfrm>
      </p:grpSpPr>
      <p:grpSp>
        <p:nvGrpSpPr>
          <p:cNvPr id="3238" name="Google Shape;3238;p40"/>
          <p:cNvGrpSpPr/>
          <p:nvPr/>
        </p:nvGrpSpPr>
        <p:grpSpPr>
          <a:xfrm rot="978837">
            <a:off x="7220" y="-417915"/>
            <a:ext cx="6276394" cy="7609712"/>
            <a:chOff x="257300" y="1291250"/>
            <a:chExt cx="2449350" cy="2969675"/>
          </a:xfrm>
        </p:grpSpPr>
        <p:sp>
          <p:nvSpPr>
            <p:cNvPr id="3239" name="Google Shape;3239;p40"/>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0"/>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0"/>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0"/>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0"/>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0"/>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0"/>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0"/>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0"/>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0"/>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0"/>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0"/>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0"/>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0"/>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0"/>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0"/>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0"/>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0"/>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0"/>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0"/>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0"/>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0"/>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0"/>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0"/>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0"/>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0"/>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0"/>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0"/>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7" name="Google Shape;3267;p40"/>
          <p:cNvGrpSpPr/>
          <p:nvPr/>
        </p:nvGrpSpPr>
        <p:grpSpPr>
          <a:xfrm>
            <a:off x="3705226" y="-278936"/>
            <a:ext cx="5672644" cy="6157978"/>
            <a:chOff x="970725" y="-433325"/>
            <a:chExt cx="3282590" cy="3563439"/>
          </a:xfrm>
        </p:grpSpPr>
        <p:sp>
          <p:nvSpPr>
            <p:cNvPr id="3268" name="Google Shape;3268;p40"/>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0"/>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0"/>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0"/>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0"/>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0"/>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0"/>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0"/>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0"/>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0"/>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0"/>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9" name="Google Shape;3279;p40"/>
          <p:cNvGrpSpPr/>
          <p:nvPr/>
        </p:nvGrpSpPr>
        <p:grpSpPr>
          <a:xfrm>
            <a:off x="8018024" y="1345038"/>
            <a:ext cx="1458473" cy="3261863"/>
            <a:chOff x="8018024" y="1345038"/>
            <a:chExt cx="1458473" cy="3261863"/>
          </a:xfrm>
        </p:grpSpPr>
        <p:grpSp>
          <p:nvGrpSpPr>
            <p:cNvPr id="3280" name="Google Shape;3280;p40"/>
            <p:cNvGrpSpPr/>
            <p:nvPr/>
          </p:nvGrpSpPr>
          <p:grpSpPr>
            <a:xfrm flipH="1">
              <a:off x="8370236" y="1345038"/>
              <a:ext cx="835417" cy="894640"/>
              <a:chOff x="10473122" y="2117063"/>
              <a:chExt cx="835417" cy="894640"/>
            </a:xfrm>
          </p:grpSpPr>
          <p:sp>
            <p:nvSpPr>
              <p:cNvPr id="3281" name="Google Shape;3281;p40"/>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0"/>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0"/>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0"/>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0"/>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6" name="Google Shape;3286;p40"/>
            <p:cNvGrpSpPr/>
            <p:nvPr/>
          </p:nvGrpSpPr>
          <p:grpSpPr>
            <a:xfrm flipH="1">
              <a:off x="8332268" y="1993826"/>
              <a:ext cx="830001" cy="1016812"/>
              <a:chOff x="10464968" y="2943501"/>
              <a:chExt cx="830001" cy="1016812"/>
            </a:xfrm>
          </p:grpSpPr>
          <p:sp>
            <p:nvSpPr>
              <p:cNvPr id="3287" name="Google Shape;3287;p40"/>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0"/>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0"/>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0"/>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0"/>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2" name="Google Shape;3292;p40"/>
            <p:cNvGrpSpPr/>
            <p:nvPr/>
          </p:nvGrpSpPr>
          <p:grpSpPr>
            <a:xfrm rot="5912747" flipH="1">
              <a:off x="8008655" y="3156973"/>
              <a:ext cx="1477210" cy="1252870"/>
              <a:chOff x="9797936" y="3960304"/>
              <a:chExt cx="1477206" cy="1252867"/>
            </a:xfrm>
          </p:grpSpPr>
          <p:sp>
            <p:nvSpPr>
              <p:cNvPr id="3293" name="Google Shape;3293;p40"/>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0"/>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0"/>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0"/>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0"/>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98" name="Google Shape;3298;p40"/>
          <p:cNvGrpSpPr/>
          <p:nvPr/>
        </p:nvGrpSpPr>
        <p:grpSpPr>
          <a:xfrm>
            <a:off x="354209" y="3071400"/>
            <a:ext cx="715030" cy="631094"/>
            <a:chOff x="354209" y="3071400"/>
            <a:chExt cx="715030" cy="631094"/>
          </a:xfrm>
        </p:grpSpPr>
        <p:sp>
          <p:nvSpPr>
            <p:cNvPr id="3299" name="Google Shape;3299;p40"/>
            <p:cNvSpPr/>
            <p:nvPr/>
          </p:nvSpPr>
          <p:spPr>
            <a:xfrm rot="10800000" flipH="1">
              <a:off x="354209" y="307140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0"/>
            <p:cNvSpPr/>
            <p:nvPr/>
          </p:nvSpPr>
          <p:spPr>
            <a:xfrm rot="10800000" flipH="1">
              <a:off x="565767" y="3278405"/>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1" name="Google Shape;3301;p40"/>
          <p:cNvGrpSpPr/>
          <p:nvPr/>
        </p:nvGrpSpPr>
        <p:grpSpPr>
          <a:xfrm>
            <a:off x="-111300" y="3519275"/>
            <a:ext cx="1358406" cy="1872596"/>
            <a:chOff x="-111300" y="3519275"/>
            <a:chExt cx="1358406" cy="1872596"/>
          </a:xfrm>
        </p:grpSpPr>
        <p:sp>
          <p:nvSpPr>
            <p:cNvPr id="3302" name="Google Shape;3302;p40"/>
            <p:cNvSpPr/>
            <p:nvPr/>
          </p:nvSpPr>
          <p:spPr>
            <a:xfrm rot="10800000" flipH="1">
              <a:off x="-111300" y="3519275"/>
              <a:ext cx="1358406" cy="1872596"/>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0"/>
            <p:cNvSpPr/>
            <p:nvPr/>
          </p:nvSpPr>
          <p:spPr>
            <a:xfrm rot="10800000" flipH="1">
              <a:off x="120150" y="4188864"/>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0"/>
            <p:cNvSpPr/>
            <p:nvPr/>
          </p:nvSpPr>
          <p:spPr>
            <a:xfrm rot="10800000" flipH="1">
              <a:off x="279786" y="433179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5" name="Google Shape;3305;p40"/>
          <p:cNvGrpSpPr/>
          <p:nvPr/>
        </p:nvGrpSpPr>
        <p:grpSpPr>
          <a:xfrm>
            <a:off x="565775" y="1371625"/>
            <a:ext cx="676875" cy="664099"/>
            <a:chOff x="6631525" y="3649550"/>
            <a:chExt cx="676875" cy="664099"/>
          </a:xfrm>
        </p:grpSpPr>
        <p:sp>
          <p:nvSpPr>
            <p:cNvPr id="3306" name="Google Shape;3306;p40"/>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3" name="Google Shape;3313;p40"/>
          <p:cNvGrpSpPr/>
          <p:nvPr/>
        </p:nvGrpSpPr>
        <p:grpSpPr>
          <a:xfrm rot="-7719870">
            <a:off x="4410279" y="4144637"/>
            <a:ext cx="1395728" cy="1579563"/>
            <a:chOff x="520500" y="1920151"/>
            <a:chExt cx="1221622" cy="1382525"/>
          </a:xfrm>
        </p:grpSpPr>
        <p:sp>
          <p:nvSpPr>
            <p:cNvPr id="3314" name="Google Shape;3314;p40"/>
            <p:cNvSpPr/>
            <p:nvPr/>
          </p:nvSpPr>
          <p:spPr>
            <a:xfrm rot="-4481558">
              <a:off x="543941" y="2138906"/>
              <a:ext cx="1174740" cy="945015"/>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0"/>
            <p:cNvSpPr/>
            <p:nvPr/>
          </p:nvSpPr>
          <p:spPr>
            <a:xfrm rot="-4481558">
              <a:off x="860920" y="2379403"/>
              <a:ext cx="594713" cy="358390"/>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8_1_1_1">
    <p:spTree>
      <p:nvGrpSpPr>
        <p:cNvPr id="1" name="Shape 3316"/>
        <p:cNvGrpSpPr/>
        <p:nvPr/>
      </p:nvGrpSpPr>
      <p:grpSpPr>
        <a:xfrm>
          <a:off x="0" y="0"/>
          <a:ext cx="0" cy="0"/>
          <a:chOff x="0" y="0"/>
          <a:chExt cx="0" cy="0"/>
        </a:xfrm>
      </p:grpSpPr>
      <p:grpSp>
        <p:nvGrpSpPr>
          <p:cNvPr id="3317" name="Google Shape;3317;p41"/>
          <p:cNvGrpSpPr/>
          <p:nvPr/>
        </p:nvGrpSpPr>
        <p:grpSpPr>
          <a:xfrm rot="978837">
            <a:off x="-145180" y="-417915"/>
            <a:ext cx="6276394" cy="7609712"/>
            <a:chOff x="257300" y="1291250"/>
            <a:chExt cx="2449350" cy="2969675"/>
          </a:xfrm>
        </p:grpSpPr>
        <p:sp>
          <p:nvSpPr>
            <p:cNvPr id="3318" name="Google Shape;3318;p41"/>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1"/>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1"/>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1"/>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1"/>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1"/>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1"/>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1"/>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1"/>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1"/>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1"/>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1"/>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1"/>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1"/>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1"/>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1"/>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1"/>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1"/>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1"/>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1"/>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1"/>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1"/>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1"/>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1"/>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1"/>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1"/>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1"/>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1"/>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6" name="Google Shape;3346;p41"/>
          <p:cNvGrpSpPr/>
          <p:nvPr/>
        </p:nvGrpSpPr>
        <p:grpSpPr>
          <a:xfrm>
            <a:off x="3552826" y="-278936"/>
            <a:ext cx="5672644" cy="6157978"/>
            <a:chOff x="970725" y="-433325"/>
            <a:chExt cx="3282590" cy="3563439"/>
          </a:xfrm>
        </p:grpSpPr>
        <p:sp>
          <p:nvSpPr>
            <p:cNvPr id="3347" name="Google Shape;3347;p41"/>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1"/>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1"/>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1"/>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1"/>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1"/>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1"/>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1"/>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1"/>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1"/>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1"/>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8" name="Google Shape;3358;p41"/>
          <p:cNvGrpSpPr/>
          <p:nvPr/>
        </p:nvGrpSpPr>
        <p:grpSpPr>
          <a:xfrm>
            <a:off x="-239925" y="752788"/>
            <a:ext cx="1389207" cy="1118497"/>
            <a:chOff x="174375" y="598288"/>
            <a:chExt cx="1389207" cy="1118497"/>
          </a:xfrm>
        </p:grpSpPr>
        <p:sp>
          <p:nvSpPr>
            <p:cNvPr id="3359" name="Google Shape;3359;p41"/>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1"/>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1" name="Google Shape;3361;p41"/>
          <p:cNvGrpSpPr/>
          <p:nvPr/>
        </p:nvGrpSpPr>
        <p:grpSpPr>
          <a:xfrm rot="1764312">
            <a:off x="6025584" y="3913839"/>
            <a:ext cx="676899" cy="664122"/>
            <a:chOff x="6631525" y="3649550"/>
            <a:chExt cx="676875" cy="664099"/>
          </a:xfrm>
        </p:grpSpPr>
        <p:sp>
          <p:nvSpPr>
            <p:cNvPr id="3362" name="Google Shape;3362;p41"/>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1"/>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1"/>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1"/>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1"/>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1"/>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1"/>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9" name="Google Shape;3369;p41"/>
          <p:cNvGrpSpPr/>
          <p:nvPr/>
        </p:nvGrpSpPr>
        <p:grpSpPr>
          <a:xfrm rot="274944" flipH="1">
            <a:off x="852000" y="2442322"/>
            <a:ext cx="1057342" cy="1037384"/>
            <a:chOff x="6631525" y="3649550"/>
            <a:chExt cx="676875" cy="664099"/>
          </a:xfrm>
        </p:grpSpPr>
        <p:sp>
          <p:nvSpPr>
            <p:cNvPr id="3370" name="Google Shape;3370;p41"/>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1"/>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1"/>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1"/>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1"/>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1"/>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1"/>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7" name="Google Shape;3377;p41"/>
          <p:cNvGrpSpPr/>
          <p:nvPr/>
        </p:nvGrpSpPr>
        <p:grpSpPr>
          <a:xfrm rot="-5668223">
            <a:off x="7052694" y="2896559"/>
            <a:ext cx="2681305" cy="2194583"/>
            <a:chOff x="-2265849" y="3055278"/>
            <a:chExt cx="2154548" cy="1763445"/>
          </a:xfrm>
        </p:grpSpPr>
        <p:sp>
          <p:nvSpPr>
            <p:cNvPr id="3378" name="Google Shape;3378;p41"/>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1"/>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1"/>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1"/>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1"/>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1"/>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1"/>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41"/>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1"/>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41"/>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41"/>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1"/>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1"/>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1"/>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1"/>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1"/>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1"/>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41"/>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41"/>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41"/>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41"/>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1"/>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41"/>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41"/>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2" name="Google Shape;3402;p41"/>
          <p:cNvGrpSpPr/>
          <p:nvPr/>
        </p:nvGrpSpPr>
        <p:grpSpPr>
          <a:xfrm rot="-385658" flipH="1">
            <a:off x="2493884" y="349091"/>
            <a:ext cx="921028" cy="812903"/>
            <a:chOff x="808959" y="805090"/>
            <a:chExt cx="715030" cy="631094"/>
          </a:xfrm>
        </p:grpSpPr>
        <p:sp>
          <p:nvSpPr>
            <p:cNvPr id="3403" name="Google Shape;3403;p41"/>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1"/>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41"/>
          <p:cNvGrpSpPr/>
          <p:nvPr/>
        </p:nvGrpSpPr>
        <p:grpSpPr>
          <a:xfrm>
            <a:off x="7852505" y="-278923"/>
            <a:ext cx="1559325" cy="2012758"/>
            <a:chOff x="7776305" y="-278923"/>
            <a:chExt cx="1559325" cy="2012758"/>
          </a:xfrm>
        </p:grpSpPr>
        <p:sp>
          <p:nvSpPr>
            <p:cNvPr id="3406" name="Google Shape;3406;p41"/>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7" name="Google Shape;3407;p41"/>
            <p:cNvGrpSpPr/>
            <p:nvPr/>
          </p:nvGrpSpPr>
          <p:grpSpPr>
            <a:xfrm rot="-385499" flipH="1">
              <a:off x="8167030" y="275568"/>
              <a:ext cx="826315" cy="715318"/>
              <a:chOff x="120150" y="273150"/>
              <a:chExt cx="826331" cy="715332"/>
            </a:xfrm>
          </p:grpSpPr>
          <p:sp>
            <p:nvSpPr>
              <p:cNvPr id="3408" name="Google Shape;3408;p41"/>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41"/>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10" name="Google Shape;3410;p41"/>
          <p:cNvGrpSpPr/>
          <p:nvPr/>
        </p:nvGrpSpPr>
        <p:grpSpPr>
          <a:xfrm>
            <a:off x="1049978" y="4050753"/>
            <a:ext cx="1596618" cy="1285536"/>
            <a:chOff x="6868875" y="4161401"/>
            <a:chExt cx="1459298" cy="1174972"/>
          </a:xfrm>
        </p:grpSpPr>
        <p:sp>
          <p:nvSpPr>
            <p:cNvPr id="3411" name="Google Shape;3411;p41"/>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41"/>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7841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898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3416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4841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5118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2595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grpSp>
        <p:nvGrpSpPr>
          <p:cNvPr id="128" name="Google Shape;128;p3"/>
          <p:cNvGrpSpPr/>
          <p:nvPr/>
        </p:nvGrpSpPr>
        <p:grpSpPr>
          <a:xfrm rot="-978837" flipH="1">
            <a:off x="3225844" y="-417915"/>
            <a:ext cx="6276394" cy="7609712"/>
            <a:chOff x="257300" y="1291250"/>
            <a:chExt cx="2449350" cy="2969675"/>
          </a:xfrm>
        </p:grpSpPr>
        <p:sp>
          <p:nvSpPr>
            <p:cNvPr id="129" name="Google Shape;129;p3"/>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3"/>
          <p:cNvGrpSpPr/>
          <p:nvPr/>
        </p:nvGrpSpPr>
        <p:grpSpPr>
          <a:xfrm flipH="1">
            <a:off x="131588" y="-278936"/>
            <a:ext cx="5672644" cy="6157978"/>
            <a:chOff x="970725" y="-433325"/>
            <a:chExt cx="3282590" cy="3563439"/>
          </a:xfrm>
        </p:grpSpPr>
        <p:sp>
          <p:nvSpPr>
            <p:cNvPr id="158" name="Google Shape;158;p3"/>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2369050" y="-304424"/>
            <a:ext cx="1389207" cy="1118497"/>
            <a:chOff x="2783350" y="-243624"/>
            <a:chExt cx="1389207" cy="1118497"/>
          </a:xfrm>
        </p:grpSpPr>
        <p:sp>
          <p:nvSpPr>
            <p:cNvPr id="170" name="Google Shape;170;p3"/>
            <p:cNvSpPr/>
            <p:nvPr/>
          </p:nvSpPr>
          <p:spPr>
            <a:xfrm>
              <a:off x="2783350" y="-243624"/>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056497" y="88926"/>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rot="1764312">
            <a:off x="3005397" y="4192439"/>
            <a:ext cx="676899" cy="664122"/>
            <a:chOff x="6631525" y="3649550"/>
            <a:chExt cx="676875" cy="664099"/>
          </a:xfrm>
        </p:grpSpPr>
        <p:sp>
          <p:nvSpPr>
            <p:cNvPr id="173" name="Google Shape;173;p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3"/>
          <p:cNvGrpSpPr/>
          <p:nvPr/>
        </p:nvGrpSpPr>
        <p:grpSpPr>
          <a:xfrm rot="274944" flipH="1">
            <a:off x="3164800" y="1405547"/>
            <a:ext cx="1057342" cy="1037384"/>
            <a:chOff x="6631525" y="3649550"/>
            <a:chExt cx="676875" cy="664099"/>
          </a:xfrm>
        </p:grpSpPr>
        <p:sp>
          <p:nvSpPr>
            <p:cNvPr id="181" name="Google Shape;181;p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
          <p:cNvGrpSpPr/>
          <p:nvPr/>
        </p:nvGrpSpPr>
        <p:grpSpPr>
          <a:xfrm rot="-2700000" flipH="1">
            <a:off x="7135955" y="2641728"/>
            <a:ext cx="2681353" cy="2194622"/>
            <a:chOff x="-2265849" y="3055278"/>
            <a:chExt cx="2154548" cy="1763445"/>
          </a:xfrm>
        </p:grpSpPr>
        <p:sp>
          <p:nvSpPr>
            <p:cNvPr id="189" name="Google Shape;189;p3"/>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rot="-385499" flipH="1">
            <a:off x="4881133" y="958047"/>
            <a:ext cx="715016" cy="631082"/>
            <a:chOff x="808959" y="805090"/>
            <a:chExt cx="715030" cy="631094"/>
          </a:xfrm>
        </p:grpSpPr>
        <p:sp>
          <p:nvSpPr>
            <p:cNvPr id="214" name="Google Shape;214;p3"/>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7776305" y="-278923"/>
            <a:ext cx="1559325" cy="2012758"/>
            <a:chOff x="7776305" y="-278923"/>
            <a:chExt cx="1559325" cy="2012758"/>
          </a:xfrm>
        </p:grpSpPr>
        <p:sp>
          <p:nvSpPr>
            <p:cNvPr id="217" name="Google Shape;217;p3"/>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3"/>
            <p:cNvGrpSpPr/>
            <p:nvPr/>
          </p:nvGrpSpPr>
          <p:grpSpPr>
            <a:xfrm rot="-385499" flipH="1">
              <a:off x="8167030" y="275568"/>
              <a:ext cx="826315" cy="715318"/>
              <a:chOff x="120150" y="273150"/>
              <a:chExt cx="826331" cy="715332"/>
            </a:xfrm>
          </p:grpSpPr>
          <p:sp>
            <p:nvSpPr>
              <p:cNvPr id="219" name="Google Shape;219;p3"/>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 name="Google Shape;221;p3"/>
          <p:cNvGrpSpPr/>
          <p:nvPr/>
        </p:nvGrpSpPr>
        <p:grpSpPr>
          <a:xfrm>
            <a:off x="163453" y="4177403"/>
            <a:ext cx="1596618" cy="1285536"/>
            <a:chOff x="6868875" y="4161401"/>
            <a:chExt cx="1459298" cy="1174972"/>
          </a:xfrm>
        </p:grpSpPr>
        <p:sp>
          <p:nvSpPr>
            <p:cNvPr id="222" name="Google Shape;222;p3"/>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3"/>
          <p:cNvSpPr txBox="1">
            <a:spLocks noGrp="1"/>
          </p:cNvSpPr>
          <p:nvPr>
            <p:ph type="title"/>
          </p:nvPr>
        </p:nvSpPr>
        <p:spPr>
          <a:xfrm>
            <a:off x="711725" y="2744150"/>
            <a:ext cx="4044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5" name="Google Shape;225;p3"/>
          <p:cNvSpPr txBox="1">
            <a:spLocks noGrp="1"/>
          </p:cNvSpPr>
          <p:nvPr>
            <p:ph type="title" idx="2" hasCustomPrompt="1"/>
          </p:nvPr>
        </p:nvSpPr>
        <p:spPr>
          <a:xfrm>
            <a:off x="913536" y="1089965"/>
            <a:ext cx="1344900" cy="150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9100">
                <a:solidFill>
                  <a:schemeClr val="dk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26" name="Google Shape;226;p3"/>
          <p:cNvSpPr txBox="1">
            <a:spLocks noGrp="1"/>
          </p:cNvSpPr>
          <p:nvPr>
            <p:ph type="subTitle" idx="1"/>
          </p:nvPr>
        </p:nvSpPr>
        <p:spPr>
          <a:xfrm>
            <a:off x="895776" y="3687225"/>
            <a:ext cx="3611100" cy="234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99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8" y="676"/>
            <a:ext cx="9143998" cy="5142824"/>
          </a:xfrm>
          <a:prstGeom prst="rect">
            <a:avLst/>
          </a:prstGeom>
        </p:spPr>
      </p:pic>
    </p:spTree>
    <p:extLst>
      <p:ext uri="{BB962C8B-B14F-4D97-AF65-F5344CB8AC3E}">
        <p14:creationId xmlns:p14="http://schemas.microsoft.com/office/powerpoint/2010/main" val="38197075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96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0022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8764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5210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498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100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9510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8258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9"/>
        <p:cNvGrpSpPr/>
        <p:nvPr/>
      </p:nvGrpSpPr>
      <p:grpSpPr>
        <a:xfrm>
          <a:off x="0" y="0"/>
          <a:ext cx="0" cy="0"/>
          <a:chOff x="0" y="0"/>
          <a:chExt cx="0" cy="0"/>
        </a:xfrm>
      </p:grpSpPr>
      <p:grpSp>
        <p:nvGrpSpPr>
          <p:cNvPr id="390" name="Google Shape;390;p6"/>
          <p:cNvGrpSpPr/>
          <p:nvPr/>
        </p:nvGrpSpPr>
        <p:grpSpPr>
          <a:xfrm rot="-978837" flipH="1">
            <a:off x="3225844" y="-417915"/>
            <a:ext cx="6276394" cy="7609712"/>
            <a:chOff x="257300" y="1291250"/>
            <a:chExt cx="2449350" cy="2969675"/>
          </a:xfrm>
        </p:grpSpPr>
        <p:sp>
          <p:nvSpPr>
            <p:cNvPr id="391" name="Google Shape;391;p6"/>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flipH="1">
            <a:off x="131588" y="-278936"/>
            <a:ext cx="5672644" cy="6157978"/>
            <a:chOff x="970725" y="-433325"/>
            <a:chExt cx="3282590" cy="3563439"/>
          </a:xfrm>
        </p:grpSpPr>
        <p:sp>
          <p:nvSpPr>
            <p:cNvPr id="420" name="Google Shape;420;p6"/>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6"/>
          <p:cNvSpPr txBox="1">
            <a:spLocks noGrp="1"/>
          </p:cNvSpPr>
          <p:nvPr>
            <p:ph type="title"/>
          </p:nvPr>
        </p:nvSpPr>
        <p:spPr>
          <a:xfrm>
            <a:off x="711725" y="483267"/>
            <a:ext cx="7720500" cy="462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2" name="Google Shape;432;p6"/>
          <p:cNvSpPr/>
          <p:nvPr/>
        </p:nvSpPr>
        <p:spPr>
          <a:xfrm rot="-8711214">
            <a:off x="8085163" y="3495325"/>
            <a:ext cx="1640537" cy="2103694"/>
          </a:xfrm>
          <a:custGeom>
            <a:avLst/>
            <a:gdLst/>
            <a:ahLst/>
            <a:cxnLst/>
            <a:rect l="l" t="t" r="r" b="b"/>
            <a:pathLst>
              <a:path w="7240" h="9284" extrusionOk="0">
                <a:moveTo>
                  <a:pt x="1866" y="1"/>
                </a:moveTo>
                <a:cubicBezTo>
                  <a:pt x="1625" y="1"/>
                  <a:pt x="1374" y="39"/>
                  <a:pt x="1228" y="197"/>
                </a:cubicBezTo>
                <a:cubicBezTo>
                  <a:pt x="926" y="535"/>
                  <a:pt x="1172" y="1287"/>
                  <a:pt x="1151" y="1711"/>
                </a:cubicBezTo>
                <a:cubicBezTo>
                  <a:pt x="1111" y="2540"/>
                  <a:pt x="870" y="3272"/>
                  <a:pt x="630" y="4060"/>
                </a:cubicBezTo>
                <a:cubicBezTo>
                  <a:pt x="399" y="4822"/>
                  <a:pt x="358" y="5579"/>
                  <a:pt x="323" y="6367"/>
                </a:cubicBezTo>
                <a:cubicBezTo>
                  <a:pt x="302" y="6853"/>
                  <a:pt x="0" y="7631"/>
                  <a:pt x="179" y="8091"/>
                </a:cubicBezTo>
                <a:cubicBezTo>
                  <a:pt x="415" y="8720"/>
                  <a:pt x="1515" y="9165"/>
                  <a:pt x="2108" y="9283"/>
                </a:cubicBezTo>
                <a:cubicBezTo>
                  <a:pt x="2180" y="9232"/>
                  <a:pt x="2210" y="9145"/>
                  <a:pt x="2195" y="9058"/>
                </a:cubicBezTo>
                <a:lnTo>
                  <a:pt x="5469" y="8649"/>
                </a:lnTo>
                <a:cubicBezTo>
                  <a:pt x="6221" y="8572"/>
                  <a:pt x="7219" y="7861"/>
                  <a:pt x="7229" y="7058"/>
                </a:cubicBezTo>
                <a:cubicBezTo>
                  <a:pt x="7240" y="6203"/>
                  <a:pt x="6569" y="5876"/>
                  <a:pt x="6303" y="5180"/>
                </a:cubicBezTo>
                <a:cubicBezTo>
                  <a:pt x="6027" y="4454"/>
                  <a:pt x="6569" y="3927"/>
                  <a:pt x="6748" y="3277"/>
                </a:cubicBezTo>
                <a:cubicBezTo>
                  <a:pt x="6897" y="2735"/>
                  <a:pt x="6774" y="2029"/>
                  <a:pt x="6457" y="1563"/>
                </a:cubicBezTo>
                <a:cubicBezTo>
                  <a:pt x="6191" y="1169"/>
                  <a:pt x="5735" y="877"/>
                  <a:pt x="5260" y="867"/>
                </a:cubicBezTo>
                <a:cubicBezTo>
                  <a:pt x="5250" y="867"/>
                  <a:pt x="5241" y="867"/>
                  <a:pt x="5232" y="867"/>
                </a:cubicBezTo>
                <a:cubicBezTo>
                  <a:pt x="4907" y="867"/>
                  <a:pt x="4564" y="986"/>
                  <a:pt x="4228" y="986"/>
                </a:cubicBezTo>
                <a:cubicBezTo>
                  <a:pt x="4086" y="986"/>
                  <a:pt x="3944" y="964"/>
                  <a:pt x="3807" y="903"/>
                </a:cubicBezTo>
                <a:cubicBezTo>
                  <a:pt x="3203" y="627"/>
                  <a:pt x="2988" y="79"/>
                  <a:pt x="2251" y="23"/>
                </a:cubicBezTo>
                <a:cubicBezTo>
                  <a:pt x="2142" y="14"/>
                  <a:pt x="2006" y="1"/>
                  <a:pt x="1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6"/>
          <p:cNvGrpSpPr/>
          <p:nvPr/>
        </p:nvGrpSpPr>
        <p:grpSpPr>
          <a:xfrm>
            <a:off x="7829052" y="3356417"/>
            <a:ext cx="1283516" cy="1118608"/>
            <a:chOff x="4718425" y="-209776"/>
            <a:chExt cx="1540096" cy="1342223"/>
          </a:xfrm>
        </p:grpSpPr>
        <p:sp>
          <p:nvSpPr>
            <p:cNvPr id="434" name="Google Shape;434;p6"/>
            <p:cNvSpPr/>
            <p:nvPr/>
          </p:nvSpPr>
          <p:spPr>
            <a:xfrm>
              <a:off x="4718425" y="-209776"/>
              <a:ext cx="1540096" cy="1342223"/>
            </a:xfrm>
            <a:custGeom>
              <a:avLst/>
              <a:gdLst/>
              <a:ahLst/>
              <a:cxnLst/>
              <a:rect l="l" t="t" r="r" b="b"/>
              <a:pathLst>
                <a:path w="8546" h="7448" extrusionOk="0">
                  <a:moveTo>
                    <a:pt x="4052" y="0"/>
                  </a:moveTo>
                  <a:cubicBezTo>
                    <a:pt x="2220" y="0"/>
                    <a:pt x="441" y="1374"/>
                    <a:pt x="221" y="3462"/>
                  </a:cubicBezTo>
                  <a:cubicBezTo>
                    <a:pt x="1" y="5519"/>
                    <a:pt x="2344" y="7433"/>
                    <a:pt x="4293" y="7448"/>
                  </a:cubicBezTo>
                  <a:cubicBezTo>
                    <a:pt x="4300" y="7448"/>
                    <a:pt x="4307" y="7448"/>
                    <a:pt x="4314" y="7448"/>
                  </a:cubicBezTo>
                  <a:cubicBezTo>
                    <a:pt x="7226" y="7448"/>
                    <a:pt x="8545" y="3100"/>
                    <a:pt x="6687" y="1150"/>
                  </a:cubicBezTo>
                  <a:cubicBezTo>
                    <a:pt x="6554" y="1012"/>
                    <a:pt x="6411" y="879"/>
                    <a:pt x="6258" y="761"/>
                  </a:cubicBezTo>
                  <a:cubicBezTo>
                    <a:pt x="5586" y="238"/>
                    <a:pt x="4814" y="0"/>
                    <a:pt x="4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4997754" y="38737"/>
              <a:ext cx="957649" cy="821769"/>
            </a:xfrm>
            <a:custGeom>
              <a:avLst/>
              <a:gdLst/>
              <a:ahLst/>
              <a:cxnLst/>
              <a:rect l="l" t="t" r="r" b="b"/>
              <a:pathLst>
                <a:path w="5314" h="4560" extrusionOk="0">
                  <a:moveTo>
                    <a:pt x="2395" y="0"/>
                  </a:moveTo>
                  <a:cubicBezTo>
                    <a:pt x="1301" y="0"/>
                    <a:pt x="255" y="955"/>
                    <a:pt x="129" y="2160"/>
                  </a:cubicBezTo>
                  <a:cubicBezTo>
                    <a:pt x="1" y="3398"/>
                    <a:pt x="1408" y="4549"/>
                    <a:pt x="2579" y="4560"/>
                  </a:cubicBezTo>
                  <a:cubicBezTo>
                    <a:pt x="2582" y="4560"/>
                    <a:pt x="2585" y="4560"/>
                    <a:pt x="2588" y="4560"/>
                  </a:cubicBezTo>
                  <a:cubicBezTo>
                    <a:pt x="4404" y="4560"/>
                    <a:pt x="5314" y="1519"/>
                    <a:pt x="3741" y="564"/>
                  </a:cubicBezTo>
                  <a:cubicBezTo>
                    <a:pt x="3328" y="171"/>
                    <a:pt x="2857" y="0"/>
                    <a:pt x="2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6"/>
          <p:cNvGrpSpPr/>
          <p:nvPr/>
        </p:nvGrpSpPr>
        <p:grpSpPr>
          <a:xfrm rot="-385557" flipH="1">
            <a:off x="-613983" y="4466554"/>
            <a:ext cx="1329514" cy="1173445"/>
            <a:chOff x="808959" y="805090"/>
            <a:chExt cx="715030" cy="631094"/>
          </a:xfrm>
        </p:grpSpPr>
        <p:sp>
          <p:nvSpPr>
            <p:cNvPr id="437" name="Google Shape;437;p6"/>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6"/>
          <p:cNvGrpSpPr/>
          <p:nvPr/>
        </p:nvGrpSpPr>
        <p:grpSpPr>
          <a:xfrm rot="-3101511">
            <a:off x="7847460" y="-468866"/>
            <a:ext cx="1904156" cy="2012737"/>
            <a:chOff x="7681720" y="-284529"/>
            <a:chExt cx="1904127" cy="2012706"/>
          </a:xfrm>
        </p:grpSpPr>
        <p:sp>
          <p:nvSpPr>
            <p:cNvPr id="440" name="Google Shape;440;p6"/>
            <p:cNvSpPr/>
            <p:nvPr/>
          </p:nvSpPr>
          <p:spPr>
            <a:xfrm rot="-5592040" flipH="1">
              <a:off x="7997944" y="621013"/>
              <a:ext cx="755729" cy="74784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rot="-5592040" flipH="1">
              <a:off x="7737553" y="619283"/>
              <a:ext cx="200564" cy="301503"/>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rot="-5592040" flipH="1">
              <a:off x="7810330" y="1216066"/>
              <a:ext cx="212388" cy="316064"/>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rot="-5592040" flipH="1">
              <a:off x="8388558" y="1468158"/>
              <a:ext cx="392808" cy="121083"/>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rot="-5592040" flipH="1">
              <a:off x="8837516" y="376330"/>
              <a:ext cx="496922" cy="511482"/>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rot="-5592040" flipH="1">
              <a:off x="9440925" y="400133"/>
              <a:ext cx="39303" cy="248735"/>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5592040" flipH="1">
              <a:off x="9007337" y="220034"/>
              <a:ext cx="257712" cy="62841"/>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rot="-5592040" flipH="1">
              <a:off x="8638647" y="366221"/>
              <a:ext cx="144621" cy="246545"/>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rot="-5592040" flipH="1">
              <a:off x="8401290" y="-253426"/>
              <a:ext cx="518708" cy="495170"/>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rot="-5592040" flipH="1">
              <a:off x="8216301" y="-304537"/>
              <a:ext cx="159729" cy="211293"/>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rot="-5592040" flipH="1">
              <a:off x="8275216" y="164358"/>
              <a:ext cx="168706" cy="230890"/>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rot="-5592040" flipH="1">
              <a:off x="8222596" y="894756"/>
              <a:ext cx="198375" cy="175603"/>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rot="-5592040" flipH="1">
              <a:off x="9056502" y="592141"/>
              <a:ext cx="125462" cy="106084"/>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rot="-5592040" flipH="1">
              <a:off x="8567118" y="-31169"/>
              <a:ext cx="125462" cy="1058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520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7792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9403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062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216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169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2052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25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567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688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8"/>
        <p:cNvGrpSpPr/>
        <p:nvPr/>
      </p:nvGrpSpPr>
      <p:grpSpPr>
        <a:xfrm>
          <a:off x="0" y="0"/>
          <a:ext cx="0" cy="0"/>
          <a:chOff x="0" y="0"/>
          <a:chExt cx="0" cy="0"/>
        </a:xfrm>
      </p:grpSpPr>
      <p:sp>
        <p:nvSpPr>
          <p:cNvPr id="719" name="Google Shape;719;p10"/>
          <p:cNvSpPr/>
          <p:nvPr/>
        </p:nvSpPr>
        <p:spPr>
          <a:xfrm rot="-10406306" flipH="1">
            <a:off x="-228834" y="-195482"/>
            <a:ext cx="1576356" cy="2021370"/>
          </a:xfrm>
          <a:custGeom>
            <a:avLst/>
            <a:gdLst/>
            <a:ahLst/>
            <a:cxnLst/>
            <a:rect l="l" t="t" r="r" b="b"/>
            <a:pathLst>
              <a:path w="7240" h="9284" extrusionOk="0">
                <a:moveTo>
                  <a:pt x="1866" y="1"/>
                </a:moveTo>
                <a:cubicBezTo>
                  <a:pt x="1625" y="1"/>
                  <a:pt x="1374" y="39"/>
                  <a:pt x="1228" y="197"/>
                </a:cubicBezTo>
                <a:cubicBezTo>
                  <a:pt x="926" y="535"/>
                  <a:pt x="1172" y="1287"/>
                  <a:pt x="1151" y="1711"/>
                </a:cubicBezTo>
                <a:cubicBezTo>
                  <a:pt x="1111" y="2540"/>
                  <a:pt x="870" y="3272"/>
                  <a:pt x="630" y="4060"/>
                </a:cubicBezTo>
                <a:cubicBezTo>
                  <a:pt x="399" y="4822"/>
                  <a:pt x="358" y="5579"/>
                  <a:pt x="323" y="6367"/>
                </a:cubicBezTo>
                <a:cubicBezTo>
                  <a:pt x="302" y="6853"/>
                  <a:pt x="0" y="7631"/>
                  <a:pt x="179" y="8091"/>
                </a:cubicBezTo>
                <a:cubicBezTo>
                  <a:pt x="415" y="8720"/>
                  <a:pt x="1515" y="9165"/>
                  <a:pt x="2108" y="9283"/>
                </a:cubicBezTo>
                <a:cubicBezTo>
                  <a:pt x="2180" y="9232"/>
                  <a:pt x="2210" y="9145"/>
                  <a:pt x="2195" y="9058"/>
                </a:cubicBezTo>
                <a:lnTo>
                  <a:pt x="5469" y="8649"/>
                </a:lnTo>
                <a:cubicBezTo>
                  <a:pt x="6221" y="8572"/>
                  <a:pt x="7219" y="7861"/>
                  <a:pt x="7229" y="7058"/>
                </a:cubicBezTo>
                <a:cubicBezTo>
                  <a:pt x="7240" y="6203"/>
                  <a:pt x="6569" y="5876"/>
                  <a:pt x="6303" y="5180"/>
                </a:cubicBezTo>
                <a:cubicBezTo>
                  <a:pt x="6027" y="4454"/>
                  <a:pt x="6569" y="3927"/>
                  <a:pt x="6748" y="3277"/>
                </a:cubicBezTo>
                <a:cubicBezTo>
                  <a:pt x="6897" y="2735"/>
                  <a:pt x="6774" y="2029"/>
                  <a:pt x="6457" y="1563"/>
                </a:cubicBezTo>
                <a:cubicBezTo>
                  <a:pt x="6191" y="1169"/>
                  <a:pt x="5735" y="877"/>
                  <a:pt x="5260" y="867"/>
                </a:cubicBezTo>
                <a:cubicBezTo>
                  <a:pt x="5250" y="867"/>
                  <a:pt x="5241" y="867"/>
                  <a:pt x="5232" y="867"/>
                </a:cubicBezTo>
                <a:cubicBezTo>
                  <a:pt x="4907" y="867"/>
                  <a:pt x="4564" y="986"/>
                  <a:pt x="4228" y="986"/>
                </a:cubicBezTo>
                <a:cubicBezTo>
                  <a:pt x="4086" y="986"/>
                  <a:pt x="3944" y="964"/>
                  <a:pt x="3807" y="903"/>
                </a:cubicBezTo>
                <a:cubicBezTo>
                  <a:pt x="3203" y="627"/>
                  <a:pt x="2988" y="79"/>
                  <a:pt x="2251" y="23"/>
                </a:cubicBezTo>
                <a:cubicBezTo>
                  <a:pt x="2142" y="14"/>
                  <a:pt x="2006" y="1"/>
                  <a:pt x="1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0"/>
          <p:cNvGrpSpPr/>
          <p:nvPr/>
        </p:nvGrpSpPr>
        <p:grpSpPr>
          <a:xfrm>
            <a:off x="5406300" y="4536551"/>
            <a:ext cx="1389207" cy="1118497"/>
            <a:chOff x="4963100" y="4275251"/>
            <a:chExt cx="1389207" cy="1118497"/>
          </a:xfrm>
        </p:grpSpPr>
        <p:sp>
          <p:nvSpPr>
            <p:cNvPr id="721" name="Google Shape;721;p10"/>
            <p:cNvSpPr/>
            <p:nvPr/>
          </p:nvSpPr>
          <p:spPr>
            <a:xfrm>
              <a:off x="4963100" y="4275251"/>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0"/>
            <p:cNvSpPr/>
            <p:nvPr/>
          </p:nvSpPr>
          <p:spPr>
            <a:xfrm>
              <a:off x="5236247" y="4607801"/>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0"/>
          <p:cNvGrpSpPr/>
          <p:nvPr/>
        </p:nvGrpSpPr>
        <p:grpSpPr>
          <a:xfrm rot="-8690678">
            <a:off x="3325686" y="-511257"/>
            <a:ext cx="1487427" cy="2288014"/>
            <a:chOff x="7812358" y="2890956"/>
            <a:chExt cx="1487415" cy="2287996"/>
          </a:xfrm>
        </p:grpSpPr>
        <p:grpSp>
          <p:nvGrpSpPr>
            <p:cNvPr id="724" name="Google Shape;724;p10"/>
            <p:cNvGrpSpPr/>
            <p:nvPr/>
          </p:nvGrpSpPr>
          <p:grpSpPr>
            <a:xfrm>
              <a:off x="7883241" y="4043468"/>
              <a:ext cx="1416533" cy="1135485"/>
              <a:chOff x="7883241" y="4043468"/>
              <a:chExt cx="1416533" cy="1135485"/>
            </a:xfrm>
          </p:grpSpPr>
          <p:sp>
            <p:nvSpPr>
              <p:cNvPr id="725" name="Google Shape;725;p10"/>
              <p:cNvSpPr/>
              <p:nvPr/>
            </p:nvSpPr>
            <p:spPr>
              <a:xfrm rot="754465">
                <a:off x="8261154" y="4112043"/>
                <a:ext cx="708705" cy="714561"/>
              </a:xfrm>
              <a:custGeom>
                <a:avLst/>
                <a:gdLst/>
                <a:ahLst/>
                <a:cxnLst/>
                <a:rect l="l" t="t" r="r" b="b"/>
                <a:pathLst>
                  <a:path w="3152" h="3178" extrusionOk="0">
                    <a:moveTo>
                      <a:pt x="2256" y="1"/>
                    </a:moveTo>
                    <a:lnTo>
                      <a:pt x="266" y="303"/>
                    </a:lnTo>
                    <a:cubicBezTo>
                      <a:pt x="169" y="431"/>
                      <a:pt x="0" y="2380"/>
                      <a:pt x="0" y="2380"/>
                    </a:cubicBezTo>
                    <a:lnTo>
                      <a:pt x="1561" y="3178"/>
                    </a:lnTo>
                    <a:lnTo>
                      <a:pt x="3152" y="1868"/>
                    </a:lnTo>
                    <a:lnTo>
                      <a:pt x="22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0"/>
              <p:cNvSpPr/>
              <p:nvPr/>
            </p:nvSpPr>
            <p:spPr>
              <a:xfrm rot="754465">
                <a:off x="7893761" y="4528411"/>
                <a:ext cx="326922" cy="132659"/>
              </a:xfrm>
              <a:custGeom>
                <a:avLst/>
                <a:gdLst/>
                <a:ahLst/>
                <a:cxnLst/>
                <a:rect l="l" t="t" r="r" b="b"/>
                <a:pathLst>
                  <a:path w="1454" h="590" fill="none" extrusionOk="0">
                    <a:moveTo>
                      <a:pt x="0" y="589"/>
                    </a:moveTo>
                    <a:lnTo>
                      <a:pt x="145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0"/>
              <p:cNvSpPr/>
              <p:nvPr/>
            </p:nvSpPr>
            <p:spPr>
              <a:xfrm rot="754465">
                <a:off x="8490567" y="4812237"/>
                <a:ext cx="3597" cy="370771"/>
              </a:xfrm>
              <a:custGeom>
                <a:avLst/>
                <a:gdLst/>
                <a:ahLst/>
                <a:cxnLst/>
                <a:rect l="l" t="t" r="r" b="b"/>
                <a:pathLst>
                  <a:path w="16" h="1649" fill="none" extrusionOk="0">
                    <a:moveTo>
                      <a:pt x="16" y="1"/>
                    </a:moveTo>
                    <a:lnTo>
                      <a:pt x="0" y="1648"/>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0"/>
              <p:cNvSpPr/>
              <p:nvPr/>
            </p:nvSpPr>
            <p:spPr>
              <a:xfrm rot="754465">
                <a:off x="8909301" y="4628834"/>
                <a:ext cx="382008" cy="119843"/>
              </a:xfrm>
              <a:custGeom>
                <a:avLst/>
                <a:gdLst/>
                <a:ahLst/>
                <a:cxnLst/>
                <a:rect l="l" t="t" r="r" b="b"/>
                <a:pathLst>
                  <a:path w="1699" h="533" fill="none" extrusionOk="0">
                    <a:moveTo>
                      <a:pt x="0" y="0"/>
                    </a:moveTo>
                    <a:lnTo>
                      <a:pt x="1699" y="53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0"/>
              <p:cNvSpPr/>
              <p:nvPr/>
            </p:nvSpPr>
            <p:spPr>
              <a:xfrm rot="754465">
                <a:off x="8460953" y="4377775"/>
                <a:ext cx="204607" cy="153795"/>
              </a:xfrm>
              <a:custGeom>
                <a:avLst/>
                <a:gdLst/>
                <a:ahLst/>
                <a:cxnLst/>
                <a:rect l="l" t="t" r="r" b="b"/>
                <a:pathLst>
                  <a:path w="910" h="684" extrusionOk="0">
                    <a:moveTo>
                      <a:pt x="421" y="0"/>
                    </a:moveTo>
                    <a:cubicBezTo>
                      <a:pt x="367" y="0"/>
                      <a:pt x="312" y="11"/>
                      <a:pt x="261" y="36"/>
                    </a:cubicBezTo>
                    <a:cubicBezTo>
                      <a:pt x="5" y="153"/>
                      <a:pt x="0" y="588"/>
                      <a:pt x="205" y="665"/>
                    </a:cubicBezTo>
                    <a:cubicBezTo>
                      <a:pt x="240" y="678"/>
                      <a:pt x="276" y="683"/>
                      <a:pt x="312" y="683"/>
                    </a:cubicBezTo>
                    <a:cubicBezTo>
                      <a:pt x="601" y="683"/>
                      <a:pt x="909" y="322"/>
                      <a:pt x="778" y="158"/>
                    </a:cubicBezTo>
                    <a:cubicBezTo>
                      <a:pt x="725" y="86"/>
                      <a:pt x="576" y="0"/>
                      <a:pt x="4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10"/>
            <p:cNvGrpSpPr/>
            <p:nvPr/>
          </p:nvGrpSpPr>
          <p:grpSpPr>
            <a:xfrm>
              <a:off x="7812358" y="2890956"/>
              <a:ext cx="1379039" cy="1250348"/>
              <a:chOff x="7812358" y="2890956"/>
              <a:chExt cx="1379039" cy="1250348"/>
            </a:xfrm>
          </p:grpSpPr>
          <p:sp>
            <p:nvSpPr>
              <p:cNvPr id="731" name="Google Shape;731;p10"/>
              <p:cNvSpPr/>
              <p:nvPr/>
            </p:nvSpPr>
            <p:spPr>
              <a:xfrm rot="754465">
                <a:off x="8287496" y="3215259"/>
                <a:ext cx="821577" cy="846770"/>
              </a:xfrm>
              <a:custGeom>
                <a:avLst/>
                <a:gdLst/>
                <a:ahLst/>
                <a:cxnLst/>
                <a:rect l="l" t="t" r="r" b="b"/>
                <a:pathLst>
                  <a:path w="3654" h="3766" extrusionOk="0">
                    <a:moveTo>
                      <a:pt x="2267" y="1"/>
                    </a:moveTo>
                    <a:lnTo>
                      <a:pt x="323" y="538"/>
                    </a:lnTo>
                    <a:lnTo>
                      <a:pt x="0" y="2881"/>
                    </a:lnTo>
                    <a:lnTo>
                      <a:pt x="2205" y="3766"/>
                    </a:lnTo>
                    <a:lnTo>
                      <a:pt x="3653" y="1965"/>
                    </a:lnTo>
                    <a:cubicBezTo>
                      <a:pt x="3638" y="1786"/>
                      <a:pt x="2267" y="1"/>
                      <a:pt x="2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0"/>
              <p:cNvSpPr/>
              <p:nvPr/>
            </p:nvSpPr>
            <p:spPr>
              <a:xfrm rot="754465">
                <a:off x="8924374" y="2905646"/>
                <a:ext cx="175153" cy="364925"/>
              </a:xfrm>
              <a:custGeom>
                <a:avLst/>
                <a:gdLst/>
                <a:ahLst/>
                <a:cxnLst/>
                <a:rect l="l" t="t" r="r" b="b"/>
                <a:pathLst>
                  <a:path w="779" h="1623" fill="none" extrusionOk="0">
                    <a:moveTo>
                      <a:pt x="778" y="1"/>
                    </a:moveTo>
                    <a:lnTo>
                      <a:pt x="1" y="162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0"/>
              <p:cNvSpPr/>
              <p:nvPr/>
            </p:nvSpPr>
            <p:spPr>
              <a:xfrm rot="754465">
                <a:off x="8190828" y="2931376"/>
                <a:ext cx="284426" cy="317707"/>
              </a:xfrm>
              <a:custGeom>
                <a:avLst/>
                <a:gdLst/>
                <a:ahLst/>
                <a:cxnLst/>
                <a:rect l="l" t="t" r="r" b="b"/>
                <a:pathLst>
                  <a:path w="1265" h="1413" fill="none" extrusionOk="0">
                    <a:moveTo>
                      <a:pt x="1265" y="1413"/>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0"/>
              <p:cNvSpPr/>
              <p:nvPr/>
            </p:nvSpPr>
            <p:spPr>
              <a:xfrm rot="754465">
                <a:off x="7828656" y="3721730"/>
                <a:ext cx="416634" cy="195616"/>
              </a:xfrm>
              <a:custGeom>
                <a:avLst/>
                <a:gdLst/>
                <a:ahLst/>
                <a:cxnLst/>
                <a:rect l="l" t="t" r="r" b="b"/>
                <a:pathLst>
                  <a:path w="1853" h="870" fill="none" extrusionOk="0">
                    <a:moveTo>
                      <a:pt x="1853" y="0"/>
                    </a:moveTo>
                    <a:lnTo>
                      <a:pt x="1" y="87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rot="754465">
                <a:off x="8580629" y="3572978"/>
                <a:ext cx="177176" cy="189545"/>
              </a:xfrm>
              <a:custGeom>
                <a:avLst/>
                <a:gdLst/>
                <a:ahLst/>
                <a:cxnLst/>
                <a:rect l="l" t="t" r="r" b="b"/>
                <a:pathLst>
                  <a:path w="788" h="843" extrusionOk="0">
                    <a:moveTo>
                      <a:pt x="306" y="1"/>
                    </a:moveTo>
                    <a:cubicBezTo>
                      <a:pt x="271" y="1"/>
                      <a:pt x="237" y="9"/>
                      <a:pt x="205" y="27"/>
                    </a:cubicBezTo>
                    <a:cubicBezTo>
                      <a:pt x="1" y="144"/>
                      <a:pt x="47" y="687"/>
                      <a:pt x="226" y="804"/>
                    </a:cubicBezTo>
                    <a:cubicBezTo>
                      <a:pt x="268" y="831"/>
                      <a:pt x="310" y="842"/>
                      <a:pt x="351" y="842"/>
                    </a:cubicBezTo>
                    <a:cubicBezTo>
                      <a:pt x="590" y="842"/>
                      <a:pt x="788" y="446"/>
                      <a:pt x="666" y="237"/>
                    </a:cubicBezTo>
                    <a:cubicBezTo>
                      <a:pt x="604" y="134"/>
                      <a:pt x="450" y="1"/>
                      <a:pt x="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6" name="Google Shape;736;p10"/>
          <p:cNvGrpSpPr/>
          <p:nvPr/>
        </p:nvGrpSpPr>
        <p:grpSpPr>
          <a:xfrm>
            <a:off x="3237583" y="2696052"/>
            <a:ext cx="1508678" cy="1314841"/>
            <a:chOff x="4718425" y="-209776"/>
            <a:chExt cx="1540096" cy="1342223"/>
          </a:xfrm>
        </p:grpSpPr>
        <p:sp>
          <p:nvSpPr>
            <p:cNvPr id="737" name="Google Shape;737;p10"/>
            <p:cNvSpPr/>
            <p:nvPr/>
          </p:nvSpPr>
          <p:spPr>
            <a:xfrm>
              <a:off x="4718425" y="-209776"/>
              <a:ext cx="1540096" cy="1342223"/>
            </a:xfrm>
            <a:custGeom>
              <a:avLst/>
              <a:gdLst/>
              <a:ahLst/>
              <a:cxnLst/>
              <a:rect l="l" t="t" r="r" b="b"/>
              <a:pathLst>
                <a:path w="8546" h="7448" extrusionOk="0">
                  <a:moveTo>
                    <a:pt x="4052" y="0"/>
                  </a:moveTo>
                  <a:cubicBezTo>
                    <a:pt x="2220" y="0"/>
                    <a:pt x="441" y="1374"/>
                    <a:pt x="221" y="3462"/>
                  </a:cubicBezTo>
                  <a:cubicBezTo>
                    <a:pt x="1" y="5519"/>
                    <a:pt x="2344" y="7433"/>
                    <a:pt x="4293" y="7448"/>
                  </a:cubicBezTo>
                  <a:cubicBezTo>
                    <a:pt x="4300" y="7448"/>
                    <a:pt x="4307" y="7448"/>
                    <a:pt x="4314" y="7448"/>
                  </a:cubicBezTo>
                  <a:cubicBezTo>
                    <a:pt x="7226" y="7448"/>
                    <a:pt x="8545" y="3100"/>
                    <a:pt x="6687" y="1150"/>
                  </a:cubicBezTo>
                  <a:cubicBezTo>
                    <a:pt x="6554" y="1012"/>
                    <a:pt x="6411" y="879"/>
                    <a:pt x="6258" y="761"/>
                  </a:cubicBezTo>
                  <a:cubicBezTo>
                    <a:pt x="5586" y="238"/>
                    <a:pt x="4814" y="0"/>
                    <a:pt x="4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4997754" y="38737"/>
              <a:ext cx="957649" cy="821769"/>
            </a:xfrm>
            <a:custGeom>
              <a:avLst/>
              <a:gdLst/>
              <a:ahLst/>
              <a:cxnLst/>
              <a:rect l="l" t="t" r="r" b="b"/>
              <a:pathLst>
                <a:path w="5314" h="4560" extrusionOk="0">
                  <a:moveTo>
                    <a:pt x="2395" y="0"/>
                  </a:moveTo>
                  <a:cubicBezTo>
                    <a:pt x="1301" y="0"/>
                    <a:pt x="255" y="955"/>
                    <a:pt x="129" y="2160"/>
                  </a:cubicBezTo>
                  <a:cubicBezTo>
                    <a:pt x="1" y="3398"/>
                    <a:pt x="1408" y="4549"/>
                    <a:pt x="2579" y="4560"/>
                  </a:cubicBezTo>
                  <a:cubicBezTo>
                    <a:pt x="2582" y="4560"/>
                    <a:pt x="2585" y="4560"/>
                    <a:pt x="2588" y="4560"/>
                  </a:cubicBezTo>
                  <a:cubicBezTo>
                    <a:pt x="4404" y="4560"/>
                    <a:pt x="5314" y="1519"/>
                    <a:pt x="3741" y="564"/>
                  </a:cubicBezTo>
                  <a:cubicBezTo>
                    <a:pt x="3328" y="171"/>
                    <a:pt x="2857" y="0"/>
                    <a:pt x="2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167125" y="3659601"/>
            <a:ext cx="1389207" cy="1118497"/>
            <a:chOff x="2783350" y="-243624"/>
            <a:chExt cx="1389207" cy="1118497"/>
          </a:xfrm>
        </p:grpSpPr>
        <p:sp>
          <p:nvSpPr>
            <p:cNvPr id="740" name="Google Shape;740;p10"/>
            <p:cNvSpPr/>
            <p:nvPr/>
          </p:nvSpPr>
          <p:spPr>
            <a:xfrm>
              <a:off x="2783350" y="-243624"/>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3056497" y="88926"/>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rot="-385534" flipH="1">
            <a:off x="644884" y="1083896"/>
            <a:ext cx="974990" cy="860538"/>
            <a:chOff x="808959" y="805090"/>
            <a:chExt cx="715030" cy="631094"/>
          </a:xfrm>
        </p:grpSpPr>
        <p:sp>
          <p:nvSpPr>
            <p:cNvPr id="743" name="Google Shape;743;p1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rot="5679795" flipH="1">
            <a:off x="3244415" y="4409945"/>
            <a:ext cx="830009" cy="1016822"/>
            <a:chOff x="10464968" y="2943501"/>
            <a:chExt cx="830001" cy="1016812"/>
          </a:xfrm>
        </p:grpSpPr>
        <p:sp>
          <p:nvSpPr>
            <p:cNvPr id="746" name="Google Shape;746;p10"/>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0"/>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0"/>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10"/>
          <p:cNvGrpSpPr/>
          <p:nvPr/>
        </p:nvGrpSpPr>
        <p:grpSpPr>
          <a:xfrm rot="-10007439" flipH="1">
            <a:off x="1554585" y="4132628"/>
            <a:ext cx="1477143" cy="1252813"/>
            <a:chOff x="9797936" y="3960304"/>
            <a:chExt cx="1477206" cy="1252867"/>
          </a:xfrm>
        </p:grpSpPr>
        <p:sp>
          <p:nvSpPr>
            <p:cNvPr id="752" name="Google Shape;752;p10"/>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0"/>
          <p:cNvGrpSpPr/>
          <p:nvPr/>
        </p:nvGrpSpPr>
        <p:grpSpPr>
          <a:xfrm>
            <a:off x="153400" y="300700"/>
            <a:ext cx="676875" cy="664099"/>
            <a:chOff x="6631525" y="3649550"/>
            <a:chExt cx="676875" cy="664099"/>
          </a:xfrm>
        </p:grpSpPr>
        <p:sp>
          <p:nvSpPr>
            <p:cNvPr id="758" name="Google Shape;758;p10"/>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0"/>
          <p:cNvGrpSpPr/>
          <p:nvPr/>
        </p:nvGrpSpPr>
        <p:grpSpPr>
          <a:xfrm rot="274944" flipH="1">
            <a:off x="1426650" y="2396097"/>
            <a:ext cx="1057342" cy="1037384"/>
            <a:chOff x="6631525" y="3649550"/>
            <a:chExt cx="676875" cy="664099"/>
          </a:xfrm>
        </p:grpSpPr>
        <p:sp>
          <p:nvSpPr>
            <p:cNvPr id="766" name="Google Shape;766;p10"/>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10"/>
          <p:cNvSpPr txBox="1">
            <a:spLocks noGrp="1"/>
          </p:cNvSpPr>
          <p:nvPr>
            <p:ph type="body" idx="1"/>
          </p:nvPr>
        </p:nvSpPr>
        <p:spPr>
          <a:xfrm>
            <a:off x="5836100" y="2647450"/>
            <a:ext cx="2562300" cy="19842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1800"/>
              <a:buNone/>
              <a:defRPr sz="3500" b="1">
                <a:latin typeface="Barlow"/>
                <a:ea typeface="Barlow"/>
                <a:cs typeface="Barlow"/>
                <a:sym typeface="Barlow"/>
              </a:defRPr>
            </a:lvl1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758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03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633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9753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875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630BD-6776-4E8C-A01B-11CBEFB32C17}"/>
              </a:ext>
            </a:extLst>
          </p:cNvPr>
          <p:cNvSpPr>
            <a:spLocks noGrp="1"/>
          </p:cNvSpPr>
          <p:nvPr>
            <p:ph type="dt" sz="half" idx="10"/>
          </p:nvPr>
        </p:nvSpPr>
        <p:spPr/>
        <p:txBody>
          <a:bodyPr/>
          <a:lstStyle/>
          <a:p>
            <a:fld id="{0CEB1B6A-AEF1-4ACD-BD61-958570690F55}" type="datetimeFigureOut">
              <a:rPr lang="zh-CN" altLang="en-US" smtClean="0"/>
              <a:t>2025/2/27</a:t>
            </a:fld>
            <a:endParaRPr lang="zh-CN" altLang="en-US"/>
          </a:p>
        </p:txBody>
      </p:sp>
      <p:sp>
        <p:nvSpPr>
          <p:cNvPr id="3" name="Footer Placeholder 2">
            <a:extLst>
              <a:ext uri="{FF2B5EF4-FFF2-40B4-BE49-F238E27FC236}">
                <a16:creationId xmlns:a16="http://schemas.microsoft.com/office/drawing/2014/main" id="{BA456EE0-F76A-47E3-BB1A-F6D3788708C5}"/>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FFAAD0F7-F852-4DBC-896A-4577C812FB93}"/>
              </a:ext>
            </a:extLst>
          </p:cNvPr>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1779526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5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58"/>
        <p:cNvGrpSpPr/>
        <p:nvPr/>
      </p:nvGrpSpPr>
      <p:grpSpPr>
        <a:xfrm>
          <a:off x="0" y="0"/>
          <a:ext cx="0" cy="0"/>
          <a:chOff x="0" y="0"/>
          <a:chExt cx="0" cy="0"/>
        </a:xfrm>
      </p:grpSpPr>
      <p:grpSp>
        <p:nvGrpSpPr>
          <p:cNvPr id="859" name="Google Shape;859;p13"/>
          <p:cNvGrpSpPr/>
          <p:nvPr/>
        </p:nvGrpSpPr>
        <p:grpSpPr>
          <a:xfrm rot="8983590" flipH="1">
            <a:off x="254846" y="-609566"/>
            <a:ext cx="6276321" cy="7609624"/>
            <a:chOff x="257300" y="1291250"/>
            <a:chExt cx="2449350" cy="2969675"/>
          </a:xfrm>
        </p:grpSpPr>
        <p:sp>
          <p:nvSpPr>
            <p:cNvPr id="860" name="Google Shape;860;p13"/>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rot="9962409" flipH="1">
            <a:off x="3536891" y="-133724"/>
            <a:ext cx="5672777" cy="6158123"/>
            <a:chOff x="970725" y="-433325"/>
            <a:chExt cx="3282590" cy="3563439"/>
          </a:xfrm>
        </p:grpSpPr>
        <p:sp>
          <p:nvSpPr>
            <p:cNvPr id="889" name="Google Shape;889;p13"/>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txBox="1">
            <a:spLocks noGrp="1"/>
          </p:cNvSpPr>
          <p:nvPr>
            <p:ph type="title"/>
          </p:nvPr>
        </p:nvSpPr>
        <p:spPr>
          <a:xfrm>
            <a:off x="711725" y="483267"/>
            <a:ext cx="7720500" cy="462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1" name="Google Shape;901;p13"/>
          <p:cNvSpPr txBox="1">
            <a:spLocks noGrp="1"/>
          </p:cNvSpPr>
          <p:nvPr>
            <p:ph type="title" idx="2"/>
          </p:nvPr>
        </p:nvSpPr>
        <p:spPr>
          <a:xfrm>
            <a:off x="2039400" y="1316875"/>
            <a:ext cx="2613600" cy="462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400">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2" name="Google Shape;902;p13"/>
          <p:cNvSpPr txBox="1">
            <a:spLocks noGrp="1"/>
          </p:cNvSpPr>
          <p:nvPr>
            <p:ph type="subTitle" idx="1"/>
          </p:nvPr>
        </p:nvSpPr>
        <p:spPr>
          <a:xfrm>
            <a:off x="2039400" y="1770979"/>
            <a:ext cx="2145600" cy="46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13"/>
          <p:cNvSpPr txBox="1">
            <a:spLocks noGrp="1"/>
          </p:cNvSpPr>
          <p:nvPr>
            <p:ph type="title" idx="3" hasCustomPrompt="1"/>
          </p:nvPr>
        </p:nvSpPr>
        <p:spPr>
          <a:xfrm>
            <a:off x="1118061" y="1533995"/>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04" name="Google Shape;904;p13"/>
          <p:cNvSpPr txBox="1">
            <a:spLocks noGrp="1"/>
          </p:cNvSpPr>
          <p:nvPr>
            <p:ph type="title" idx="4"/>
          </p:nvPr>
        </p:nvSpPr>
        <p:spPr>
          <a:xfrm>
            <a:off x="2039400" y="2432100"/>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5" name="Google Shape;905;p13"/>
          <p:cNvSpPr txBox="1">
            <a:spLocks noGrp="1"/>
          </p:cNvSpPr>
          <p:nvPr>
            <p:ph type="subTitle" idx="5"/>
          </p:nvPr>
        </p:nvSpPr>
        <p:spPr>
          <a:xfrm>
            <a:off x="2039400" y="2886204"/>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6" name="Google Shape;906;p13"/>
          <p:cNvSpPr txBox="1">
            <a:spLocks noGrp="1"/>
          </p:cNvSpPr>
          <p:nvPr>
            <p:ph type="title" idx="6" hasCustomPrompt="1"/>
          </p:nvPr>
        </p:nvSpPr>
        <p:spPr>
          <a:xfrm>
            <a:off x="1118119" y="2649266"/>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07" name="Google Shape;907;p13"/>
          <p:cNvSpPr txBox="1">
            <a:spLocks noGrp="1"/>
          </p:cNvSpPr>
          <p:nvPr>
            <p:ph type="title" idx="7"/>
          </p:nvPr>
        </p:nvSpPr>
        <p:spPr>
          <a:xfrm>
            <a:off x="2039400" y="3547325"/>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8" name="Google Shape;908;p13"/>
          <p:cNvSpPr txBox="1">
            <a:spLocks noGrp="1"/>
          </p:cNvSpPr>
          <p:nvPr>
            <p:ph type="subTitle" idx="8"/>
          </p:nvPr>
        </p:nvSpPr>
        <p:spPr>
          <a:xfrm>
            <a:off x="2039400" y="400142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9" name="Google Shape;909;p13"/>
          <p:cNvSpPr txBox="1">
            <a:spLocks noGrp="1"/>
          </p:cNvSpPr>
          <p:nvPr>
            <p:ph type="title" idx="9" hasCustomPrompt="1"/>
          </p:nvPr>
        </p:nvSpPr>
        <p:spPr>
          <a:xfrm>
            <a:off x="1118100" y="3764490"/>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0" name="Google Shape;910;p13"/>
          <p:cNvSpPr txBox="1">
            <a:spLocks noGrp="1"/>
          </p:cNvSpPr>
          <p:nvPr>
            <p:ph type="title" idx="13"/>
          </p:nvPr>
        </p:nvSpPr>
        <p:spPr>
          <a:xfrm>
            <a:off x="5645700" y="1316875"/>
            <a:ext cx="25791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1" name="Google Shape;911;p13"/>
          <p:cNvSpPr txBox="1">
            <a:spLocks noGrp="1"/>
          </p:cNvSpPr>
          <p:nvPr>
            <p:ph type="subTitle" idx="14"/>
          </p:nvPr>
        </p:nvSpPr>
        <p:spPr>
          <a:xfrm>
            <a:off x="5645700" y="177097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2" name="Google Shape;912;p13"/>
          <p:cNvSpPr txBox="1">
            <a:spLocks noGrp="1"/>
          </p:cNvSpPr>
          <p:nvPr>
            <p:ph type="title" idx="15" hasCustomPrompt="1"/>
          </p:nvPr>
        </p:nvSpPr>
        <p:spPr>
          <a:xfrm>
            <a:off x="4724400" y="1533992"/>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3" name="Google Shape;913;p13"/>
          <p:cNvSpPr txBox="1">
            <a:spLocks noGrp="1"/>
          </p:cNvSpPr>
          <p:nvPr>
            <p:ph type="title" idx="16"/>
          </p:nvPr>
        </p:nvSpPr>
        <p:spPr>
          <a:xfrm>
            <a:off x="5645700" y="2432100"/>
            <a:ext cx="25791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4" name="Google Shape;914;p13"/>
          <p:cNvSpPr txBox="1">
            <a:spLocks noGrp="1"/>
          </p:cNvSpPr>
          <p:nvPr>
            <p:ph type="subTitle" idx="17"/>
          </p:nvPr>
        </p:nvSpPr>
        <p:spPr>
          <a:xfrm>
            <a:off x="5645700" y="2886204"/>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5" name="Google Shape;915;p13"/>
          <p:cNvSpPr txBox="1">
            <a:spLocks noGrp="1"/>
          </p:cNvSpPr>
          <p:nvPr>
            <p:ph type="title" idx="18" hasCustomPrompt="1"/>
          </p:nvPr>
        </p:nvSpPr>
        <p:spPr>
          <a:xfrm>
            <a:off x="4724400" y="2649267"/>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sp>
        <p:nvSpPr>
          <p:cNvPr id="916" name="Google Shape;916;p13"/>
          <p:cNvSpPr txBox="1">
            <a:spLocks noGrp="1"/>
          </p:cNvSpPr>
          <p:nvPr>
            <p:ph type="title" idx="19"/>
          </p:nvPr>
        </p:nvSpPr>
        <p:spPr>
          <a:xfrm>
            <a:off x="5645700" y="3547325"/>
            <a:ext cx="2613600" cy="46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7" name="Google Shape;917;p13"/>
          <p:cNvSpPr txBox="1">
            <a:spLocks noGrp="1"/>
          </p:cNvSpPr>
          <p:nvPr>
            <p:ph type="subTitle" idx="20"/>
          </p:nvPr>
        </p:nvSpPr>
        <p:spPr>
          <a:xfrm>
            <a:off x="5645700" y="4001429"/>
            <a:ext cx="2145600" cy="4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18" name="Google Shape;918;p13"/>
          <p:cNvSpPr txBox="1">
            <a:spLocks noGrp="1"/>
          </p:cNvSpPr>
          <p:nvPr>
            <p:ph type="title" idx="21" hasCustomPrompt="1"/>
          </p:nvPr>
        </p:nvSpPr>
        <p:spPr>
          <a:xfrm>
            <a:off x="4724400" y="3764490"/>
            <a:ext cx="845100" cy="5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900"/>
              <a:buNone/>
              <a:defRPr sz="3400">
                <a:solidFill>
                  <a:schemeClr val="dk1"/>
                </a:solidFill>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r>
              <a:t>xx%</a:t>
            </a:r>
          </a:p>
        </p:txBody>
      </p:sp>
      <p:grpSp>
        <p:nvGrpSpPr>
          <p:cNvPr id="919" name="Google Shape;919;p13"/>
          <p:cNvGrpSpPr/>
          <p:nvPr/>
        </p:nvGrpSpPr>
        <p:grpSpPr>
          <a:xfrm>
            <a:off x="6059140" y="-208216"/>
            <a:ext cx="3349756" cy="1613701"/>
            <a:chOff x="6059140" y="-208216"/>
            <a:chExt cx="3349756" cy="1613701"/>
          </a:xfrm>
        </p:grpSpPr>
        <p:grpSp>
          <p:nvGrpSpPr>
            <p:cNvPr id="920" name="Google Shape;920;p13"/>
            <p:cNvGrpSpPr/>
            <p:nvPr/>
          </p:nvGrpSpPr>
          <p:grpSpPr>
            <a:xfrm rot="-4945934" flipH="1">
              <a:off x="6139867" y="-151029"/>
              <a:ext cx="835425" cy="894649"/>
              <a:chOff x="10473122" y="2117063"/>
              <a:chExt cx="835417" cy="894640"/>
            </a:xfrm>
          </p:grpSpPr>
          <p:sp>
            <p:nvSpPr>
              <p:cNvPr id="921" name="Google Shape;921;p13"/>
              <p:cNvSpPr/>
              <p:nvPr/>
            </p:nvSpPr>
            <p:spPr>
              <a:xfrm rot="5585368">
                <a:off x="10484865" y="2135650"/>
                <a:ext cx="581863" cy="574825"/>
              </a:xfrm>
              <a:custGeom>
                <a:avLst/>
                <a:gdLst/>
                <a:ahLst/>
                <a:cxnLst/>
                <a:rect l="l" t="t" r="r" b="b"/>
                <a:pathLst>
                  <a:path w="3720" h="3675" extrusionOk="0">
                    <a:moveTo>
                      <a:pt x="1090" y="1"/>
                    </a:moveTo>
                    <a:cubicBezTo>
                      <a:pt x="1090" y="1"/>
                      <a:pt x="0" y="1945"/>
                      <a:pt x="16" y="2124"/>
                    </a:cubicBezTo>
                    <a:lnTo>
                      <a:pt x="1694" y="3674"/>
                    </a:lnTo>
                    <a:lnTo>
                      <a:pt x="3720" y="2492"/>
                    </a:lnTo>
                    <a:lnTo>
                      <a:pt x="3065" y="246"/>
                    </a:lnTo>
                    <a:lnTo>
                      <a:pt x="10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rot="5585368">
                <a:off x="11110698" y="2130984"/>
                <a:ext cx="156258" cy="231338"/>
              </a:xfrm>
              <a:custGeom>
                <a:avLst/>
                <a:gdLst/>
                <a:ahLst/>
                <a:cxnLst/>
                <a:rect l="l" t="t" r="r" b="b"/>
                <a:pathLst>
                  <a:path w="999" h="1479" fill="none" extrusionOk="0">
                    <a:moveTo>
                      <a:pt x="1" y="0"/>
                    </a:moveTo>
                    <a:lnTo>
                      <a:pt x="998" y="1479"/>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rot="5585368">
                <a:off x="11051203" y="2589475"/>
                <a:ext cx="161733" cy="245102"/>
              </a:xfrm>
              <a:custGeom>
                <a:avLst/>
                <a:gdLst/>
                <a:ahLst/>
                <a:cxnLst/>
                <a:rect l="l" t="t" r="r" b="b"/>
                <a:pathLst>
                  <a:path w="1034" h="1567" fill="none" extrusionOk="0">
                    <a:moveTo>
                      <a:pt x="0" y="1566"/>
                    </a:moveTo>
                    <a:lnTo>
                      <a:pt x="1033"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rot="5585368">
                <a:off x="10450299" y="2812457"/>
                <a:ext cx="302663" cy="91346"/>
              </a:xfrm>
              <a:custGeom>
                <a:avLst/>
                <a:gdLst/>
                <a:ahLst/>
                <a:cxnLst/>
                <a:rect l="l" t="t" r="r" b="b"/>
                <a:pathLst>
                  <a:path w="1935" h="584" fill="none" extrusionOk="0">
                    <a:moveTo>
                      <a:pt x="1" y="0"/>
                    </a:moveTo>
                    <a:lnTo>
                      <a:pt x="1935" y="58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rot="5585368">
                <a:off x="10608482" y="2325576"/>
                <a:ext cx="349431" cy="237125"/>
              </a:xfrm>
              <a:custGeom>
                <a:avLst/>
                <a:gdLst/>
                <a:ahLst/>
                <a:cxnLst/>
                <a:rect l="l" t="t" r="r" b="b"/>
                <a:pathLst>
                  <a:path w="2234" h="1516" extrusionOk="0">
                    <a:moveTo>
                      <a:pt x="742" y="0"/>
                    </a:moveTo>
                    <a:cubicBezTo>
                      <a:pt x="561" y="0"/>
                      <a:pt x="403" y="43"/>
                      <a:pt x="302" y="142"/>
                    </a:cubicBezTo>
                    <a:cubicBezTo>
                      <a:pt x="0" y="444"/>
                      <a:pt x="277" y="1048"/>
                      <a:pt x="522" y="1294"/>
                    </a:cubicBezTo>
                    <a:cubicBezTo>
                      <a:pt x="675" y="1446"/>
                      <a:pt x="910" y="1515"/>
                      <a:pt x="1153" y="1515"/>
                    </a:cubicBezTo>
                    <a:cubicBezTo>
                      <a:pt x="1676" y="1515"/>
                      <a:pt x="2233" y="1193"/>
                      <a:pt x="2062" y="690"/>
                    </a:cubicBezTo>
                    <a:cubicBezTo>
                      <a:pt x="1941" y="335"/>
                      <a:pt x="1251"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3"/>
            <p:cNvGrpSpPr/>
            <p:nvPr/>
          </p:nvGrpSpPr>
          <p:grpSpPr>
            <a:xfrm rot="-4945934" flipH="1">
              <a:off x="6840917" y="-78311"/>
              <a:ext cx="830009" cy="1016822"/>
              <a:chOff x="10464968" y="2943501"/>
              <a:chExt cx="830001" cy="1016812"/>
            </a:xfrm>
          </p:grpSpPr>
          <p:sp>
            <p:nvSpPr>
              <p:cNvPr id="927" name="Google Shape;927;p13"/>
              <p:cNvSpPr/>
              <p:nvPr/>
            </p:nvSpPr>
            <p:spPr>
              <a:xfrm rot="5585368">
                <a:off x="10474262" y="3224231"/>
                <a:ext cx="565909" cy="554803"/>
              </a:xfrm>
              <a:custGeom>
                <a:avLst/>
                <a:gdLst/>
                <a:ahLst/>
                <a:cxnLst/>
                <a:rect l="l" t="t" r="r" b="b"/>
                <a:pathLst>
                  <a:path w="3618" h="3547" extrusionOk="0">
                    <a:moveTo>
                      <a:pt x="1008" y="1"/>
                    </a:moveTo>
                    <a:lnTo>
                      <a:pt x="0" y="1720"/>
                    </a:lnTo>
                    <a:cubicBezTo>
                      <a:pt x="0" y="1720"/>
                      <a:pt x="1351" y="3485"/>
                      <a:pt x="1525" y="3546"/>
                    </a:cubicBezTo>
                    <a:lnTo>
                      <a:pt x="3617" y="2620"/>
                    </a:lnTo>
                    <a:lnTo>
                      <a:pt x="3331" y="287"/>
                    </a:lnTo>
                    <a:lnTo>
                      <a:pt x="10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rot="5585368">
                <a:off x="10626268" y="3056265"/>
                <a:ext cx="273726" cy="50522"/>
              </a:xfrm>
              <a:custGeom>
                <a:avLst/>
                <a:gdLst/>
                <a:ahLst/>
                <a:cxnLst/>
                <a:rect l="l" t="t" r="r" b="b"/>
                <a:pathLst>
                  <a:path w="1750" h="323" fill="none" extrusionOk="0">
                    <a:moveTo>
                      <a:pt x="0" y="323"/>
                    </a:moveTo>
                    <a:lnTo>
                      <a:pt x="1750"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rot="5585368">
                <a:off x="11087805" y="3195183"/>
                <a:ext cx="160169" cy="245884"/>
              </a:xfrm>
              <a:custGeom>
                <a:avLst/>
                <a:gdLst/>
                <a:ahLst/>
                <a:cxnLst/>
                <a:rect l="l" t="t" r="r" b="b"/>
                <a:pathLst>
                  <a:path w="1024" h="1572" fill="none" extrusionOk="0">
                    <a:moveTo>
                      <a:pt x="1024" y="157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rot="5585368">
                <a:off x="10981345" y="3730975"/>
                <a:ext cx="204121" cy="241817"/>
              </a:xfrm>
              <a:custGeom>
                <a:avLst/>
                <a:gdLst/>
                <a:ahLst/>
                <a:cxnLst/>
                <a:rect l="l" t="t" r="r" b="b"/>
                <a:pathLst>
                  <a:path w="1305" h="1546" fill="none" extrusionOk="0">
                    <a:moveTo>
                      <a:pt x="0" y="1546"/>
                    </a:moveTo>
                    <a:lnTo>
                      <a:pt x="1305"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rot="5585368">
                <a:off x="10713171" y="3470268"/>
                <a:ext cx="159543" cy="100105"/>
              </a:xfrm>
              <a:custGeom>
                <a:avLst/>
                <a:gdLst/>
                <a:ahLst/>
                <a:cxnLst/>
                <a:rect l="l" t="t" r="r" b="b"/>
                <a:pathLst>
                  <a:path w="1020" h="640" extrusionOk="0">
                    <a:moveTo>
                      <a:pt x="586" y="0"/>
                    </a:moveTo>
                    <a:cubicBezTo>
                      <a:pt x="322" y="0"/>
                      <a:pt x="1" y="366"/>
                      <a:pt x="226" y="572"/>
                    </a:cubicBezTo>
                    <a:cubicBezTo>
                      <a:pt x="277" y="618"/>
                      <a:pt x="367" y="640"/>
                      <a:pt x="467" y="640"/>
                    </a:cubicBezTo>
                    <a:cubicBezTo>
                      <a:pt x="678" y="640"/>
                      <a:pt x="935" y="546"/>
                      <a:pt x="973" y="393"/>
                    </a:cubicBezTo>
                    <a:cubicBezTo>
                      <a:pt x="1019" y="214"/>
                      <a:pt x="799" y="50"/>
                      <a:pt x="656" y="9"/>
                    </a:cubicBezTo>
                    <a:cubicBezTo>
                      <a:pt x="633" y="3"/>
                      <a:pt x="6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3"/>
            <p:cNvGrpSpPr/>
            <p:nvPr/>
          </p:nvGrpSpPr>
          <p:grpSpPr>
            <a:xfrm rot="967018" flipH="1">
              <a:off x="7786816" y="-27801"/>
              <a:ext cx="1477211" cy="1252870"/>
              <a:chOff x="9797936" y="3960304"/>
              <a:chExt cx="1477206" cy="1252867"/>
            </a:xfrm>
          </p:grpSpPr>
          <p:sp>
            <p:nvSpPr>
              <p:cNvPr id="933" name="Google Shape;933;p13"/>
              <p:cNvSpPr/>
              <p:nvPr/>
            </p:nvSpPr>
            <p:spPr>
              <a:xfrm rot="5585368">
                <a:off x="10223608" y="3987911"/>
                <a:ext cx="829937" cy="817580"/>
              </a:xfrm>
              <a:custGeom>
                <a:avLst/>
                <a:gdLst/>
                <a:ahLst/>
                <a:cxnLst/>
                <a:rect l="l" t="t" r="r" b="b"/>
                <a:pathLst>
                  <a:path w="5306" h="5227" extrusionOk="0">
                    <a:moveTo>
                      <a:pt x="1433" y="1"/>
                    </a:moveTo>
                    <a:cubicBezTo>
                      <a:pt x="1376" y="1"/>
                      <a:pt x="1335" y="5"/>
                      <a:pt x="1315" y="13"/>
                    </a:cubicBezTo>
                    <a:lnTo>
                      <a:pt x="0" y="3026"/>
                    </a:lnTo>
                    <a:lnTo>
                      <a:pt x="2564" y="5226"/>
                    </a:lnTo>
                    <a:lnTo>
                      <a:pt x="5306" y="3272"/>
                    </a:lnTo>
                    <a:lnTo>
                      <a:pt x="4707" y="473"/>
                    </a:lnTo>
                    <a:cubicBezTo>
                      <a:pt x="4707" y="473"/>
                      <a:pt x="2059" y="1"/>
                      <a:pt x="14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rot="5585368">
                <a:off x="10988272" y="4704421"/>
                <a:ext cx="241035" cy="320181"/>
              </a:xfrm>
              <a:custGeom>
                <a:avLst/>
                <a:gdLst/>
                <a:ahLst/>
                <a:cxnLst/>
                <a:rect l="l" t="t" r="r" b="b"/>
                <a:pathLst>
                  <a:path w="1541" h="2047" fill="none" extrusionOk="0">
                    <a:moveTo>
                      <a:pt x="1540" y="0"/>
                    </a:moveTo>
                    <a:lnTo>
                      <a:pt x="0" y="2046"/>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rot="5585368">
                <a:off x="10245850" y="4953880"/>
                <a:ext cx="408399" cy="105111"/>
              </a:xfrm>
              <a:custGeom>
                <a:avLst/>
                <a:gdLst/>
                <a:ahLst/>
                <a:cxnLst/>
                <a:rect l="l" t="t" r="r" b="b"/>
                <a:pathLst>
                  <a:path w="2611" h="672" fill="none" extrusionOk="0">
                    <a:moveTo>
                      <a:pt x="1" y="1"/>
                    </a:moveTo>
                    <a:lnTo>
                      <a:pt x="2610" y="67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rot="5585368">
                <a:off x="10016224" y="4139421"/>
                <a:ext cx="18457" cy="454698"/>
              </a:xfrm>
              <a:custGeom>
                <a:avLst/>
                <a:gdLst/>
                <a:ahLst/>
                <a:cxnLst/>
                <a:rect l="l" t="t" r="r" b="b"/>
                <a:pathLst>
                  <a:path w="118" h="2907" fill="none" extrusionOk="0">
                    <a:moveTo>
                      <a:pt x="0" y="1"/>
                    </a:moveTo>
                    <a:lnTo>
                      <a:pt x="118" y="2907"/>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rot="5585368">
                <a:off x="10592001" y="4202489"/>
                <a:ext cx="159387" cy="159700"/>
              </a:xfrm>
              <a:custGeom>
                <a:avLst/>
                <a:gdLst/>
                <a:ahLst/>
                <a:cxnLst/>
                <a:rect l="l" t="t" r="r" b="b"/>
                <a:pathLst>
                  <a:path w="1019" h="1021" extrusionOk="0">
                    <a:moveTo>
                      <a:pt x="584" y="1"/>
                    </a:moveTo>
                    <a:cubicBezTo>
                      <a:pt x="317" y="1"/>
                      <a:pt x="0" y="583"/>
                      <a:pt x="225" y="911"/>
                    </a:cubicBezTo>
                    <a:cubicBezTo>
                      <a:pt x="277" y="986"/>
                      <a:pt x="367" y="1020"/>
                      <a:pt x="468" y="1020"/>
                    </a:cubicBezTo>
                    <a:cubicBezTo>
                      <a:pt x="677" y="1020"/>
                      <a:pt x="931" y="872"/>
                      <a:pt x="972" y="630"/>
                    </a:cubicBezTo>
                    <a:cubicBezTo>
                      <a:pt x="1018" y="338"/>
                      <a:pt x="793" y="77"/>
                      <a:pt x="655" y="16"/>
                    </a:cubicBezTo>
                    <a:cubicBezTo>
                      <a:pt x="632" y="6"/>
                      <a:pt x="608" y="1"/>
                      <a:pt x="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8" name="Google Shape;938;p13"/>
          <p:cNvGrpSpPr/>
          <p:nvPr/>
        </p:nvGrpSpPr>
        <p:grpSpPr>
          <a:xfrm>
            <a:off x="8330675" y="2195624"/>
            <a:ext cx="1540096" cy="1342223"/>
            <a:chOff x="4718425" y="-209776"/>
            <a:chExt cx="1540096" cy="1342223"/>
          </a:xfrm>
        </p:grpSpPr>
        <p:sp>
          <p:nvSpPr>
            <p:cNvPr id="939" name="Google Shape;939;p13"/>
            <p:cNvSpPr/>
            <p:nvPr/>
          </p:nvSpPr>
          <p:spPr>
            <a:xfrm>
              <a:off x="4718425" y="-209776"/>
              <a:ext cx="1540096" cy="1342223"/>
            </a:xfrm>
            <a:custGeom>
              <a:avLst/>
              <a:gdLst/>
              <a:ahLst/>
              <a:cxnLst/>
              <a:rect l="l" t="t" r="r" b="b"/>
              <a:pathLst>
                <a:path w="8546" h="7448" extrusionOk="0">
                  <a:moveTo>
                    <a:pt x="4052" y="0"/>
                  </a:moveTo>
                  <a:cubicBezTo>
                    <a:pt x="2220" y="0"/>
                    <a:pt x="441" y="1374"/>
                    <a:pt x="221" y="3462"/>
                  </a:cubicBezTo>
                  <a:cubicBezTo>
                    <a:pt x="1" y="5519"/>
                    <a:pt x="2344" y="7433"/>
                    <a:pt x="4293" y="7448"/>
                  </a:cubicBezTo>
                  <a:cubicBezTo>
                    <a:pt x="4300" y="7448"/>
                    <a:pt x="4307" y="7448"/>
                    <a:pt x="4314" y="7448"/>
                  </a:cubicBezTo>
                  <a:cubicBezTo>
                    <a:pt x="7226" y="7448"/>
                    <a:pt x="8545" y="3100"/>
                    <a:pt x="6687" y="1150"/>
                  </a:cubicBezTo>
                  <a:cubicBezTo>
                    <a:pt x="6554" y="1012"/>
                    <a:pt x="6411" y="879"/>
                    <a:pt x="6258" y="761"/>
                  </a:cubicBezTo>
                  <a:cubicBezTo>
                    <a:pt x="5586" y="238"/>
                    <a:pt x="4814" y="0"/>
                    <a:pt x="4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4997754" y="38737"/>
              <a:ext cx="957649" cy="821769"/>
            </a:xfrm>
            <a:custGeom>
              <a:avLst/>
              <a:gdLst/>
              <a:ahLst/>
              <a:cxnLst/>
              <a:rect l="l" t="t" r="r" b="b"/>
              <a:pathLst>
                <a:path w="5314" h="4560" extrusionOk="0">
                  <a:moveTo>
                    <a:pt x="2395" y="0"/>
                  </a:moveTo>
                  <a:cubicBezTo>
                    <a:pt x="1301" y="0"/>
                    <a:pt x="255" y="955"/>
                    <a:pt x="129" y="2160"/>
                  </a:cubicBezTo>
                  <a:cubicBezTo>
                    <a:pt x="1" y="3398"/>
                    <a:pt x="1408" y="4549"/>
                    <a:pt x="2579" y="4560"/>
                  </a:cubicBezTo>
                  <a:cubicBezTo>
                    <a:pt x="2582" y="4560"/>
                    <a:pt x="2585" y="4560"/>
                    <a:pt x="2588" y="4560"/>
                  </a:cubicBezTo>
                  <a:cubicBezTo>
                    <a:pt x="4404" y="4560"/>
                    <a:pt x="5314" y="1519"/>
                    <a:pt x="3741" y="564"/>
                  </a:cubicBezTo>
                  <a:cubicBezTo>
                    <a:pt x="3328" y="171"/>
                    <a:pt x="2857" y="0"/>
                    <a:pt x="2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13"/>
          <p:cNvGrpSpPr/>
          <p:nvPr/>
        </p:nvGrpSpPr>
        <p:grpSpPr>
          <a:xfrm>
            <a:off x="-537250" y="3388026"/>
            <a:ext cx="1459298" cy="1174972"/>
            <a:chOff x="6868875" y="4161401"/>
            <a:chExt cx="1459298" cy="1174972"/>
          </a:xfrm>
        </p:grpSpPr>
        <p:sp>
          <p:nvSpPr>
            <p:cNvPr id="942" name="Google Shape;942;p13"/>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13"/>
          <p:cNvGrpSpPr/>
          <p:nvPr/>
        </p:nvGrpSpPr>
        <p:grpSpPr>
          <a:xfrm rot="1373588" flipH="1">
            <a:off x="197488" y="1283670"/>
            <a:ext cx="676852" cy="664076"/>
            <a:chOff x="6631525" y="3649550"/>
            <a:chExt cx="676875" cy="664099"/>
          </a:xfrm>
        </p:grpSpPr>
        <p:sp>
          <p:nvSpPr>
            <p:cNvPr id="945" name="Google Shape;945;p1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13"/>
          <p:cNvGrpSpPr/>
          <p:nvPr/>
        </p:nvGrpSpPr>
        <p:grpSpPr>
          <a:xfrm>
            <a:off x="8034600" y="4117450"/>
            <a:ext cx="676875" cy="664099"/>
            <a:chOff x="6631525" y="3649550"/>
            <a:chExt cx="676875" cy="664099"/>
          </a:xfrm>
        </p:grpSpPr>
        <p:sp>
          <p:nvSpPr>
            <p:cNvPr id="953" name="Google Shape;953;p13"/>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625"/>
        <p:cNvGrpSpPr/>
        <p:nvPr/>
      </p:nvGrpSpPr>
      <p:grpSpPr>
        <a:xfrm>
          <a:off x="0" y="0"/>
          <a:ext cx="0" cy="0"/>
          <a:chOff x="0" y="0"/>
          <a:chExt cx="0" cy="0"/>
        </a:xfrm>
      </p:grpSpPr>
      <p:grpSp>
        <p:nvGrpSpPr>
          <p:cNvPr id="1626" name="Google Shape;1626;p21"/>
          <p:cNvGrpSpPr/>
          <p:nvPr/>
        </p:nvGrpSpPr>
        <p:grpSpPr>
          <a:xfrm rot="-978837" flipH="1">
            <a:off x="2844844" y="-417915"/>
            <a:ext cx="6276394" cy="7609712"/>
            <a:chOff x="257300" y="1291250"/>
            <a:chExt cx="2449350" cy="2969675"/>
          </a:xfrm>
        </p:grpSpPr>
        <p:sp>
          <p:nvSpPr>
            <p:cNvPr id="1627" name="Google Shape;1627;p21"/>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1"/>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1"/>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1"/>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1"/>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1"/>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1"/>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1"/>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1"/>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1"/>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1"/>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1"/>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1"/>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1"/>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1"/>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1"/>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1"/>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1"/>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1"/>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1"/>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1"/>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1"/>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1"/>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1"/>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1"/>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1"/>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1"/>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1"/>
          <p:cNvGrpSpPr/>
          <p:nvPr/>
        </p:nvGrpSpPr>
        <p:grpSpPr>
          <a:xfrm flipH="1">
            <a:off x="131588" y="-278936"/>
            <a:ext cx="5672644" cy="6157978"/>
            <a:chOff x="970725" y="-433325"/>
            <a:chExt cx="3282590" cy="3563439"/>
          </a:xfrm>
        </p:grpSpPr>
        <p:sp>
          <p:nvSpPr>
            <p:cNvPr id="1656" name="Google Shape;1656;p21"/>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1"/>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1"/>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1"/>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1"/>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1"/>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1"/>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1"/>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1"/>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1"/>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1"/>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21"/>
          <p:cNvSpPr txBox="1">
            <a:spLocks noGrp="1"/>
          </p:cNvSpPr>
          <p:nvPr>
            <p:ph type="title"/>
          </p:nvPr>
        </p:nvSpPr>
        <p:spPr>
          <a:xfrm flipH="1">
            <a:off x="4890501" y="875600"/>
            <a:ext cx="3541200" cy="2436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8" name="Google Shape;1668;p21"/>
          <p:cNvSpPr txBox="1">
            <a:spLocks noGrp="1"/>
          </p:cNvSpPr>
          <p:nvPr>
            <p:ph type="subTitle" idx="1"/>
          </p:nvPr>
        </p:nvSpPr>
        <p:spPr>
          <a:xfrm flipH="1">
            <a:off x="4772550" y="3464650"/>
            <a:ext cx="3589500" cy="664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9" name="Google Shape;1669;p21"/>
          <p:cNvSpPr/>
          <p:nvPr/>
        </p:nvSpPr>
        <p:spPr>
          <a:xfrm rot="-6834332">
            <a:off x="8123427" y="4059401"/>
            <a:ext cx="1183292" cy="1517338"/>
          </a:xfrm>
          <a:custGeom>
            <a:avLst/>
            <a:gdLst/>
            <a:ahLst/>
            <a:cxnLst/>
            <a:rect l="l" t="t" r="r" b="b"/>
            <a:pathLst>
              <a:path w="7240" h="9284" extrusionOk="0">
                <a:moveTo>
                  <a:pt x="1866" y="1"/>
                </a:moveTo>
                <a:cubicBezTo>
                  <a:pt x="1625" y="1"/>
                  <a:pt x="1374" y="39"/>
                  <a:pt x="1228" y="197"/>
                </a:cubicBezTo>
                <a:cubicBezTo>
                  <a:pt x="926" y="535"/>
                  <a:pt x="1172" y="1287"/>
                  <a:pt x="1151" y="1711"/>
                </a:cubicBezTo>
                <a:cubicBezTo>
                  <a:pt x="1111" y="2540"/>
                  <a:pt x="870" y="3272"/>
                  <a:pt x="630" y="4060"/>
                </a:cubicBezTo>
                <a:cubicBezTo>
                  <a:pt x="399" y="4822"/>
                  <a:pt x="358" y="5579"/>
                  <a:pt x="323" y="6367"/>
                </a:cubicBezTo>
                <a:cubicBezTo>
                  <a:pt x="302" y="6853"/>
                  <a:pt x="0" y="7631"/>
                  <a:pt x="179" y="8091"/>
                </a:cubicBezTo>
                <a:cubicBezTo>
                  <a:pt x="415" y="8720"/>
                  <a:pt x="1515" y="9165"/>
                  <a:pt x="2108" y="9283"/>
                </a:cubicBezTo>
                <a:cubicBezTo>
                  <a:pt x="2180" y="9232"/>
                  <a:pt x="2210" y="9145"/>
                  <a:pt x="2195" y="9058"/>
                </a:cubicBezTo>
                <a:lnTo>
                  <a:pt x="5469" y="8649"/>
                </a:lnTo>
                <a:cubicBezTo>
                  <a:pt x="6221" y="8572"/>
                  <a:pt x="7219" y="7861"/>
                  <a:pt x="7229" y="7058"/>
                </a:cubicBezTo>
                <a:cubicBezTo>
                  <a:pt x="7240" y="6203"/>
                  <a:pt x="6569" y="5876"/>
                  <a:pt x="6303" y="5180"/>
                </a:cubicBezTo>
                <a:cubicBezTo>
                  <a:pt x="6027" y="4454"/>
                  <a:pt x="6569" y="3927"/>
                  <a:pt x="6748" y="3277"/>
                </a:cubicBezTo>
                <a:cubicBezTo>
                  <a:pt x="6897" y="2735"/>
                  <a:pt x="6774" y="2029"/>
                  <a:pt x="6457" y="1563"/>
                </a:cubicBezTo>
                <a:cubicBezTo>
                  <a:pt x="6191" y="1169"/>
                  <a:pt x="5735" y="877"/>
                  <a:pt x="5260" y="867"/>
                </a:cubicBezTo>
                <a:cubicBezTo>
                  <a:pt x="5250" y="867"/>
                  <a:pt x="5241" y="867"/>
                  <a:pt x="5232" y="867"/>
                </a:cubicBezTo>
                <a:cubicBezTo>
                  <a:pt x="4907" y="867"/>
                  <a:pt x="4564" y="986"/>
                  <a:pt x="4228" y="986"/>
                </a:cubicBezTo>
                <a:cubicBezTo>
                  <a:pt x="4086" y="986"/>
                  <a:pt x="3944" y="964"/>
                  <a:pt x="3807" y="903"/>
                </a:cubicBezTo>
                <a:cubicBezTo>
                  <a:pt x="3203" y="627"/>
                  <a:pt x="2988" y="79"/>
                  <a:pt x="2251" y="23"/>
                </a:cubicBezTo>
                <a:cubicBezTo>
                  <a:pt x="2142" y="14"/>
                  <a:pt x="2006" y="1"/>
                  <a:pt x="1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0" name="Google Shape;1670;p21"/>
          <p:cNvGrpSpPr/>
          <p:nvPr/>
        </p:nvGrpSpPr>
        <p:grpSpPr>
          <a:xfrm flipH="1">
            <a:off x="8411362" y="158225"/>
            <a:ext cx="942944" cy="758543"/>
            <a:chOff x="-260000" y="785650"/>
            <a:chExt cx="942945" cy="758543"/>
          </a:xfrm>
        </p:grpSpPr>
        <p:sp>
          <p:nvSpPr>
            <p:cNvPr id="1671" name="Google Shape;1671;p21"/>
            <p:cNvSpPr/>
            <p:nvPr/>
          </p:nvSpPr>
          <p:spPr>
            <a:xfrm>
              <a:off x="-260000" y="785650"/>
              <a:ext cx="942945" cy="758543"/>
            </a:xfrm>
            <a:custGeom>
              <a:avLst/>
              <a:gdLst/>
              <a:ahLst/>
              <a:cxnLst/>
              <a:rect l="l" t="t" r="r" b="b"/>
              <a:pathLst>
                <a:path w="6959" h="5598" extrusionOk="0">
                  <a:moveTo>
                    <a:pt x="2958" y="0"/>
                  </a:moveTo>
                  <a:cubicBezTo>
                    <a:pt x="2852" y="0"/>
                    <a:pt x="2755" y="10"/>
                    <a:pt x="2672" y="32"/>
                  </a:cubicBezTo>
                  <a:cubicBezTo>
                    <a:pt x="1285" y="211"/>
                    <a:pt x="1" y="1235"/>
                    <a:pt x="666" y="2677"/>
                  </a:cubicBezTo>
                  <a:cubicBezTo>
                    <a:pt x="1091" y="3603"/>
                    <a:pt x="1485" y="4652"/>
                    <a:pt x="2426" y="5133"/>
                  </a:cubicBezTo>
                  <a:cubicBezTo>
                    <a:pt x="2955" y="5405"/>
                    <a:pt x="3719" y="5598"/>
                    <a:pt x="4463" y="5598"/>
                  </a:cubicBezTo>
                  <a:cubicBezTo>
                    <a:pt x="5526" y="5598"/>
                    <a:pt x="6546" y="5204"/>
                    <a:pt x="6775" y="4084"/>
                  </a:cubicBezTo>
                  <a:cubicBezTo>
                    <a:pt x="6959" y="3174"/>
                    <a:pt x="5977" y="1434"/>
                    <a:pt x="5276" y="825"/>
                  </a:cubicBezTo>
                  <a:cubicBezTo>
                    <a:pt x="4883" y="477"/>
                    <a:pt x="3691"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1"/>
            <p:cNvSpPr/>
            <p:nvPr/>
          </p:nvSpPr>
          <p:spPr>
            <a:xfrm>
              <a:off x="19398" y="1030771"/>
              <a:ext cx="477367" cy="287672"/>
            </a:xfrm>
            <a:custGeom>
              <a:avLst/>
              <a:gdLst/>
              <a:ahLst/>
              <a:cxnLst/>
              <a:rect l="l" t="t" r="r" b="b"/>
              <a:pathLst>
                <a:path w="3523" h="2123" extrusionOk="0">
                  <a:moveTo>
                    <a:pt x="1901" y="0"/>
                  </a:moveTo>
                  <a:cubicBezTo>
                    <a:pt x="1175" y="0"/>
                    <a:pt x="297" y="308"/>
                    <a:pt x="159" y="812"/>
                  </a:cubicBezTo>
                  <a:cubicBezTo>
                    <a:pt x="1" y="1411"/>
                    <a:pt x="784" y="1963"/>
                    <a:pt x="1264" y="2091"/>
                  </a:cubicBezTo>
                  <a:cubicBezTo>
                    <a:pt x="1343" y="2112"/>
                    <a:pt x="1424" y="2122"/>
                    <a:pt x="1507" y="2122"/>
                  </a:cubicBezTo>
                  <a:cubicBezTo>
                    <a:pt x="2421" y="2122"/>
                    <a:pt x="3522" y="909"/>
                    <a:pt x="2748" y="229"/>
                  </a:cubicBezTo>
                  <a:cubicBezTo>
                    <a:pt x="2568" y="72"/>
                    <a:pt x="2252" y="0"/>
                    <a:pt x="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1"/>
          <p:cNvGrpSpPr/>
          <p:nvPr/>
        </p:nvGrpSpPr>
        <p:grpSpPr>
          <a:xfrm rot="385310">
            <a:off x="4428565" y="587313"/>
            <a:ext cx="1252368" cy="1105355"/>
            <a:chOff x="808959" y="805090"/>
            <a:chExt cx="715030" cy="631094"/>
          </a:xfrm>
        </p:grpSpPr>
        <p:sp>
          <p:nvSpPr>
            <p:cNvPr id="1674" name="Google Shape;1674;p21"/>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1"/>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2231"/>
        <p:cNvGrpSpPr/>
        <p:nvPr/>
      </p:nvGrpSpPr>
      <p:grpSpPr>
        <a:xfrm>
          <a:off x="0" y="0"/>
          <a:ext cx="0" cy="0"/>
          <a:chOff x="0" y="0"/>
          <a:chExt cx="0" cy="0"/>
        </a:xfrm>
      </p:grpSpPr>
      <p:sp>
        <p:nvSpPr>
          <p:cNvPr id="2232" name="Google Shape;2232;p28"/>
          <p:cNvSpPr txBox="1">
            <a:spLocks noGrp="1"/>
          </p:cNvSpPr>
          <p:nvPr>
            <p:ph type="title"/>
          </p:nvPr>
        </p:nvSpPr>
        <p:spPr>
          <a:xfrm>
            <a:off x="5311200" y="2677725"/>
            <a:ext cx="3102000" cy="116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2233" name="Google Shape;2233;p28"/>
          <p:cNvSpPr txBox="1">
            <a:spLocks noGrp="1"/>
          </p:cNvSpPr>
          <p:nvPr>
            <p:ph type="title" idx="2" hasCustomPrompt="1"/>
          </p:nvPr>
        </p:nvSpPr>
        <p:spPr>
          <a:xfrm>
            <a:off x="6887975" y="962900"/>
            <a:ext cx="1525500" cy="1505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9100">
                <a:solidFill>
                  <a:schemeClr val="dk1"/>
                </a:solidFill>
              </a:defRPr>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234" name="Google Shape;2234;p28"/>
          <p:cNvSpPr txBox="1">
            <a:spLocks noGrp="1"/>
          </p:cNvSpPr>
          <p:nvPr>
            <p:ph type="subTitle" idx="1"/>
          </p:nvPr>
        </p:nvSpPr>
        <p:spPr>
          <a:xfrm>
            <a:off x="4649825" y="4068225"/>
            <a:ext cx="3611100" cy="234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solidFill>
                  <a:schemeClr val="dk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2235" name="Google Shape;2235;p28"/>
          <p:cNvGrpSpPr/>
          <p:nvPr/>
        </p:nvGrpSpPr>
        <p:grpSpPr>
          <a:xfrm rot="4512552" flipH="1">
            <a:off x="4665202" y="792625"/>
            <a:ext cx="1389258" cy="1118538"/>
            <a:chOff x="174375" y="598288"/>
            <a:chExt cx="1389207" cy="1118497"/>
          </a:xfrm>
        </p:grpSpPr>
        <p:sp>
          <p:nvSpPr>
            <p:cNvPr id="2236" name="Google Shape;2236;p28"/>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8" name="Google Shape;2238;p28"/>
          <p:cNvGrpSpPr/>
          <p:nvPr/>
        </p:nvGrpSpPr>
        <p:grpSpPr>
          <a:xfrm rot="-1764402" flipH="1">
            <a:off x="4443018" y="2494667"/>
            <a:ext cx="867659" cy="851281"/>
            <a:chOff x="6631525" y="3649550"/>
            <a:chExt cx="676875" cy="664099"/>
          </a:xfrm>
        </p:grpSpPr>
        <p:sp>
          <p:nvSpPr>
            <p:cNvPr id="2239" name="Google Shape;2239;p28"/>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8"/>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8"/>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8"/>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8"/>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28"/>
          <p:cNvGrpSpPr/>
          <p:nvPr/>
        </p:nvGrpSpPr>
        <p:grpSpPr>
          <a:xfrm rot="-2941240" flipH="1">
            <a:off x="7554449" y="3534997"/>
            <a:ext cx="2681248" cy="1637745"/>
            <a:chOff x="-2265849" y="3502694"/>
            <a:chExt cx="2154548" cy="1316029"/>
          </a:xfrm>
        </p:grpSpPr>
        <p:sp>
          <p:nvSpPr>
            <p:cNvPr id="2247" name="Google Shape;2247;p28"/>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8"/>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8"/>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8"/>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8"/>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8"/>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8"/>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8"/>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8"/>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8"/>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8"/>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8"/>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6" name="Google Shape;2266;p28"/>
          <p:cNvGrpSpPr/>
          <p:nvPr/>
        </p:nvGrpSpPr>
        <p:grpSpPr>
          <a:xfrm rot="385585">
            <a:off x="6608077" y="-554290"/>
            <a:ext cx="1180568" cy="1041976"/>
            <a:chOff x="808959" y="805090"/>
            <a:chExt cx="715030" cy="631094"/>
          </a:xfrm>
        </p:grpSpPr>
        <p:sp>
          <p:nvSpPr>
            <p:cNvPr id="2267" name="Google Shape;2267;p28"/>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8"/>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28"/>
          <p:cNvGrpSpPr/>
          <p:nvPr/>
        </p:nvGrpSpPr>
        <p:grpSpPr>
          <a:xfrm rot="10800000">
            <a:off x="-215570" y="3533377"/>
            <a:ext cx="1559325" cy="2012758"/>
            <a:chOff x="7776305" y="-278923"/>
            <a:chExt cx="1559325" cy="2012758"/>
          </a:xfrm>
        </p:grpSpPr>
        <p:sp>
          <p:nvSpPr>
            <p:cNvPr id="2270" name="Google Shape;2270;p2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1" name="Google Shape;2271;p28"/>
            <p:cNvGrpSpPr/>
            <p:nvPr/>
          </p:nvGrpSpPr>
          <p:grpSpPr>
            <a:xfrm rot="-385499" flipH="1">
              <a:off x="8167030" y="275568"/>
              <a:ext cx="826315" cy="715318"/>
              <a:chOff x="120150" y="273150"/>
              <a:chExt cx="826331" cy="715332"/>
            </a:xfrm>
          </p:grpSpPr>
          <p:sp>
            <p:nvSpPr>
              <p:cNvPr id="2272" name="Google Shape;2272;p2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4" name="Google Shape;2274;p28"/>
          <p:cNvGrpSpPr/>
          <p:nvPr/>
        </p:nvGrpSpPr>
        <p:grpSpPr>
          <a:xfrm flipH="1">
            <a:off x="2420539" y="-322647"/>
            <a:ext cx="1596618" cy="1285536"/>
            <a:chOff x="6868875" y="4161401"/>
            <a:chExt cx="1459298" cy="1174972"/>
          </a:xfrm>
        </p:grpSpPr>
        <p:sp>
          <p:nvSpPr>
            <p:cNvPr id="2275" name="Google Shape;2275;p2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5_1">
    <p:spTree>
      <p:nvGrpSpPr>
        <p:cNvPr id="1" name="Shape 2277"/>
        <p:cNvGrpSpPr/>
        <p:nvPr/>
      </p:nvGrpSpPr>
      <p:grpSpPr>
        <a:xfrm>
          <a:off x="0" y="0"/>
          <a:ext cx="0" cy="0"/>
          <a:chOff x="0" y="0"/>
          <a:chExt cx="0" cy="0"/>
        </a:xfrm>
      </p:grpSpPr>
      <p:grpSp>
        <p:nvGrpSpPr>
          <p:cNvPr id="2278" name="Google Shape;2278;p29"/>
          <p:cNvGrpSpPr/>
          <p:nvPr/>
        </p:nvGrpSpPr>
        <p:grpSpPr>
          <a:xfrm rot="978837">
            <a:off x="7220" y="-417915"/>
            <a:ext cx="6276394" cy="7609712"/>
            <a:chOff x="257300" y="1291250"/>
            <a:chExt cx="2449350" cy="2969675"/>
          </a:xfrm>
        </p:grpSpPr>
        <p:sp>
          <p:nvSpPr>
            <p:cNvPr id="2279" name="Google Shape;2279;p29"/>
            <p:cNvSpPr/>
            <p:nvPr/>
          </p:nvSpPr>
          <p:spPr>
            <a:xfrm>
              <a:off x="257300" y="1630575"/>
              <a:ext cx="1136300" cy="1961425"/>
            </a:xfrm>
            <a:custGeom>
              <a:avLst/>
              <a:gdLst/>
              <a:ahLst/>
              <a:cxnLst/>
              <a:rect l="l" t="t" r="r" b="b"/>
              <a:pathLst>
                <a:path w="45452" h="78457" extrusionOk="0">
                  <a:moveTo>
                    <a:pt x="9772" y="78456"/>
                  </a:moveTo>
                  <a:cubicBezTo>
                    <a:pt x="6641" y="78456"/>
                    <a:pt x="3551" y="74363"/>
                    <a:pt x="2681" y="73105"/>
                  </a:cubicBezTo>
                  <a:cubicBezTo>
                    <a:pt x="1638" y="71601"/>
                    <a:pt x="906" y="70143"/>
                    <a:pt x="727" y="69196"/>
                  </a:cubicBezTo>
                  <a:cubicBezTo>
                    <a:pt x="0" y="65339"/>
                    <a:pt x="926" y="61450"/>
                    <a:pt x="1929" y="58156"/>
                  </a:cubicBezTo>
                  <a:cubicBezTo>
                    <a:pt x="2257" y="57086"/>
                    <a:pt x="2533" y="55858"/>
                    <a:pt x="2825" y="54564"/>
                  </a:cubicBezTo>
                  <a:cubicBezTo>
                    <a:pt x="3817" y="50159"/>
                    <a:pt x="4948" y="45171"/>
                    <a:pt x="8734" y="42618"/>
                  </a:cubicBezTo>
                  <a:cubicBezTo>
                    <a:pt x="10125" y="41682"/>
                    <a:pt x="11711" y="41221"/>
                    <a:pt x="13246" y="40771"/>
                  </a:cubicBezTo>
                  <a:cubicBezTo>
                    <a:pt x="14525" y="40403"/>
                    <a:pt x="15727" y="40050"/>
                    <a:pt x="16776" y="39456"/>
                  </a:cubicBezTo>
                  <a:cubicBezTo>
                    <a:pt x="19442" y="37932"/>
                    <a:pt x="20843" y="34637"/>
                    <a:pt x="20030" y="31787"/>
                  </a:cubicBezTo>
                  <a:cubicBezTo>
                    <a:pt x="19963" y="31557"/>
                    <a:pt x="19882" y="31316"/>
                    <a:pt x="19800" y="31081"/>
                  </a:cubicBezTo>
                  <a:cubicBezTo>
                    <a:pt x="19549" y="30344"/>
                    <a:pt x="19268" y="29516"/>
                    <a:pt x="19329" y="28610"/>
                  </a:cubicBezTo>
                  <a:cubicBezTo>
                    <a:pt x="19431" y="27172"/>
                    <a:pt x="20337" y="26078"/>
                    <a:pt x="21135" y="25111"/>
                  </a:cubicBezTo>
                  <a:cubicBezTo>
                    <a:pt x="21595" y="24553"/>
                    <a:pt x="22030" y="24026"/>
                    <a:pt x="22296" y="23479"/>
                  </a:cubicBezTo>
                  <a:cubicBezTo>
                    <a:pt x="23207" y="21621"/>
                    <a:pt x="22235" y="19360"/>
                    <a:pt x="20802" y="18081"/>
                  </a:cubicBezTo>
                  <a:cubicBezTo>
                    <a:pt x="19385" y="16812"/>
                    <a:pt x="17318" y="15999"/>
                    <a:pt x="14484" y="15590"/>
                  </a:cubicBezTo>
                  <a:cubicBezTo>
                    <a:pt x="13993" y="15518"/>
                    <a:pt x="13486" y="15457"/>
                    <a:pt x="12995" y="15395"/>
                  </a:cubicBezTo>
                  <a:cubicBezTo>
                    <a:pt x="11640" y="15237"/>
                    <a:pt x="10238" y="15068"/>
                    <a:pt x="8872" y="14643"/>
                  </a:cubicBezTo>
                  <a:cubicBezTo>
                    <a:pt x="6544" y="13922"/>
                    <a:pt x="4825" y="12505"/>
                    <a:pt x="4150" y="10755"/>
                  </a:cubicBezTo>
                  <a:cubicBezTo>
                    <a:pt x="3710" y="9599"/>
                    <a:pt x="3802" y="8238"/>
                    <a:pt x="4405" y="7112"/>
                  </a:cubicBezTo>
                  <a:cubicBezTo>
                    <a:pt x="4932" y="6140"/>
                    <a:pt x="5777" y="5450"/>
                    <a:pt x="6789" y="5178"/>
                  </a:cubicBezTo>
                  <a:cubicBezTo>
                    <a:pt x="7137" y="5091"/>
                    <a:pt x="7496" y="5030"/>
                    <a:pt x="7854" y="4999"/>
                  </a:cubicBezTo>
                  <a:cubicBezTo>
                    <a:pt x="8196" y="4964"/>
                    <a:pt x="8519" y="4928"/>
                    <a:pt x="8749" y="4830"/>
                  </a:cubicBezTo>
                  <a:cubicBezTo>
                    <a:pt x="9204" y="4641"/>
                    <a:pt x="9552" y="4119"/>
                    <a:pt x="9926" y="3567"/>
                  </a:cubicBezTo>
                  <a:cubicBezTo>
                    <a:pt x="10084" y="3337"/>
                    <a:pt x="10238" y="3106"/>
                    <a:pt x="10412" y="2881"/>
                  </a:cubicBezTo>
                  <a:cubicBezTo>
                    <a:pt x="11798" y="1080"/>
                    <a:pt x="14172" y="1"/>
                    <a:pt x="16776" y="1"/>
                  </a:cubicBezTo>
                  <a:lnTo>
                    <a:pt x="16776" y="1"/>
                  </a:lnTo>
                  <a:cubicBezTo>
                    <a:pt x="17825" y="1"/>
                    <a:pt x="18863" y="185"/>
                    <a:pt x="19851" y="543"/>
                  </a:cubicBezTo>
                  <a:cubicBezTo>
                    <a:pt x="22844" y="1659"/>
                    <a:pt x="25197" y="4298"/>
                    <a:pt x="26139" y="7603"/>
                  </a:cubicBezTo>
                  <a:cubicBezTo>
                    <a:pt x="26502" y="8872"/>
                    <a:pt x="26665" y="10202"/>
                    <a:pt x="26824" y="11487"/>
                  </a:cubicBezTo>
                  <a:cubicBezTo>
                    <a:pt x="27131" y="13988"/>
                    <a:pt x="27423" y="16352"/>
                    <a:pt x="29080" y="17907"/>
                  </a:cubicBezTo>
                  <a:cubicBezTo>
                    <a:pt x="29919" y="18700"/>
                    <a:pt x="31050" y="19202"/>
                    <a:pt x="32252" y="19734"/>
                  </a:cubicBezTo>
                  <a:cubicBezTo>
                    <a:pt x="33424" y="20250"/>
                    <a:pt x="34641" y="20793"/>
                    <a:pt x="35680" y="21652"/>
                  </a:cubicBezTo>
                  <a:cubicBezTo>
                    <a:pt x="38049" y="23607"/>
                    <a:pt x="38663" y="26272"/>
                    <a:pt x="39261" y="28845"/>
                  </a:cubicBezTo>
                  <a:cubicBezTo>
                    <a:pt x="39573" y="30181"/>
                    <a:pt x="39865" y="31439"/>
                    <a:pt x="40382" y="32575"/>
                  </a:cubicBezTo>
                  <a:cubicBezTo>
                    <a:pt x="40868" y="33644"/>
                    <a:pt x="41645" y="34499"/>
                    <a:pt x="42464" y="35404"/>
                  </a:cubicBezTo>
                  <a:cubicBezTo>
                    <a:pt x="43866" y="36944"/>
                    <a:pt x="45452" y="38689"/>
                    <a:pt x="45324" y="41579"/>
                  </a:cubicBezTo>
                  <a:cubicBezTo>
                    <a:pt x="45176" y="44864"/>
                    <a:pt x="42802" y="47934"/>
                    <a:pt x="39548" y="49049"/>
                  </a:cubicBezTo>
                  <a:cubicBezTo>
                    <a:pt x="37957" y="49591"/>
                    <a:pt x="36294" y="49673"/>
                    <a:pt x="34682" y="49750"/>
                  </a:cubicBezTo>
                  <a:cubicBezTo>
                    <a:pt x="32912" y="49837"/>
                    <a:pt x="31244" y="49919"/>
                    <a:pt x="29817" y="50594"/>
                  </a:cubicBezTo>
                  <a:cubicBezTo>
                    <a:pt x="27898" y="51510"/>
                    <a:pt x="26635" y="53444"/>
                    <a:pt x="25407" y="55311"/>
                  </a:cubicBezTo>
                  <a:lnTo>
                    <a:pt x="25386" y="55342"/>
                  </a:lnTo>
                  <a:cubicBezTo>
                    <a:pt x="25223" y="55587"/>
                    <a:pt x="25064" y="55833"/>
                    <a:pt x="24900" y="56078"/>
                  </a:cubicBezTo>
                  <a:cubicBezTo>
                    <a:pt x="23488" y="58186"/>
                    <a:pt x="21657" y="59348"/>
                    <a:pt x="19882" y="60468"/>
                  </a:cubicBezTo>
                  <a:cubicBezTo>
                    <a:pt x="18546" y="61317"/>
                    <a:pt x="17288" y="62115"/>
                    <a:pt x="16198" y="63302"/>
                  </a:cubicBezTo>
                  <a:cubicBezTo>
                    <a:pt x="14535" y="65113"/>
                    <a:pt x="12673" y="68045"/>
                    <a:pt x="13272" y="71718"/>
                  </a:cubicBezTo>
                  <a:cubicBezTo>
                    <a:pt x="13297" y="71882"/>
                    <a:pt x="13328" y="72046"/>
                    <a:pt x="13359" y="72209"/>
                  </a:cubicBezTo>
                  <a:lnTo>
                    <a:pt x="13369" y="72261"/>
                  </a:lnTo>
                  <a:cubicBezTo>
                    <a:pt x="13558" y="73320"/>
                    <a:pt x="13783" y="74517"/>
                    <a:pt x="13292" y="75688"/>
                  </a:cubicBezTo>
                  <a:cubicBezTo>
                    <a:pt x="12340" y="77975"/>
                    <a:pt x="10852" y="78456"/>
                    <a:pt x="9772" y="78456"/>
                  </a:cubicBezTo>
                  <a:close/>
                  <a:moveTo>
                    <a:pt x="16776" y="185"/>
                  </a:moveTo>
                  <a:cubicBezTo>
                    <a:pt x="14233" y="185"/>
                    <a:pt x="11916" y="1234"/>
                    <a:pt x="10565" y="2989"/>
                  </a:cubicBezTo>
                  <a:cubicBezTo>
                    <a:pt x="10396" y="3214"/>
                    <a:pt x="10238" y="3439"/>
                    <a:pt x="10089" y="3664"/>
                  </a:cubicBezTo>
                  <a:cubicBezTo>
                    <a:pt x="9695" y="4247"/>
                    <a:pt x="9332" y="4790"/>
                    <a:pt x="8826" y="4999"/>
                  </a:cubicBezTo>
                  <a:cubicBezTo>
                    <a:pt x="8570" y="5107"/>
                    <a:pt x="8232" y="5143"/>
                    <a:pt x="7879" y="5183"/>
                  </a:cubicBezTo>
                  <a:cubicBezTo>
                    <a:pt x="7531" y="5214"/>
                    <a:pt x="7183" y="5270"/>
                    <a:pt x="6841" y="5352"/>
                  </a:cubicBezTo>
                  <a:cubicBezTo>
                    <a:pt x="5879" y="5613"/>
                    <a:pt x="5076" y="6268"/>
                    <a:pt x="4574" y="7194"/>
                  </a:cubicBezTo>
                  <a:cubicBezTo>
                    <a:pt x="3991" y="8279"/>
                    <a:pt x="3899" y="9588"/>
                    <a:pt x="4329" y="10699"/>
                  </a:cubicBezTo>
                  <a:cubicBezTo>
                    <a:pt x="4978" y="12392"/>
                    <a:pt x="6656" y="13773"/>
                    <a:pt x="8928" y="14479"/>
                  </a:cubicBezTo>
                  <a:cubicBezTo>
                    <a:pt x="10279" y="14899"/>
                    <a:pt x="11670" y="15063"/>
                    <a:pt x="13016" y="15221"/>
                  </a:cubicBezTo>
                  <a:cubicBezTo>
                    <a:pt x="13507" y="15278"/>
                    <a:pt x="14019" y="15339"/>
                    <a:pt x="14515" y="15416"/>
                  </a:cubicBezTo>
                  <a:cubicBezTo>
                    <a:pt x="17385" y="15830"/>
                    <a:pt x="19488" y="16664"/>
                    <a:pt x="20930" y="17953"/>
                  </a:cubicBezTo>
                  <a:cubicBezTo>
                    <a:pt x="22414" y="19273"/>
                    <a:pt x="23417" y="21621"/>
                    <a:pt x="22465" y="23550"/>
                  </a:cubicBezTo>
                  <a:cubicBezTo>
                    <a:pt x="22189" y="24123"/>
                    <a:pt x="21749" y="24655"/>
                    <a:pt x="21283" y="25213"/>
                  </a:cubicBezTo>
                  <a:cubicBezTo>
                    <a:pt x="20501" y="26165"/>
                    <a:pt x="19616" y="27239"/>
                    <a:pt x="19518" y="28620"/>
                  </a:cubicBezTo>
                  <a:cubicBezTo>
                    <a:pt x="19457" y="29490"/>
                    <a:pt x="19733" y="30304"/>
                    <a:pt x="19979" y="31020"/>
                  </a:cubicBezTo>
                  <a:cubicBezTo>
                    <a:pt x="20061" y="31260"/>
                    <a:pt x="20142" y="31506"/>
                    <a:pt x="20209" y="31741"/>
                  </a:cubicBezTo>
                  <a:cubicBezTo>
                    <a:pt x="21038" y="34662"/>
                    <a:pt x="19605" y="38044"/>
                    <a:pt x="16873" y="39605"/>
                  </a:cubicBezTo>
                  <a:cubicBezTo>
                    <a:pt x="15804" y="40213"/>
                    <a:pt x="14592" y="40566"/>
                    <a:pt x="13302" y="40940"/>
                  </a:cubicBezTo>
                  <a:cubicBezTo>
                    <a:pt x="11783" y="41385"/>
                    <a:pt x="10212" y="41840"/>
                    <a:pt x="8841" y="42761"/>
                  </a:cubicBezTo>
                  <a:cubicBezTo>
                    <a:pt x="5111" y="45278"/>
                    <a:pt x="3996" y="50231"/>
                    <a:pt x="3009" y="54600"/>
                  </a:cubicBezTo>
                  <a:cubicBezTo>
                    <a:pt x="2712" y="55899"/>
                    <a:pt x="2436" y="57127"/>
                    <a:pt x="2108" y="58207"/>
                  </a:cubicBezTo>
                  <a:cubicBezTo>
                    <a:pt x="1111" y="61481"/>
                    <a:pt x="190" y="65344"/>
                    <a:pt x="911" y="69160"/>
                  </a:cubicBezTo>
                  <a:cubicBezTo>
                    <a:pt x="1085" y="70086"/>
                    <a:pt x="1806" y="71524"/>
                    <a:pt x="2835" y="73008"/>
                  </a:cubicBezTo>
                  <a:cubicBezTo>
                    <a:pt x="3694" y="74241"/>
                    <a:pt x="6733" y="78277"/>
                    <a:pt x="9772" y="78277"/>
                  </a:cubicBezTo>
                  <a:cubicBezTo>
                    <a:pt x="10795" y="78277"/>
                    <a:pt x="12202" y="77817"/>
                    <a:pt x="13123" y="75622"/>
                  </a:cubicBezTo>
                  <a:cubicBezTo>
                    <a:pt x="13589" y="74496"/>
                    <a:pt x="13379" y="73325"/>
                    <a:pt x="13185" y="72296"/>
                  </a:cubicBezTo>
                  <a:lnTo>
                    <a:pt x="13174" y="72240"/>
                  </a:lnTo>
                  <a:cubicBezTo>
                    <a:pt x="13144" y="72076"/>
                    <a:pt x="13118" y="71913"/>
                    <a:pt x="13087" y="71749"/>
                  </a:cubicBezTo>
                  <a:cubicBezTo>
                    <a:pt x="12479" y="68009"/>
                    <a:pt x="14366" y="65026"/>
                    <a:pt x="16060" y="63185"/>
                  </a:cubicBezTo>
                  <a:cubicBezTo>
                    <a:pt x="17165" y="61982"/>
                    <a:pt x="18434" y="61174"/>
                    <a:pt x="19779" y="60325"/>
                  </a:cubicBezTo>
                  <a:cubicBezTo>
                    <a:pt x="21539" y="59209"/>
                    <a:pt x="23355" y="58063"/>
                    <a:pt x="24747" y="55981"/>
                  </a:cubicBezTo>
                  <a:cubicBezTo>
                    <a:pt x="24911" y="55741"/>
                    <a:pt x="25069" y="55495"/>
                    <a:pt x="25233" y="55250"/>
                  </a:cubicBezTo>
                  <a:lnTo>
                    <a:pt x="25248" y="55219"/>
                  </a:lnTo>
                  <a:cubicBezTo>
                    <a:pt x="26492" y="53331"/>
                    <a:pt x="27771" y="51377"/>
                    <a:pt x="29735" y="50440"/>
                  </a:cubicBezTo>
                  <a:cubicBezTo>
                    <a:pt x="31198" y="49740"/>
                    <a:pt x="32882" y="49663"/>
                    <a:pt x="34672" y="49571"/>
                  </a:cubicBezTo>
                  <a:cubicBezTo>
                    <a:pt x="36274" y="49494"/>
                    <a:pt x="37921" y="49417"/>
                    <a:pt x="39486" y="48880"/>
                  </a:cubicBezTo>
                  <a:cubicBezTo>
                    <a:pt x="42669" y="47790"/>
                    <a:pt x="44991" y="44787"/>
                    <a:pt x="45135" y="41579"/>
                  </a:cubicBezTo>
                  <a:cubicBezTo>
                    <a:pt x="45262" y="38760"/>
                    <a:pt x="43697" y="37041"/>
                    <a:pt x="42321" y="35527"/>
                  </a:cubicBezTo>
                  <a:cubicBezTo>
                    <a:pt x="41487" y="34611"/>
                    <a:pt x="40704" y="33747"/>
                    <a:pt x="40203" y="32652"/>
                  </a:cubicBezTo>
                  <a:cubicBezTo>
                    <a:pt x="39681" y="31501"/>
                    <a:pt x="39384" y="30232"/>
                    <a:pt x="39072" y="28891"/>
                  </a:cubicBezTo>
                  <a:cubicBezTo>
                    <a:pt x="38484" y="26344"/>
                    <a:pt x="37870" y="23704"/>
                    <a:pt x="35557" y="21790"/>
                  </a:cubicBezTo>
                  <a:cubicBezTo>
                    <a:pt x="34539" y="20946"/>
                    <a:pt x="33332" y="20414"/>
                    <a:pt x="32170" y="19897"/>
                  </a:cubicBezTo>
                  <a:cubicBezTo>
                    <a:pt x="30958" y="19360"/>
                    <a:pt x="29812" y="18849"/>
                    <a:pt x="28947" y="18035"/>
                  </a:cubicBezTo>
                  <a:cubicBezTo>
                    <a:pt x="27249" y="16439"/>
                    <a:pt x="26952" y="14045"/>
                    <a:pt x="26635" y="11512"/>
                  </a:cubicBezTo>
                  <a:cubicBezTo>
                    <a:pt x="26476" y="10233"/>
                    <a:pt x="26318" y="8908"/>
                    <a:pt x="25954" y="7655"/>
                  </a:cubicBezTo>
                  <a:cubicBezTo>
                    <a:pt x="25028" y="4406"/>
                    <a:pt x="22721" y="1807"/>
                    <a:pt x="19784" y="717"/>
                  </a:cubicBezTo>
                  <a:cubicBezTo>
                    <a:pt x="18817" y="364"/>
                    <a:pt x="17799" y="185"/>
                    <a:pt x="16771" y="18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281225" y="1636975"/>
              <a:ext cx="1088600" cy="1933275"/>
            </a:xfrm>
            <a:custGeom>
              <a:avLst/>
              <a:gdLst/>
              <a:ahLst/>
              <a:cxnLst/>
              <a:rect l="l" t="t" r="r" b="b"/>
              <a:pathLst>
                <a:path w="43544" h="77331" extrusionOk="0">
                  <a:moveTo>
                    <a:pt x="8815" y="77310"/>
                  </a:moveTo>
                  <a:cubicBezTo>
                    <a:pt x="6707" y="77310"/>
                    <a:pt x="4195" y="74788"/>
                    <a:pt x="2507" y="72363"/>
                  </a:cubicBezTo>
                  <a:cubicBezTo>
                    <a:pt x="1545" y="70971"/>
                    <a:pt x="849" y="69600"/>
                    <a:pt x="696" y="68781"/>
                  </a:cubicBezTo>
                  <a:cubicBezTo>
                    <a:pt x="0" y="65103"/>
                    <a:pt x="901" y="61343"/>
                    <a:pt x="1873" y="58145"/>
                  </a:cubicBezTo>
                  <a:cubicBezTo>
                    <a:pt x="2210" y="57045"/>
                    <a:pt x="2487" y="55802"/>
                    <a:pt x="2788" y="54492"/>
                  </a:cubicBezTo>
                  <a:cubicBezTo>
                    <a:pt x="3745" y="50246"/>
                    <a:pt x="4835" y="45442"/>
                    <a:pt x="8324" y="43088"/>
                  </a:cubicBezTo>
                  <a:cubicBezTo>
                    <a:pt x="9588" y="42234"/>
                    <a:pt x="11102" y="41794"/>
                    <a:pt x="12570" y="41364"/>
                  </a:cubicBezTo>
                  <a:cubicBezTo>
                    <a:pt x="13839" y="40996"/>
                    <a:pt x="15159" y="40612"/>
                    <a:pt x="16300" y="39957"/>
                  </a:cubicBezTo>
                  <a:cubicBezTo>
                    <a:pt x="19313" y="38243"/>
                    <a:pt x="20894" y="34519"/>
                    <a:pt x="19978" y="31301"/>
                  </a:cubicBezTo>
                  <a:cubicBezTo>
                    <a:pt x="19907" y="31050"/>
                    <a:pt x="19820" y="30794"/>
                    <a:pt x="19738" y="30554"/>
                  </a:cubicBezTo>
                  <a:cubicBezTo>
                    <a:pt x="19503" y="29863"/>
                    <a:pt x="19262" y="29147"/>
                    <a:pt x="19308" y="28410"/>
                  </a:cubicBezTo>
                  <a:cubicBezTo>
                    <a:pt x="19390" y="27249"/>
                    <a:pt x="20168" y="26308"/>
                    <a:pt x="20915" y="25402"/>
                  </a:cubicBezTo>
                  <a:cubicBezTo>
                    <a:pt x="21385" y="24829"/>
                    <a:pt x="21877" y="24241"/>
                    <a:pt x="22189" y="23596"/>
                  </a:cubicBezTo>
                  <a:cubicBezTo>
                    <a:pt x="23289" y="21355"/>
                    <a:pt x="22168" y="18669"/>
                    <a:pt x="20490" y="17175"/>
                  </a:cubicBezTo>
                  <a:cubicBezTo>
                    <a:pt x="18930" y="15784"/>
                    <a:pt x="16699" y="14889"/>
                    <a:pt x="13670" y="14449"/>
                  </a:cubicBezTo>
                  <a:cubicBezTo>
                    <a:pt x="13169" y="14377"/>
                    <a:pt x="12652" y="14316"/>
                    <a:pt x="12156" y="14259"/>
                  </a:cubicBezTo>
                  <a:cubicBezTo>
                    <a:pt x="10841" y="14106"/>
                    <a:pt x="9485" y="13942"/>
                    <a:pt x="8206" y="13548"/>
                  </a:cubicBezTo>
                  <a:cubicBezTo>
                    <a:pt x="6155" y="12909"/>
                    <a:pt x="4651" y="11686"/>
                    <a:pt x="4078" y="10197"/>
                  </a:cubicBezTo>
                  <a:cubicBezTo>
                    <a:pt x="3720" y="9271"/>
                    <a:pt x="3796" y="8171"/>
                    <a:pt x="4287" y="7266"/>
                  </a:cubicBezTo>
                  <a:cubicBezTo>
                    <a:pt x="4692" y="6513"/>
                    <a:pt x="5331" y="5987"/>
                    <a:pt x="6093" y="5782"/>
                  </a:cubicBezTo>
                  <a:cubicBezTo>
                    <a:pt x="6395" y="5705"/>
                    <a:pt x="6702" y="5659"/>
                    <a:pt x="7009" y="5634"/>
                  </a:cubicBezTo>
                  <a:cubicBezTo>
                    <a:pt x="7424" y="5587"/>
                    <a:pt x="7812" y="5547"/>
                    <a:pt x="8171" y="5393"/>
                  </a:cubicBezTo>
                  <a:cubicBezTo>
                    <a:pt x="8882" y="5096"/>
                    <a:pt x="9332" y="4436"/>
                    <a:pt x="9762" y="3797"/>
                  </a:cubicBezTo>
                  <a:cubicBezTo>
                    <a:pt x="9905" y="3582"/>
                    <a:pt x="10058" y="3357"/>
                    <a:pt x="10217" y="3152"/>
                  </a:cubicBezTo>
                  <a:cubicBezTo>
                    <a:pt x="11962" y="876"/>
                    <a:pt x="15548" y="1"/>
                    <a:pt x="18556" y="1121"/>
                  </a:cubicBezTo>
                  <a:cubicBezTo>
                    <a:pt x="21232" y="2114"/>
                    <a:pt x="23427" y="4595"/>
                    <a:pt x="24281" y="7583"/>
                  </a:cubicBezTo>
                  <a:cubicBezTo>
                    <a:pt x="24624" y="8785"/>
                    <a:pt x="24782" y="10085"/>
                    <a:pt x="24936" y="11338"/>
                  </a:cubicBezTo>
                  <a:cubicBezTo>
                    <a:pt x="25269" y="13998"/>
                    <a:pt x="25575" y="16510"/>
                    <a:pt x="27463" y="18286"/>
                  </a:cubicBezTo>
                  <a:cubicBezTo>
                    <a:pt x="28420" y="19186"/>
                    <a:pt x="29679" y="19744"/>
                    <a:pt x="30901" y="20286"/>
                  </a:cubicBezTo>
                  <a:cubicBezTo>
                    <a:pt x="32017" y="20777"/>
                    <a:pt x="33173" y="21294"/>
                    <a:pt x="34109" y="22066"/>
                  </a:cubicBezTo>
                  <a:cubicBezTo>
                    <a:pt x="36243" y="23831"/>
                    <a:pt x="36826" y="26349"/>
                    <a:pt x="37389" y="28789"/>
                  </a:cubicBezTo>
                  <a:cubicBezTo>
                    <a:pt x="37695" y="30099"/>
                    <a:pt x="38008" y="31460"/>
                    <a:pt x="38565" y="32677"/>
                  </a:cubicBezTo>
                  <a:cubicBezTo>
                    <a:pt x="39108" y="33869"/>
                    <a:pt x="39972" y="34821"/>
                    <a:pt x="40801" y="35737"/>
                  </a:cubicBezTo>
                  <a:cubicBezTo>
                    <a:pt x="42213" y="37287"/>
                    <a:pt x="43543" y="38755"/>
                    <a:pt x="43431" y="41293"/>
                  </a:cubicBezTo>
                  <a:cubicBezTo>
                    <a:pt x="43303" y="44219"/>
                    <a:pt x="41185" y="46956"/>
                    <a:pt x="38279" y="47954"/>
                  </a:cubicBezTo>
                  <a:cubicBezTo>
                    <a:pt x="36816" y="48455"/>
                    <a:pt x="35224" y="48527"/>
                    <a:pt x="33684" y="48604"/>
                  </a:cubicBezTo>
                  <a:cubicBezTo>
                    <a:pt x="31894" y="48691"/>
                    <a:pt x="30047" y="48783"/>
                    <a:pt x="28446" y="49545"/>
                  </a:cubicBezTo>
                  <a:cubicBezTo>
                    <a:pt x="26292" y="50573"/>
                    <a:pt x="24956" y="52615"/>
                    <a:pt x="23662" y="54584"/>
                  </a:cubicBezTo>
                  <a:cubicBezTo>
                    <a:pt x="23493" y="54840"/>
                    <a:pt x="23330" y="55091"/>
                    <a:pt x="23161" y="55341"/>
                  </a:cubicBezTo>
                  <a:cubicBezTo>
                    <a:pt x="21856" y="57296"/>
                    <a:pt x="20106" y="58401"/>
                    <a:pt x="18413" y="59475"/>
                  </a:cubicBezTo>
                  <a:cubicBezTo>
                    <a:pt x="17083" y="60314"/>
                    <a:pt x="15712" y="61184"/>
                    <a:pt x="14540" y="62458"/>
                  </a:cubicBezTo>
                  <a:cubicBezTo>
                    <a:pt x="11967" y="65262"/>
                    <a:pt x="10877" y="68423"/>
                    <a:pt x="11394" y="71600"/>
                  </a:cubicBezTo>
                  <a:cubicBezTo>
                    <a:pt x="11424" y="71785"/>
                    <a:pt x="11460" y="71969"/>
                    <a:pt x="11496" y="72158"/>
                  </a:cubicBezTo>
                  <a:cubicBezTo>
                    <a:pt x="11675" y="73145"/>
                    <a:pt x="11864" y="74169"/>
                    <a:pt x="11470" y="75100"/>
                  </a:cubicBezTo>
                  <a:cubicBezTo>
                    <a:pt x="10908" y="76456"/>
                    <a:pt x="10099" y="77192"/>
                    <a:pt x="9066" y="77295"/>
                  </a:cubicBezTo>
                  <a:cubicBezTo>
                    <a:pt x="8984" y="77305"/>
                    <a:pt x="8897" y="77310"/>
                    <a:pt x="8815" y="77310"/>
                  </a:cubicBezTo>
                  <a:close/>
                  <a:moveTo>
                    <a:pt x="2666" y="72260"/>
                  </a:moveTo>
                  <a:cubicBezTo>
                    <a:pt x="4308" y="74629"/>
                    <a:pt x="6963" y="77330"/>
                    <a:pt x="9045" y="77121"/>
                  </a:cubicBezTo>
                  <a:cubicBezTo>
                    <a:pt x="10002" y="77029"/>
                    <a:pt x="10759" y="76328"/>
                    <a:pt x="11296" y="75038"/>
                  </a:cubicBezTo>
                  <a:cubicBezTo>
                    <a:pt x="11665" y="74153"/>
                    <a:pt x="11486" y="73156"/>
                    <a:pt x="11307" y="72194"/>
                  </a:cubicBezTo>
                  <a:cubicBezTo>
                    <a:pt x="11271" y="72005"/>
                    <a:pt x="11240" y="71815"/>
                    <a:pt x="11209" y="71631"/>
                  </a:cubicBezTo>
                  <a:cubicBezTo>
                    <a:pt x="10683" y="68403"/>
                    <a:pt x="11783" y="65190"/>
                    <a:pt x="14397" y="62345"/>
                  </a:cubicBezTo>
                  <a:cubicBezTo>
                    <a:pt x="15584" y="61051"/>
                    <a:pt x="16970" y="60176"/>
                    <a:pt x="18306" y="59327"/>
                  </a:cubicBezTo>
                  <a:cubicBezTo>
                    <a:pt x="20060" y="58217"/>
                    <a:pt x="21718" y="57168"/>
                    <a:pt x="22997" y="55249"/>
                  </a:cubicBezTo>
                  <a:cubicBezTo>
                    <a:pt x="23166" y="54999"/>
                    <a:pt x="23335" y="54748"/>
                    <a:pt x="23498" y="54492"/>
                  </a:cubicBezTo>
                  <a:cubicBezTo>
                    <a:pt x="24808" y="52502"/>
                    <a:pt x="26159" y="50440"/>
                    <a:pt x="28359" y="49391"/>
                  </a:cubicBezTo>
                  <a:cubicBezTo>
                    <a:pt x="29996" y="48609"/>
                    <a:pt x="31863" y="48517"/>
                    <a:pt x="33669" y="48430"/>
                  </a:cubicBezTo>
                  <a:cubicBezTo>
                    <a:pt x="35199" y="48358"/>
                    <a:pt x="36780" y="48281"/>
                    <a:pt x="38212" y="47790"/>
                  </a:cubicBezTo>
                  <a:cubicBezTo>
                    <a:pt x="41047" y="46818"/>
                    <a:pt x="43113" y="44147"/>
                    <a:pt x="43241" y="41288"/>
                  </a:cubicBezTo>
                  <a:cubicBezTo>
                    <a:pt x="43349" y="38822"/>
                    <a:pt x="42044" y="37379"/>
                    <a:pt x="40658" y="35854"/>
                  </a:cubicBezTo>
                  <a:cubicBezTo>
                    <a:pt x="39819" y="34928"/>
                    <a:pt x="38949" y="33972"/>
                    <a:pt x="38391" y="32749"/>
                  </a:cubicBezTo>
                  <a:cubicBezTo>
                    <a:pt x="37829" y="31516"/>
                    <a:pt x="37511" y="30150"/>
                    <a:pt x="37204" y="28825"/>
                  </a:cubicBezTo>
                  <a:cubicBezTo>
                    <a:pt x="36647" y="26420"/>
                    <a:pt x="36069" y="23929"/>
                    <a:pt x="33986" y="22205"/>
                  </a:cubicBezTo>
                  <a:cubicBezTo>
                    <a:pt x="33065" y="21447"/>
                    <a:pt x="31925" y="20936"/>
                    <a:pt x="30819" y="20450"/>
                  </a:cubicBezTo>
                  <a:cubicBezTo>
                    <a:pt x="29586" y="19902"/>
                    <a:pt x="28313" y="19334"/>
                    <a:pt x="27330" y="18414"/>
                  </a:cubicBezTo>
                  <a:cubicBezTo>
                    <a:pt x="25402" y="16597"/>
                    <a:pt x="25069" y="13937"/>
                    <a:pt x="24752" y="11358"/>
                  </a:cubicBezTo>
                  <a:cubicBezTo>
                    <a:pt x="24598" y="10115"/>
                    <a:pt x="24440" y="8821"/>
                    <a:pt x="24097" y="7634"/>
                  </a:cubicBezTo>
                  <a:cubicBezTo>
                    <a:pt x="23258" y="4697"/>
                    <a:pt x="21109" y="2262"/>
                    <a:pt x="18490" y="1290"/>
                  </a:cubicBezTo>
                  <a:cubicBezTo>
                    <a:pt x="15558" y="200"/>
                    <a:pt x="12064" y="1044"/>
                    <a:pt x="10365" y="3260"/>
                  </a:cubicBezTo>
                  <a:cubicBezTo>
                    <a:pt x="10212" y="3459"/>
                    <a:pt x="10063" y="3679"/>
                    <a:pt x="9920" y="3894"/>
                  </a:cubicBezTo>
                  <a:cubicBezTo>
                    <a:pt x="9470" y="4554"/>
                    <a:pt x="9010" y="5234"/>
                    <a:pt x="8247" y="5557"/>
                  </a:cubicBezTo>
                  <a:cubicBezTo>
                    <a:pt x="7858" y="5715"/>
                    <a:pt x="7434" y="5767"/>
                    <a:pt x="7030" y="5807"/>
                  </a:cubicBezTo>
                  <a:cubicBezTo>
                    <a:pt x="6728" y="5833"/>
                    <a:pt x="6431" y="5879"/>
                    <a:pt x="6145" y="5951"/>
                  </a:cubicBezTo>
                  <a:cubicBezTo>
                    <a:pt x="5433" y="6140"/>
                    <a:pt x="4830" y="6636"/>
                    <a:pt x="4451" y="7342"/>
                  </a:cubicBezTo>
                  <a:cubicBezTo>
                    <a:pt x="3996" y="8197"/>
                    <a:pt x="3919" y="9266"/>
                    <a:pt x="4252" y="10136"/>
                  </a:cubicBezTo>
                  <a:cubicBezTo>
                    <a:pt x="4804" y="11573"/>
                    <a:pt x="6267" y="12755"/>
                    <a:pt x="8263" y="13374"/>
                  </a:cubicBezTo>
                  <a:cubicBezTo>
                    <a:pt x="9526" y="13768"/>
                    <a:pt x="10872" y="13927"/>
                    <a:pt x="12176" y="14080"/>
                  </a:cubicBezTo>
                  <a:cubicBezTo>
                    <a:pt x="12678" y="14142"/>
                    <a:pt x="13195" y="14203"/>
                    <a:pt x="13701" y="14269"/>
                  </a:cubicBezTo>
                  <a:cubicBezTo>
                    <a:pt x="16766" y="14720"/>
                    <a:pt x="19027" y="15625"/>
                    <a:pt x="20618" y="17042"/>
                  </a:cubicBezTo>
                  <a:cubicBezTo>
                    <a:pt x="22347" y="18582"/>
                    <a:pt x="23498" y="21355"/>
                    <a:pt x="22357" y="23668"/>
                  </a:cubicBezTo>
                  <a:cubicBezTo>
                    <a:pt x="22035" y="24328"/>
                    <a:pt x="21539" y="24926"/>
                    <a:pt x="21063" y="25510"/>
                  </a:cubicBezTo>
                  <a:cubicBezTo>
                    <a:pt x="20296" y="26436"/>
                    <a:pt x="19574" y="27316"/>
                    <a:pt x="19498" y="28421"/>
                  </a:cubicBezTo>
                  <a:cubicBezTo>
                    <a:pt x="19446" y="29127"/>
                    <a:pt x="19687" y="29822"/>
                    <a:pt x="19912" y="30493"/>
                  </a:cubicBezTo>
                  <a:cubicBezTo>
                    <a:pt x="19999" y="30743"/>
                    <a:pt x="20086" y="30999"/>
                    <a:pt x="20158" y="31250"/>
                  </a:cubicBezTo>
                  <a:cubicBezTo>
                    <a:pt x="21094" y="34545"/>
                    <a:pt x="19477" y="38351"/>
                    <a:pt x="16397" y="40111"/>
                  </a:cubicBezTo>
                  <a:cubicBezTo>
                    <a:pt x="15231" y="40771"/>
                    <a:pt x="13901" y="41160"/>
                    <a:pt x="12622" y="41533"/>
                  </a:cubicBezTo>
                  <a:cubicBezTo>
                    <a:pt x="11174" y="41958"/>
                    <a:pt x="9675" y="42393"/>
                    <a:pt x="8431" y="43232"/>
                  </a:cubicBezTo>
                  <a:cubicBezTo>
                    <a:pt x="4999" y="45544"/>
                    <a:pt x="3919" y="50312"/>
                    <a:pt x="2973" y="54523"/>
                  </a:cubicBezTo>
                  <a:cubicBezTo>
                    <a:pt x="2671" y="55843"/>
                    <a:pt x="2394" y="57081"/>
                    <a:pt x="2057" y="58191"/>
                  </a:cubicBezTo>
                  <a:cubicBezTo>
                    <a:pt x="1090" y="61368"/>
                    <a:pt x="195" y="65108"/>
                    <a:pt x="880" y="68746"/>
                  </a:cubicBezTo>
                  <a:cubicBezTo>
                    <a:pt x="1028" y="69549"/>
                    <a:pt x="1714" y="70894"/>
                    <a:pt x="2661" y="7226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326625" y="1695175"/>
              <a:ext cx="997775" cy="1832350"/>
            </a:xfrm>
            <a:custGeom>
              <a:avLst/>
              <a:gdLst/>
              <a:ahLst/>
              <a:cxnLst/>
              <a:rect l="l" t="t" r="r" b="b"/>
              <a:pathLst>
                <a:path w="39911" h="73294" extrusionOk="0">
                  <a:moveTo>
                    <a:pt x="6999" y="73294"/>
                  </a:moveTo>
                  <a:cubicBezTo>
                    <a:pt x="5915" y="73294"/>
                    <a:pt x="3837" y="71493"/>
                    <a:pt x="2180" y="69104"/>
                  </a:cubicBezTo>
                  <a:cubicBezTo>
                    <a:pt x="1182" y="67666"/>
                    <a:pt x="706" y="66551"/>
                    <a:pt x="630" y="66157"/>
                  </a:cubicBezTo>
                  <a:cubicBezTo>
                    <a:pt x="0" y="62826"/>
                    <a:pt x="850" y="59296"/>
                    <a:pt x="1765" y="56288"/>
                  </a:cubicBezTo>
                  <a:cubicBezTo>
                    <a:pt x="2118" y="55126"/>
                    <a:pt x="2405" y="53858"/>
                    <a:pt x="2712" y="52517"/>
                  </a:cubicBezTo>
                  <a:cubicBezTo>
                    <a:pt x="3602" y="48573"/>
                    <a:pt x="4610" y="44106"/>
                    <a:pt x="7536" y="42137"/>
                  </a:cubicBezTo>
                  <a:cubicBezTo>
                    <a:pt x="8570" y="41441"/>
                    <a:pt x="9885" y="41057"/>
                    <a:pt x="11271" y="40653"/>
                  </a:cubicBezTo>
                  <a:cubicBezTo>
                    <a:pt x="12647" y="40254"/>
                    <a:pt x="14070" y="39840"/>
                    <a:pt x="15400" y="39077"/>
                  </a:cubicBezTo>
                  <a:cubicBezTo>
                    <a:pt x="17682" y="37773"/>
                    <a:pt x="19324" y="35593"/>
                    <a:pt x="19948" y="33045"/>
                  </a:cubicBezTo>
                  <a:cubicBezTo>
                    <a:pt x="20281" y="31669"/>
                    <a:pt x="20316" y="30293"/>
                    <a:pt x="20035" y="29167"/>
                  </a:cubicBezTo>
                  <a:cubicBezTo>
                    <a:pt x="19549" y="27203"/>
                    <a:pt x="19590" y="25617"/>
                    <a:pt x="20153" y="24312"/>
                  </a:cubicBezTo>
                  <a:cubicBezTo>
                    <a:pt x="20454" y="23606"/>
                    <a:pt x="20879" y="23038"/>
                    <a:pt x="21283" y="22491"/>
                  </a:cubicBezTo>
                  <a:cubicBezTo>
                    <a:pt x="21933" y="21621"/>
                    <a:pt x="22542" y="20797"/>
                    <a:pt x="22588" y="19534"/>
                  </a:cubicBezTo>
                  <a:cubicBezTo>
                    <a:pt x="22665" y="17405"/>
                    <a:pt x="21657" y="15190"/>
                    <a:pt x="19897" y="13620"/>
                  </a:cubicBezTo>
                  <a:cubicBezTo>
                    <a:pt x="18060" y="11977"/>
                    <a:pt x="15517" y="10944"/>
                    <a:pt x="12125" y="10453"/>
                  </a:cubicBezTo>
                  <a:cubicBezTo>
                    <a:pt x="11599" y="10376"/>
                    <a:pt x="11066" y="10315"/>
                    <a:pt x="10560" y="10253"/>
                  </a:cubicBezTo>
                  <a:cubicBezTo>
                    <a:pt x="9271" y="10100"/>
                    <a:pt x="8058" y="9956"/>
                    <a:pt x="6943" y="9614"/>
                  </a:cubicBezTo>
                  <a:cubicBezTo>
                    <a:pt x="5439" y="9143"/>
                    <a:pt x="4313" y="8278"/>
                    <a:pt x="3930" y="7291"/>
                  </a:cubicBezTo>
                  <a:cubicBezTo>
                    <a:pt x="3745" y="6810"/>
                    <a:pt x="3796" y="6186"/>
                    <a:pt x="4057" y="5705"/>
                  </a:cubicBezTo>
                  <a:cubicBezTo>
                    <a:pt x="4160" y="5511"/>
                    <a:pt x="4385" y="5178"/>
                    <a:pt x="4763" y="5076"/>
                  </a:cubicBezTo>
                  <a:cubicBezTo>
                    <a:pt x="4973" y="5030"/>
                    <a:pt x="5183" y="4999"/>
                    <a:pt x="5393" y="4984"/>
                  </a:cubicBezTo>
                  <a:cubicBezTo>
                    <a:pt x="5874" y="4932"/>
                    <a:pt x="6467" y="4866"/>
                    <a:pt x="7071" y="4615"/>
                  </a:cubicBezTo>
                  <a:cubicBezTo>
                    <a:pt x="8278" y="4109"/>
                    <a:pt x="8923" y="3152"/>
                    <a:pt x="9445" y="2380"/>
                  </a:cubicBezTo>
                  <a:cubicBezTo>
                    <a:pt x="9583" y="2170"/>
                    <a:pt x="9711" y="1980"/>
                    <a:pt x="9839" y="1822"/>
                  </a:cubicBezTo>
                  <a:cubicBezTo>
                    <a:pt x="10708" y="681"/>
                    <a:pt x="12269" y="1"/>
                    <a:pt x="14003" y="1"/>
                  </a:cubicBezTo>
                  <a:cubicBezTo>
                    <a:pt x="14714" y="1"/>
                    <a:pt x="15420" y="123"/>
                    <a:pt x="16090" y="364"/>
                  </a:cubicBezTo>
                  <a:cubicBezTo>
                    <a:pt x="18249" y="1172"/>
                    <a:pt x="20035" y="3213"/>
                    <a:pt x="20741" y="5700"/>
                  </a:cubicBezTo>
                  <a:cubicBezTo>
                    <a:pt x="21053" y="6779"/>
                    <a:pt x="21196" y="7961"/>
                    <a:pt x="21350" y="9209"/>
                  </a:cubicBezTo>
                  <a:cubicBezTo>
                    <a:pt x="21687" y="11906"/>
                    <a:pt x="22066" y="14965"/>
                    <a:pt x="24389" y="17155"/>
                  </a:cubicBezTo>
                  <a:cubicBezTo>
                    <a:pt x="25565" y="18265"/>
                    <a:pt x="27034" y="18915"/>
                    <a:pt x="28328" y="19488"/>
                  </a:cubicBezTo>
                  <a:cubicBezTo>
                    <a:pt x="29377" y="19953"/>
                    <a:pt x="30375" y="20393"/>
                    <a:pt x="31122" y="21017"/>
                  </a:cubicBezTo>
                  <a:cubicBezTo>
                    <a:pt x="32810" y="22409"/>
                    <a:pt x="33286" y="24455"/>
                    <a:pt x="33833" y="26824"/>
                  </a:cubicBezTo>
                  <a:cubicBezTo>
                    <a:pt x="34155" y="28216"/>
                    <a:pt x="34488" y="29659"/>
                    <a:pt x="35112" y="31019"/>
                  </a:cubicBezTo>
                  <a:cubicBezTo>
                    <a:pt x="35762" y="32452"/>
                    <a:pt x="36759" y="33547"/>
                    <a:pt x="37634" y="34509"/>
                  </a:cubicBezTo>
                  <a:cubicBezTo>
                    <a:pt x="39092" y="36115"/>
                    <a:pt x="39911" y="37113"/>
                    <a:pt x="39834" y="38893"/>
                  </a:cubicBezTo>
                  <a:cubicBezTo>
                    <a:pt x="39732" y="41119"/>
                    <a:pt x="38059" y="43283"/>
                    <a:pt x="35854" y="44035"/>
                  </a:cubicBezTo>
                  <a:cubicBezTo>
                    <a:pt x="34641" y="44449"/>
                    <a:pt x="33250" y="44521"/>
                    <a:pt x="31776" y="44592"/>
                  </a:cubicBezTo>
                  <a:cubicBezTo>
                    <a:pt x="29802" y="44684"/>
                    <a:pt x="27760" y="44782"/>
                    <a:pt x="25826" y="45708"/>
                  </a:cubicBezTo>
                  <a:cubicBezTo>
                    <a:pt x="23227" y="46951"/>
                    <a:pt x="21687" y="49294"/>
                    <a:pt x="20327" y="51366"/>
                  </a:cubicBezTo>
                  <a:cubicBezTo>
                    <a:pt x="20163" y="51617"/>
                    <a:pt x="19999" y="51862"/>
                    <a:pt x="19835" y="52113"/>
                  </a:cubicBezTo>
                  <a:cubicBezTo>
                    <a:pt x="18735" y="53760"/>
                    <a:pt x="17283" y="54676"/>
                    <a:pt x="15604" y="55740"/>
                  </a:cubicBezTo>
                  <a:cubicBezTo>
                    <a:pt x="14177" y="56646"/>
                    <a:pt x="12704" y="57577"/>
                    <a:pt x="11379" y="59025"/>
                  </a:cubicBezTo>
                  <a:cubicBezTo>
                    <a:pt x="8447" y="62212"/>
                    <a:pt x="7219" y="65850"/>
                    <a:pt x="7818" y="69528"/>
                  </a:cubicBezTo>
                  <a:cubicBezTo>
                    <a:pt x="7848" y="69728"/>
                    <a:pt x="7884" y="69922"/>
                    <a:pt x="7920" y="70122"/>
                  </a:cubicBezTo>
                  <a:cubicBezTo>
                    <a:pt x="8068" y="70915"/>
                    <a:pt x="8201" y="71662"/>
                    <a:pt x="7997" y="72153"/>
                  </a:cubicBezTo>
                  <a:cubicBezTo>
                    <a:pt x="7777" y="72675"/>
                    <a:pt x="7429" y="73294"/>
                    <a:pt x="6999" y="73294"/>
                  </a:cubicBezTo>
                  <a:close/>
                  <a:moveTo>
                    <a:pt x="14003" y="359"/>
                  </a:moveTo>
                  <a:cubicBezTo>
                    <a:pt x="12386" y="359"/>
                    <a:pt x="10944" y="983"/>
                    <a:pt x="10140" y="2032"/>
                  </a:cubicBezTo>
                  <a:cubicBezTo>
                    <a:pt x="10023" y="2185"/>
                    <a:pt x="9895" y="2369"/>
                    <a:pt x="9762" y="2564"/>
                  </a:cubicBezTo>
                  <a:cubicBezTo>
                    <a:pt x="9214" y="3382"/>
                    <a:pt x="8534" y="4390"/>
                    <a:pt x="7224" y="4938"/>
                  </a:cubicBezTo>
                  <a:cubicBezTo>
                    <a:pt x="6564" y="5214"/>
                    <a:pt x="5940" y="5280"/>
                    <a:pt x="5439" y="5337"/>
                  </a:cubicBezTo>
                  <a:cubicBezTo>
                    <a:pt x="5244" y="5352"/>
                    <a:pt x="5055" y="5378"/>
                    <a:pt x="4866" y="5418"/>
                  </a:cubicBezTo>
                  <a:cubicBezTo>
                    <a:pt x="4615" y="5485"/>
                    <a:pt x="4451" y="5751"/>
                    <a:pt x="4390" y="5869"/>
                  </a:cubicBezTo>
                  <a:cubicBezTo>
                    <a:pt x="4175" y="6268"/>
                    <a:pt x="4134" y="6779"/>
                    <a:pt x="4283" y="7173"/>
                  </a:cubicBezTo>
                  <a:cubicBezTo>
                    <a:pt x="4625" y="8053"/>
                    <a:pt x="5664" y="8841"/>
                    <a:pt x="7061" y="9281"/>
                  </a:cubicBezTo>
                  <a:cubicBezTo>
                    <a:pt x="8140" y="9619"/>
                    <a:pt x="9337" y="9757"/>
                    <a:pt x="10601" y="9905"/>
                  </a:cubicBezTo>
                  <a:cubicBezTo>
                    <a:pt x="11118" y="9967"/>
                    <a:pt x="11650" y="10028"/>
                    <a:pt x="12182" y="10110"/>
                  </a:cubicBezTo>
                  <a:cubicBezTo>
                    <a:pt x="15656" y="10611"/>
                    <a:pt x="18260" y="11675"/>
                    <a:pt x="20153" y="13364"/>
                  </a:cubicBezTo>
                  <a:cubicBezTo>
                    <a:pt x="21989" y="15011"/>
                    <a:pt x="23043" y="17324"/>
                    <a:pt x="22961" y="19554"/>
                  </a:cubicBezTo>
                  <a:cubicBezTo>
                    <a:pt x="22915" y="20920"/>
                    <a:pt x="22271" y="21785"/>
                    <a:pt x="21590" y="22706"/>
                  </a:cubicBezTo>
                  <a:cubicBezTo>
                    <a:pt x="21196" y="23238"/>
                    <a:pt x="20787" y="23785"/>
                    <a:pt x="20501" y="24450"/>
                  </a:cubicBezTo>
                  <a:cubicBezTo>
                    <a:pt x="19968" y="25688"/>
                    <a:pt x="19933" y="27208"/>
                    <a:pt x="20398" y="29091"/>
                  </a:cubicBezTo>
                  <a:cubicBezTo>
                    <a:pt x="20772" y="30600"/>
                    <a:pt x="20557" y="32124"/>
                    <a:pt x="20311" y="33132"/>
                  </a:cubicBezTo>
                  <a:cubicBezTo>
                    <a:pt x="19661" y="35777"/>
                    <a:pt x="17958" y="38039"/>
                    <a:pt x="15594" y="39389"/>
                  </a:cubicBezTo>
                  <a:cubicBezTo>
                    <a:pt x="14223" y="40172"/>
                    <a:pt x="12780" y="40592"/>
                    <a:pt x="11384" y="41001"/>
                  </a:cubicBezTo>
                  <a:cubicBezTo>
                    <a:pt x="10023" y="41395"/>
                    <a:pt x="8739" y="41768"/>
                    <a:pt x="7751" y="42433"/>
                  </a:cubicBezTo>
                  <a:cubicBezTo>
                    <a:pt x="4943" y="44326"/>
                    <a:pt x="3950" y="48721"/>
                    <a:pt x="3075" y="52599"/>
                  </a:cubicBezTo>
                  <a:cubicBezTo>
                    <a:pt x="2773" y="53945"/>
                    <a:pt x="2482" y="55218"/>
                    <a:pt x="2129" y="56395"/>
                  </a:cubicBezTo>
                  <a:cubicBezTo>
                    <a:pt x="1223" y="59363"/>
                    <a:pt x="384" y="62836"/>
                    <a:pt x="998" y="66095"/>
                  </a:cubicBezTo>
                  <a:cubicBezTo>
                    <a:pt x="1065" y="66453"/>
                    <a:pt x="1530" y="67528"/>
                    <a:pt x="2492" y="68909"/>
                  </a:cubicBezTo>
                  <a:cubicBezTo>
                    <a:pt x="4216" y="71401"/>
                    <a:pt x="6175" y="72941"/>
                    <a:pt x="6999" y="72941"/>
                  </a:cubicBezTo>
                  <a:cubicBezTo>
                    <a:pt x="7127" y="72941"/>
                    <a:pt x="7398" y="72618"/>
                    <a:pt x="7649" y="72025"/>
                  </a:cubicBezTo>
                  <a:cubicBezTo>
                    <a:pt x="7813" y="71626"/>
                    <a:pt x="7685" y="70925"/>
                    <a:pt x="7552" y="70183"/>
                  </a:cubicBezTo>
                  <a:cubicBezTo>
                    <a:pt x="7511" y="69984"/>
                    <a:pt x="7475" y="69784"/>
                    <a:pt x="7444" y="69584"/>
                  </a:cubicBezTo>
                  <a:cubicBezTo>
                    <a:pt x="6830" y="65799"/>
                    <a:pt x="8089" y="62064"/>
                    <a:pt x="11092" y="58790"/>
                  </a:cubicBezTo>
                  <a:cubicBezTo>
                    <a:pt x="12453" y="57311"/>
                    <a:pt x="13947" y="56359"/>
                    <a:pt x="15395" y="55449"/>
                  </a:cubicBezTo>
                  <a:cubicBezTo>
                    <a:pt x="17037" y="54410"/>
                    <a:pt x="18459" y="53510"/>
                    <a:pt x="19518" y="51924"/>
                  </a:cubicBezTo>
                  <a:cubicBezTo>
                    <a:pt x="19682" y="51678"/>
                    <a:pt x="19846" y="51433"/>
                    <a:pt x="20009" y="51182"/>
                  </a:cubicBezTo>
                  <a:cubicBezTo>
                    <a:pt x="21391" y="49069"/>
                    <a:pt x="22961" y="46680"/>
                    <a:pt x="25658" y="45396"/>
                  </a:cubicBezTo>
                  <a:cubicBezTo>
                    <a:pt x="27663" y="44434"/>
                    <a:pt x="29740" y="44337"/>
                    <a:pt x="31751" y="44239"/>
                  </a:cubicBezTo>
                  <a:cubicBezTo>
                    <a:pt x="33204" y="44168"/>
                    <a:pt x="34565" y="44101"/>
                    <a:pt x="35726" y="43707"/>
                  </a:cubicBezTo>
                  <a:cubicBezTo>
                    <a:pt x="37798" y="42996"/>
                    <a:pt x="39364" y="40965"/>
                    <a:pt x="39456" y="38883"/>
                  </a:cubicBezTo>
                  <a:cubicBezTo>
                    <a:pt x="39532" y="37230"/>
                    <a:pt x="38745" y="36284"/>
                    <a:pt x="37348" y="34744"/>
                  </a:cubicBezTo>
                  <a:cubicBezTo>
                    <a:pt x="36452" y="33762"/>
                    <a:pt x="35440" y="32646"/>
                    <a:pt x="34769" y="31163"/>
                  </a:cubicBezTo>
                  <a:cubicBezTo>
                    <a:pt x="34130" y="29766"/>
                    <a:pt x="33792" y="28313"/>
                    <a:pt x="33465" y="26906"/>
                  </a:cubicBezTo>
                  <a:cubicBezTo>
                    <a:pt x="32933" y="24594"/>
                    <a:pt x="32467" y="22603"/>
                    <a:pt x="30876" y="21283"/>
                  </a:cubicBezTo>
                  <a:cubicBezTo>
                    <a:pt x="30165" y="20695"/>
                    <a:pt x="29193" y="20265"/>
                    <a:pt x="28170" y="19815"/>
                  </a:cubicBezTo>
                  <a:cubicBezTo>
                    <a:pt x="26844" y="19227"/>
                    <a:pt x="25351" y="18562"/>
                    <a:pt x="24128" y="17411"/>
                  </a:cubicBezTo>
                  <a:cubicBezTo>
                    <a:pt x="21708" y="15134"/>
                    <a:pt x="21319" y="12008"/>
                    <a:pt x="20976" y="9256"/>
                  </a:cubicBezTo>
                  <a:cubicBezTo>
                    <a:pt x="20828" y="8017"/>
                    <a:pt x="20680" y="6851"/>
                    <a:pt x="20378" y="5797"/>
                  </a:cubicBezTo>
                  <a:cubicBezTo>
                    <a:pt x="19702" y="3418"/>
                    <a:pt x="18004" y="1464"/>
                    <a:pt x="15952" y="701"/>
                  </a:cubicBezTo>
                  <a:cubicBezTo>
                    <a:pt x="15323" y="471"/>
                    <a:pt x="14668" y="354"/>
                    <a:pt x="14003" y="35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432775" y="2727725"/>
              <a:ext cx="451775" cy="402025"/>
            </a:xfrm>
            <a:custGeom>
              <a:avLst/>
              <a:gdLst/>
              <a:ahLst/>
              <a:cxnLst/>
              <a:rect l="l" t="t" r="r" b="b"/>
              <a:pathLst>
                <a:path w="18071" h="16081" extrusionOk="0">
                  <a:moveTo>
                    <a:pt x="4784" y="16081"/>
                  </a:moveTo>
                  <a:cubicBezTo>
                    <a:pt x="4175" y="16081"/>
                    <a:pt x="3567" y="15989"/>
                    <a:pt x="2983" y="15804"/>
                  </a:cubicBezTo>
                  <a:cubicBezTo>
                    <a:pt x="1663" y="15385"/>
                    <a:pt x="697" y="14500"/>
                    <a:pt x="333" y="13390"/>
                  </a:cubicBezTo>
                  <a:cubicBezTo>
                    <a:pt x="67" y="12561"/>
                    <a:pt x="1" y="11246"/>
                    <a:pt x="1229" y="9701"/>
                  </a:cubicBezTo>
                  <a:cubicBezTo>
                    <a:pt x="1663" y="9153"/>
                    <a:pt x="2093" y="8673"/>
                    <a:pt x="2508" y="8202"/>
                  </a:cubicBezTo>
                  <a:cubicBezTo>
                    <a:pt x="3388" y="7209"/>
                    <a:pt x="4150" y="6355"/>
                    <a:pt x="4672" y="5250"/>
                  </a:cubicBezTo>
                  <a:cubicBezTo>
                    <a:pt x="4754" y="5081"/>
                    <a:pt x="4830" y="4912"/>
                    <a:pt x="4912" y="4743"/>
                  </a:cubicBezTo>
                  <a:lnTo>
                    <a:pt x="4928" y="4702"/>
                  </a:lnTo>
                  <a:cubicBezTo>
                    <a:pt x="5685" y="3050"/>
                    <a:pt x="6631" y="988"/>
                    <a:pt x="8974" y="246"/>
                  </a:cubicBezTo>
                  <a:cubicBezTo>
                    <a:pt x="9501" y="83"/>
                    <a:pt x="10054" y="1"/>
                    <a:pt x="10606" y="1"/>
                  </a:cubicBezTo>
                  <a:cubicBezTo>
                    <a:pt x="11594" y="1"/>
                    <a:pt x="12489" y="231"/>
                    <a:pt x="13400" y="482"/>
                  </a:cubicBezTo>
                  <a:lnTo>
                    <a:pt x="15543" y="1080"/>
                  </a:lnTo>
                  <a:cubicBezTo>
                    <a:pt x="15942" y="1193"/>
                    <a:pt x="16879" y="1454"/>
                    <a:pt x="17441" y="2329"/>
                  </a:cubicBezTo>
                  <a:cubicBezTo>
                    <a:pt x="18071" y="3311"/>
                    <a:pt x="17917" y="4544"/>
                    <a:pt x="17032" y="5628"/>
                  </a:cubicBezTo>
                  <a:cubicBezTo>
                    <a:pt x="16137" y="6734"/>
                    <a:pt x="15032" y="7486"/>
                    <a:pt x="13963" y="8217"/>
                  </a:cubicBezTo>
                  <a:cubicBezTo>
                    <a:pt x="13093" y="8816"/>
                    <a:pt x="12269" y="9373"/>
                    <a:pt x="11717" y="10044"/>
                  </a:cubicBezTo>
                  <a:cubicBezTo>
                    <a:pt x="11307" y="10535"/>
                    <a:pt x="10980" y="11159"/>
                    <a:pt x="10627" y="11819"/>
                  </a:cubicBezTo>
                  <a:cubicBezTo>
                    <a:pt x="10274" y="12494"/>
                    <a:pt x="9905" y="13195"/>
                    <a:pt x="9399" y="13881"/>
                  </a:cubicBezTo>
                  <a:cubicBezTo>
                    <a:pt x="8381" y="15257"/>
                    <a:pt x="6657" y="16081"/>
                    <a:pt x="4784" y="16081"/>
                  </a:cubicBezTo>
                  <a:close/>
                  <a:moveTo>
                    <a:pt x="10601" y="180"/>
                  </a:moveTo>
                  <a:cubicBezTo>
                    <a:pt x="10069" y="175"/>
                    <a:pt x="9537" y="257"/>
                    <a:pt x="9031" y="415"/>
                  </a:cubicBezTo>
                  <a:cubicBezTo>
                    <a:pt x="6764" y="1131"/>
                    <a:pt x="5838" y="3152"/>
                    <a:pt x="5091" y="4774"/>
                  </a:cubicBezTo>
                  <a:lnTo>
                    <a:pt x="5076" y="4815"/>
                  </a:lnTo>
                  <a:cubicBezTo>
                    <a:pt x="4999" y="4984"/>
                    <a:pt x="4917" y="5158"/>
                    <a:pt x="4841" y="5327"/>
                  </a:cubicBezTo>
                  <a:cubicBezTo>
                    <a:pt x="4303" y="6452"/>
                    <a:pt x="3536" y="7317"/>
                    <a:pt x="2651" y="8314"/>
                  </a:cubicBezTo>
                  <a:cubicBezTo>
                    <a:pt x="2236" y="8785"/>
                    <a:pt x="1807" y="9266"/>
                    <a:pt x="1377" y="9808"/>
                  </a:cubicBezTo>
                  <a:cubicBezTo>
                    <a:pt x="195" y="11297"/>
                    <a:pt x="262" y="12545"/>
                    <a:pt x="517" y="13333"/>
                  </a:cubicBezTo>
                  <a:cubicBezTo>
                    <a:pt x="860" y="14392"/>
                    <a:pt x="1786" y="15231"/>
                    <a:pt x="3045" y="15636"/>
                  </a:cubicBezTo>
                  <a:cubicBezTo>
                    <a:pt x="3608" y="15815"/>
                    <a:pt x="4196" y="15907"/>
                    <a:pt x="4784" y="15902"/>
                  </a:cubicBezTo>
                  <a:cubicBezTo>
                    <a:pt x="6595" y="15902"/>
                    <a:pt x="8263" y="15109"/>
                    <a:pt x="9251" y="13778"/>
                  </a:cubicBezTo>
                  <a:cubicBezTo>
                    <a:pt x="9747" y="13103"/>
                    <a:pt x="10110" y="12412"/>
                    <a:pt x="10463" y="11742"/>
                  </a:cubicBezTo>
                  <a:cubicBezTo>
                    <a:pt x="10816" y="11072"/>
                    <a:pt x="11149" y="10438"/>
                    <a:pt x="11568" y="9931"/>
                  </a:cubicBezTo>
                  <a:cubicBezTo>
                    <a:pt x="12141" y="9246"/>
                    <a:pt x="12970" y="8678"/>
                    <a:pt x="13850" y="8079"/>
                  </a:cubicBezTo>
                  <a:cubicBezTo>
                    <a:pt x="14909" y="7353"/>
                    <a:pt x="16004" y="6606"/>
                    <a:pt x="16889" y="5521"/>
                  </a:cubicBezTo>
                  <a:cubicBezTo>
                    <a:pt x="17723" y="4498"/>
                    <a:pt x="17871" y="3336"/>
                    <a:pt x="17283" y="2426"/>
                  </a:cubicBezTo>
                  <a:cubicBezTo>
                    <a:pt x="16756" y="1607"/>
                    <a:pt x="15871" y="1362"/>
                    <a:pt x="15492" y="1254"/>
                  </a:cubicBezTo>
                  <a:lnTo>
                    <a:pt x="13343" y="656"/>
                  </a:lnTo>
                  <a:cubicBezTo>
                    <a:pt x="12448" y="405"/>
                    <a:pt x="11568" y="180"/>
                    <a:pt x="10606"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480875" y="2767125"/>
              <a:ext cx="355325" cy="319400"/>
            </a:xfrm>
            <a:custGeom>
              <a:avLst/>
              <a:gdLst/>
              <a:ahLst/>
              <a:cxnLst/>
              <a:rect l="l" t="t" r="r" b="b"/>
              <a:pathLst>
                <a:path w="14213" h="12776" extrusionOk="0">
                  <a:moveTo>
                    <a:pt x="2845" y="12719"/>
                  </a:moveTo>
                  <a:cubicBezTo>
                    <a:pt x="2441" y="12724"/>
                    <a:pt x="2047" y="12663"/>
                    <a:pt x="1663" y="12545"/>
                  </a:cubicBezTo>
                  <a:cubicBezTo>
                    <a:pt x="906" y="12305"/>
                    <a:pt x="389" y="11854"/>
                    <a:pt x="205" y="11287"/>
                  </a:cubicBezTo>
                  <a:cubicBezTo>
                    <a:pt x="0" y="10668"/>
                    <a:pt x="210" y="9941"/>
                    <a:pt x="804" y="9194"/>
                  </a:cubicBezTo>
                  <a:cubicBezTo>
                    <a:pt x="1203" y="8693"/>
                    <a:pt x="1617" y="8222"/>
                    <a:pt x="2021" y="7772"/>
                  </a:cubicBezTo>
                  <a:cubicBezTo>
                    <a:pt x="2947" y="6723"/>
                    <a:pt x="3822" y="5736"/>
                    <a:pt x="4456" y="4405"/>
                  </a:cubicBezTo>
                  <a:cubicBezTo>
                    <a:pt x="4543" y="4221"/>
                    <a:pt x="4630" y="4032"/>
                    <a:pt x="4723" y="3838"/>
                  </a:cubicBezTo>
                  <a:cubicBezTo>
                    <a:pt x="5398" y="2369"/>
                    <a:pt x="6094" y="850"/>
                    <a:pt x="7644" y="359"/>
                  </a:cubicBezTo>
                  <a:cubicBezTo>
                    <a:pt x="8759" y="0"/>
                    <a:pt x="9972" y="343"/>
                    <a:pt x="10949" y="614"/>
                  </a:cubicBezTo>
                  <a:lnTo>
                    <a:pt x="13098" y="1213"/>
                  </a:lnTo>
                  <a:cubicBezTo>
                    <a:pt x="13415" y="1300"/>
                    <a:pt x="13752" y="1413"/>
                    <a:pt x="13921" y="1679"/>
                  </a:cubicBezTo>
                  <a:cubicBezTo>
                    <a:pt x="14213" y="2129"/>
                    <a:pt x="13865" y="2676"/>
                    <a:pt x="13635" y="2963"/>
                  </a:cubicBezTo>
                  <a:cubicBezTo>
                    <a:pt x="12898" y="3863"/>
                    <a:pt x="11906" y="4544"/>
                    <a:pt x="10944" y="5198"/>
                  </a:cubicBezTo>
                  <a:cubicBezTo>
                    <a:pt x="10007" y="5838"/>
                    <a:pt x="9035" y="6503"/>
                    <a:pt x="8319" y="7363"/>
                  </a:cubicBezTo>
                  <a:cubicBezTo>
                    <a:pt x="7792" y="7997"/>
                    <a:pt x="7408" y="8734"/>
                    <a:pt x="7030" y="9450"/>
                  </a:cubicBezTo>
                  <a:cubicBezTo>
                    <a:pt x="6708" y="10069"/>
                    <a:pt x="6370" y="10708"/>
                    <a:pt x="5945" y="11281"/>
                  </a:cubicBezTo>
                  <a:cubicBezTo>
                    <a:pt x="5198" y="12289"/>
                    <a:pt x="3965" y="12719"/>
                    <a:pt x="2845" y="12719"/>
                  </a:cubicBezTo>
                  <a:close/>
                  <a:moveTo>
                    <a:pt x="8677" y="379"/>
                  </a:moveTo>
                  <a:cubicBezTo>
                    <a:pt x="8345" y="379"/>
                    <a:pt x="8017" y="425"/>
                    <a:pt x="7700" y="522"/>
                  </a:cubicBezTo>
                  <a:cubicBezTo>
                    <a:pt x="6232" y="993"/>
                    <a:pt x="5551" y="2477"/>
                    <a:pt x="4886" y="3909"/>
                  </a:cubicBezTo>
                  <a:cubicBezTo>
                    <a:pt x="4799" y="4104"/>
                    <a:pt x="4712" y="4293"/>
                    <a:pt x="4625" y="4477"/>
                  </a:cubicBezTo>
                  <a:cubicBezTo>
                    <a:pt x="3981" y="5828"/>
                    <a:pt x="3096" y="6830"/>
                    <a:pt x="2159" y="7884"/>
                  </a:cubicBezTo>
                  <a:cubicBezTo>
                    <a:pt x="1760" y="8335"/>
                    <a:pt x="1346" y="8800"/>
                    <a:pt x="952" y="9302"/>
                  </a:cubicBezTo>
                  <a:cubicBezTo>
                    <a:pt x="394" y="10002"/>
                    <a:pt x="195" y="10673"/>
                    <a:pt x="379" y="11235"/>
                  </a:cubicBezTo>
                  <a:cubicBezTo>
                    <a:pt x="548" y="11747"/>
                    <a:pt x="1024" y="12151"/>
                    <a:pt x="1719" y="12376"/>
                  </a:cubicBezTo>
                  <a:lnTo>
                    <a:pt x="1719" y="12376"/>
                  </a:lnTo>
                  <a:cubicBezTo>
                    <a:pt x="2963" y="12775"/>
                    <a:pt x="4815" y="12494"/>
                    <a:pt x="5787" y="11179"/>
                  </a:cubicBezTo>
                  <a:cubicBezTo>
                    <a:pt x="6201" y="10616"/>
                    <a:pt x="6534" y="9982"/>
                    <a:pt x="6861" y="9373"/>
                  </a:cubicBezTo>
                  <a:cubicBezTo>
                    <a:pt x="7240" y="8647"/>
                    <a:pt x="7634" y="7900"/>
                    <a:pt x="8171" y="7255"/>
                  </a:cubicBezTo>
                  <a:cubicBezTo>
                    <a:pt x="8902" y="6375"/>
                    <a:pt x="9880" y="5705"/>
                    <a:pt x="10826" y="5055"/>
                  </a:cubicBezTo>
                  <a:cubicBezTo>
                    <a:pt x="11772" y="4411"/>
                    <a:pt x="12760" y="3735"/>
                    <a:pt x="13481" y="2855"/>
                  </a:cubicBezTo>
                  <a:cubicBezTo>
                    <a:pt x="13645" y="2651"/>
                    <a:pt x="13998" y="2144"/>
                    <a:pt x="13758" y="1771"/>
                  </a:cubicBezTo>
                  <a:cubicBezTo>
                    <a:pt x="13619" y="1556"/>
                    <a:pt x="13338" y="1464"/>
                    <a:pt x="13041" y="1382"/>
                  </a:cubicBezTo>
                  <a:lnTo>
                    <a:pt x="10887" y="783"/>
                  </a:lnTo>
                  <a:cubicBezTo>
                    <a:pt x="10105" y="563"/>
                    <a:pt x="9373" y="379"/>
                    <a:pt x="8677" y="3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507100" y="2793100"/>
              <a:ext cx="299575" cy="270900"/>
            </a:xfrm>
            <a:custGeom>
              <a:avLst/>
              <a:gdLst/>
              <a:ahLst/>
              <a:cxnLst/>
              <a:rect l="l" t="t" r="r" b="b"/>
              <a:pathLst>
                <a:path w="11983" h="10836" extrusionOk="0">
                  <a:moveTo>
                    <a:pt x="1515" y="10836"/>
                  </a:moveTo>
                  <a:cubicBezTo>
                    <a:pt x="1356" y="10836"/>
                    <a:pt x="1192" y="10815"/>
                    <a:pt x="1034" y="10785"/>
                  </a:cubicBezTo>
                  <a:cubicBezTo>
                    <a:pt x="496" y="10657"/>
                    <a:pt x="174" y="10309"/>
                    <a:pt x="97" y="9777"/>
                  </a:cubicBezTo>
                  <a:cubicBezTo>
                    <a:pt x="0" y="9050"/>
                    <a:pt x="614" y="8442"/>
                    <a:pt x="1110" y="7950"/>
                  </a:cubicBezTo>
                  <a:cubicBezTo>
                    <a:pt x="2538" y="6544"/>
                    <a:pt x="3709" y="4901"/>
                    <a:pt x="4574" y="3095"/>
                  </a:cubicBezTo>
                  <a:cubicBezTo>
                    <a:pt x="4630" y="2978"/>
                    <a:pt x="4686" y="2855"/>
                    <a:pt x="4743" y="2737"/>
                  </a:cubicBezTo>
                  <a:cubicBezTo>
                    <a:pt x="5055" y="2067"/>
                    <a:pt x="5377" y="1371"/>
                    <a:pt x="5909" y="829"/>
                  </a:cubicBezTo>
                  <a:cubicBezTo>
                    <a:pt x="6370" y="358"/>
                    <a:pt x="6932" y="107"/>
                    <a:pt x="7628" y="61"/>
                  </a:cubicBezTo>
                  <a:lnTo>
                    <a:pt x="7633" y="148"/>
                  </a:lnTo>
                  <a:lnTo>
                    <a:pt x="7628" y="61"/>
                  </a:lnTo>
                  <a:cubicBezTo>
                    <a:pt x="8467" y="0"/>
                    <a:pt x="9363" y="251"/>
                    <a:pt x="10227" y="486"/>
                  </a:cubicBezTo>
                  <a:cubicBezTo>
                    <a:pt x="10606" y="594"/>
                    <a:pt x="10964" y="691"/>
                    <a:pt x="11307" y="762"/>
                  </a:cubicBezTo>
                  <a:cubicBezTo>
                    <a:pt x="11552" y="814"/>
                    <a:pt x="11818" y="895"/>
                    <a:pt x="11900" y="1126"/>
                  </a:cubicBezTo>
                  <a:cubicBezTo>
                    <a:pt x="11982" y="1351"/>
                    <a:pt x="11859" y="1591"/>
                    <a:pt x="11516" y="1842"/>
                  </a:cubicBezTo>
                  <a:cubicBezTo>
                    <a:pt x="11066" y="2180"/>
                    <a:pt x="10580" y="2512"/>
                    <a:pt x="10110" y="2834"/>
                  </a:cubicBezTo>
                  <a:cubicBezTo>
                    <a:pt x="8825" y="3714"/>
                    <a:pt x="7495" y="4625"/>
                    <a:pt x="6539" y="5776"/>
                  </a:cubicBezTo>
                  <a:cubicBezTo>
                    <a:pt x="5950" y="6477"/>
                    <a:pt x="5541" y="7260"/>
                    <a:pt x="5142" y="8012"/>
                  </a:cubicBezTo>
                  <a:cubicBezTo>
                    <a:pt x="4820" y="8631"/>
                    <a:pt x="4513" y="9209"/>
                    <a:pt x="4129" y="9731"/>
                  </a:cubicBezTo>
                  <a:cubicBezTo>
                    <a:pt x="3709" y="10294"/>
                    <a:pt x="2497" y="10836"/>
                    <a:pt x="1515" y="10836"/>
                  </a:cubicBezTo>
                  <a:close/>
                  <a:moveTo>
                    <a:pt x="7879" y="230"/>
                  </a:moveTo>
                  <a:cubicBezTo>
                    <a:pt x="7797" y="230"/>
                    <a:pt x="7720" y="230"/>
                    <a:pt x="7638" y="235"/>
                  </a:cubicBezTo>
                  <a:cubicBezTo>
                    <a:pt x="6994" y="281"/>
                    <a:pt x="6472" y="512"/>
                    <a:pt x="6047" y="947"/>
                  </a:cubicBezTo>
                  <a:cubicBezTo>
                    <a:pt x="5536" y="1468"/>
                    <a:pt x="5219" y="2149"/>
                    <a:pt x="4912" y="2809"/>
                  </a:cubicBezTo>
                  <a:cubicBezTo>
                    <a:pt x="4855" y="2926"/>
                    <a:pt x="4799" y="3049"/>
                    <a:pt x="4743" y="3172"/>
                  </a:cubicBezTo>
                  <a:cubicBezTo>
                    <a:pt x="3868" y="4993"/>
                    <a:pt x="2686" y="6651"/>
                    <a:pt x="1243" y="8073"/>
                  </a:cubicBezTo>
                  <a:cubicBezTo>
                    <a:pt x="778" y="8534"/>
                    <a:pt x="200" y="9112"/>
                    <a:pt x="287" y="9756"/>
                  </a:cubicBezTo>
                  <a:cubicBezTo>
                    <a:pt x="348" y="10212"/>
                    <a:pt x="614" y="10503"/>
                    <a:pt x="1080" y="10611"/>
                  </a:cubicBezTo>
                  <a:cubicBezTo>
                    <a:pt x="2011" y="10831"/>
                    <a:pt x="3525" y="10232"/>
                    <a:pt x="3970" y="9629"/>
                  </a:cubicBezTo>
                  <a:cubicBezTo>
                    <a:pt x="4349" y="9117"/>
                    <a:pt x="4651" y="8544"/>
                    <a:pt x="4973" y="7935"/>
                  </a:cubicBezTo>
                  <a:cubicBezTo>
                    <a:pt x="5372" y="7173"/>
                    <a:pt x="5792" y="6385"/>
                    <a:pt x="6385" y="5664"/>
                  </a:cubicBezTo>
                  <a:cubicBezTo>
                    <a:pt x="7362" y="4497"/>
                    <a:pt x="8703" y="3576"/>
                    <a:pt x="9997" y="2691"/>
                  </a:cubicBezTo>
                  <a:cubicBezTo>
                    <a:pt x="10468" y="2369"/>
                    <a:pt x="10954" y="2036"/>
                    <a:pt x="11399" y="1704"/>
                  </a:cubicBezTo>
                  <a:cubicBezTo>
                    <a:pt x="11670" y="1504"/>
                    <a:pt x="11777" y="1330"/>
                    <a:pt x="11726" y="1182"/>
                  </a:cubicBezTo>
                  <a:cubicBezTo>
                    <a:pt x="11670" y="1039"/>
                    <a:pt x="11460" y="977"/>
                    <a:pt x="11266" y="936"/>
                  </a:cubicBezTo>
                  <a:cubicBezTo>
                    <a:pt x="10918" y="865"/>
                    <a:pt x="10555" y="762"/>
                    <a:pt x="10176" y="660"/>
                  </a:cubicBezTo>
                  <a:cubicBezTo>
                    <a:pt x="9409" y="445"/>
                    <a:pt x="8621" y="230"/>
                    <a:pt x="7879" y="23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870975" y="2244400"/>
              <a:ext cx="358275" cy="478750"/>
            </a:xfrm>
            <a:custGeom>
              <a:avLst/>
              <a:gdLst/>
              <a:ahLst/>
              <a:cxnLst/>
              <a:rect l="l" t="t" r="r" b="b"/>
              <a:pathLst>
                <a:path w="14331" h="19150" extrusionOk="0">
                  <a:moveTo>
                    <a:pt x="11686" y="19150"/>
                  </a:moveTo>
                  <a:cubicBezTo>
                    <a:pt x="7992" y="19150"/>
                    <a:pt x="1673" y="13936"/>
                    <a:pt x="686" y="11921"/>
                  </a:cubicBezTo>
                  <a:cubicBezTo>
                    <a:pt x="164" y="10856"/>
                    <a:pt x="0" y="9956"/>
                    <a:pt x="185" y="9178"/>
                  </a:cubicBezTo>
                  <a:cubicBezTo>
                    <a:pt x="446" y="8073"/>
                    <a:pt x="1285" y="7270"/>
                    <a:pt x="2093" y="6492"/>
                  </a:cubicBezTo>
                  <a:cubicBezTo>
                    <a:pt x="2707" y="5904"/>
                    <a:pt x="3341" y="5295"/>
                    <a:pt x="3710" y="4569"/>
                  </a:cubicBezTo>
                  <a:cubicBezTo>
                    <a:pt x="3935" y="4113"/>
                    <a:pt x="4047" y="3545"/>
                    <a:pt x="4150" y="2998"/>
                  </a:cubicBezTo>
                  <a:cubicBezTo>
                    <a:pt x="4395" y="1719"/>
                    <a:pt x="4651" y="394"/>
                    <a:pt x="6390" y="133"/>
                  </a:cubicBezTo>
                  <a:cubicBezTo>
                    <a:pt x="7281" y="0"/>
                    <a:pt x="8294" y="445"/>
                    <a:pt x="8969" y="1269"/>
                  </a:cubicBezTo>
                  <a:cubicBezTo>
                    <a:pt x="10268" y="2850"/>
                    <a:pt x="11721" y="5500"/>
                    <a:pt x="11982" y="7500"/>
                  </a:cubicBezTo>
                  <a:cubicBezTo>
                    <a:pt x="12039" y="7996"/>
                    <a:pt x="12069" y="8493"/>
                    <a:pt x="12069" y="8989"/>
                  </a:cubicBezTo>
                  <a:cubicBezTo>
                    <a:pt x="12080" y="9700"/>
                    <a:pt x="12095" y="10432"/>
                    <a:pt x="12279" y="11122"/>
                  </a:cubicBezTo>
                  <a:cubicBezTo>
                    <a:pt x="12473" y="11834"/>
                    <a:pt x="12847" y="12519"/>
                    <a:pt x="13215" y="13179"/>
                  </a:cubicBezTo>
                  <a:cubicBezTo>
                    <a:pt x="13763" y="14182"/>
                    <a:pt x="14331" y="15210"/>
                    <a:pt x="14259" y="16351"/>
                  </a:cubicBezTo>
                  <a:cubicBezTo>
                    <a:pt x="14162" y="17952"/>
                    <a:pt x="13502" y="18878"/>
                    <a:pt x="12289" y="19098"/>
                  </a:cubicBezTo>
                  <a:cubicBezTo>
                    <a:pt x="12090" y="19134"/>
                    <a:pt x="11890" y="19150"/>
                    <a:pt x="11686" y="19150"/>
                  </a:cubicBezTo>
                  <a:close/>
                  <a:moveTo>
                    <a:pt x="6703" y="287"/>
                  </a:moveTo>
                  <a:cubicBezTo>
                    <a:pt x="6605" y="287"/>
                    <a:pt x="6508" y="292"/>
                    <a:pt x="6411" y="307"/>
                  </a:cubicBezTo>
                  <a:cubicBezTo>
                    <a:pt x="4810" y="547"/>
                    <a:pt x="4579" y="1750"/>
                    <a:pt x="4334" y="3029"/>
                  </a:cubicBezTo>
                  <a:cubicBezTo>
                    <a:pt x="4226" y="3586"/>
                    <a:pt x="4114" y="4165"/>
                    <a:pt x="3873" y="4640"/>
                  </a:cubicBezTo>
                  <a:cubicBezTo>
                    <a:pt x="3495" y="5397"/>
                    <a:pt x="2850" y="6017"/>
                    <a:pt x="2226" y="6615"/>
                  </a:cubicBezTo>
                  <a:cubicBezTo>
                    <a:pt x="1433" y="7372"/>
                    <a:pt x="614" y="8155"/>
                    <a:pt x="364" y="9214"/>
                  </a:cubicBezTo>
                  <a:cubicBezTo>
                    <a:pt x="190" y="9956"/>
                    <a:pt x="353" y="10815"/>
                    <a:pt x="855" y="11844"/>
                  </a:cubicBezTo>
                  <a:lnTo>
                    <a:pt x="855" y="11844"/>
                  </a:lnTo>
                  <a:cubicBezTo>
                    <a:pt x="1806" y="13783"/>
                    <a:pt x="8135" y="18970"/>
                    <a:pt x="11696" y="18970"/>
                  </a:cubicBezTo>
                  <a:cubicBezTo>
                    <a:pt x="11880" y="18970"/>
                    <a:pt x="12064" y="18955"/>
                    <a:pt x="12248" y="18919"/>
                  </a:cubicBezTo>
                  <a:cubicBezTo>
                    <a:pt x="13364" y="18720"/>
                    <a:pt x="13972" y="17850"/>
                    <a:pt x="14070" y="16336"/>
                  </a:cubicBezTo>
                  <a:cubicBezTo>
                    <a:pt x="14131" y="15251"/>
                    <a:pt x="13604" y="14284"/>
                    <a:pt x="13041" y="13261"/>
                  </a:cubicBezTo>
                  <a:cubicBezTo>
                    <a:pt x="12673" y="12591"/>
                    <a:pt x="12289" y="11895"/>
                    <a:pt x="12095" y="11163"/>
                  </a:cubicBezTo>
                  <a:cubicBezTo>
                    <a:pt x="11900" y="10452"/>
                    <a:pt x="11890" y="9710"/>
                    <a:pt x="11875" y="8989"/>
                  </a:cubicBezTo>
                  <a:cubicBezTo>
                    <a:pt x="11875" y="8498"/>
                    <a:pt x="11849" y="8007"/>
                    <a:pt x="11793" y="7521"/>
                  </a:cubicBezTo>
                  <a:cubicBezTo>
                    <a:pt x="11532" y="5551"/>
                    <a:pt x="10100" y="2937"/>
                    <a:pt x="8815" y="1376"/>
                  </a:cubicBezTo>
                  <a:cubicBezTo>
                    <a:pt x="8258" y="696"/>
                    <a:pt x="7455" y="287"/>
                    <a:pt x="6703" y="28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895025" y="2267550"/>
              <a:ext cx="310450" cy="433350"/>
            </a:xfrm>
            <a:custGeom>
              <a:avLst/>
              <a:gdLst/>
              <a:ahLst/>
              <a:cxnLst/>
              <a:rect l="l" t="t" r="r" b="b"/>
              <a:pathLst>
                <a:path w="12418" h="17334" extrusionOk="0">
                  <a:moveTo>
                    <a:pt x="10739" y="17333"/>
                  </a:moveTo>
                  <a:cubicBezTo>
                    <a:pt x="7608" y="17333"/>
                    <a:pt x="1504" y="12514"/>
                    <a:pt x="578" y="10616"/>
                  </a:cubicBezTo>
                  <a:cubicBezTo>
                    <a:pt x="144" y="9736"/>
                    <a:pt x="0" y="9025"/>
                    <a:pt x="138" y="8442"/>
                  </a:cubicBezTo>
                  <a:cubicBezTo>
                    <a:pt x="338" y="7582"/>
                    <a:pt x="1049" y="6907"/>
                    <a:pt x="1801" y="6191"/>
                  </a:cubicBezTo>
                  <a:cubicBezTo>
                    <a:pt x="2471" y="5551"/>
                    <a:pt x="3162" y="4886"/>
                    <a:pt x="3597" y="4021"/>
                  </a:cubicBezTo>
                  <a:cubicBezTo>
                    <a:pt x="3878" y="3459"/>
                    <a:pt x="3996" y="2834"/>
                    <a:pt x="4114" y="2231"/>
                  </a:cubicBezTo>
                  <a:cubicBezTo>
                    <a:pt x="4385" y="819"/>
                    <a:pt x="4595" y="230"/>
                    <a:pt x="5572" y="82"/>
                  </a:cubicBezTo>
                  <a:cubicBezTo>
                    <a:pt x="6124" y="0"/>
                    <a:pt x="6810" y="327"/>
                    <a:pt x="7270" y="885"/>
                  </a:cubicBezTo>
                  <a:cubicBezTo>
                    <a:pt x="8457" y="2333"/>
                    <a:pt x="9849" y="4860"/>
                    <a:pt x="10094" y="6682"/>
                  </a:cubicBezTo>
                  <a:cubicBezTo>
                    <a:pt x="10145" y="7142"/>
                    <a:pt x="10171" y="7608"/>
                    <a:pt x="10171" y="8073"/>
                  </a:cubicBezTo>
                  <a:cubicBezTo>
                    <a:pt x="10186" y="8841"/>
                    <a:pt x="10197" y="9618"/>
                    <a:pt x="10412" y="10411"/>
                  </a:cubicBezTo>
                  <a:cubicBezTo>
                    <a:pt x="10631" y="11220"/>
                    <a:pt x="11031" y="11951"/>
                    <a:pt x="11419" y="12657"/>
                  </a:cubicBezTo>
                  <a:cubicBezTo>
                    <a:pt x="11936" y="13593"/>
                    <a:pt x="12417" y="14473"/>
                    <a:pt x="12366" y="15369"/>
                  </a:cubicBezTo>
                  <a:cubicBezTo>
                    <a:pt x="12238" y="17333"/>
                    <a:pt x="11189" y="17333"/>
                    <a:pt x="10739" y="17333"/>
                  </a:cubicBezTo>
                  <a:close/>
                  <a:moveTo>
                    <a:pt x="5751" y="246"/>
                  </a:moveTo>
                  <a:cubicBezTo>
                    <a:pt x="5700" y="246"/>
                    <a:pt x="5648" y="251"/>
                    <a:pt x="5597" y="261"/>
                  </a:cubicBezTo>
                  <a:cubicBezTo>
                    <a:pt x="4728" y="389"/>
                    <a:pt x="4559" y="885"/>
                    <a:pt x="4293" y="2261"/>
                  </a:cubicBezTo>
                  <a:cubicBezTo>
                    <a:pt x="4175" y="2875"/>
                    <a:pt x="4052" y="3515"/>
                    <a:pt x="3761" y="4098"/>
                  </a:cubicBezTo>
                  <a:cubicBezTo>
                    <a:pt x="3310" y="4993"/>
                    <a:pt x="2609" y="5664"/>
                    <a:pt x="1929" y="6313"/>
                  </a:cubicBezTo>
                  <a:cubicBezTo>
                    <a:pt x="1197" y="7014"/>
                    <a:pt x="507" y="7674"/>
                    <a:pt x="317" y="8483"/>
                  </a:cubicBezTo>
                  <a:cubicBezTo>
                    <a:pt x="190" y="9025"/>
                    <a:pt x="328" y="9700"/>
                    <a:pt x="742" y="10544"/>
                  </a:cubicBezTo>
                  <a:cubicBezTo>
                    <a:pt x="1658" y="12412"/>
                    <a:pt x="7659" y="17154"/>
                    <a:pt x="10739" y="17154"/>
                  </a:cubicBezTo>
                  <a:cubicBezTo>
                    <a:pt x="11199" y="17154"/>
                    <a:pt x="12064" y="17154"/>
                    <a:pt x="12171" y="15364"/>
                  </a:cubicBezTo>
                  <a:cubicBezTo>
                    <a:pt x="12223" y="14519"/>
                    <a:pt x="11752" y="13660"/>
                    <a:pt x="11251" y="12749"/>
                  </a:cubicBezTo>
                  <a:cubicBezTo>
                    <a:pt x="10857" y="12028"/>
                    <a:pt x="10447" y="11291"/>
                    <a:pt x="10227" y="10457"/>
                  </a:cubicBezTo>
                  <a:cubicBezTo>
                    <a:pt x="10007" y="9644"/>
                    <a:pt x="9992" y="8851"/>
                    <a:pt x="9982" y="8083"/>
                  </a:cubicBezTo>
                  <a:cubicBezTo>
                    <a:pt x="9982" y="7623"/>
                    <a:pt x="9956" y="7163"/>
                    <a:pt x="9905" y="6707"/>
                  </a:cubicBezTo>
                  <a:cubicBezTo>
                    <a:pt x="9665" y="4917"/>
                    <a:pt x="8293" y="2430"/>
                    <a:pt x="7117" y="1003"/>
                  </a:cubicBezTo>
                  <a:cubicBezTo>
                    <a:pt x="6743" y="542"/>
                    <a:pt x="6206" y="246"/>
                    <a:pt x="5751" y="2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947575" y="2323550"/>
              <a:ext cx="207100" cy="337950"/>
            </a:xfrm>
            <a:custGeom>
              <a:avLst/>
              <a:gdLst/>
              <a:ahLst/>
              <a:cxnLst/>
              <a:rect l="l" t="t" r="r" b="b"/>
              <a:pathLst>
                <a:path w="8284" h="13518" extrusionOk="0">
                  <a:moveTo>
                    <a:pt x="7445" y="13518"/>
                  </a:moveTo>
                  <a:cubicBezTo>
                    <a:pt x="7138" y="13518"/>
                    <a:pt x="6775" y="13354"/>
                    <a:pt x="6355" y="13026"/>
                  </a:cubicBezTo>
                  <a:lnTo>
                    <a:pt x="1930" y="9583"/>
                  </a:lnTo>
                  <a:cubicBezTo>
                    <a:pt x="1086" y="8934"/>
                    <a:pt x="257" y="8212"/>
                    <a:pt x="129" y="7240"/>
                  </a:cubicBezTo>
                  <a:cubicBezTo>
                    <a:pt x="1" y="6253"/>
                    <a:pt x="666" y="5352"/>
                    <a:pt x="1244" y="4774"/>
                  </a:cubicBezTo>
                  <a:cubicBezTo>
                    <a:pt x="1464" y="4554"/>
                    <a:pt x="1700" y="4350"/>
                    <a:pt x="1925" y="4145"/>
                  </a:cubicBezTo>
                  <a:cubicBezTo>
                    <a:pt x="2375" y="3746"/>
                    <a:pt x="2840" y="3326"/>
                    <a:pt x="3183" y="2830"/>
                  </a:cubicBezTo>
                  <a:cubicBezTo>
                    <a:pt x="3485" y="2395"/>
                    <a:pt x="3649" y="1904"/>
                    <a:pt x="3654" y="1454"/>
                  </a:cubicBezTo>
                  <a:cubicBezTo>
                    <a:pt x="3644" y="1316"/>
                    <a:pt x="3613" y="1178"/>
                    <a:pt x="3572" y="1039"/>
                  </a:cubicBezTo>
                  <a:cubicBezTo>
                    <a:pt x="3500" y="794"/>
                    <a:pt x="3429" y="538"/>
                    <a:pt x="3546" y="349"/>
                  </a:cubicBezTo>
                  <a:cubicBezTo>
                    <a:pt x="3623" y="246"/>
                    <a:pt x="3741" y="175"/>
                    <a:pt x="3869" y="154"/>
                  </a:cubicBezTo>
                  <a:lnTo>
                    <a:pt x="3910" y="144"/>
                  </a:lnTo>
                  <a:cubicBezTo>
                    <a:pt x="4810" y="1"/>
                    <a:pt x="5649" y="1490"/>
                    <a:pt x="5833" y="2104"/>
                  </a:cubicBezTo>
                  <a:cubicBezTo>
                    <a:pt x="6064" y="2871"/>
                    <a:pt x="6043" y="3679"/>
                    <a:pt x="6023" y="4462"/>
                  </a:cubicBezTo>
                  <a:cubicBezTo>
                    <a:pt x="6017" y="4692"/>
                    <a:pt x="6007" y="4928"/>
                    <a:pt x="6007" y="5158"/>
                  </a:cubicBezTo>
                  <a:cubicBezTo>
                    <a:pt x="6017" y="7409"/>
                    <a:pt x="6637" y="9619"/>
                    <a:pt x="7798" y="11548"/>
                  </a:cubicBezTo>
                  <a:lnTo>
                    <a:pt x="7839" y="11614"/>
                  </a:lnTo>
                  <a:cubicBezTo>
                    <a:pt x="8003" y="11880"/>
                    <a:pt x="8166" y="12157"/>
                    <a:pt x="8223" y="12469"/>
                  </a:cubicBezTo>
                  <a:cubicBezTo>
                    <a:pt x="8284" y="12801"/>
                    <a:pt x="8187" y="13226"/>
                    <a:pt x="7834" y="13420"/>
                  </a:cubicBezTo>
                  <a:cubicBezTo>
                    <a:pt x="7716" y="13482"/>
                    <a:pt x="7583" y="13518"/>
                    <a:pt x="7445" y="13518"/>
                  </a:cubicBezTo>
                  <a:close/>
                  <a:moveTo>
                    <a:pt x="3945" y="323"/>
                  </a:moveTo>
                  <a:lnTo>
                    <a:pt x="3915" y="328"/>
                  </a:lnTo>
                  <a:cubicBezTo>
                    <a:pt x="3833" y="339"/>
                    <a:pt x="3761" y="379"/>
                    <a:pt x="3710" y="446"/>
                  </a:cubicBezTo>
                  <a:cubicBezTo>
                    <a:pt x="3633" y="564"/>
                    <a:pt x="3695" y="784"/>
                    <a:pt x="3751" y="999"/>
                  </a:cubicBezTo>
                  <a:cubicBezTo>
                    <a:pt x="3802" y="1147"/>
                    <a:pt x="3833" y="1300"/>
                    <a:pt x="3838" y="1454"/>
                  </a:cubicBezTo>
                  <a:cubicBezTo>
                    <a:pt x="3838" y="1940"/>
                    <a:pt x="3659" y="2462"/>
                    <a:pt x="3342" y="2927"/>
                  </a:cubicBezTo>
                  <a:cubicBezTo>
                    <a:pt x="2989" y="3439"/>
                    <a:pt x="2508" y="3864"/>
                    <a:pt x="2053" y="4273"/>
                  </a:cubicBezTo>
                  <a:cubicBezTo>
                    <a:pt x="1827" y="4472"/>
                    <a:pt x="1597" y="4682"/>
                    <a:pt x="1382" y="4892"/>
                  </a:cubicBezTo>
                  <a:cubicBezTo>
                    <a:pt x="830" y="5444"/>
                    <a:pt x="195" y="6299"/>
                    <a:pt x="318" y="7215"/>
                  </a:cubicBezTo>
                  <a:cubicBezTo>
                    <a:pt x="436" y="8125"/>
                    <a:pt x="1234" y="8811"/>
                    <a:pt x="2047" y="9445"/>
                  </a:cubicBezTo>
                  <a:lnTo>
                    <a:pt x="6473" y="12888"/>
                  </a:lnTo>
                  <a:cubicBezTo>
                    <a:pt x="7015" y="13308"/>
                    <a:pt x="7430" y="13431"/>
                    <a:pt x="7737" y="13262"/>
                  </a:cubicBezTo>
                  <a:cubicBezTo>
                    <a:pt x="8013" y="13113"/>
                    <a:pt x="8084" y="12760"/>
                    <a:pt x="8038" y="12494"/>
                  </a:cubicBezTo>
                  <a:cubicBezTo>
                    <a:pt x="7992" y="12213"/>
                    <a:pt x="7834" y="11952"/>
                    <a:pt x="7680" y="11701"/>
                  </a:cubicBezTo>
                  <a:lnTo>
                    <a:pt x="7639" y="11635"/>
                  </a:lnTo>
                  <a:cubicBezTo>
                    <a:pt x="6457" y="9681"/>
                    <a:pt x="5833" y="7440"/>
                    <a:pt x="5823" y="5158"/>
                  </a:cubicBezTo>
                  <a:cubicBezTo>
                    <a:pt x="5823" y="4923"/>
                    <a:pt x="5828" y="4692"/>
                    <a:pt x="5833" y="4452"/>
                  </a:cubicBezTo>
                  <a:cubicBezTo>
                    <a:pt x="5854" y="3684"/>
                    <a:pt x="5874" y="2891"/>
                    <a:pt x="5654" y="2150"/>
                  </a:cubicBezTo>
                  <a:cubicBezTo>
                    <a:pt x="5475" y="1551"/>
                    <a:pt x="4672" y="206"/>
                    <a:pt x="3945" y="32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996950" y="2440600"/>
              <a:ext cx="74850" cy="118700"/>
            </a:xfrm>
            <a:custGeom>
              <a:avLst/>
              <a:gdLst/>
              <a:ahLst/>
              <a:cxnLst/>
              <a:rect l="l" t="t" r="r" b="b"/>
              <a:pathLst>
                <a:path w="2994" h="4748" extrusionOk="0">
                  <a:moveTo>
                    <a:pt x="2549" y="4743"/>
                  </a:moveTo>
                  <a:cubicBezTo>
                    <a:pt x="2165" y="4743"/>
                    <a:pt x="1781" y="4318"/>
                    <a:pt x="1587" y="4093"/>
                  </a:cubicBezTo>
                  <a:lnTo>
                    <a:pt x="1566" y="4067"/>
                  </a:lnTo>
                  <a:cubicBezTo>
                    <a:pt x="1495" y="3991"/>
                    <a:pt x="1428" y="3904"/>
                    <a:pt x="1367" y="3822"/>
                  </a:cubicBezTo>
                  <a:cubicBezTo>
                    <a:pt x="1305" y="3735"/>
                    <a:pt x="1249" y="3663"/>
                    <a:pt x="1183" y="3586"/>
                  </a:cubicBezTo>
                  <a:cubicBezTo>
                    <a:pt x="1014" y="3407"/>
                    <a:pt x="830" y="3239"/>
                    <a:pt x="630" y="3085"/>
                  </a:cubicBezTo>
                  <a:lnTo>
                    <a:pt x="518" y="2988"/>
                  </a:lnTo>
                  <a:cubicBezTo>
                    <a:pt x="308" y="2819"/>
                    <a:pt x="52" y="2604"/>
                    <a:pt x="16" y="2338"/>
                  </a:cubicBezTo>
                  <a:cubicBezTo>
                    <a:pt x="1" y="2205"/>
                    <a:pt x="108" y="1837"/>
                    <a:pt x="630" y="1315"/>
                  </a:cubicBezTo>
                  <a:cubicBezTo>
                    <a:pt x="804" y="1141"/>
                    <a:pt x="1004" y="967"/>
                    <a:pt x="1208" y="783"/>
                  </a:cubicBezTo>
                  <a:lnTo>
                    <a:pt x="1234" y="762"/>
                  </a:lnTo>
                  <a:cubicBezTo>
                    <a:pt x="1321" y="675"/>
                    <a:pt x="1403" y="578"/>
                    <a:pt x="1469" y="471"/>
                  </a:cubicBezTo>
                  <a:cubicBezTo>
                    <a:pt x="1556" y="338"/>
                    <a:pt x="1664" y="215"/>
                    <a:pt x="1786" y="108"/>
                  </a:cubicBezTo>
                  <a:cubicBezTo>
                    <a:pt x="1848" y="56"/>
                    <a:pt x="1924" y="21"/>
                    <a:pt x="2006" y="5"/>
                  </a:cubicBezTo>
                  <a:cubicBezTo>
                    <a:pt x="2032" y="0"/>
                    <a:pt x="2063" y="0"/>
                    <a:pt x="2093" y="5"/>
                  </a:cubicBezTo>
                  <a:lnTo>
                    <a:pt x="2093" y="5"/>
                  </a:lnTo>
                  <a:cubicBezTo>
                    <a:pt x="2170" y="10"/>
                    <a:pt x="2237" y="61"/>
                    <a:pt x="2272" y="133"/>
                  </a:cubicBezTo>
                  <a:cubicBezTo>
                    <a:pt x="2293" y="215"/>
                    <a:pt x="2283" y="302"/>
                    <a:pt x="2231" y="374"/>
                  </a:cubicBezTo>
                  <a:cubicBezTo>
                    <a:pt x="2088" y="681"/>
                    <a:pt x="2196" y="1110"/>
                    <a:pt x="2288" y="1453"/>
                  </a:cubicBezTo>
                  <a:cubicBezTo>
                    <a:pt x="2303" y="1520"/>
                    <a:pt x="2318" y="1581"/>
                    <a:pt x="2334" y="1647"/>
                  </a:cubicBezTo>
                  <a:cubicBezTo>
                    <a:pt x="2410" y="1980"/>
                    <a:pt x="2503" y="2318"/>
                    <a:pt x="2595" y="2640"/>
                  </a:cubicBezTo>
                  <a:lnTo>
                    <a:pt x="2697" y="3024"/>
                  </a:lnTo>
                  <a:cubicBezTo>
                    <a:pt x="2799" y="3351"/>
                    <a:pt x="2871" y="3684"/>
                    <a:pt x="2922" y="4021"/>
                  </a:cubicBezTo>
                  <a:lnTo>
                    <a:pt x="2927" y="4047"/>
                  </a:lnTo>
                  <a:cubicBezTo>
                    <a:pt x="2953" y="4236"/>
                    <a:pt x="2994" y="4543"/>
                    <a:pt x="2784" y="4686"/>
                  </a:cubicBezTo>
                  <a:cubicBezTo>
                    <a:pt x="2769" y="4697"/>
                    <a:pt x="2753" y="4707"/>
                    <a:pt x="2738" y="4712"/>
                  </a:cubicBezTo>
                  <a:cubicBezTo>
                    <a:pt x="2676" y="4738"/>
                    <a:pt x="2615" y="4748"/>
                    <a:pt x="2549" y="4743"/>
                  </a:cubicBezTo>
                  <a:close/>
                  <a:moveTo>
                    <a:pt x="2047" y="179"/>
                  </a:moveTo>
                  <a:lnTo>
                    <a:pt x="2032" y="179"/>
                  </a:lnTo>
                  <a:cubicBezTo>
                    <a:pt x="1986" y="189"/>
                    <a:pt x="1940" y="210"/>
                    <a:pt x="1904" y="246"/>
                  </a:cubicBezTo>
                  <a:cubicBezTo>
                    <a:pt x="1797" y="338"/>
                    <a:pt x="1699" y="445"/>
                    <a:pt x="1623" y="568"/>
                  </a:cubicBezTo>
                  <a:cubicBezTo>
                    <a:pt x="1546" y="686"/>
                    <a:pt x="1459" y="793"/>
                    <a:pt x="1357" y="890"/>
                  </a:cubicBezTo>
                  <a:lnTo>
                    <a:pt x="1336" y="906"/>
                  </a:lnTo>
                  <a:cubicBezTo>
                    <a:pt x="1131" y="1095"/>
                    <a:pt x="937" y="1269"/>
                    <a:pt x="763" y="1438"/>
                  </a:cubicBezTo>
                  <a:cubicBezTo>
                    <a:pt x="277" y="1929"/>
                    <a:pt x="190" y="2246"/>
                    <a:pt x="200" y="2318"/>
                  </a:cubicBezTo>
                  <a:cubicBezTo>
                    <a:pt x="226" y="2512"/>
                    <a:pt x="456" y="2701"/>
                    <a:pt x="620" y="2840"/>
                  </a:cubicBezTo>
                  <a:lnTo>
                    <a:pt x="753" y="2947"/>
                  </a:lnTo>
                  <a:cubicBezTo>
                    <a:pt x="957" y="3106"/>
                    <a:pt x="1152" y="3285"/>
                    <a:pt x="1326" y="3474"/>
                  </a:cubicBezTo>
                  <a:cubicBezTo>
                    <a:pt x="1397" y="3551"/>
                    <a:pt x="1454" y="3633"/>
                    <a:pt x="1520" y="3720"/>
                  </a:cubicBezTo>
                  <a:cubicBezTo>
                    <a:pt x="1582" y="3801"/>
                    <a:pt x="1638" y="3878"/>
                    <a:pt x="1704" y="3955"/>
                  </a:cubicBezTo>
                  <a:lnTo>
                    <a:pt x="1730" y="3980"/>
                  </a:lnTo>
                  <a:cubicBezTo>
                    <a:pt x="1930" y="4206"/>
                    <a:pt x="2344" y="4676"/>
                    <a:pt x="2661" y="4543"/>
                  </a:cubicBezTo>
                  <a:cubicBezTo>
                    <a:pt x="2789" y="4461"/>
                    <a:pt x="2758" y="4206"/>
                    <a:pt x="2738" y="4067"/>
                  </a:cubicBezTo>
                  <a:lnTo>
                    <a:pt x="2738" y="4037"/>
                  </a:lnTo>
                  <a:cubicBezTo>
                    <a:pt x="2687" y="3709"/>
                    <a:pt x="2615" y="3387"/>
                    <a:pt x="2518" y="3065"/>
                  </a:cubicBezTo>
                  <a:lnTo>
                    <a:pt x="2416" y="2686"/>
                  </a:lnTo>
                  <a:cubicBezTo>
                    <a:pt x="2323" y="2359"/>
                    <a:pt x="2231" y="2021"/>
                    <a:pt x="2155" y="1683"/>
                  </a:cubicBezTo>
                  <a:cubicBezTo>
                    <a:pt x="2139" y="1627"/>
                    <a:pt x="2124" y="1566"/>
                    <a:pt x="2103" y="1499"/>
                  </a:cubicBezTo>
                  <a:cubicBezTo>
                    <a:pt x="2011" y="1126"/>
                    <a:pt x="1894" y="660"/>
                    <a:pt x="2057" y="317"/>
                  </a:cubicBezTo>
                  <a:cubicBezTo>
                    <a:pt x="2083" y="266"/>
                    <a:pt x="2109" y="220"/>
                    <a:pt x="2098" y="195"/>
                  </a:cubicBezTo>
                  <a:cubicBezTo>
                    <a:pt x="2088" y="184"/>
                    <a:pt x="2078" y="179"/>
                    <a:pt x="2063" y="179"/>
                  </a:cubicBezTo>
                  <a:lnTo>
                    <a:pt x="2063" y="179"/>
                  </a:lnTo>
                  <a:cubicBezTo>
                    <a:pt x="2057" y="174"/>
                    <a:pt x="2052" y="174"/>
                    <a:pt x="2047"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735025" y="2988650"/>
              <a:ext cx="1103300" cy="1272275"/>
            </a:xfrm>
            <a:custGeom>
              <a:avLst/>
              <a:gdLst/>
              <a:ahLst/>
              <a:cxnLst/>
              <a:rect l="l" t="t" r="r" b="b"/>
              <a:pathLst>
                <a:path w="44132" h="50891" extrusionOk="0">
                  <a:moveTo>
                    <a:pt x="33792" y="50670"/>
                  </a:moveTo>
                  <a:cubicBezTo>
                    <a:pt x="32344" y="50670"/>
                    <a:pt x="30973" y="50486"/>
                    <a:pt x="29863" y="50154"/>
                  </a:cubicBezTo>
                  <a:cubicBezTo>
                    <a:pt x="27642" y="49478"/>
                    <a:pt x="25591" y="48353"/>
                    <a:pt x="23831" y="46838"/>
                  </a:cubicBezTo>
                  <a:cubicBezTo>
                    <a:pt x="23048" y="46163"/>
                    <a:pt x="22311" y="45375"/>
                    <a:pt x="21590" y="44613"/>
                  </a:cubicBezTo>
                  <a:cubicBezTo>
                    <a:pt x="20183" y="43114"/>
                    <a:pt x="18725" y="41564"/>
                    <a:pt x="16822" y="40704"/>
                  </a:cubicBezTo>
                  <a:cubicBezTo>
                    <a:pt x="15563" y="40131"/>
                    <a:pt x="14197" y="39993"/>
                    <a:pt x="12882" y="39855"/>
                  </a:cubicBezTo>
                  <a:cubicBezTo>
                    <a:pt x="11455" y="39712"/>
                    <a:pt x="9971" y="39558"/>
                    <a:pt x="8564" y="38862"/>
                  </a:cubicBezTo>
                  <a:cubicBezTo>
                    <a:pt x="6098" y="37650"/>
                    <a:pt x="4072" y="35573"/>
                    <a:pt x="3003" y="33163"/>
                  </a:cubicBezTo>
                  <a:cubicBezTo>
                    <a:pt x="1867" y="30600"/>
                    <a:pt x="1913" y="27909"/>
                    <a:pt x="3131" y="25591"/>
                  </a:cubicBezTo>
                  <a:cubicBezTo>
                    <a:pt x="3285" y="25295"/>
                    <a:pt x="3464" y="24998"/>
                    <a:pt x="3632" y="24706"/>
                  </a:cubicBezTo>
                  <a:cubicBezTo>
                    <a:pt x="4159" y="23821"/>
                    <a:pt x="4702" y="22900"/>
                    <a:pt x="4712" y="21897"/>
                  </a:cubicBezTo>
                  <a:cubicBezTo>
                    <a:pt x="4732" y="20419"/>
                    <a:pt x="3689" y="19293"/>
                    <a:pt x="2579" y="18106"/>
                  </a:cubicBezTo>
                  <a:cubicBezTo>
                    <a:pt x="1954" y="17436"/>
                    <a:pt x="1310" y="16740"/>
                    <a:pt x="865" y="15973"/>
                  </a:cubicBezTo>
                  <a:cubicBezTo>
                    <a:pt x="0" y="14484"/>
                    <a:pt x="41" y="12571"/>
                    <a:pt x="962" y="10857"/>
                  </a:cubicBezTo>
                  <a:cubicBezTo>
                    <a:pt x="1888" y="9143"/>
                    <a:pt x="3499" y="7992"/>
                    <a:pt x="5280" y="7782"/>
                  </a:cubicBezTo>
                  <a:cubicBezTo>
                    <a:pt x="5725" y="7741"/>
                    <a:pt x="6180" y="7721"/>
                    <a:pt x="6630" y="7726"/>
                  </a:cubicBezTo>
                  <a:cubicBezTo>
                    <a:pt x="7306" y="7721"/>
                    <a:pt x="8002" y="7716"/>
                    <a:pt x="8651" y="7531"/>
                  </a:cubicBezTo>
                  <a:cubicBezTo>
                    <a:pt x="10283" y="7081"/>
                    <a:pt x="11240" y="5736"/>
                    <a:pt x="12248" y="4313"/>
                  </a:cubicBezTo>
                  <a:cubicBezTo>
                    <a:pt x="12918" y="3372"/>
                    <a:pt x="13604" y="2405"/>
                    <a:pt x="14509" y="1699"/>
                  </a:cubicBezTo>
                  <a:cubicBezTo>
                    <a:pt x="16684" y="1"/>
                    <a:pt x="20203" y="11"/>
                    <a:pt x="22695" y="1725"/>
                  </a:cubicBezTo>
                  <a:cubicBezTo>
                    <a:pt x="24915" y="3244"/>
                    <a:pt x="26317" y="5940"/>
                    <a:pt x="26440" y="8928"/>
                  </a:cubicBezTo>
                  <a:cubicBezTo>
                    <a:pt x="26491" y="10197"/>
                    <a:pt x="26327" y="11481"/>
                    <a:pt x="26164" y="12719"/>
                  </a:cubicBezTo>
                  <a:cubicBezTo>
                    <a:pt x="26061" y="13528"/>
                    <a:pt x="25954" y="14367"/>
                    <a:pt x="25908" y="15190"/>
                  </a:cubicBezTo>
                  <a:cubicBezTo>
                    <a:pt x="25765" y="17743"/>
                    <a:pt x="26333" y="19703"/>
                    <a:pt x="27596" y="21012"/>
                  </a:cubicBezTo>
                  <a:cubicBezTo>
                    <a:pt x="28144" y="21585"/>
                    <a:pt x="28855" y="22066"/>
                    <a:pt x="29545" y="22532"/>
                  </a:cubicBezTo>
                  <a:cubicBezTo>
                    <a:pt x="30814" y="23391"/>
                    <a:pt x="32129" y="24282"/>
                    <a:pt x="32380" y="25735"/>
                  </a:cubicBezTo>
                  <a:cubicBezTo>
                    <a:pt x="32533" y="26599"/>
                    <a:pt x="32247" y="27443"/>
                    <a:pt x="31976" y="28262"/>
                  </a:cubicBezTo>
                  <a:cubicBezTo>
                    <a:pt x="31812" y="28753"/>
                    <a:pt x="31638" y="29254"/>
                    <a:pt x="31566" y="29761"/>
                  </a:cubicBezTo>
                  <a:cubicBezTo>
                    <a:pt x="30952" y="33838"/>
                    <a:pt x="34442" y="35547"/>
                    <a:pt x="37808" y="37195"/>
                  </a:cubicBezTo>
                  <a:cubicBezTo>
                    <a:pt x="39333" y="37941"/>
                    <a:pt x="40765" y="38648"/>
                    <a:pt x="41798" y="39548"/>
                  </a:cubicBezTo>
                  <a:cubicBezTo>
                    <a:pt x="43318" y="40873"/>
                    <a:pt x="44131" y="42705"/>
                    <a:pt x="43973" y="44434"/>
                  </a:cubicBezTo>
                  <a:cubicBezTo>
                    <a:pt x="43809" y="46255"/>
                    <a:pt x="42837" y="47739"/>
                    <a:pt x="41092" y="48844"/>
                  </a:cubicBezTo>
                  <a:cubicBezTo>
                    <a:pt x="39087" y="50113"/>
                    <a:pt x="36319" y="50670"/>
                    <a:pt x="33792" y="50670"/>
                  </a:cubicBezTo>
                  <a:close/>
                  <a:moveTo>
                    <a:pt x="18464" y="609"/>
                  </a:moveTo>
                  <a:cubicBezTo>
                    <a:pt x="17052" y="609"/>
                    <a:pt x="15681" y="1019"/>
                    <a:pt x="14637" y="1837"/>
                  </a:cubicBezTo>
                  <a:cubicBezTo>
                    <a:pt x="13752" y="2523"/>
                    <a:pt x="13072" y="3485"/>
                    <a:pt x="12412" y="4411"/>
                  </a:cubicBezTo>
                  <a:cubicBezTo>
                    <a:pt x="11424" y="5797"/>
                    <a:pt x="10406" y="7235"/>
                    <a:pt x="8708" y="7705"/>
                  </a:cubicBezTo>
                  <a:cubicBezTo>
                    <a:pt x="8032" y="7890"/>
                    <a:pt x="7326" y="7895"/>
                    <a:pt x="6641" y="7900"/>
                  </a:cubicBezTo>
                  <a:cubicBezTo>
                    <a:pt x="6196" y="7895"/>
                    <a:pt x="5751" y="7915"/>
                    <a:pt x="5305" y="7961"/>
                  </a:cubicBezTo>
                  <a:cubicBezTo>
                    <a:pt x="3592" y="8161"/>
                    <a:pt x="2031" y="9276"/>
                    <a:pt x="1136" y="10939"/>
                  </a:cubicBezTo>
                  <a:cubicBezTo>
                    <a:pt x="240" y="12601"/>
                    <a:pt x="200" y="14454"/>
                    <a:pt x="1033" y="15886"/>
                  </a:cubicBezTo>
                  <a:lnTo>
                    <a:pt x="1033" y="15886"/>
                  </a:lnTo>
                  <a:cubicBezTo>
                    <a:pt x="1468" y="16638"/>
                    <a:pt x="2108" y="17324"/>
                    <a:pt x="2722" y="17989"/>
                  </a:cubicBezTo>
                  <a:cubicBezTo>
                    <a:pt x="3806" y="19150"/>
                    <a:pt x="4927" y="20352"/>
                    <a:pt x="4906" y="21903"/>
                  </a:cubicBezTo>
                  <a:cubicBezTo>
                    <a:pt x="4891" y="22951"/>
                    <a:pt x="4338" y="23888"/>
                    <a:pt x="3801" y="24793"/>
                  </a:cubicBezTo>
                  <a:cubicBezTo>
                    <a:pt x="3632" y="25080"/>
                    <a:pt x="3459" y="25376"/>
                    <a:pt x="3305" y="25668"/>
                  </a:cubicBezTo>
                  <a:cubicBezTo>
                    <a:pt x="619" y="30779"/>
                    <a:pt x="3991" y="36417"/>
                    <a:pt x="8651" y="38709"/>
                  </a:cubicBezTo>
                  <a:cubicBezTo>
                    <a:pt x="10028" y="39384"/>
                    <a:pt x="11491" y="39533"/>
                    <a:pt x="12908" y="39681"/>
                  </a:cubicBezTo>
                  <a:cubicBezTo>
                    <a:pt x="14238" y="39819"/>
                    <a:pt x="15614" y="39962"/>
                    <a:pt x="16904" y="40540"/>
                  </a:cubicBezTo>
                  <a:cubicBezTo>
                    <a:pt x="18837" y="41415"/>
                    <a:pt x="20311" y="42981"/>
                    <a:pt x="21733" y="44495"/>
                  </a:cubicBezTo>
                  <a:cubicBezTo>
                    <a:pt x="22444" y="45252"/>
                    <a:pt x="23181" y="46035"/>
                    <a:pt x="23954" y="46710"/>
                  </a:cubicBezTo>
                  <a:cubicBezTo>
                    <a:pt x="25693" y="48204"/>
                    <a:pt x="27724" y="49320"/>
                    <a:pt x="29919" y="49980"/>
                  </a:cubicBezTo>
                  <a:cubicBezTo>
                    <a:pt x="32922" y="50890"/>
                    <a:pt x="37885" y="50660"/>
                    <a:pt x="40990" y="48696"/>
                  </a:cubicBezTo>
                  <a:cubicBezTo>
                    <a:pt x="42689" y="47626"/>
                    <a:pt x="43630" y="46184"/>
                    <a:pt x="43789" y="44418"/>
                  </a:cubicBezTo>
                  <a:cubicBezTo>
                    <a:pt x="43942" y="42740"/>
                    <a:pt x="43149" y="40965"/>
                    <a:pt x="41676" y="39681"/>
                  </a:cubicBezTo>
                  <a:cubicBezTo>
                    <a:pt x="40663" y="38791"/>
                    <a:pt x="39235" y="38095"/>
                    <a:pt x="37726" y="37353"/>
                  </a:cubicBezTo>
                  <a:cubicBezTo>
                    <a:pt x="34298" y="35675"/>
                    <a:pt x="30758" y="33936"/>
                    <a:pt x="31382" y="29735"/>
                  </a:cubicBezTo>
                  <a:cubicBezTo>
                    <a:pt x="31459" y="29219"/>
                    <a:pt x="31633" y="28702"/>
                    <a:pt x="31797" y="28206"/>
                  </a:cubicBezTo>
                  <a:cubicBezTo>
                    <a:pt x="32078" y="27372"/>
                    <a:pt x="32339" y="26584"/>
                    <a:pt x="32201" y="25765"/>
                  </a:cubicBezTo>
                  <a:cubicBezTo>
                    <a:pt x="31960" y="24384"/>
                    <a:pt x="30737" y="23555"/>
                    <a:pt x="29438" y="22675"/>
                  </a:cubicBezTo>
                  <a:cubicBezTo>
                    <a:pt x="28742" y="22204"/>
                    <a:pt x="28021" y="21718"/>
                    <a:pt x="27458" y="21135"/>
                  </a:cubicBezTo>
                  <a:cubicBezTo>
                    <a:pt x="26164" y="19784"/>
                    <a:pt x="25580" y="17784"/>
                    <a:pt x="25724" y="15180"/>
                  </a:cubicBezTo>
                  <a:cubicBezTo>
                    <a:pt x="25770" y="14346"/>
                    <a:pt x="25877" y="13507"/>
                    <a:pt x="25985" y="12694"/>
                  </a:cubicBezTo>
                  <a:cubicBezTo>
                    <a:pt x="26143" y="11466"/>
                    <a:pt x="26307" y="10192"/>
                    <a:pt x="26256" y="8938"/>
                  </a:cubicBezTo>
                  <a:cubicBezTo>
                    <a:pt x="26133" y="6002"/>
                    <a:pt x="24762" y="3357"/>
                    <a:pt x="22588" y="1868"/>
                  </a:cubicBezTo>
                  <a:cubicBezTo>
                    <a:pt x="21370" y="1044"/>
                    <a:pt x="19932" y="604"/>
                    <a:pt x="18464" y="60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783750" y="3043900"/>
              <a:ext cx="1006725" cy="1167000"/>
            </a:xfrm>
            <a:custGeom>
              <a:avLst/>
              <a:gdLst/>
              <a:ahLst/>
              <a:cxnLst/>
              <a:rect l="l" t="t" r="r" b="b"/>
              <a:pathLst>
                <a:path w="40269" h="46680" extrusionOk="0">
                  <a:moveTo>
                    <a:pt x="31848" y="46680"/>
                  </a:moveTo>
                  <a:cubicBezTo>
                    <a:pt x="30605" y="46680"/>
                    <a:pt x="29413" y="46526"/>
                    <a:pt x="28487" y="46245"/>
                  </a:cubicBezTo>
                  <a:cubicBezTo>
                    <a:pt x="26522" y="45652"/>
                    <a:pt x="24701" y="44654"/>
                    <a:pt x="23145" y="43314"/>
                  </a:cubicBezTo>
                  <a:cubicBezTo>
                    <a:pt x="22434" y="42700"/>
                    <a:pt x="21759" y="41983"/>
                    <a:pt x="21043" y="41221"/>
                  </a:cubicBezTo>
                  <a:cubicBezTo>
                    <a:pt x="19508" y="39589"/>
                    <a:pt x="17927" y="37901"/>
                    <a:pt x="15681" y="36888"/>
                  </a:cubicBezTo>
                  <a:cubicBezTo>
                    <a:pt x="14131" y="36187"/>
                    <a:pt x="12545" y="36023"/>
                    <a:pt x="11138" y="35880"/>
                  </a:cubicBezTo>
                  <a:cubicBezTo>
                    <a:pt x="9818" y="35742"/>
                    <a:pt x="8575" y="35614"/>
                    <a:pt x="7480" y="35077"/>
                  </a:cubicBezTo>
                  <a:cubicBezTo>
                    <a:pt x="3510" y="33127"/>
                    <a:pt x="706" y="28277"/>
                    <a:pt x="2860" y="24174"/>
                  </a:cubicBezTo>
                  <a:cubicBezTo>
                    <a:pt x="2998" y="23918"/>
                    <a:pt x="3152" y="23652"/>
                    <a:pt x="3321" y="23371"/>
                  </a:cubicBezTo>
                  <a:cubicBezTo>
                    <a:pt x="3929" y="22338"/>
                    <a:pt x="4620" y="21166"/>
                    <a:pt x="4641" y="19713"/>
                  </a:cubicBezTo>
                  <a:cubicBezTo>
                    <a:pt x="4671" y="17544"/>
                    <a:pt x="3213" y="15978"/>
                    <a:pt x="2036" y="14715"/>
                  </a:cubicBezTo>
                  <a:cubicBezTo>
                    <a:pt x="1458" y="14090"/>
                    <a:pt x="906" y="13502"/>
                    <a:pt x="563" y="12909"/>
                  </a:cubicBezTo>
                  <a:cubicBezTo>
                    <a:pt x="0" y="11937"/>
                    <a:pt x="46" y="10647"/>
                    <a:pt x="686" y="9455"/>
                  </a:cubicBezTo>
                  <a:cubicBezTo>
                    <a:pt x="1325" y="8263"/>
                    <a:pt x="2400" y="7470"/>
                    <a:pt x="3566" y="7337"/>
                  </a:cubicBezTo>
                  <a:cubicBezTo>
                    <a:pt x="3940" y="7301"/>
                    <a:pt x="4323" y="7286"/>
                    <a:pt x="4702" y="7291"/>
                  </a:cubicBezTo>
                  <a:cubicBezTo>
                    <a:pt x="5469" y="7286"/>
                    <a:pt x="6334" y="7276"/>
                    <a:pt x="7234" y="7030"/>
                  </a:cubicBezTo>
                  <a:cubicBezTo>
                    <a:pt x="9516" y="6396"/>
                    <a:pt x="10765" y="4641"/>
                    <a:pt x="11864" y="3091"/>
                  </a:cubicBezTo>
                  <a:cubicBezTo>
                    <a:pt x="12478" y="2221"/>
                    <a:pt x="13067" y="1403"/>
                    <a:pt x="13757" y="860"/>
                  </a:cubicBezTo>
                  <a:cubicBezTo>
                    <a:pt x="14469" y="303"/>
                    <a:pt x="15441" y="1"/>
                    <a:pt x="16495" y="1"/>
                  </a:cubicBezTo>
                  <a:cubicBezTo>
                    <a:pt x="17620" y="1"/>
                    <a:pt x="18771" y="349"/>
                    <a:pt x="19651" y="952"/>
                  </a:cubicBezTo>
                  <a:cubicBezTo>
                    <a:pt x="21411" y="2155"/>
                    <a:pt x="22516" y="4344"/>
                    <a:pt x="22618" y="6790"/>
                  </a:cubicBezTo>
                  <a:cubicBezTo>
                    <a:pt x="22665" y="7915"/>
                    <a:pt x="22516" y="9066"/>
                    <a:pt x="22358" y="10289"/>
                  </a:cubicBezTo>
                  <a:cubicBezTo>
                    <a:pt x="22250" y="11128"/>
                    <a:pt x="22138" y="11998"/>
                    <a:pt x="22092" y="12883"/>
                  </a:cubicBezTo>
                  <a:cubicBezTo>
                    <a:pt x="21923" y="15932"/>
                    <a:pt x="22654" y="18327"/>
                    <a:pt x="24266" y="20000"/>
                  </a:cubicBezTo>
                  <a:cubicBezTo>
                    <a:pt x="24946" y="20711"/>
                    <a:pt x="25775" y="21273"/>
                    <a:pt x="26512" y="21770"/>
                  </a:cubicBezTo>
                  <a:cubicBezTo>
                    <a:pt x="27724" y="22588"/>
                    <a:pt x="28466" y="23136"/>
                    <a:pt x="28584" y="23816"/>
                  </a:cubicBezTo>
                  <a:cubicBezTo>
                    <a:pt x="28661" y="24256"/>
                    <a:pt x="28466" y="24839"/>
                    <a:pt x="28241" y="25515"/>
                  </a:cubicBezTo>
                  <a:cubicBezTo>
                    <a:pt x="28062" y="26042"/>
                    <a:pt x="27857" y="26645"/>
                    <a:pt x="27760" y="27300"/>
                  </a:cubicBezTo>
                  <a:cubicBezTo>
                    <a:pt x="26962" y="32626"/>
                    <a:pt x="31607" y="34903"/>
                    <a:pt x="34999" y="36565"/>
                  </a:cubicBezTo>
                  <a:cubicBezTo>
                    <a:pt x="36406" y="37256"/>
                    <a:pt x="37737" y="37906"/>
                    <a:pt x="38581" y="38648"/>
                  </a:cubicBezTo>
                  <a:cubicBezTo>
                    <a:pt x="39665" y="39589"/>
                    <a:pt x="40269" y="40899"/>
                    <a:pt x="40162" y="42070"/>
                  </a:cubicBezTo>
                  <a:cubicBezTo>
                    <a:pt x="40029" y="43518"/>
                    <a:pt x="39179" y="44628"/>
                    <a:pt x="37563" y="45462"/>
                  </a:cubicBezTo>
                  <a:cubicBezTo>
                    <a:pt x="36064" y="46240"/>
                    <a:pt x="33981" y="46680"/>
                    <a:pt x="31848" y="46680"/>
                  </a:cubicBezTo>
                  <a:close/>
                  <a:moveTo>
                    <a:pt x="16495" y="180"/>
                  </a:moveTo>
                  <a:cubicBezTo>
                    <a:pt x="15482" y="180"/>
                    <a:pt x="14556" y="471"/>
                    <a:pt x="13875" y="998"/>
                  </a:cubicBezTo>
                  <a:cubicBezTo>
                    <a:pt x="13200" y="1525"/>
                    <a:pt x="12627" y="2334"/>
                    <a:pt x="12018" y="3193"/>
                  </a:cubicBezTo>
                  <a:cubicBezTo>
                    <a:pt x="10898" y="4769"/>
                    <a:pt x="9634" y="6549"/>
                    <a:pt x="7286" y="7199"/>
                  </a:cubicBezTo>
                  <a:cubicBezTo>
                    <a:pt x="6360" y="7455"/>
                    <a:pt x="5480" y="7465"/>
                    <a:pt x="4702" y="7470"/>
                  </a:cubicBezTo>
                  <a:cubicBezTo>
                    <a:pt x="4328" y="7465"/>
                    <a:pt x="3955" y="7480"/>
                    <a:pt x="3587" y="7511"/>
                  </a:cubicBezTo>
                  <a:cubicBezTo>
                    <a:pt x="2487" y="7639"/>
                    <a:pt x="1469" y="8401"/>
                    <a:pt x="855" y="9537"/>
                  </a:cubicBezTo>
                  <a:cubicBezTo>
                    <a:pt x="241" y="10673"/>
                    <a:pt x="195" y="11901"/>
                    <a:pt x="727" y="12822"/>
                  </a:cubicBezTo>
                  <a:cubicBezTo>
                    <a:pt x="1059" y="13395"/>
                    <a:pt x="1602" y="13983"/>
                    <a:pt x="2180" y="14597"/>
                  </a:cubicBezTo>
                  <a:cubicBezTo>
                    <a:pt x="3372" y="15876"/>
                    <a:pt x="4861" y="17477"/>
                    <a:pt x="4830" y="19713"/>
                  </a:cubicBezTo>
                  <a:cubicBezTo>
                    <a:pt x="4809" y="21212"/>
                    <a:pt x="4103" y="22404"/>
                    <a:pt x="3484" y="23453"/>
                  </a:cubicBezTo>
                  <a:cubicBezTo>
                    <a:pt x="3321" y="23739"/>
                    <a:pt x="3167" y="24000"/>
                    <a:pt x="3029" y="24251"/>
                  </a:cubicBezTo>
                  <a:cubicBezTo>
                    <a:pt x="926" y="28262"/>
                    <a:pt x="3674" y="33005"/>
                    <a:pt x="7567" y="34918"/>
                  </a:cubicBezTo>
                  <a:cubicBezTo>
                    <a:pt x="8631" y="35440"/>
                    <a:pt x="9859" y="35568"/>
                    <a:pt x="11158" y="35701"/>
                  </a:cubicBezTo>
                  <a:cubicBezTo>
                    <a:pt x="12576" y="35849"/>
                    <a:pt x="14182" y="36013"/>
                    <a:pt x="15758" y="36724"/>
                  </a:cubicBezTo>
                  <a:cubicBezTo>
                    <a:pt x="18040" y="37757"/>
                    <a:pt x="19636" y="39456"/>
                    <a:pt x="21181" y="41103"/>
                  </a:cubicBezTo>
                  <a:cubicBezTo>
                    <a:pt x="21897" y="41861"/>
                    <a:pt x="22567" y="42572"/>
                    <a:pt x="23268" y="43186"/>
                  </a:cubicBezTo>
                  <a:cubicBezTo>
                    <a:pt x="24808" y="44506"/>
                    <a:pt x="26604" y="45493"/>
                    <a:pt x="28543" y="46081"/>
                  </a:cubicBezTo>
                  <a:cubicBezTo>
                    <a:pt x="29448" y="46353"/>
                    <a:pt x="30625" y="46506"/>
                    <a:pt x="31848" y="46506"/>
                  </a:cubicBezTo>
                  <a:cubicBezTo>
                    <a:pt x="33951" y="46506"/>
                    <a:pt x="36007" y="46071"/>
                    <a:pt x="37476" y="45309"/>
                  </a:cubicBezTo>
                  <a:cubicBezTo>
                    <a:pt x="39031" y="44506"/>
                    <a:pt x="39849" y="43441"/>
                    <a:pt x="39972" y="42060"/>
                  </a:cubicBezTo>
                  <a:cubicBezTo>
                    <a:pt x="40075" y="40940"/>
                    <a:pt x="39496" y="39686"/>
                    <a:pt x="38458" y="38781"/>
                  </a:cubicBezTo>
                  <a:cubicBezTo>
                    <a:pt x="37624" y="38054"/>
                    <a:pt x="36309" y="37410"/>
                    <a:pt x="34918" y="36724"/>
                  </a:cubicBezTo>
                  <a:cubicBezTo>
                    <a:pt x="31474" y="35041"/>
                    <a:pt x="26763" y="32728"/>
                    <a:pt x="27576" y="27275"/>
                  </a:cubicBezTo>
                  <a:cubicBezTo>
                    <a:pt x="27678" y="26610"/>
                    <a:pt x="27883" y="25996"/>
                    <a:pt x="28062" y="25463"/>
                  </a:cubicBezTo>
                  <a:cubicBezTo>
                    <a:pt x="28282" y="24809"/>
                    <a:pt x="28471" y="24246"/>
                    <a:pt x="28400" y="23847"/>
                  </a:cubicBezTo>
                  <a:cubicBezTo>
                    <a:pt x="28297" y="23238"/>
                    <a:pt x="27576" y="22711"/>
                    <a:pt x="26399" y="21918"/>
                  </a:cubicBezTo>
                  <a:cubicBezTo>
                    <a:pt x="25663" y="21417"/>
                    <a:pt x="24824" y="20849"/>
                    <a:pt x="24128" y="20127"/>
                  </a:cubicBezTo>
                  <a:cubicBezTo>
                    <a:pt x="22480" y="18414"/>
                    <a:pt x="21728" y="15973"/>
                    <a:pt x="21902" y="12878"/>
                  </a:cubicBezTo>
                  <a:cubicBezTo>
                    <a:pt x="21953" y="11988"/>
                    <a:pt x="22066" y="11118"/>
                    <a:pt x="22173" y="10274"/>
                  </a:cubicBezTo>
                  <a:cubicBezTo>
                    <a:pt x="22332" y="9061"/>
                    <a:pt x="22475" y="7910"/>
                    <a:pt x="22434" y="6800"/>
                  </a:cubicBezTo>
                  <a:cubicBezTo>
                    <a:pt x="22332" y="4406"/>
                    <a:pt x="21252" y="2277"/>
                    <a:pt x="19544" y="1101"/>
                  </a:cubicBezTo>
                  <a:cubicBezTo>
                    <a:pt x="18689" y="512"/>
                    <a:pt x="17579" y="180"/>
                    <a:pt x="16495" y="18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903325" y="3108750"/>
              <a:ext cx="863375" cy="1037700"/>
            </a:xfrm>
            <a:custGeom>
              <a:avLst/>
              <a:gdLst/>
              <a:ahLst/>
              <a:cxnLst/>
              <a:rect l="l" t="t" r="r" b="b"/>
              <a:pathLst>
                <a:path w="34535" h="41508" extrusionOk="0">
                  <a:moveTo>
                    <a:pt x="28937" y="41507"/>
                  </a:moveTo>
                  <a:cubicBezTo>
                    <a:pt x="27986" y="41507"/>
                    <a:pt x="27060" y="41395"/>
                    <a:pt x="26405" y="41195"/>
                  </a:cubicBezTo>
                  <a:cubicBezTo>
                    <a:pt x="24809" y="40714"/>
                    <a:pt x="23330" y="39901"/>
                    <a:pt x="22067" y="38816"/>
                  </a:cubicBezTo>
                  <a:cubicBezTo>
                    <a:pt x="21463" y="38295"/>
                    <a:pt x="20834" y="37624"/>
                    <a:pt x="20168" y="36918"/>
                  </a:cubicBezTo>
                  <a:cubicBezTo>
                    <a:pt x="18531" y="35174"/>
                    <a:pt x="16679" y="33209"/>
                    <a:pt x="13942" y="31966"/>
                  </a:cubicBezTo>
                  <a:cubicBezTo>
                    <a:pt x="11978" y="31076"/>
                    <a:pt x="10064" y="30876"/>
                    <a:pt x="8524" y="30723"/>
                  </a:cubicBezTo>
                  <a:cubicBezTo>
                    <a:pt x="7419" y="30610"/>
                    <a:pt x="6468" y="30508"/>
                    <a:pt x="5823" y="30191"/>
                  </a:cubicBezTo>
                  <a:cubicBezTo>
                    <a:pt x="3060" y="28835"/>
                    <a:pt x="968" y="25433"/>
                    <a:pt x="2390" y="22726"/>
                  </a:cubicBezTo>
                  <a:cubicBezTo>
                    <a:pt x="2492" y="22527"/>
                    <a:pt x="2636" y="22291"/>
                    <a:pt x="2784" y="22041"/>
                  </a:cubicBezTo>
                  <a:cubicBezTo>
                    <a:pt x="3475" y="20869"/>
                    <a:pt x="4426" y="19263"/>
                    <a:pt x="4452" y="17150"/>
                  </a:cubicBezTo>
                  <a:cubicBezTo>
                    <a:pt x="4472" y="15727"/>
                    <a:pt x="4053" y="14326"/>
                    <a:pt x="3163" y="12868"/>
                  </a:cubicBezTo>
                  <a:cubicBezTo>
                    <a:pt x="3096" y="12765"/>
                    <a:pt x="3040" y="12663"/>
                    <a:pt x="2978" y="12555"/>
                  </a:cubicBezTo>
                  <a:cubicBezTo>
                    <a:pt x="2769" y="12192"/>
                    <a:pt x="2549" y="11814"/>
                    <a:pt x="2262" y="11532"/>
                  </a:cubicBezTo>
                  <a:cubicBezTo>
                    <a:pt x="2052" y="11333"/>
                    <a:pt x="1822" y="11154"/>
                    <a:pt x="1582" y="10995"/>
                  </a:cubicBezTo>
                  <a:cubicBezTo>
                    <a:pt x="1218" y="10744"/>
                    <a:pt x="845" y="10483"/>
                    <a:pt x="569" y="10079"/>
                  </a:cubicBezTo>
                  <a:cubicBezTo>
                    <a:pt x="72" y="9353"/>
                    <a:pt x="1" y="8232"/>
                    <a:pt x="738" y="7624"/>
                  </a:cubicBezTo>
                  <a:cubicBezTo>
                    <a:pt x="1285" y="7168"/>
                    <a:pt x="2057" y="7158"/>
                    <a:pt x="2733" y="7148"/>
                  </a:cubicBezTo>
                  <a:lnTo>
                    <a:pt x="2968" y="7148"/>
                  </a:lnTo>
                  <a:cubicBezTo>
                    <a:pt x="5864" y="7086"/>
                    <a:pt x="8739" y="5546"/>
                    <a:pt x="10294" y="3234"/>
                  </a:cubicBezTo>
                  <a:cubicBezTo>
                    <a:pt x="10448" y="2999"/>
                    <a:pt x="10596" y="2753"/>
                    <a:pt x="10739" y="2513"/>
                  </a:cubicBezTo>
                  <a:cubicBezTo>
                    <a:pt x="11036" y="2021"/>
                    <a:pt x="11343" y="1510"/>
                    <a:pt x="11747" y="1070"/>
                  </a:cubicBezTo>
                  <a:cubicBezTo>
                    <a:pt x="12264" y="507"/>
                    <a:pt x="12924" y="134"/>
                    <a:pt x="13564" y="36"/>
                  </a:cubicBezTo>
                  <a:cubicBezTo>
                    <a:pt x="13799" y="1"/>
                    <a:pt x="14039" y="6"/>
                    <a:pt x="14275" y="47"/>
                  </a:cubicBezTo>
                  <a:cubicBezTo>
                    <a:pt x="16142" y="384"/>
                    <a:pt x="16935" y="2835"/>
                    <a:pt x="16996" y="4298"/>
                  </a:cubicBezTo>
                  <a:cubicBezTo>
                    <a:pt x="17032" y="5219"/>
                    <a:pt x="16904" y="6222"/>
                    <a:pt x="16751" y="7383"/>
                  </a:cubicBezTo>
                  <a:cubicBezTo>
                    <a:pt x="16638" y="8263"/>
                    <a:pt x="16521" y="9174"/>
                    <a:pt x="16464" y="10156"/>
                  </a:cubicBezTo>
                  <a:cubicBezTo>
                    <a:pt x="16331" y="12535"/>
                    <a:pt x="16674" y="14633"/>
                    <a:pt x="17477" y="16398"/>
                  </a:cubicBezTo>
                  <a:cubicBezTo>
                    <a:pt x="18153" y="17876"/>
                    <a:pt x="19248" y="18843"/>
                    <a:pt x="20409" y="19871"/>
                  </a:cubicBezTo>
                  <a:cubicBezTo>
                    <a:pt x="20915" y="20317"/>
                    <a:pt x="21442" y="20782"/>
                    <a:pt x="21933" y="21294"/>
                  </a:cubicBezTo>
                  <a:cubicBezTo>
                    <a:pt x="22379" y="21759"/>
                    <a:pt x="22629" y="22302"/>
                    <a:pt x="22629" y="22818"/>
                  </a:cubicBezTo>
                  <a:cubicBezTo>
                    <a:pt x="22629" y="23274"/>
                    <a:pt x="22460" y="23673"/>
                    <a:pt x="22297" y="24062"/>
                  </a:cubicBezTo>
                  <a:cubicBezTo>
                    <a:pt x="22169" y="24374"/>
                    <a:pt x="22041" y="24665"/>
                    <a:pt x="22005" y="24977"/>
                  </a:cubicBezTo>
                  <a:cubicBezTo>
                    <a:pt x="21908" y="25724"/>
                    <a:pt x="22036" y="26635"/>
                    <a:pt x="22169" y="27428"/>
                  </a:cubicBezTo>
                  <a:cubicBezTo>
                    <a:pt x="22481" y="29290"/>
                    <a:pt x="23443" y="31045"/>
                    <a:pt x="24942" y="32508"/>
                  </a:cubicBezTo>
                  <a:cubicBezTo>
                    <a:pt x="26538" y="34058"/>
                    <a:pt x="28549" y="35087"/>
                    <a:pt x="30498" y="36079"/>
                  </a:cubicBezTo>
                  <a:cubicBezTo>
                    <a:pt x="31368" y="36519"/>
                    <a:pt x="32268" y="36980"/>
                    <a:pt x="33127" y="37486"/>
                  </a:cubicBezTo>
                  <a:cubicBezTo>
                    <a:pt x="33787" y="37870"/>
                    <a:pt x="34463" y="38361"/>
                    <a:pt x="34504" y="39108"/>
                  </a:cubicBezTo>
                  <a:cubicBezTo>
                    <a:pt x="34534" y="39614"/>
                    <a:pt x="34217" y="40141"/>
                    <a:pt x="33680" y="40479"/>
                  </a:cubicBezTo>
                  <a:cubicBezTo>
                    <a:pt x="32258" y="41374"/>
                    <a:pt x="30099" y="41507"/>
                    <a:pt x="28937" y="41507"/>
                  </a:cubicBezTo>
                  <a:close/>
                  <a:moveTo>
                    <a:pt x="13901" y="364"/>
                  </a:moveTo>
                  <a:cubicBezTo>
                    <a:pt x="13809" y="364"/>
                    <a:pt x="13717" y="374"/>
                    <a:pt x="13625" y="384"/>
                  </a:cubicBezTo>
                  <a:lnTo>
                    <a:pt x="13625" y="384"/>
                  </a:lnTo>
                  <a:cubicBezTo>
                    <a:pt x="13072" y="471"/>
                    <a:pt x="12489" y="804"/>
                    <a:pt x="12034" y="1300"/>
                  </a:cubicBezTo>
                  <a:cubicBezTo>
                    <a:pt x="11650" y="1714"/>
                    <a:pt x="11353" y="2206"/>
                    <a:pt x="11067" y="2687"/>
                  </a:cubicBezTo>
                  <a:cubicBezTo>
                    <a:pt x="10919" y="2927"/>
                    <a:pt x="10770" y="3178"/>
                    <a:pt x="10606" y="3418"/>
                  </a:cubicBezTo>
                  <a:cubicBezTo>
                    <a:pt x="8964" y="5874"/>
                    <a:pt x="6038" y="7434"/>
                    <a:pt x="2978" y="7501"/>
                  </a:cubicBezTo>
                  <a:lnTo>
                    <a:pt x="2738" y="7501"/>
                  </a:lnTo>
                  <a:cubicBezTo>
                    <a:pt x="2093" y="7511"/>
                    <a:pt x="1428" y="7521"/>
                    <a:pt x="983" y="7884"/>
                  </a:cubicBezTo>
                  <a:cubicBezTo>
                    <a:pt x="410" y="8365"/>
                    <a:pt x="487" y="9291"/>
                    <a:pt x="886" y="9885"/>
                  </a:cubicBezTo>
                  <a:cubicBezTo>
                    <a:pt x="1121" y="10233"/>
                    <a:pt x="1454" y="10463"/>
                    <a:pt x="1802" y="10703"/>
                  </a:cubicBezTo>
                  <a:cubicBezTo>
                    <a:pt x="2063" y="10877"/>
                    <a:pt x="2308" y="11067"/>
                    <a:pt x="2533" y="11282"/>
                  </a:cubicBezTo>
                  <a:cubicBezTo>
                    <a:pt x="2856" y="11599"/>
                    <a:pt x="3086" y="11998"/>
                    <a:pt x="3306" y="12382"/>
                  </a:cubicBezTo>
                  <a:cubicBezTo>
                    <a:pt x="3367" y="12484"/>
                    <a:pt x="3429" y="12586"/>
                    <a:pt x="3485" y="12683"/>
                  </a:cubicBezTo>
                  <a:cubicBezTo>
                    <a:pt x="4411" y="14203"/>
                    <a:pt x="4851" y="15666"/>
                    <a:pt x="4830" y="17155"/>
                  </a:cubicBezTo>
                  <a:cubicBezTo>
                    <a:pt x="4800" y="19355"/>
                    <a:pt x="3823" y="21007"/>
                    <a:pt x="3111" y="22210"/>
                  </a:cubicBezTo>
                  <a:cubicBezTo>
                    <a:pt x="2963" y="22455"/>
                    <a:pt x="2825" y="22690"/>
                    <a:pt x="2728" y="22880"/>
                  </a:cubicBezTo>
                  <a:cubicBezTo>
                    <a:pt x="1403" y="25402"/>
                    <a:pt x="3388" y="28589"/>
                    <a:pt x="5997" y="29873"/>
                  </a:cubicBezTo>
                  <a:cubicBezTo>
                    <a:pt x="6580" y="30160"/>
                    <a:pt x="7501" y="30257"/>
                    <a:pt x="8565" y="30365"/>
                  </a:cubicBezTo>
                  <a:cubicBezTo>
                    <a:pt x="10136" y="30523"/>
                    <a:pt x="12085" y="30728"/>
                    <a:pt x="14106" y="31644"/>
                  </a:cubicBezTo>
                  <a:cubicBezTo>
                    <a:pt x="16915" y="32912"/>
                    <a:pt x="18792" y="34913"/>
                    <a:pt x="20450" y="36673"/>
                  </a:cubicBezTo>
                  <a:cubicBezTo>
                    <a:pt x="21110" y="37379"/>
                    <a:pt x="21734" y="38039"/>
                    <a:pt x="22322" y="38555"/>
                  </a:cubicBezTo>
                  <a:cubicBezTo>
                    <a:pt x="23545" y="39604"/>
                    <a:pt x="24978" y="40387"/>
                    <a:pt x="26523" y="40858"/>
                  </a:cubicBezTo>
                  <a:cubicBezTo>
                    <a:pt x="27142" y="41042"/>
                    <a:pt x="28022" y="41149"/>
                    <a:pt x="28943" y="41149"/>
                  </a:cubicBezTo>
                  <a:cubicBezTo>
                    <a:pt x="30058" y="41149"/>
                    <a:pt x="32135" y="41021"/>
                    <a:pt x="33475" y="40177"/>
                  </a:cubicBezTo>
                  <a:cubicBezTo>
                    <a:pt x="33813" y="39967"/>
                    <a:pt x="34161" y="39579"/>
                    <a:pt x="34135" y="39118"/>
                  </a:cubicBezTo>
                  <a:cubicBezTo>
                    <a:pt x="34105" y="38540"/>
                    <a:pt x="33511" y="38115"/>
                    <a:pt x="32938" y="37783"/>
                  </a:cubicBezTo>
                  <a:cubicBezTo>
                    <a:pt x="32089" y="37282"/>
                    <a:pt x="31188" y="36826"/>
                    <a:pt x="30324" y="36386"/>
                  </a:cubicBezTo>
                  <a:cubicBezTo>
                    <a:pt x="28354" y="35378"/>
                    <a:pt x="26313" y="34340"/>
                    <a:pt x="24676" y="32749"/>
                  </a:cubicBezTo>
                  <a:cubicBezTo>
                    <a:pt x="23126" y="31234"/>
                    <a:pt x="22128" y="29413"/>
                    <a:pt x="21800" y="27479"/>
                  </a:cubicBezTo>
                  <a:cubicBezTo>
                    <a:pt x="21662" y="26661"/>
                    <a:pt x="21534" y="25719"/>
                    <a:pt x="21632" y="24931"/>
                  </a:cubicBezTo>
                  <a:cubicBezTo>
                    <a:pt x="21678" y="24573"/>
                    <a:pt x="21816" y="24246"/>
                    <a:pt x="21954" y="23923"/>
                  </a:cubicBezTo>
                  <a:cubicBezTo>
                    <a:pt x="22113" y="23550"/>
                    <a:pt x="22261" y="23197"/>
                    <a:pt x="22261" y="22818"/>
                  </a:cubicBezTo>
                  <a:cubicBezTo>
                    <a:pt x="22261" y="22389"/>
                    <a:pt x="22046" y="21928"/>
                    <a:pt x="21662" y="21529"/>
                  </a:cubicBezTo>
                  <a:cubicBezTo>
                    <a:pt x="21176" y="21028"/>
                    <a:pt x="20660" y="20567"/>
                    <a:pt x="20158" y="20122"/>
                  </a:cubicBezTo>
                  <a:cubicBezTo>
                    <a:pt x="18971" y="19068"/>
                    <a:pt x="17846" y="18076"/>
                    <a:pt x="17140" y="16531"/>
                  </a:cubicBezTo>
                  <a:cubicBezTo>
                    <a:pt x="16311" y="14714"/>
                    <a:pt x="15963" y="12566"/>
                    <a:pt x="16096" y="10136"/>
                  </a:cubicBezTo>
                  <a:cubicBezTo>
                    <a:pt x="16152" y="9138"/>
                    <a:pt x="16270" y="8222"/>
                    <a:pt x="16383" y="7337"/>
                  </a:cubicBezTo>
                  <a:cubicBezTo>
                    <a:pt x="16531" y="6191"/>
                    <a:pt x="16659" y="5199"/>
                    <a:pt x="16623" y="4308"/>
                  </a:cubicBezTo>
                  <a:cubicBezTo>
                    <a:pt x="16562" y="2850"/>
                    <a:pt x="15774" y="671"/>
                    <a:pt x="14208" y="389"/>
                  </a:cubicBezTo>
                  <a:cubicBezTo>
                    <a:pt x="14106" y="374"/>
                    <a:pt x="14004" y="364"/>
                    <a:pt x="13901" y="36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995050" y="3186900"/>
              <a:ext cx="570975" cy="867725"/>
            </a:xfrm>
            <a:custGeom>
              <a:avLst/>
              <a:gdLst/>
              <a:ahLst/>
              <a:cxnLst/>
              <a:rect l="l" t="t" r="r" b="b"/>
              <a:pathLst>
                <a:path w="22839" h="34709" extrusionOk="0">
                  <a:moveTo>
                    <a:pt x="20751" y="34708"/>
                  </a:moveTo>
                  <a:cubicBezTo>
                    <a:pt x="20183" y="34708"/>
                    <a:pt x="19738" y="34452"/>
                    <a:pt x="19472" y="34299"/>
                  </a:cubicBezTo>
                  <a:cubicBezTo>
                    <a:pt x="19313" y="34207"/>
                    <a:pt x="19150" y="34120"/>
                    <a:pt x="18991" y="34033"/>
                  </a:cubicBezTo>
                  <a:cubicBezTo>
                    <a:pt x="18172" y="33577"/>
                    <a:pt x="17338" y="33112"/>
                    <a:pt x="16653" y="32355"/>
                  </a:cubicBezTo>
                  <a:cubicBezTo>
                    <a:pt x="16305" y="31966"/>
                    <a:pt x="15993" y="31562"/>
                    <a:pt x="15691" y="31168"/>
                  </a:cubicBezTo>
                  <a:cubicBezTo>
                    <a:pt x="15492" y="30912"/>
                    <a:pt x="15292" y="30646"/>
                    <a:pt x="15082" y="30395"/>
                  </a:cubicBezTo>
                  <a:cubicBezTo>
                    <a:pt x="13742" y="28779"/>
                    <a:pt x="12483" y="27750"/>
                    <a:pt x="11128" y="27157"/>
                  </a:cubicBezTo>
                  <a:cubicBezTo>
                    <a:pt x="8856" y="26128"/>
                    <a:pt x="6666" y="25903"/>
                    <a:pt x="5070" y="25740"/>
                  </a:cubicBezTo>
                  <a:cubicBezTo>
                    <a:pt x="3213" y="25545"/>
                    <a:pt x="916" y="24803"/>
                    <a:pt x="476" y="22348"/>
                  </a:cubicBezTo>
                  <a:cubicBezTo>
                    <a:pt x="169" y="20649"/>
                    <a:pt x="1054" y="19124"/>
                    <a:pt x="1765" y="17897"/>
                  </a:cubicBezTo>
                  <a:cubicBezTo>
                    <a:pt x="2476" y="16674"/>
                    <a:pt x="2732" y="15666"/>
                    <a:pt x="2752" y="14049"/>
                  </a:cubicBezTo>
                  <a:cubicBezTo>
                    <a:pt x="2773" y="12806"/>
                    <a:pt x="2466" y="11553"/>
                    <a:pt x="1826" y="10212"/>
                  </a:cubicBezTo>
                  <a:cubicBezTo>
                    <a:pt x="1775" y="10110"/>
                    <a:pt x="1612" y="9859"/>
                    <a:pt x="1468" y="9639"/>
                  </a:cubicBezTo>
                  <a:cubicBezTo>
                    <a:pt x="814" y="8642"/>
                    <a:pt x="0" y="7403"/>
                    <a:pt x="312" y="6360"/>
                  </a:cubicBezTo>
                  <a:cubicBezTo>
                    <a:pt x="445" y="5915"/>
                    <a:pt x="762" y="5557"/>
                    <a:pt x="1182" y="5362"/>
                  </a:cubicBezTo>
                  <a:cubicBezTo>
                    <a:pt x="1673" y="5132"/>
                    <a:pt x="2159" y="5106"/>
                    <a:pt x="2579" y="5106"/>
                  </a:cubicBezTo>
                  <a:lnTo>
                    <a:pt x="2901" y="5106"/>
                  </a:lnTo>
                  <a:cubicBezTo>
                    <a:pt x="3945" y="5096"/>
                    <a:pt x="5116" y="4508"/>
                    <a:pt x="6492" y="3311"/>
                  </a:cubicBezTo>
                  <a:cubicBezTo>
                    <a:pt x="6595" y="3219"/>
                    <a:pt x="6937" y="2804"/>
                    <a:pt x="7163" y="2528"/>
                  </a:cubicBezTo>
                  <a:cubicBezTo>
                    <a:pt x="8109" y="1361"/>
                    <a:pt x="8830" y="517"/>
                    <a:pt x="9526" y="200"/>
                  </a:cubicBezTo>
                  <a:cubicBezTo>
                    <a:pt x="9910" y="21"/>
                    <a:pt x="10309" y="0"/>
                    <a:pt x="10657" y="134"/>
                  </a:cubicBezTo>
                  <a:cubicBezTo>
                    <a:pt x="11972" y="635"/>
                    <a:pt x="11859" y="2298"/>
                    <a:pt x="11818" y="2845"/>
                  </a:cubicBezTo>
                  <a:cubicBezTo>
                    <a:pt x="11767" y="3659"/>
                    <a:pt x="11516" y="4395"/>
                    <a:pt x="11281" y="5106"/>
                  </a:cubicBezTo>
                  <a:cubicBezTo>
                    <a:pt x="11066" y="5746"/>
                    <a:pt x="10867" y="6350"/>
                    <a:pt x="10831" y="6928"/>
                  </a:cubicBezTo>
                  <a:cubicBezTo>
                    <a:pt x="10682" y="9593"/>
                    <a:pt x="11081" y="11977"/>
                    <a:pt x="12008" y="14003"/>
                  </a:cubicBezTo>
                  <a:cubicBezTo>
                    <a:pt x="12468" y="15021"/>
                    <a:pt x="13154" y="16014"/>
                    <a:pt x="14033" y="16955"/>
                  </a:cubicBezTo>
                  <a:cubicBezTo>
                    <a:pt x="14218" y="17155"/>
                    <a:pt x="14504" y="17375"/>
                    <a:pt x="14806" y="17605"/>
                  </a:cubicBezTo>
                  <a:cubicBezTo>
                    <a:pt x="15446" y="18096"/>
                    <a:pt x="16162" y="18649"/>
                    <a:pt x="16489" y="19411"/>
                  </a:cubicBezTo>
                  <a:cubicBezTo>
                    <a:pt x="16832" y="20199"/>
                    <a:pt x="16663" y="20925"/>
                    <a:pt x="16525" y="21509"/>
                  </a:cubicBezTo>
                  <a:cubicBezTo>
                    <a:pt x="16479" y="21698"/>
                    <a:pt x="16443" y="21882"/>
                    <a:pt x="16418" y="22071"/>
                  </a:cubicBezTo>
                  <a:cubicBezTo>
                    <a:pt x="16346" y="22788"/>
                    <a:pt x="16392" y="23611"/>
                    <a:pt x="16556" y="24594"/>
                  </a:cubicBezTo>
                  <a:cubicBezTo>
                    <a:pt x="16842" y="26292"/>
                    <a:pt x="18178" y="27525"/>
                    <a:pt x="19723" y="28958"/>
                  </a:cubicBezTo>
                  <a:cubicBezTo>
                    <a:pt x="20040" y="29254"/>
                    <a:pt x="20403" y="29592"/>
                    <a:pt x="20756" y="29930"/>
                  </a:cubicBezTo>
                  <a:cubicBezTo>
                    <a:pt x="20776" y="29950"/>
                    <a:pt x="22838" y="32232"/>
                    <a:pt x="22291" y="33716"/>
                  </a:cubicBezTo>
                  <a:cubicBezTo>
                    <a:pt x="22091" y="34258"/>
                    <a:pt x="21610" y="34611"/>
                    <a:pt x="20966" y="34693"/>
                  </a:cubicBezTo>
                  <a:cubicBezTo>
                    <a:pt x="20894" y="34703"/>
                    <a:pt x="20823" y="34708"/>
                    <a:pt x="20751" y="34708"/>
                  </a:cubicBezTo>
                  <a:close/>
                  <a:moveTo>
                    <a:pt x="2579" y="5291"/>
                  </a:moveTo>
                  <a:cubicBezTo>
                    <a:pt x="2179" y="5291"/>
                    <a:pt x="1719" y="5311"/>
                    <a:pt x="1264" y="5526"/>
                  </a:cubicBezTo>
                  <a:cubicBezTo>
                    <a:pt x="890" y="5695"/>
                    <a:pt x="609" y="6017"/>
                    <a:pt x="491" y="6411"/>
                  </a:cubicBezTo>
                  <a:cubicBezTo>
                    <a:pt x="205" y="7383"/>
                    <a:pt x="993" y="8585"/>
                    <a:pt x="1627" y="9547"/>
                  </a:cubicBezTo>
                  <a:cubicBezTo>
                    <a:pt x="1780" y="9788"/>
                    <a:pt x="1944" y="10028"/>
                    <a:pt x="1995" y="10146"/>
                  </a:cubicBezTo>
                  <a:cubicBezTo>
                    <a:pt x="2650" y="11512"/>
                    <a:pt x="2957" y="12786"/>
                    <a:pt x="2942" y="14054"/>
                  </a:cubicBezTo>
                  <a:cubicBezTo>
                    <a:pt x="2916" y="15707"/>
                    <a:pt x="2650" y="16735"/>
                    <a:pt x="1929" y="17989"/>
                  </a:cubicBezTo>
                  <a:cubicBezTo>
                    <a:pt x="1233" y="19191"/>
                    <a:pt x="363" y="20685"/>
                    <a:pt x="660" y="22327"/>
                  </a:cubicBezTo>
                  <a:cubicBezTo>
                    <a:pt x="1080" y="24670"/>
                    <a:pt x="3300" y="25381"/>
                    <a:pt x="5091" y="25566"/>
                  </a:cubicBezTo>
                  <a:cubicBezTo>
                    <a:pt x="6697" y="25729"/>
                    <a:pt x="8907" y="25960"/>
                    <a:pt x="11209" y="26998"/>
                  </a:cubicBezTo>
                  <a:cubicBezTo>
                    <a:pt x="12586" y="27602"/>
                    <a:pt x="13865" y="28651"/>
                    <a:pt x="15231" y="30288"/>
                  </a:cubicBezTo>
                  <a:cubicBezTo>
                    <a:pt x="15440" y="30544"/>
                    <a:pt x="15645" y="30810"/>
                    <a:pt x="15839" y="31065"/>
                  </a:cubicBezTo>
                  <a:cubicBezTo>
                    <a:pt x="16141" y="31454"/>
                    <a:pt x="16448" y="31858"/>
                    <a:pt x="16796" y="32242"/>
                  </a:cubicBezTo>
                  <a:cubicBezTo>
                    <a:pt x="17456" y="32979"/>
                    <a:pt x="18280" y="33434"/>
                    <a:pt x="19073" y="33874"/>
                  </a:cubicBezTo>
                  <a:cubicBezTo>
                    <a:pt x="19247" y="33966"/>
                    <a:pt x="19405" y="34058"/>
                    <a:pt x="19564" y="34150"/>
                  </a:cubicBezTo>
                  <a:cubicBezTo>
                    <a:pt x="19815" y="34294"/>
                    <a:pt x="20234" y="34534"/>
                    <a:pt x="20751" y="34534"/>
                  </a:cubicBezTo>
                  <a:cubicBezTo>
                    <a:pt x="20812" y="34534"/>
                    <a:pt x="20879" y="34529"/>
                    <a:pt x="20945" y="34519"/>
                  </a:cubicBezTo>
                  <a:cubicBezTo>
                    <a:pt x="21513" y="34452"/>
                    <a:pt x="21943" y="34135"/>
                    <a:pt x="22117" y="33664"/>
                  </a:cubicBezTo>
                  <a:cubicBezTo>
                    <a:pt x="22623" y="32288"/>
                    <a:pt x="20638" y="30083"/>
                    <a:pt x="20618" y="30058"/>
                  </a:cubicBezTo>
                  <a:cubicBezTo>
                    <a:pt x="20270" y="29720"/>
                    <a:pt x="19912" y="29387"/>
                    <a:pt x="19590" y="29091"/>
                  </a:cubicBezTo>
                  <a:cubicBezTo>
                    <a:pt x="18024" y="27638"/>
                    <a:pt x="16668" y="26384"/>
                    <a:pt x="16372" y="24624"/>
                  </a:cubicBezTo>
                  <a:cubicBezTo>
                    <a:pt x="16203" y="23632"/>
                    <a:pt x="16157" y="22793"/>
                    <a:pt x="16233" y="22061"/>
                  </a:cubicBezTo>
                  <a:cubicBezTo>
                    <a:pt x="16259" y="21867"/>
                    <a:pt x="16295" y="21672"/>
                    <a:pt x="16341" y="21483"/>
                  </a:cubicBezTo>
                  <a:cubicBezTo>
                    <a:pt x="16469" y="20915"/>
                    <a:pt x="16632" y="20219"/>
                    <a:pt x="16315" y="19483"/>
                  </a:cubicBezTo>
                  <a:cubicBezTo>
                    <a:pt x="16008" y="18766"/>
                    <a:pt x="15307" y="18224"/>
                    <a:pt x="14688" y="17748"/>
                  </a:cubicBezTo>
                  <a:cubicBezTo>
                    <a:pt x="14381" y="17513"/>
                    <a:pt x="14090" y="17288"/>
                    <a:pt x="13895" y="17078"/>
                  </a:cubicBezTo>
                  <a:cubicBezTo>
                    <a:pt x="13000" y="16121"/>
                    <a:pt x="12304" y="15113"/>
                    <a:pt x="11834" y="14080"/>
                  </a:cubicBezTo>
                  <a:cubicBezTo>
                    <a:pt x="10897" y="12028"/>
                    <a:pt x="10493" y="9619"/>
                    <a:pt x="10647" y="6923"/>
                  </a:cubicBezTo>
                  <a:cubicBezTo>
                    <a:pt x="10677" y="6324"/>
                    <a:pt x="10882" y="5710"/>
                    <a:pt x="11102" y="5065"/>
                  </a:cubicBezTo>
                  <a:cubicBezTo>
                    <a:pt x="11337" y="4354"/>
                    <a:pt x="11578" y="3628"/>
                    <a:pt x="11634" y="2835"/>
                  </a:cubicBezTo>
                  <a:cubicBezTo>
                    <a:pt x="11670" y="2323"/>
                    <a:pt x="11777" y="758"/>
                    <a:pt x="10585" y="302"/>
                  </a:cubicBezTo>
                  <a:cubicBezTo>
                    <a:pt x="10288" y="190"/>
                    <a:pt x="9946" y="210"/>
                    <a:pt x="9608" y="364"/>
                  </a:cubicBezTo>
                  <a:cubicBezTo>
                    <a:pt x="8948" y="666"/>
                    <a:pt x="8242" y="1494"/>
                    <a:pt x="7306" y="2640"/>
                  </a:cubicBezTo>
                  <a:cubicBezTo>
                    <a:pt x="6994" y="3024"/>
                    <a:pt x="6723" y="3352"/>
                    <a:pt x="6620" y="3444"/>
                  </a:cubicBezTo>
                  <a:cubicBezTo>
                    <a:pt x="5208" y="4671"/>
                    <a:pt x="3991" y="5275"/>
                    <a:pt x="2896" y="5291"/>
                  </a:cubicBezTo>
                  <a:lnTo>
                    <a:pt x="2579" y="5291"/>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020375" y="3210050"/>
              <a:ext cx="517125" cy="822300"/>
            </a:xfrm>
            <a:custGeom>
              <a:avLst/>
              <a:gdLst/>
              <a:ahLst/>
              <a:cxnLst/>
              <a:rect l="l" t="t" r="r" b="b"/>
              <a:pathLst>
                <a:path w="20685" h="32892" extrusionOk="0">
                  <a:moveTo>
                    <a:pt x="19733" y="32892"/>
                  </a:moveTo>
                  <a:cubicBezTo>
                    <a:pt x="19457" y="32892"/>
                    <a:pt x="19201" y="32764"/>
                    <a:pt x="18940" y="32610"/>
                  </a:cubicBezTo>
                  <a:cubicBezTo>
                    <a:pt x="18776" y="32518"/>
                    <a:pt x="18607" y="32421"/>
                    <a:pt x="18438" y="32329"/>
                  </a:cubicBezTo>
                  <a:cubicBezTo>
                    <a:pt x="17666" y="31899"/>
                    <a:pt x="16929" y="31495"/>
                    <a:pt x="16351" y="30856"/>
                  </a:cubicBezTo>
                  <a:cubicBezTo>
                    <a:pt x="16029" y="30492"/>
                    <a:pt x="15727" y="30098"/>
                    <a:pt x="15435" y="29720"/>
                  </a:cubicBezTo>
                  <a:cubicBezTo>
                    <a:pt x="15231" y="29454"/>
                    <a:pt x="15021" y="29183"/>
                    <a:pt x="14806" y="28922"/>
                  </a:cubicBezTo>
                  <a:cubicBezTo>
                    <a:pt x="13363" y="27187"/>
                    <a:pt x="12002" y="26077"/>
                    <a:pt x="10508" y="25427"/>
                  </a:cubicBezTo>
                  <a:cubicBezTo>
                    <a:pt x="8099" y="24338"/>
                    <a:pt x="5822" y="24102"/>
                    <a:pt x="4159" y="23928"/>
                  </a:cubicBezTo>
                  <a:cubicBezTo>
                    <a:pt x="1898" y="23698"/>
                    <a:pt x="665" y="22829"/>
                    <a:pt x="384" y="21278"/>
                  </a:cubicBezTo>
                  <a:cubicBezTo>
                    <a:pt x="133" y="19882"/>
                    <a:pt x="931" y="18505"/>
                    <a:pt x="1571" y="17400"/>
                  </a:cubicBezTo>
                  <a:cubicBezTo>
                    <a:pt x="2466" y="15860"/>
                    <a:pt x="2655" y="14627"/>
                    <a:pt x="2676" y="13134"/>
                  </a:cubicBezTo>
                  <a:cubicBezTo>
                    <a:pt x="2691" y="11762"/>
                    <a:pt x="2364" y="10386"/>
                    <a:pt x="1663" y="8923"/>
                  </a:cubicBezTo>
                  <a:cubicBezTo>
                    <a:pt x="1535" y="8688"/>
                    <a:pt x="1397" y="8463"/>
                    <a:pt x="1248" y="8243"/>
                  </a:cubicBezTo>
                  <a:cubicBezTo>
                    <a:pt x="721" y="7444"/>
                    <a:pt x="0" y="6344"/>
                    <a:pt x="194" y="5674"/>
                  </a:cubicBezTo>
                  <a:cubicBezTo>
                    <a:pt x="256" y="5475"/>
                    <a:pt x="399" y="5316"/>
                    <a:pt x="588" y="5234"/>
                  </a:cubicBezTo>
                  <a:cubicBezTo>
                    <a:pt x="926" y="5071"/>
                    <a:pt x="1305" y="5076"/>
                    <a:pt x="1673" y="5076"/>
                  </a:cubicBezTo>
                  <a:lnTo>
                    <a:pt x="1893" y="5076"/>
                  </a:lnTo>
                  <a:cubicBezTo>
                    <a:pt x="3177" y="5060"/>
                    <a:pt x="4558" y="4395"/>
                    <a:pt x="6109" y="3039"/>
                  </a:cubicBezTo>
                  <a:cubicBezTo>
                    <a:pt x="6267" y="2901"/>
                    <a:pt x="6559" y="2553"/>
                    <a:pt x="6886" y="2144"/>
                  </a:cubicBezTo>
                  <a:cubicBezTo>
                    <a:pt x="7546" y="1336"/>
                    <a:pt x="8365" y="328"/>
                    <a:pt x="8917" y="77"/>
                  </a:cubicBezTo>
                  <a:lnTo>
                    <a:pt x="8917" y="77"/>
                  </a:lnTo>
                  <a:cubicBezTo>
                    <a:pt x="9030" y="16"/>
                    <a:pt x="9163" y="1"/>
                    <a:pt x="9291" y="36"/>
                  </a:cubicBezTo>
                  <a:cubicBezTo>
                    <a:pt x="9976" y="297"/>
                    <a:pt x="9895" y="1474"/>
                    <a:pt x="9864" y="1863"/>
                  </a:cubicBezTo>
                  <a:cubicBezTo>
                    <a:pt x="9818" y="2569"/>
                    <a:pt x="9588" y="3254"/>
                    <a:pt x="9368" y="3919"/>
                  </a:cubicBezTo>
                  <a:cubicBezTo>
                    <a:pt x="9142" y="4579"/>
                    <a:pt x="8912" y="5265"/>
                    <a:pt x="8876" y="5956"/>
                  </a:cubicBezTo>
                  <a:cubicBezTo>
                    <a:pt x="8723" y="8764"/>
                    <a:pt x="9142" y="11281"/>
                    <a:pt x="10125" y="13435"/>
                  </a:cubicBezTo>
                  <a:cubicBezTo>
                    <a:pt x="10626" y="14540"/>
                    <a:pt x="11363" y="15610"/>
                    <a:pt x="12314" y="16623"/>
                  </a:cubicBezTo>
                  <a:cubicBezTo>
                    <a:pt x="12545" y="16873"/>
                    <a:pt x="12862" y="17119"/>
                    <a:pt x="13194" y="17375"/>
                  </a:cubicBezTo>
                  <a:cubicBezTo>
                    <a:pt x="13773" y="17815"/>
                    <a:pt x="14366" y="18275"/>
                    <a:pt x="14601" y="18823"/>
                  </a:cubicBezTo>
                  <a:cubicBezTo>
                    <a:pt x="14832" y="19355"/>
                    <a:pt x="14709" y="19887"/>
                    <a:pt x="14591" y="20398"/>
                  </a:cubicBezTo>
                  <a:cubicBezTo>
                    <a:pt x="14535" y="20618"/>
                    <a:pt x="14494" y="20838"/>
                    <a:pt x="14463" y="21063"/>
                  </a:cubicBezTo>
                  <a:cubicBezTo>
                    <a:pt x="14381" y="21856"/>
                    <a:pt x="14427" y="22752"/>
                    <a:pt x="14606" y="23811"/>
                  </a:cubicBezTo>
                  <a:cubicBezTo>
                    <a:pt x="14944" y="25801"/>
                    <a:pt x="16453" y="27198"/>
                    <a:pt x="18044" y="28671"/>
                  </a:cubicBezTo>
                  <a:cubicBezTo>
                    <a:pt x="18377" y="28978"/>
                    <a:pt x="18725" y="29300"/>
                    <a:pt x="19063" y="29628"/>
                  </a:cubicBezTo>
                  <a:cubicBezTo>
                    <a:pt x="19303" y="29863"/>
                    <a:pt x="20684" y="31684"/>
                    <a:pt x="20388" y="32503"/>
                  </a:cubicBezTo>
                  <a:cubicBezTo>
                    <a:pt x="20306" y="32723"/>
                    <a:pt x="20116" y="32851"/>
                    <a:pt x="19830" y="32887"/>
                  </a:cubicBezTo>
                  <a:cubicBezTo>
                    <a:pt x="19799" y="32892"/>
                    <a:pt x="19763" y="32892"/>
                    <a:pt x="19733" y="32892"/>
                  </a:cubicBezTo>
                  <a:close/>
                  <a:moveTo>
                    <a:pt x="1566" y="5255"/>
                  </a:moveTo>
                  <a:cubicBezTo>
                    <a:pt x="1253" y="5255"/>
                    <a:pt x="941" y="5265"/>
                    <a:pt x="675" y="5393"/>
                  </a:cubicBezTo>
                  <a:cubicBezTo>
                    <a:pt x="532" y="5454"/>
                    <a:pt x="425" y="5572"/>
                    <a:pt x="379" y="5720"/>
                  </a:cubicBezTo>
                  <a:cubicBezTo>
                    <a:pt x="205" y="6319"/>
                    <a:pt x="926" y="7419"/>
                    <a:pt x="1407" y="8150"/>
                  </a:cubicBezTo>
                  <a:cubicBezTo>
                    <a:pt x="1566" y="8376"/>
                    <a:pt x="1709" y="8611"/>
                    <a:pt x="1837" y="8851"/>
                  </a:cubicBezTo>
                  <a:cubicBezTo>
                    <a:pt x="2548" y="10335"/>
                    <a:pt x="2886" y="11742"/>
                    <a:pt x="2865" y="13139"/>
                  </a:cubicBezTo>
                  <a:cubicBezTo>
                    <a:pt x="2845" y="14658"/>
                    <a:pt x="2645" y="15917"/>
                    <a:pt x="1734" y="17487"/>
                  </a:cubicBezTo>
                  <a:cubicBezTo>
                    <a:pt x="1110" y="18567"/>
                    <a:pt x="333" y="19912"/>
                    <a:pt x="573" y="21248"/>
                  </a:cubicBezTo>
                  <a:cubicBezTo>
                    <a:pt x="834" y="22711"/>
                    <a:pt x="2016" y="23529"/>
                    <a:pt x="4175" y="23755"/>
                  </a:cubicBezTo>
                  <a:cubicBezTo>
                    <a:pt x="5853" y="23928"/>
                    <a:pt x="8150" y="24164"/>
                    <a:pt x="10590" y="25264"/>
                  </a:cubicBezTo>
                  <a:cubicBezTo>
                    <a:pt x="12105" y="25929"/>
                    <a:pt x="13491" y="27054"/>
                    <a:pt x="14949" y="28809"/>
                  </a:cubicBezTo>
                  <a:cubicBezTo>
                    <a:pt x="15169" y="29075"/>
                    <a:pt x="15379" y="29352"/>
                    <a:pt x="15584" y="29618"/>
                  </a:cubicBezTo>
                  <a:cubicBezTo>
                    <a:pt x="15875" y="29991"/>
                    <a:pt x="16172" y="30385"/>
                    <a:pt x="16494" y="30738"/>
                  </a:cubicBezTo>
                  <a:cubicBezTo>
                    <a:pt x="17052" y="31357"/>
                    <a:pt x="17773" y="31756"/>
                    <a:pt x="18536" y="32181"/>
                  </a:cubicBezTo>
                  <a:cubicBezTo>
                    <a:pt x="18699" y="32273"/>
                    <a:pt x="18868" y="32365"/>
                    <a:pt x="19037" y="32462"/>
                  </a:cubicBezTo>
                  <a:cubicBezTo>
                    <a:pt x="19298" y="32610"/>
                    <a:pt x="19554" y="32744"/>
                    <a:pt x="19815" y="32713"/>
                  </a:cubicBezTo>
                  <a:cubicBezTo>
                    <a:pt x="20030" y="32687"/>
                    <a:pt x="20163" y="32600"/>
                    <a:pt x="20219" y="32447"/>
                  </a:cubicBezTo>
                  <a:cubicBezTo>
                    <a:pt x="20475" y="31751"/>
                    <a:pt x="19211" y="30022"/>
                    <a:pt x="18940" y="29756"/>
                  </a:cubicBezTo>
                  <a:cubicBezTo>
                    <a:pt x="18602" y="29428"/>
                    <a:pt x="18259" y="29111"/>
                    <a:pt x="17927" y="28799"/>
                  </a:cubicBezTo>
                  <a:cubicBezTo>
                    <a:pt x="16310" y="27305"/>
                    <a:pt x="14780" y="25888"/>
                    <a:pt x="14438" y="23842"/>
                  </a:cubicBezTo>
                  <a:cubicBezTo>
                    <a:pt x="14253" y="22767"/>
                    <a:pt x="14207" y="21856"/>
                    <a:pt x="14289" y="21048"/>
                  </a:cubicBezTo>
                  <a:cubicBezTo>
                    <a:pt x="14315" y="20818"/>
                    <a:pt x="14361" y="20588"/>
                    <a:pt x="14417" y="20363"/>
                  </a:cubicBezTo>
                  <a:cubicBezTo>
                    <a:pt x="14535" y="19856"/>
                    <a:pt x="14642" y="19375"/>
                    <a:pt x="14438" y="18889"/>
                  </a:cubicBezTo>
                  <a:cubicBezTo>
                    <a:pt x="14218" y="18383"/>
                    <a:pt x="13645" y="17938"/>
                    <a:pt x="13087" y="17513"/>
                  </a:cubicBezTo>
                  <a:cubicBezTo>
                    <a:pt x="12744" y="17252"/>
                    <a:pt x="12427" y="17001"/>
                    <a:pt x="12181" y="16745"/>
                  </a:cubicBezTo>
                  <a:cubicBezTo>
                    <a:pt x="11220" y="15717"/>
                    <a:pt x="10473" y="14627"/>
                    <a:pt x="9961" y="13507"/>
                  </a:cubicBezTo>
                  <a:cubicBezTo>
                    <a:pt x="8963" y="11322"/>
                    <a:pt x="8539" y="8780"/>
                    <a:pt x="8697" y="5951"/>
                  </a:cubicBezTo>
                  <a:cubicBezTo>
                    <a:pt x="8738" y="5234"/>
                    <a:pt x="8969" y="4544"/>
                    <a:pt x="9194" y="3868"/>
                  </a:cubicBezTo>
                  <a:cubicBezTo>
                    <a:pt x="9414" y="3213"/>
                    <a:pt x="9639" y="2538"/>
                    <a:pt x="9685" y="1853"/>
                  </a:cubicBezTo>
                  <a:cubicBezTo>
                    <a:pt x="9751" y="901"/>
                    <a:pt x="9598" y="343"/>
                    <a:pt x="9224" y="205"/>
                  </a:cubicBezTo>
                  <a:cubicBezTo>
                    <a:pt x="9148" y="185"/>
                    <a:pt x="9071" y="200"/>
                    <a:pt x="9004" y="241"/>
                  </a:cubicBezTo>
                  <a:lnTo>
                    <a:pt x="9004" y="241"/>
                  </a:lnTo>
                  <a:cubicBezTo>
                    <a:pt x="8493" y="471"/>
                    <a:pt x="7654" y="1505"/>
                    <a:pt x="7040" y="2257"/>
                  </a:cubicBezTo>
                  <a:cubicBezTo>
                    <a:pt x="6702" y="2671"/>
                    <a:pt x="6410" y="3024"/>
                    <a:pt x="6242" y="3172"/>
                  </a:cubicBezTo>
                  <a:cubicBezTo>
                    <a:pt x="4656" y="4554"/>
                    <a:pt x="3239" y="5234"/>
                    <a:pt x="1903" y="5255"/>
                  </a:cubicBezTo>
                  <a:lnTo>
                    <a:pt x="1566" y="5255"/>
                  </a:ln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053625" y="3322350"/>
              <a:ext cx="301225" cy="556525"/>
            </a:xfrm>
            <a:custGeom>
              <a:avLst/>
              <a:gdLst/>
              <a:ahLst/>
              <a:cxnLst/>
              <a:rect l="l" t="t" r="r" b="b"/>
              <a:pathLst>
                <a:path w="12049" h="22261" extrusionOk="0">
                  <a:moveTo>
                    <a:pt x="11337" y="22261"/>
                  </a:moveTo>
                  <a:cubicBezTo>
                    <a:pt x="10805" y="22261"/>
                    <a:pt x="10207" y="21682"/>
                    <a:pt x="9675" y="21176"/>
                  </a:cubicBezTo>
                  <a:cubicBezTo>
                    <a:pt x="9383" y="20900"/>
                    <a:pt x="9112" y="20639"/>
                    <a:pt x="8897" y="20516"/>
                  </a:cubicBezTo>
                  <a:cubicBezTo>
                    <a:pt x="7168" y="19539"/>
                    <a:pt x="5157" y="19344"/>
                    <a:pt x="3208" y="19150"/>
                  </a:cubicBezTo>
                  <a:cubicBezTo>
                    <a:pt x="3014" y="19130"/>
                    <a:pt x="2814" y="19109"/>
                    <a:pt x="2615" y="19089"/>
                  </a:cubicBezTo>
                  <a:cubicBezTo>
                    <a:pt x="389" y="18858"/>
                    <a:pt x="236" y="18019"/>
                    <a:pt x="164" y="17615"/>
                  </a:cubicBezTo>
                  <a:cubicBezTo>
                    <a:pt x="0" y="16710"/>
                    <a:pt x="629" y="15620"/>
                    <a:pt x="1182" y="14663"/>
                  </a:cubicBezTo>
                  <a:cubicBezTo>
                    <a:pt x="2221" y="12867"/>
                    <a:pt x="2451" y="11394"/>
                    <a:pt x="2471" y="9731"/>
                  </a:cubicBezTo>
                  <a:cubicBezTo>
                    <a:pt x="2487" y="8723"/>
                    <a:pt x="2333" y="7675"/>
                    <a:pt x="1995" y="6523"/>
                  </a:cubicBezTo>
                  <a:cubicBezTo>
                    <a:pt x="1903" y="6206"/>
                    <a:pt x="1607" y="5756"/>
                    <a:pt x="1295" y="5285"/>
                  </a:cubicBezTo>
                  <a:cubicBezTo>
                    <a:pt x="803" y="4549"/>
                    <a:pt x="302" y="3786"/>
                    <a:pt x="404" y="3275"/>
                  </a:cubicBezTo>
                  <a:cubicBezTo>
                    <a:pt x="486" y="2891"/>
                    <a:pt x="814" y="2548"/>
                    <a:pt x="1274" y="2379"/>
                  </a:cubicBezTo>
                  <a:cubicBezTo>
                    <a:pt x="1556" y="2277"/>
                    <a:pt x="1852" y="2246"/>
                    <a:pt x="2139" y="2216"/>
                  </a:cubicBezTo>
                  <a:cubicBezTo>
                    <a:pt x="2420" y="2185"/>
                    <a:pt x="2681" y="2159"/>
                    <a:pt x="2942" y="2067"/>
                  </a:cubicBezTo>
                  <a:cubicBezTo>
                    <a:pt x="3668" y="1812"/>
                    <a:pt x="4308" y="1443"/>
                    <a:pt x="4794" y="1008"/>
                  </a:cubicBezTo>
                  <a:cubicBezTo>
                    <a:pt x="4835" y="973"/>
                    <a:pt x="4891" y="911"/>
                    <a:pt x="4953" y="845"/>
                  </a:cubicBezTo>
                  <a:cubicBezTo>
                    <a:pt x="5254" y="533"/>
                    <a:pt x="5756" y="0"/>
                    <a:pt x="6119" y="302"/>
                  </a:cubicBezTo>
                  <a:lnTo>
                    <a:pt x="6119" y="302"/>
                  </a:lnTo>
                  <a:cubicBezTo>
                    <a:pt x="6216" y="394"/>
                    <a:pt x="6283" y="507"/>
                    <a:pt x="6313" y="635"/>
                  </a:cubicBezTo>
                  <a:cubicBezTo>
                    <a:pt x="6400" y="901"/>
                    <a:pt x="6267" y="1167"/>
                    <a:pt x="6145" y="1402"/>
                  </a:cubicBezTo>
                  <a:lnTo>
                    <a:pt x="6134" y="1428"/>
                  </a:lnTo>
                  <a:cubicBezTo>
                    <a:pt x="5362" y="2947"/>
                    <a:pt x="5577" y="4487"/>
                    <a:pt x="5802" y="6114"/>
                  </a:cubicBezTo>
                  <a:lnTo>
                    <a:pt x="5822" y="6252"/>
                  </a:lnTo>
                  <a:cubicBezTo>
                    <a:pt x="6022" y="7746"/>
                    <a:pt x="6436" y="9204"/>
                    <a:pt x="7050" y="10575"/>
                  </a:cubicBezTo>
                  <a:cubicBezTo>
                    <a:pt x="7531" y="11609"/>
                    <a:pt x="8140" y="12571"/>
                    <a:pt x="8872" y="13440"/>
                  </a:cubicBezTo>
                  <a:cubicBezTo>
                    <a:pt x="9153" y="13778"/>
                    <a:pt x="9537" y="14085"/>
                    <a:pt x="9905" y="14382"/>
                  </a:cubicBezTo>
                  <a:cubicBezTo>
                    <a:pt x="10422" y="14801"/>
                    <a:pt x="10959" y="15231"/>
                    <a:pt x="11256" y="15778"/>
                  </a:cubicBezTo>
                  <a:cubicBezTo>
                    <a:pt x="11563" y="16357"/>
                    <a:pt x="11450" y="16894"/>
                    <a:pt x="11337" y="17421"/>
                  </a:cubicBezTo>
                  <a:cubicBezTo>
                    <a:pt x="11291" y="17620"/>
                    <a:pt x="11256" y="17820"/>
                    <a:pt x="11230" y="18024"/>
                  </a:cubicBezTo>
                  <a:cubicBezTo>
                    <a:pt x="11117" y="19099"/>
                    <a:pt x="11291" y="20122"/>
                    <a:pt x="11726" y="20900"/>
                  </a:cubicBezTo>
                  <a:lnTo>
                    <a:pt x="11762" y="20966"/>
                  </a:lnTo>
                  <a:cubicBezTo>
                    <a:pt x="11900" y="21202"/>
                    <a:pt x="12049" y="21473"/>
                    <a:pt x="11987" y="21754"/>
                  </a:cubicBezTo>
                  <a:cubicBezTo>
                    <a:pt x="11931" y="22005"/>
                    <a:pt x="11731" y="22194"/>
                    <a:pt x="11481" y="22245"/>
                  </a:cubicBezTo>
                  <a:cubicBezTo>
                    <a:pt x="11435" y="22255"/>
                    <a:pt x="11389" y="22261"/>
                    <a:pt x="11337" y="22261"/>
                  </a:cubicBezTo>
                  <a:close/>
                  <a:moveTo>
                    <a:pt x="5868" y="394"/>
                  </a:moveTo>
                  <a:cubicBezTo>
                    <a:pt x="5633" y="394"/>
                    <a:pt x="5290" y="758"/>
                    <a:pt x="5091" y="967"/>
                  </a:cubicBezTo>
                  <a:cubicBezTo>
                    <a:pt x="5024" y="1039"/>
                    <a:pt x="4963" y="1100"/>
                    <a:pt x="4922" y="1141"/>
                  </a:cubicBezTo>
                  <a:cubicBezTo>
                    <a:pt x="4415" y="1592"/>
                    <a:pt x="3755" y="1970"/>
                    <a:pt x="3008" y="2236"/>
                  </a:cubicBezTo>
                  <a:cubicBezTo>
                    <a:pt x="2732" y="2323"/>
                    <a:pt x="2446" y="2379"/>
                    <a:pt x="2154" y="2395"/>
                  </a:cubicBezTo>
                  <a:cubicBezTo>
                    <a:pt x="1873" y="2425"/>
                    <a:pt x="1602" y="2451"/>
                    <a:pt x="1341" y="2548"/>
                  </a:cubicBezTo>
                  <a:cubicBezTo>
                    <a:pt x="942" y="2697"/>
                    <a:pt x="655" y="2988"/>
                    <a:pt x="589" y="3311"/>
                  </a:cubicBezTo>
                  <a:cubicBezTo>
                    <a:pt x="496" y="3751"/>
                    <a:pt x="1003" y="4513"/>
                    <a:pt x="1453" y="5188"/>
                  </a:cubicBezTo>
                  <a:cubicBezTo>
                    <a:pt x="1770" y="5674"/>
                    <a:pt x="2077" y="6130"/>
                    <a:pt x="2175" y="6477"/>
                  </a:cubicBezTo>
                  <a:cubicBezTo>
                    <a:pt x="2517" y="7644"/>
                    <a:pt x="2671" y="8708"/>
                    <a:pt x="2661" y="9731"/>
                  </a:cubicBezTo>
                  <a:cubicBezTo>
                    <a:pt x="2635" y="11420"/>
                    <a:pt x="2405" y="12919"/>
                    <a:pt x="1346" y="14750"/>
                  </a:cubicBezTo>
                  <a:cubicBezTo>
                    <a:pt x="803" y="15681"/>
                    <a:pt x="195" y="16740"/>
                    <a:pt x="343" y="17584"/>
                  </a:cubicBezTo>
                  <a:cubicBezTo>
                    <a:pt x="409" y="17943"/>
                    <a:pt x="548" y="18700"/>
                    <a:pt x="2635" y="18915"/>
                  </a:cubicBezTo>
                  <a:lnTo>
                    <a:pt x="3228" y="18971"/>
                  </a:lnTo>
                  <a:cubicBezTo>
                    <a:pt x="5193" y="19165"/>
                    <a:pt x="7229" y="19370"/>
                    <a:pt x="8989" y="20362"/>
                  </a:cubicBezTo>
                  <a:cubicBezTo>
                    <a:pt x="9225" y="20496"/>
                    <a:pt x="9506" y="20767"/>
                    <a:pt x="9808" y="21053"/>
                  </a:cubicBezTo>
                  <a:cubicBezTo>
                    <a:pt x="10355" y="21575"/>
                    <a:pt x="10974" y="22168"/>
                    <a:pt x="11440" y="22071"/>
                  </a:cubicBezTo>
                  <a:cubicBezTo>
                    <a:pt x="11619" y="22035"/>
                    <a:pt x="11762" y="21897"/>
                    <a:pt x="11803" y="21718"/>
                  </a:cubicBezTo>
                  <a:cubicBezTo>
                    <a:pt x="11854" y="21498"/>
                    <a:pt x="11721" y="21268"/>
                    <a:pt x="11598" y="21048"/>
                  </a:cubicBezTo>
                  <a:lnTo>
                    <a:pt x="11563" y="20982"/>
                  </a:lnTo>
                  <a:cubicBezTo>
                    <a:pt x="11112" y="20173"/>
                    <a:pt x="10923" y="19114"/>
                    <a:pt x="11046" y="18004"/>
                  </a:cubicBezTo>
                  <a:cubicBezTo>
                    <a:pt x="11066" y="17794"/>
                    <a:pt x="11107" y="17590"/>
                    <a:pt x="11153" y="17385"/>
                  </a:cubicBezTo>
                  <a:cubicBezTo>
                    <a:pt x="11261" y="16868"/>
                    <a:pt x="11368" y="16377"/>
                    <a:pt x="11087" y="15860"/>
                  </a:cubicBezTo>
                  <a:cubicBezTo>
                    <a:pt x="10811" y="15344"/>
                    <a:pt x="10289" y="14924"/>
                    <a:pt x="9782" y="14520"/>
                  </a:cubicBezTo>
                  <a:cubicBezTo>
                    <a:pt x="9409" y="14218"/>
                    <a:pt x="9020" y="13906"/>
                    <a:pt x="8723" y="13548"/>
                  </a:cubicBezTo>
                  <a:cubicBezTo>
                    <a:pt x="7986" y="12668"/>
                    <a:pt x="7362" y="11691"/>
                    <a:pt x="6881" y="10647"/>
                  </a:cubicBezTo>
                  <a:cubicBezTo>
                    <a:pt x="6252" y="9261"/>
                    <a:pt x="5833" y="7787"/>
                    <a:pt x="5633" y="6278"/>
                  </a:cubicBezTo>
                  <a:lnTo>
                    <a:pt x="5613" y="6140"/>
                  </a:lnTo>
                  <a:cubicBezTo>
                    <a:pt x="5387" y="4482"/>
                    <a:pt x="5167" y="2917"/>
                    <a:pt x="5966" y="1351"/>
                  </a:cubicBezTo>
                  <a:lnTo>
                    <a:pt x="5976" y="1326"/>
                  </a:lnTo>
                  <a:cubicBezTo>
                    <a:pt x="6088" y="1111"/>
                    <a:pt x="6201" y="891"/>
                    <a:pt x="6134" y="691"/>
                  </a:cubicBezTo>
                  <a:cubicBezTo>
                    <a:pt x="6109" y="594"/>
                    <a:pt x="6063" y="507"/>
                    <a:pt x="5991" y="440"/>
                  </a:cubicBezTo>
                  <a:lnTo>
                    <a:pt x="5991" y="440"/>
                  </a:lnTo>
                  <a:cubicBezTo>
                    <a:pt x="5960" y="410"/>
                    <a:pt x="5914" y="394"/>
                    <a:pt x="5868" y="39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090200" y="3401125"/>
              <a:ext cx="210800" cy="388975"/>
            </a:xfrm>
            <a:custGeom>
              <a:avLst/>
              <a:gdLst/>
              <a:ahLst/>
              <a:cxnLst/>
              <a:rect l="l" t="t" r="r" b="b"/>
              <a:pathLst>
                <a:path w="8432" h="15559" extrusionOk="0">
                  <a:moveTo>
                    <a:pt x="7281" y="15559"/>
                  </a:moveTo>
                  <a:cubicBezTo>
                    <a:pt x="7071" y="15554"/>
                    <a:pt x="6856" y="15523"/>
                    <a:pt x="6651" y="15467"/>
                  </a:cubicBezTo>
                  <a:lnTo>
                    <a:pt x="2528" y="14546"/>
                  </a:lnTo>
                  <a:cubicBezTo>
                    <a:pt x="2159" y="14464"/>
                    <a:pt x="1786" y="14418"/>
                    <a:pt x="1423" y="14372"/>
                  </a:cubicBezTo>
                  <a:cubicBezTo>
                    <a:pt x="1218" y="14346"/>
                    <a:pt x="1013" y="14321"/>
                    <a:pt x="814" y="14290"/>
                  </a:cubicBezTo>
                  <a:cubicBezTo>
                    <a:pt x="492" y="14239"/>
                    <a:pt x="200" y="14178"/>
                    <a:pt x="82" y="13963"/>
                  </a:cubicBezTo>
                  <a:cubicBezTo>
                    <a:pt x="0" y="13809"/>
                    <a:pt x="31" y="13610"/>
                    <a:pt x="174" y="13344"/>
                  </a:cubicBezTo>
                  <a:cubicBezTo>
                    <a:pt x="1259" y="11302"/>
                    <a:pt x="2175" y="9425"/>
                    <a:pt x="2303" y="7092"/>
                  </a:cubicBezTo>
                  <a:cubicBezTo>
                    <a:pt x="2385" y="5711"/>
                    <a:pt x="2221" y="4319"/>
                    <a:pt x="1822" y="2994"/>
                  </a:cubicBezTo>
                  <a:cubicBezTo>
                    <a:pt x="1745" y="2738"/>
                    <a:pt x="1602" y="2462"/>
                    <a:pt x="1453" y="2165"/>
                  </a:cubicBezTo>
                  <a:cubicBezTo>
                    <a:pt x="1244" y="1746"/>
                    <a:pt x="1024" y="1311"/>
                    <a:pt x="988" y="927"/>
                  </a:cubicBezTo>
                  <a:cubicBezTo>
                    <a:pt x="957" y="610"/>
                    <a:pt x="1121" y="303"/>
                    <a:pt x="1397" y="144"/>
                  </a:cubicBezTo>
                  <a:cubicBezTo>
                    <a:pt x="1648" y="1"/>
                    <a:pt x="1960" y="21"/>
                    <a:pt x="2195" y="185"/>
                  </a:cubicBezTo>
                  <a:cubicBezTo>
                    <a:pt x="2385" y="308"/>
                    <a:pt x="2512" y="502"/>
                    <a:pt x="2548" y="722"/>
                  </a:cubicBezTo>
                  <a:cubicBezTo>
                    <a:pt x="2681" y="1439"/>
                    <a:pt x="2778" y="2160"/>
                    <a:pt x="2871" y="2851"/>
                  </a:cubicBezTo>
                  <a:cubicBezTo>
                    <a:pt x="3096" y="4565"/>
                    <a:pt x="3305" y="6176"/>
                    <a:pt x="4057" y="7823"/>
                  </a:cubicBezTo>
                  <a:cubicBezTo>
                    <a:pt x="4518" y="8847"/>
                    <a:pt x="5117" y="9798"/>
                    <a:pt x="5828" y="10663"/>
                  </a:cubicBezTo>
                  <a:cubicBezTo>
                    <a:pt x="6186" y="11098"/>
                    <a:pt x="6575" y="11512"/>
                    <a:pt x="6989" y="11896"/>
                  </a:cubicBezTo>
                  <a:lnTo>
                    <a:pt x="7137" y="12029"/>
                  </a:lnTo>
                  <a:cubicBezTo>
                    <a:pt x="7859" y="12699"/>
                    <a:pt x="8432" y="13226"/>
                    <a:pt x="8401" y="14393"/>
                  </a:cubicBezTo>
                  <a:cubicBezTo>
                    <a:pt x="8386" y="14812"/>
                    <a:pt x="8145" y="15339"/>
                    <a:pt x="7644" y="15503"/>
                  </a:cubicBezTo>
                  <a:cubicBezTo>
                    <a:pt x="7526" y="15544"/>
                    <a:pt x="7403" y="15559"/>
                    <a:pt x="7281" y="15559"/>
                  </a:cubicBezTo>
                  <a:close/>
                  <a:moveTo>
                    <a:pt x="1750" y="226"/>
                  </a:moveTo>
                  <a:cubicBezTo>
                    <a:pt x="1658" y="226"/>
                    <a:pt x="1571" y="252"/>
                    <a:pt x="1494" y="298"/>
                  </a:cubicBezTo>
                  <a:cubicBezTo>
                    <a:pt x="1274" y="420"/>
                    <a:pt x="1152" y="661"/>
                    <a:pt x="1172" y="912"/>
                  </a:cubicBezTo>
                  <a:cubicBezTo>
                    <a:pt x="1208" y="1265"/>
                    <a:pt x="1418" y="1679"/>
                    <a:pt x="1622" y="2088"/>
                  </a:cubicBezTo>
                  <a:cubicBezTo>
                    <a:pt x="1776" y="2390"/>
                    <a:pt x="1919" y="2677"/>
                    <a:pt x="2001" y="2948"/>
                  </a:cubicBezTo>
                  <a:cubicBezTo>
                    <a:pt x="2405" y="4293"/>
                    <a:pt x="2569" y="5700"/>
                    <a:pt x="2487" y="7102"/>
                  </a:cubicBezTo>
                  <a:cubicBezTo>
                    <a:pt x="2354" y="9466"/>
                    <a:pt x="1392" y="11441"/>
                    <a:pt x="338" y="13426"/>
                  </a:cubicBezTo>
                  <a:cubicBezTo>
                    <a:pt x="226" y="13630"/>
                    <a:pt x="195" y="13784"/>
                    <a:pt x="246" y="13881"/>
                  </a:cubicBezTo>
                  <a:cubicBezTo>
                    <a:pt x="323" y="14019"/>
                    <a:pt x="579" y="14075"/>
                    <a:pt x="839" y="14111"/>
                  </a:cubicBezTo>
                  <a:cubicBezTo>
                    <a:pt x="1039" y="14147"/>
                    <a:pt x="1239" y="14173"/>
                    <a:pt x="1443" y="14198"/>
                  </a:cubicBezTo>
                  <a:cubicBezTo>
                    <a:pt x="1812" y="14244"/>
                    <a:pt x="2190" y="14290"/>
                    <a:pt x="2564" y="14372"/>
                  </a:cubicBezTo>
                  <a:lnTo>
                    <a:pt x="6692" y="15293"/>
                  </a:lnTo>
                  <a:cubicBezTo>
                    <a:pt x="6963" y="15354"/>
                    <a:pt x="7296" y="15431"/>
                    <a:pt x="7582" y="15339"/>
                  </a:cubicBezTo>
                  <a:cubicBezTo>
                    <a:pt x="7997" y="15201"/>
                    <a:pt x="8196" y="14751"/>
                    <a:pt x="8207" y="14387"/>
                  </a:cubicBezTo>
                  <a:cubicBezTo>
                    <a:pt x="8242" y="13298"/>
                    <a:pt x="7721" y="12822"/>
                    <a:pt x="6999" y="12162"/>
                  </a:cubicBezTo>
                  <a:lnTo>
                    <a:pt x="6851" y="12024"/>
                  </a:lnTo>
                  <a:cubicBezTo>
                    <a:pt x="6436" y="11635"/>
                    <a:pt x="6043" y="11215"/>
                    <a:pt x="5684" y="10775"/>
                  </a:cubicBezTo>
                  <a:cubicBezTo>
                    <a:pt x="4958" y="9901"/>
                    <a:pt x="4354" y="8934"/>
                    <a:pt x="3884" y="7900"/>
                  </a:cubicBezTo>
                  <a:cubicBezTo>
                    <a:pt x="3126" y="6232"/>
                    <a:pt x="2911" y="4600"/>
                    <a:pt x="2686" y="2876"/>
                  </a:cubicBezTo>
                  <a:cubicBezTo>
                    <a:pt x="2594" y="2186"/>
                    <a:pt x="2497" y="1469"/>
                    <a:pt x="2364" y="753"/>
                  </a:cubicBezTo>
                  <a:cubicBezTo>
                    <a:pt x="2338" y="579"/>
                    <a:pt x="2236" y="431"/>
                    <a:pt x="2093" y="334"/>
                  </a:cubicBezTo>
                  <a:lnTo>
                    <a:pt x="2093" y="334"/>
                  </a:lnTo>
                  <a:cubicBezTo>
                    <a:pt x="1991" y="267"/>
                    <a:pt x="1873" y="231"/>
                    <a:pt x="1755" y="22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417375" y="2620550"/>
              <a:ext cx="1047425" cy="1364750"/>
            </a:xfrm>
            <a:custGeom>
              <a:avLst/>
              <a:gdLst/>
              <a:ahLst/>
              <a:cxnLst/>
              <a:rect l="l" t="t" r="r" b="b"/>
              <a:pathLst>
                <a:path w="41897" h="54590" extrusionOk="0">
                  <a:moveTo>
                    <a:pt x="20557" y="54518"/>
                  </a:moveTo>
                  <a:cubicBezTo>
                    <a:pt x="20153" y="54518"/>
                    <a:pt x="19748" y="54492"/>
                    <a:pt x="19344" y="54446"/>
                  </a:cubicBezTo>
                  <a:cubicBezTo>
                    <a:pt x="15124" y="53883"/>
                    <a:pt x="12044" y="50486"/>
                    <a:pt x="12013" y="46368"/>
                  </a:cubicBezTo>
                  <a:cubicBezTo>
                    <a:pt x="12013" y="46035"/>
                    <a:pt x="12013" y="45702"/>
                    <a:pt x="12023" y="45365"/>
                  </a:cubicBezTo>
                  <a:cubicBezTo>
                    <a:pt x="12044" y="43733"/>
                    <a:pt x="12069" y="42044"/>
                    <a:pt x="11266" y="40622"/>
                  </a:cubicBezTo>
                  <a:cubicBezTo>
                    <a:pt x="10642" y="39512"/>
                    <a:pt x="9567" y="38688"/>
                    <a:pt x="8534" y="37895"/>
                  </a:cubicBezTo>
                  <a:cubicBezTo>
                    <a:pt x="7685" y="37246"/>
                    <a:pt x="6810" y="36570"/>
                    <a:pt x="6155" y="35731"/>
                  </a:cubicBezTo>
                  <a:cubicBezTo>
                    <a:pt x="4605" y="33736"/>
                    <a:pt x="4508" y="31152"/>
                    <a:pt x="4416" y="28656"/>
                  </a:cubicBezTo>
                  <a:cubicBezTo>
                    <a:pt x="4405" y="28338"/>
                    <a:pt x="4390" y="28026"/>
                    <a:pt x="4380" y="27714"/>
                  </a:cubicBezTo>
                  <a:cubicBezTo>
                    <a:pt x="4262" y="25335"/>
                    <a:pt x="3658" y="23519"/>
                    <a:pt x="2277" y="21432"/>
                  </a:cubicBezTo>
                  <a:cubicBezTo>
                    <a:pt x="2241" y="21375"/>
                    <a:pt x="2200" y="21319"/>
                    <a:pt x="2164" y="21263"/>
                  </a:cubicBezTo>
                  <a:lnTo>
                    <a:pt x="2164" y="21263"/>
                  </a:lnTo>
                  <a:cubicBezTo>
                    <a:pt x="0" y="18081"/>
                    <a:pt x="778" y="14694"/>
                    <a:pt x="1597" y="11107"/>
                  </a:cubicBezTo>
                  <a:cubicBezTo>
                    <a:pt x="1837" y="10064"/>
                    <a:pt x="2083" y="8974"/>
                    <a:pt x="2251" y="7900"/>
                  </a:cubicBezTo>
                  <a:cubicBezTo>
                    <a:pt x="2328" y="7424"/>
                    <a:pt x="2338" y="6759"/>
                    <a:pt x="2354" y="6058"/>
                  </a:cubicBezTo>
                  <a:cubicBezTo>
                    <a:pt x="2390" y="4185"/>
                    <a:pt x="2436" y="1858"/>
                    <a:pt x="3663" y="1039"/>
                  </a:cubicBezTo>
                  <a:cubicBezTo>
                    <a:pt x="5224" y="0"/>
                    <a:pt x="8851" y="2830"/>
                    <a:pt x="10800" y="4354"/>
                  </a:cubicBezTo>
                  <a:cubicBezTo>
                    <a:pt x="11118" y="4600"/>
                    <a:pt x="11363" y="4789"/>
                    <a:pt x="11542" y="4917"/>
                  </a:cubicBezTo>
                  <a:cubicBezTo>
                    <a:pt x="11911" y="5183"/>
                    <a:pt x="12366" y="5464"/>
                    <a:pt x="12842" y="5756"/>
                  </a:cubicBezTo>
                  <a:cubicBezTo>
                    <a:pt x="13814" y="6360"/>
                    <a:pt x="14919" y="7035"/>
                    <a:pt x="15528" y="7756"/>
                  </a:cubicBezTo>
                  <a:cubicBezTo>
                    <a:pt x="16387" y="8769"/>
                    <a:pt x="16597" y="9982"/>
                    <a:pt x="16817" y="11266"/>
                  </a:cubicBezTo>
                  <a:cubicBezTo>
                    <a:pt x="16955" y="12054"/>
                    <a:pt x="17098" y="12862"/>
                    <a:pt x="17405" y="13630"/>
                  </a:cubicBezTo>
                  <a:cubicBezTo>
                    <a:pt x="18249" y="15753"/>
                    <a:pt x="19769" y="17329"/>
                    <a:pt x="21580" y="17963"/>
                  </a:cubicBezTo>
                  <a:cubicBezTo>
                    <a:pt x="23616" y="18674"/>
                    <a:pt x="25734" y="18214"/>
                    <a:pt x="27975" y="17728"/>
                  </a:cubicBezTo>
                  <a:cubicBezTo>
                    <a:pt x="29863" y="17313"/>
                    <a:pt x="31817" y="16889"/>
                    <a:pt x="33705" y="17247"/>
                  </a:cubicBezTo>
                  <a:cubicBezTo>
                    <a:pt x="35066" y="17503"/>
                    <a:pt x="36396" y="18168"/>
                    <a:pt x="37665" y="19216"/>
                  </a:cubicBezTo>
                  <a:cubicBezTo>
                    <a:pt x="40325" y="21422"/>
                    <a:pt x="41896" y="24742"/>
                    <a:pt x="41865" y="28098"/>
                  </a:cubicBezTo>
                  <a:cubicBezTo>
                    <a:pt x="41865" y="31638"/>
                    <a:pt x="39640" y="34140"/>
                    <a:pt x="37486" y="36565"/>
                  </a:cubicBezTo>
                  <a:cubicBezTo>
                    <a:pt x="35624" y="38658"/>
                    <a:pt x="33695" y="40827"/>
                    <a:pt x="33127" y="43702"/>
                  </a:cubicBezTo>
                  <a:cubicBezTo>
                    <a:pt x="33061" y="44055"/>
                    <a:pt x="32994" y="44423"/>
                    <a:pt x="32922" y="44797"/>
                  </a:cubicBezTo>
                  <a:cubicBezTo>
                    <a:pt x="32380" y="47800"/>
                    <a:pt x="31761" y="51207"/>
                    <a:pt x="28594" y="52814"/>
                  </a:cubicBezTo>
                  <a:cubicBezTo>
                    <a:pt x="26676" y="53786"/>
                    <a:pt x="23074" y="54518"/>
                    <a:pt x="20557" y="54518"/>
                  </a:cubicBezTo>
                  <a:close/>
                  <a:moveTo>
                    <a:pt x="2318" y="21171"/>
                  </a:moveTo>
                  <a:lnTo>
                    <a:pt x="2436" y="21340"/>
                  </a:lnTo>
                  <a:cubicBezTo>
                    <a:pt x="3832" y="23447"/>
                    <a:pt x="4451" y="25294"/>
                    <a:pt x="4564" y="27704"/>
                  </a:cubicBezTo>
                  <a:cubicBezTo>
                    <a:pt x="4579" y="28016"/>
                    <a:pt x="4590" y="28333"/>
                    <a:pt x="4605" y="28651"/>
                  </a:cubicBezTo>
                  <a:cubicBezTo>
                    <a:pt x="4697" y="31122"/>
                    <a:pt x="4794" y="33675"/>
                    <a:pt x="6303" y="35624"/>
                  </a:cubicBezTo>
                  <a:cubicBezTo>
                    <a:pt x="6943" y="36447"/>
                    <a:pt x="7813" y="37113"/>
                    <a:pt x="8652" y="37757"/>
                  </a:cubicBezTo>
                  <a:cubicBezTo>
                    <a:pt x="9700" y="38560"/>
                    <a:pt x="10785" y="39394"/>
                    <a:pt x="11435" y="40540"/>
                  </a:cubicBezTo>
                  <a:cubicBezTo>
                    <a:pt x="12259" y="42004"/>
                    <a:pt x="12233" y="43712"/>
                    <a:pt x="12207" y="45370"/>
                  </a:cubicBezTo>
                  <a:cubicBezTo>
                    <a:pt x="12202" y="45702"/>
                    <a:pt x="12202" y="46035"/>
                    <a:pt x="12202" y="46362"/>
                  </a:cubicBezTo>
                  <a:cubicBezTo>
                    <a:pt x="12228" y="50394"/>
                    <a:pt x="15241" y="53719"/>
                    <a:pt x="19370" y="54267"/>
                  </a:cubicBezTo>
                  <a:cubicBezTo>
                    <a:pt x="21749" y="54589"/>
                    <a:pt x="26277" y="53786"/>
                    <a:pt x="28502" y="52655"/>
                  </a:cubicBezTo>
                  <a:cubicBezTo>
                    <a:pt x="31587" y="51090"/>
                    <a:pt x="32196" y="47734"/>
                    <a:pt x="32738" y="44766"/>
                  </a:cubicBezTo>
                  <a:cubicBezTo>
                    <a:pt x="32805" y="44393"/>
                    <a:pt x="32871" y="44024"/>
                    <a:pt x="32943" y="43666"/>
                  </a:cubicBezTo>
                  <a:cubicBezTo>
                    <a:pt x="33516" y="40750"/>
                    <a:pt x="35460" y="38560"/>
                    <a:pt x="37343" y="36447"/>
                  </a:cubicBezTo>
                  <a:cubicBezTo>
                    <a:pt x="39568" y="33941"/>
                    <a:pt x="41676" y="31572"/>
                    <a:pt x="41676" y="28098"/>
                  </a:cubicBezTo>
                  <a:cubicBezTo>
                    <a:pt x="41707" y="24793"/>
                    <a:pt x="40157" y="21524"/>
                    <a:pt x="37537" y="19350"/>
                  </a:cubicBezTo>
                  <a:cubicBezTo>
                    <a:pt x="36294" y="18321"/>
                    <a:pt x="34994" y="17671"/>
                    <a:pt x="33664" y="17421"/>
                  </a:cubicBezTo>
                  <a:cubicBezTo>
                    <a:pt x="31817" y="17073"/>
                    <a:pt x="29883" y="17492"/>
                    <a:pt x="28011" y="17902"/>
                  </a:cubicBezTo>
                  <a:cubicBezTo>
                    <a:pt x="25842" y="18372"/>
                    <a:pt x="23601" y="18858"/>
                    <a:pt x="21508" y="18132"/>
                  </a:cubicBezTo>
                  <a:cubicBezTo>
                    <a:pt x="19651" y="17477"/>
                    <a:pt x="18086" y="15860"/>
                    <a:pt x="17226" y="13696"/>
                  </a:cubicBezTo>
                  <a:cubicBezTo>
                    <a:pt x="16914" y="12913"/>
                    <a:pt x="16771" y="12090"/>
                    <a:pt x="16633" y="11292"/>
                  </a:cubicBezTo>
                  <a:cubicBezTo>
                    <a:pt x="16413" y="10033"/>
                    <a:pt x="16203" y="8846"/>
                    <a:pt x="15379" y="7869"/>
                  </a:cubicBezTo>
                  <a:cubicBezTo>
                    <a:pt x="14791" y="7173"/>
                    <a:pt x="13701" y="6503"/>
                    <a:pt x="12739" y="5904"/>
                  </a:cubicBezTo>
                  <a:cubicBezTo>
                    <a:pt x="12259" y="5608"/>
                    <a:pt x="11803" y="5331"/>
                    <a:pt x="11430" y="5060"/>
                  </a:cubicBezTo>
                  <a:cubicBezTo>
                    <a:pt x="11251" y="4932"/>
                    <a:pt x="11000" y="4733"/>
                    <a:pt x="10683" y="4487"/>
                  </a:cubicBezTo>
                  <a:cubicBezTo>
                    <a:pt x="8907" y="3101"/>
                    <a:pt x="5214" y="220"/>
                    <a:pt x="3771" y="1182"/>
                  </a:cubicBezTo>
                  <a:cubicBezTo>
                    <a:pt x="2620" y="1950"/>
                    <a:pt x="2574" y="4226"/>
                    <a:pt x="2543" y="6058"/>
                  </a:cubicBezTo>
                  <a:cubicBezTo>
                    <a:pt x="2528" y="6769"/>
                    <a:pt x="2512" y="7434"/>
                    <a:pt x="2436" y="7925"/>
                  </a:cubicBezTo>
                  <a:cubicBezTo>
                    <a:pt x="2267" y="9005"/>
                    <a:pt x="2021" y="10089"/>
                    <a:pt x="1781" y="11143"/>
                  </a:cubicBezTo>
                  <a:cubicBezTo>
                    <a:pt x="967" y="14689"/>
                    <a:pt x="200" y="18045"/>
                    <a:pt x="2323" y="2116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1487975" y="2739625"/>
              <a:ext cx="906350" cy="1177250"/>
            </a:xfrm>
            <a:custGeom>
              <a:avLst/>
              <a:gdLst/>
              <a:ahLst/>
              <a:cxnLst/>
              <a:rect l="l" t="t" r="r" b="b"/>
              <a:pathLst>
                <a:path w="36254" h="47090" extrusionOk="0">
                  <a:moveTo>
                    <a:pt x="17738" y="47084"/>
                  </a:moveTo>
                  <a:cubicBezTo>
                    <a:pt x="17462" y="47089"/>
                    <a:pt x="17185" y="47074"/>
                    <a:pt x="16909" y="47038"/>
                  </a:cubicBezTo>
                  <a:cubicBezTo>
                    <a:pt x="12402" y="46439"/>
                    <a:pt x="12243" y="43052"/>
                    <a:pt x="12095" y="39773"/>
                  </a:cubicBezTo>
                  <a:cubicBezTo>
                    <a:pt x="12013" y="38074"/>
                    <a:pt x="11931" y="36320"/>
                    <a:pt x="11251" y="34974"/>
                  </a:cubicBezTo>
                  <a:cubicBezTo>
                    <a:pt x="10606" y="33695"/>
                    <a:pt x="9435" y="32738"/>
                    <a:pt x="8299" y="31807"/>
                  </a:cubicBezTo>
                  <a:cubicBezTo>
                    <a:pt x="7276" y="30973"/>
                    <a:pt x="6222" y="30109"/>
                    <a:pt x="5526" y="28999"/>
                  </a:cubicBezTo>
                  <a:cubicBezTo>
                    <a:pt x="4237" y="26942"/>
                    <a:pt x="4006" y="24609"/>
                    <a:pt x="3786" y="22348"/>
                  </a:cubicBezTo>
                  <a:cubicBezTo>
                    <a:pt x="3551" y="19958"/>
                    <a:pt x="3311" y="17487"/>
                    <a:pt x="1832" y="15252"/>
                  </a:cubicBezTo>
                  <a:lnTo>
                    <a:pt x="1699" y="15057"/>
                  </a:lnTo>
                  <a:cubicBezTo>
                    <a:pt x="415" y="13159"/>
                    <a:pt x="0" y="10325"/>
                    <a:pt x="430" y="6391"/>
                  </a:cubicBezTo>
                  <a:cubicBezTo>
                    <a:pt x="594" y="4902"/>
                    <a:pt x="824" y="3198"/>
                    <a:pt x="1525" y="1837"/>
                  </a:cubicBezTo>
                  <a:cubicBezTo>
                    <a:pt x="1985" y="932"/>
                    <a:pt x="2533" y="441"/>
                    <a:pt x="3193" y="343"/>
                  </a:cubicBezTo>
                  <a:lnTo>
                    <a:pt x="3193" y="343"/>
                  </a:lnTo>
                  <a:cubicBezTo>
                    <a:pt x="5562" y="1"/>
                    <a:pt x="9399" y="3423"/>
                    <a:pt x="10345" y="5321"/>
                  </a:cubicBezTo>
                  <a:cubicBezTo>
                    <a:pt x="10765" y="6160"/>
                    <a:pt x="11082" y="7050"/>
                    <a:pt x="11389" y="7915"/>
                  </a:cubicBezTo>
                  <a:cubicBezTo>
                    <a:pt x="11732" y="8872"/>
                    <a:pt x="12085" y="9859"/>
                    <a:pt x="12576" y="10765"/>
                  </a:cubicBezTo>
                  <a:cubicBezTo>
                    <a:pt x="13972" y="13364"/>
                    <a:pt x="16582" y="15354"/>
                    <a:pt x="19554" y="16096"/>
                  </a:cubicBezTo>
                  <a:cubicBezTo>
                    <a:pt x="21534" y="16587"/>
                    <a:pt x="23499" y="16132"/>
                    <a:pt x="25397" y="15686"/>
                  </a:cubicBezTo>
                  <a:cubicBezTo>
                    <a:pt x="28067" y="15062"/>
                    <a:pt x="30590" y="14474"/>
                    <a:pt x="32984" y="16459"/>
                  </a:cubicBezTo>
                  <a:cubicBezTo>
                    <a:pt x="35041" y="18163"/>
                    <a:pt x="36253" y="20726"/>
                    <a:pt x="36227" y="23309"/>
                  </a:cubicBezTo>
                  <a:lnTo>
                    <a:pt x="36227" y="23335"/>
                  </a:lnTo>
                  <a:cubicBezTo>
                    <a:pt x="36227" y="25898"/>
                    <a:pt x="34503" y="27837"/>
                    <a:pt x="32513" y="30078"/>
                  </a:cubicBezTo>
                  <a:cubicBezTo>
                    <a:pt x="30313" y="32549"/>
                    <a:pt x="28185" y="35342"/>
                    <a:pt x="27479" y="39026"/>
                  </a:cubicBezTo>
                  <a:cubicBezTo>
                    <a:pt x="27438" y="39241"/>
                    <a:pt x="27402" y="39451"/>
                    <a:pt x="27361" y="39666"/>
                  </a:cubicBezTo>
                  <a:cubicBezTo>
                    <a:pt x="27111" y="41032"/>
                    <a:pt x="26850" y="42449"/>
                    <a:pt x="26174" y="43702"/>
                  </a:cubicBezTo>
                  <a:cubicBezTo>
                    <a:pt x="24962" y="45948"/>
                    <a:pt x="22122" y="47084"/>
                    <a:pt x="17738" y="47084"/>
                  </a:cubicBezTo>
                  <a:close/>
                  <a:moveTo>
                    <a:pt x="3224" y="517"/>
                  </a:moveTo>
                  <a:cubicBezTo>
                    <a:pt x="2625" y="604"/>
                    <a:pt x="2129" y="1065"/>
                    <a:pt x="1694" y="1914"/>
                  </a:cubicBezTo>
                  <a:cubicBezTo>
                    <a:pt x="1008" y="3249"/>
                    <a:pt x="778" y="4938"/>
                    <a:pt x="619" y="6411"/>
                  </a:cubicBezTo>
                  <a:cubicBezTo>
                    <a:pt x="195" y="10304"/>
                    <a:pt x="599" y="13103"/>
                    <a:pt x="1858" y="14955"/>
                  </a:cubicBezTo>
                  <a:cubicBezTo>
                    <a:pt x="1904" y="15026"/>
                    <a:pt x="1950" y="15093"/>
                    <a:pt x="1991" y="15154"/>
                  </a:cubicBezTo>
                  <a:cubicBezTo>
                    <a:pt x="3495" y="17426"/>
                    <a:pt x="3740" y="19917"/>
                    <a:pt x="3976" y="22327"/>
                  </a:cubicBezTo>
                  <a:cubicBezTo>
                    <a:pt x="4206" y="24670"/>
                    <a:pt x="4421" y="26880"/>
                    <a:pt x="5690" y="28901"/>
                  </a:cubicBezTo>
                  <a:cubicBezTo>
                    <a:pt x="6370" y="29986"/>
                    <a:pt x="7419" y="30840"/>
                    <a:pt x="8427" y="31669"/>
                  </a:cubicBezTo>
                  <a:cubicBezTo>
                    <a:pt x="9573" y="32610"/>
                    <a:pt x="10760" y="33583"/>
                    <a:pt x="11420" y="34892"/>
                  </a:cubicBezTo>
                  <a:cubicBezTo>
                    <a:pt x="12120" y="36274"/>
                    <a:pt x="12202" y="38049"/>
                    <a:pt x="12279" y="39763"/>
                  </a:cubicBezTo>
                  <a:cubicBezTo>
                    <a:pt x="12438" y="43114"/>
                    <a:pt x="12586" y="46286"/>
                    <a:pt x="16935" y="46859"/>
                  </a:cubicBezTo>
                  <a:cubicBezTo>
                    <a:pt x="17201" y="46890"/>
                    <a:pt x="17472" y="46905"/>
                    <a:pt x="17738" y="46905"/>
                  </a:cubicBezTo>
                  <a:cubicBezTo>
                    <a:pt x="22051" y="46905"/>
                    <a:pt x="24829" y="45800"/>
                    <a:pt x="26006" y="43615"/>
                  </a:cubicBezTo>
                  <a:cubicBezTo>
                    <a:pt x="26671" y="42387"/>
                    <a:pt x="26932" y="40986"/>
                    <a:pt x="27177" y="39630"/>
                  </a:cubicBezTo>
                  <a:cubicBezTo>
                    <a:pt x="27218" y="39415"/>
                    <a:pt x="27254" y="39205"/>
                    <a:pt x="27295" y="38990"/>
                  </a:cubicBezTo>
                  <a:cubicBezTo>
                    <a:pt x="28011" y="35261"/>
                    <a:pt x="30155" y="32447"/>
                    <a:pt x="32370" y="29955"/>
                  </a:cubicBezTo>
                  <a:cubicBezTo>
                    <a:pt x="34340" y="27740"/>
                    <a:pt x="36043" y="25827"/>
                    <a:pt x="36043" y="23325"/>
                  </a:cubicBezTo>
                  <a:lnTo>
                    <a:pt x="36043" y="23304"/>
                  </a:lnTo>
                  <a:cubicBezTo>
                    <a:pt x="36064" y="20767"/>
                    <a:pt x="34877" y="18255"/>
                    <a:pt x="32861" y="16587"/>
                  </a:cubicBezTo>
                  <a:cubicBezTo>
                    <a:pt x="30538" y="14663"/>
                    <a:pt x="28067" y="15241"/>
                    <a:pt x="25443" y="15850"/>
                  </a:cubicBezTo>
                  <a:cubicBezTo>
                    <a:pt x="23524" y="16300"/>
                    <a:pt x="21539" y="16766"/>
                    <a:pt x="19508" y="16259"/>
                  </a:cubicBezTo>
                  <a:cubicBezTo>
                    <a:pt x="16490" y="15502"/>
                    <a:pt x="13834" y="13481"/>
                    <a:pt x="12412" y="10842"/>
                  </a:cubicBezTo>
                  <a:cubicBezTo>
                    <a:pt x="11916" y="9921"/>
                    <a:pt x="11558" y="8923"/>
                    <a:pt x="11215" y="7961"/>
                  </a:cubicBezTo>
                  <a:cubicBezTo>
                    <a:pt x="10913" y="7107"/>
                    <a:pt x="10596" y="6222"/>
                    <a:pt x="10181" y="5393"/>
                  </a:cubicBezTo>
                  <a:cubicBezTo>
                    <a:pt x="9271" y="3582"/>
                    <a:pt x="5480" y="185"/>
                    <a:pt x="3224" y="51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1549100" y="2829800"/>
              <a:ext cx="774600" cy="1037175"/>
            </a:xfrm>
            <a:custGeom>
              <a:avLst/>
              <a:gdLst/>
              <a:ahLst/>
              <a:cxnLst/>
              <a:rect l="l" t="t" r="r" b="b"/>
              <a:pathLst>
                <a:path w="30984" h="41487" extrusionOk="0">
                  <a:moveTo>
                    <a:pt x="15897" y="41067"/>
                  </a:moveTo>
                  <a:cubicBezTo>
                    <a:pt x="15155" y="41067"/>
                    <a:pt x="14459" y="40924"/>
                    <a:pt x="13917" y="40586"/>
                  </a:cubicBezTo>
                  <a:cubicBezTo>
                    <a:pt x="12561" y="39742"/>
                    <a:pt x="12515" y="38105"/>
                    <a:pt x="12479" y="36662"/>
                  </a:cubicBezTo>
                  <a:cubicBezTo>
                    <a:pt x="12474" y="36453"/>
                    <a:pt x="12469" y="36248"/>
                    <a:pt x="12459" y="36048"/>
                  </a:cubicBezTo>
                  <a:cubicBezTo>
                    <a:pt x="12372" y="34176"/>
                    <a:pt x="12269" y="32053"/>
                    <a:pt x="11343" y="30211"/>
                  </a:cubicBezTo>
                  <a:cubicBezTo>
                    <a:pt x="10448" y="28430"/>
                    <a:pt x="8985" y="27233"/>
                    <a:pt x="7696" y="26179"/>
                  </a:cubicBezTo>
                  <a:cubicBezTo>
                    <a:pt x="6800" y="25448"/>
                    <a:pt x="5961" y="24757"/>
                    <a:pt x="5501" y="24026"/>
                  </a:cubicBezTo>
                  <a:cubicBezTo>
                    <a:pt x="4534" y="22480"/>
                    <a:pt x="4350" y="20634"/>
                    <a:pt x="4145" y="18495"/>
                  </a:cubicBezTo>
                  <a:cubicBezTo>
                    <a:pt x="3894" y="15917"/>
                    <a:pt x="3608" y="13000"/>
                    <a:pt x="1771" y="10227"/>
                  </a:cubicBezTo>
                  <a:lnTo>
                    <a:pt x="1623" y="10007"/>
                  </a:lnTo>
                  <a:cubicBezTo>
                    <a:pt x="272" y="8022"/>
                    <a:pt x="1" y="5106"/>
                    <a:pt x="333" y="3101"/>
                  </a:cubicBezTo>
                  <a:cubicBezTo>
                    <a:pt x="574" y="1627"/>
                    <a:pt x="1162" y="665"/>
                    <a:pt x="1981" y="384"/>
                  </a:cubicBezTo>
                  <a:lnTo>
                    <a:pt x="1981" y="384"/>
                  </a:lnTo>
                  <a:cubicBezTo>
                    <a:pt x="3112" y="0"/>
                    <a:pt x="4406" y="947"/>
                    <a:pt x="5363" y="2860"/>
                  </a:cubicBezTo>
                  <a:cubicBezTo>
                    <a:pt x="5711" y="3551"/>
                    <a:pt x="5992" y="4329"/>
                    <a:pt x="6284" y="5152"/>
                  </a:cubicBezTo>
                  <a:cubicBezTo>
                    <a:pt x="6657" y="6206"/>
                    <a:pt x="7046" y="7291"/>
                    <a:pt x="7629" y="8375"/>
                  </a:cubicBezTo>
                  <a:cubicBezTo>
                    <a:pt x="9389" y="11634"/>
                    <a:pt x="12663" y="14131"/>
                    <a:pt x="16398" y="15062"/>
                  </a:cubicBezTo>
                  <a:cubicBezTo>
                    <a:pt x="17227" y="15267"/>
                    <a:pt x="18081" y="15369"/>
                    <a:pt x="18936" y="15364"/>
                  </a:cubicBezTo>
                  <a:cubicBezTo>
                    <a:pt x="20634" y="15364"/>
                    <a:pt x="22220" y="14996"/>
                    <a:pt x="23622" y="14668"/>
                  </a:cubicBezTo>
                  <a:cubicBezTo>
                    <a:pt x="24753" y="14402"/>
                    <a:pt x="25822" y="14157"/>
                    <a:pt x="26707" y="14157"/>
                  </a:cubicBezTo>
                  <a:lnTo>
                    <a:pt x="26707" y="14157"/>
                  </a:lnTo>
                  <a:cubicBezTo>
                    <a:pt x="27510" y="14157"/>
                    <a:pt x="28088" y="14361"/>
                    <a:pt x="28687" y="14863"/>
                  </a:cubicBezTo>
                  <a:cubicBezTo>
                    <a:pt x="30135" y="16060"/>
                    <a:pt x="30984" y="17861"/>
                    <a:pt x="30969" y="19682"/>
                  </a:cubicBezTo>
                  <a:lnTo>
                    <a:pt x="30969" y="19728"/>
                  </a:lnTo>
                  <a:cubicBezTo>
                    <a:pt x="30969" y="21242"/>
                    <a:pt x="29864" y="22557"/>
                    <a:pt x="27914" y="24752"/>
                  </a:cubicBezTo>
                  <a:cubicBezTo>
                    <a:pt x="25648" y="27305"/>
                    <a:pt x="24221" y="29418"/>
                    <a:pt x="23289" y="31602"/>
                  </a:cubicBezTo>
                  <a:cubicBezTo>
                    <a:pt x="22895" y="32539"/>
                    <a:pt x="22716" y="33588"/>
                    <a:pt x="22537" y="34606"/>
                  </a:cubicBezTo>
                  <a:cubicBezTo>
                    <a:pt x="22225" y="36406"/>
                    <a:pt x="21903" y="38274"/>
                    <a:pt x="20389" y="39553"/>
                  </a:cubicBezTo>
                  <a:cubicBezTo>
                    <a:pt x="19432" y="40361"/>
                    <a:pt x="17549" y="41067"/>
                    <a:pt x="15897" y="41067"/>
                  </a:cubicBezTo>
                  <a:close/>
                  <a:moveTo>
                    <a:pt x="2042" y="553"/>
                  </a:moveTo>
                  <a:cubicBezTo>
                    <a:pt x="1290" y="809"/>
                    <a:pt x="748" y="1724"/>
                    <a:pt x="518" y="3131"/>
                  </a:cubicBezTo>
                  <a:cubicBezTo>
                    <a:pt x="200" y="5040"/>
                    <a:pt x="461" y="7976"/>
                    <a:pt x="1781" y="9910"/>
                  </a:cubicBezTo>
                  <a:cubicBezTo>
                    <a:pt x="1833" y="9987"/>
                    <a:pt x="1884" y="10064"/>
                    <a:pt x="1930" y="10130"/>
                  </a:cubicBezTo>
                  <a:cubicBezTo>
                    <a:pt x="3787" y="12939"/>
                    <a:pt x="4073" y="15881"/>
                    <a:pt x="4329" y="18475"/>
                  </a:cubicBezTo>
                  <a:cubicBezTo>
                    <a:pt x="4534" y="20593"/>
                    <a:pt x="4713" y="22424"/>
                    <a:pt x="5659" y="23928"/>
                  </a:cubicBezTo>
                  <a:cubicBezTo>
                    <a:pt x="6110" y="24639"/>
                    <a:pt x="6938" y="25320"/>
                    <a:pt x="7813" y="26041"/>
                  </a:cubicBezTo>
                  <a:cubicBezTo>
                    <a:pt x="9118" y="27111"/>
                    <a:pt x="10591" y="28318"/>
                    <a:pt x="11507" y="30134"/>
                  </a:cubicBezTo>
                  <a:cubicBezTo>
                    <a:pt x="12454" y="32007"/>
                    <a:pt x="12556" y="34145"/>
                    <a:pt x="12643" y="36033"/>
                  </a:cubicBezTo>
                  <a:cubicBezTo>
                    <a:pt x="12653" y="36238"/>
                    <a:pt x="12658" y="36442"/>
                    <a:pt x="12663" y="36652"/>
                  </a:cubicBezTo>
                  <a:cubicBezTo>
                    <a:pt x="12699" y="38054"/>
                    <a:pt x="12745" y="39640"/>
                    <a:pt x="14019" y="40433"/>
                  </a:cubicBezTo>
                  <a:cubicBezTo>
                    <a:pt x="15702" y="41487"/>
                    <a:pt x="18920" y="40556"/>
                    <a:pt x="20266" y="39420"/>
                  </a:cubicBezTo>
                  <a:cubicBezTo>
                    <a:pt x="21729" y="38177"/>
                    <a:pt x="22031" y="36427"/>
                    <a:pt x="22353" y="34575"/>
                  </a:cubicBezTo>
                  <a:cubicBezTo>
                    <a:pt x="22532" y="33547"/>
                    <a:pt x="22716" y="32488"/>
                    <a:pt x="23121" y="31536"/>
                  </a:cubicBezTo>
                  <a:cubicBezTo>
                    <a:pt x="24057" y="29331"/>
                    <a:pt x="25494" y="27203"/>
                    <a:pt x="27776" y="24634"/>
                  </a:cubicBezTo>
                  <a:cubicBezTo>
                    <a:pt x="29700" y="22475"/>
                    <a:pt x="30784" y="21181"/>
                    <a:pt x="30784" y="19723"/>
                  </a:cubicBezTo>
                  <a:lnTo>
                    <a:pt x="30784" y="19677"/>
                  </a:lnTo>
                  <a:cubicBezTo>
                    <a:pt x="30800" y="17907"/>
                    <a:pt x="29971" y="16157"/>
                    <a:pt x="28569" y="14996"/>
                  </a:cubicBezTo>
                  <a:cubicBezTo>
                    <a:pt x="28001" y="14525"/>
                    <a:pt x="27459" y="14331"/>
                    <a:pt x="26707" y="14331"/>
                  </a:cubicBezTo>
                  <a:lnTo>
                    <a:pt x="26707" y="14331"/>
                  </a:lnTo>
                  <a:cubicBezTo>
                    <a:pt x="25842" y="14331"/>
                    <a:pt x="24788" y="14576"/>
                    <a:pt x="23673" y="14842"/>
                  </a:cubicBezTo>
                  <a:cubicBezTo>
                    <a:pt x="22256" y="15170"/>
                    <a:pt x="20655" y="15543"/>
                    <a:pt x="18941" y="15543"/>
                  </a:cubicBezTo>
                  <a:cubicBezTo>
                    <a:pt x="18066" y="15548"/>
                    <a:pt x="17201" y="15441"/>
                    <a:pt x="16352" y="15236"/>
                  </a:cubicBezTo>
                  <a:cubicBezTo>
                    <a:pt x="12571" y="14290"/>
                    <a:pt x="9246" y="11757"/>
                    <a:pt x="7465" y="8457"/>
                  </a:cubicBezTo>
                  <a:cubicBezTo>
                    <a:pt x="6877" y="7362"/>
                    <a:pt x="6488" y="6273"/>
                    <a:pt x="6110" y="5219"/>
                  </a:cubicBezTo>
                  <a:cubicBezTo>
                    <a:pt x="5818" y="4395"/>
                    <a:pt x="5542" y="3623"/>
                    <a:pt x="5199" y="2937"/>
                  </a:cubicBezTo>
                  <a:cubicBezTo>
                    <a:pt x="4298" y="1146"/>
                    <a:pt x="3065" y="210"/>
                    <a:pt x="2047" y="553"/>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1571500" y="2859600"/>
              <a:ext cx="728925" cy="974650"/>
            </a:xfrm>
            <a:custGeom>
              <a:avLst/>
              <a:gdLst/>
              <a:ahLst/>
              <a:cxnLst/>
              <a:rect l="l" t="t" r="r" b="b"/>
              <a:pathLst>
                <a:path w="29157" h="38986" extrusionOk="0">
                  <a:moveTo>
                    <a:pt x="15001" y="38985"/>
                  </a:moveTo>
                  <a:cubicBezTo>
                    <a:pt x="14392" y="38985"/>
                    <a:pt x="13885" y="38872"/>
                    <a:pt x="13532" y="38652"/>
                  </a:cubicBezTo>
                  <a:cubicBezTo>
                    <a:pt x="12652" y="38100"/>
                    <a:pt x="12560" y="37026"/>
                    <a:pt x="12519" y="35445"/>
                  </a:cubicBezTo>
                  <a:cubicBezTo>
                    <a:pt x="12514" y="35230"/>
                    <a:pt x="12509" y="35020"/>
                    <a:pt x="12499" y="34815"/>
                  </a:cubicBezTo>
                  <a:cubicBezTo>
                    <a:pt x="12407" y="32861"/>
                    <a:pt x="12304" y="30641"/>
                    <a:pt x="11291" y="28635"/>
                  </a:cubicBezTo>
                  <a:cubicBezTo>
                    <a:pt x="10309" y="26691"/>
                    <a:pt x="8769" y="25427"/>
                    <a:pt x="7413" y="24317"/>
                  </a:cubicBezTo>
                  <a:cubicBezTo>
                    <a:pt x="6585" y="23632"/>
                    <a:pt x="5797" y="22992"/>
                    <a:pt x="5408" y="22378"/>
                  </a:cubicBezTo>
                  <a:cubicBezTo>
                    <a:pt x="4548" y="21007"/>
                    <a:pt x="4380" y="19252"/>
                    <a:pt x="4180" y="17221"/>
                  </a:cubicBezTo>
                  <a:cubicBezTo>
                    <a:pt x="3919" y="14545"/>
                    <a:pt x="3622" y="11512"/>
                    <a:pt x="1668" y="8560"/>
                  </a:cubicBezTo>
                  <a:cubicBezTo>
                    <a:pt x="1622" y="8493"/>
                    <a:pt x="1566" y="8416"/>
                    <a:pt x="1515" y="8335"/>
                  </a:cubicBezTo>
                  <a:cubicBezTo>
                    <a:pt x="476" y="6810"/>
                    <a:pt x="0" y="4221"/>
                    <a:pt x="364" y="2047"/>
                  </a:cubicBezTo>
                  <a:cubicBezTo>
                    <a:pt x="573" y="747"/>
                    <a:pt x="1039" y="154"/>
                    <a:pt x="1402" y="31"/>
                  </a:cubicBezTo>
                  <a:cubicBezTo>
                    <a:pt x="1458" y="11"/>
                    <a:pt x="1520" y="0"/>
                    <a:pt x="1581" y="0"/>
                  </a:cubicBezTo>
                  <a:cubicBezTo>
                    <a:pt x="2052" y="0"/>
                    <a:pt x="2860" y="538"/>
                    <a:pt x="3622" y="2047"/>
                  </a:cubicBezTo>
                  <a:cubicBezTo>
                    <a:pt x="3945" y="2691"/>
                    <a:pt x="4216" y="3444"/>
                    <a:pt x="4497" y="4242"/>
                  </a:cubicBezTo>
                  <a:cubicBezTo>
                    <a:pt x="4886" y="5331"/>
                    <a:pt x="5285" y="6447"/>
                    <a:pt x="5899" y="7588"/>
                  </a:cubicBezTo>
                  <a:cubicBezTo>
                    <a:pt x="7777" y="11067"/>
                    <a:pt x="11276" y="13737"/>
                    <a:pt x="15262" y="14735"/>
                  </a:cubicBezTo>
                  <a:cubicBezTo>
                    <a:pt x="16172" y="14955"/>
                    <a:pt x="17103" y="15067"/>
                    <a:pt x="18040" y="15062"/>
                  </a:cubicBezTo>
                  <a:cubicBezTo>
                    <a:pt x="19851" y="15062"/>
                    <a:pt x="21498" y="14678"/>
                    <a:pt x="22951" y="14341"/>
                  </a:cubicBezTo>
                  <a:cubicBezTo>
                    <a:pt x="24025" y="14090"/>
                    <a:pt x="25038" y="13850"/>
                    <a:pt x="25811" y="13850"/>
                  </a:cubicBezTo>
                  <a:cubicBezTo>
                    <a:pt x="26389" y="13850"/>
                    <a:pt x="26747" y="13978"/>
                    <a:pt x="27177" y="14336"/>
                  </a:cubicBezTo>
                  <a:cubicBezTo>
                    <a:pt x="28420" y="15369"/>
                    <a:pt x="29157" y="16914"/>
                    <a:pt x="29142" y="18480"/>
                  </a:cubicBezTo>
                  <a:lnTo>
                    <a:pt x="29142" y="18526"/>
                  </a:lnTo>
                  <a:cubicBezTo>
                    <a:pt x="29142" y="19738"/>
                    <a:pt x="28118" y="20951"/>
                    <a:pt x="26307" y="22982"/>
                  </a:cubicBezTo>
                  <a:cubicBezTo>
                    <a:pt x="23969" y="25612"/>
                    <a:pt x="22496" y="27801"/>
                    <a:pt x="21529" y="30083"/>
                  </a:cubicBezTo>
                  <a:cubicBezTo>
                    <a:pt x="21099" y="31106"/>
                    <a:pt x="20905" y="32206"/>
                    <a:pt x="20720" y="33270"/>
                  </a:cubicBezTo>
                  <a:cubicBezTo>
                    <a:pt x="20424" y="35000"/>
                    <a:pt x="20137" y="36627"/>
                    <a:pt x="18874" y="37696"/>
                  </a:cubicBezTo>
                  <a:cubicBezTo>
                    <a:pt x="18121" y="38330"/>
                    <a:pt x="16469" y="38985"/>
                    <a:pt x="15001" y="38985"/>
                  </a:cubicBezTo>
                  <a:close/>
                  <a:moveTo>
                    <a:pt x="1581" y="179"/>
                  </a:moveTo>
                  <a:cubicBezTo>
                    <a:pt x="1540" y="179"/>
                    <a:pt x="1499" y="185"/>
                    <a:pt x="1463" y="200"/>
                  </a:cubicBezTo>
                  <a:cubicBezTo>
                    <a:pt x="1223" y="282"/>
                    <a:pt x="763" y="768"/>
                    <a:pt x="548" y="2072"/>
                  </a:cubicBezTo>
                  <a:cubicBezTo>
                    <a:pt x="195" y="4211"/>
                    <a:pt x="655" y="6749"/>
                    <a:pt x="1673" y="8237"/>
                  </a:cubicBezTo>
                  <a:cubicBezTo>
                    <a:pt x="1724" y="8319"/>
                    <a:pt x="1781" y="8396"/>
                    <a:pt x="1827" y="8468"/>
                  </a:cubicBezTo>
                  <a:cubicBezTo>
                    <a:pt x="3802" y="11455"/>
                    <a:pt x="4103" y="14510"/>
                    <a:pt x="4364" y="17201"/>
                  </a:cubicBezTo>
                  <a:cubicBezTo>
                    <a:pt x="4564" y="19216"/>
                    <a:pt x="4733" y="20951"/>
                    <a:pt x="5572" y="22286"/>
                  </a:cubicBezTo>
                  <a:cubicBezTo>
                    <a:pt x="5940" y="22874"/>
                    <a:pt x="6713" y="23509"/>
                    <a:pt x="7536" y="24179"/>
                  </a:cubicBezTo>
                  <a:cubicBezTo>
                    <a:pt x="8907" y="25305"/>
                    <a:pt x="10458" y="26579"/>
                    <a:pt x="11460" y="28558"/>
                  </a:cubicBezTo>
                  <a:cubicBezTo>
                    <a:pt x="12489" y="30595"/>
                    <a:pt x="12591" y="32835"/>
                    <a:pt x="12683" y="34810"/>
                  </a:cubicBezTo>
                  <a:cubicBezTo>
                    <a:pt x="12693" y="35015"/>
                    <a:pt x="12698" y="35225"/>
                    <a:pt x="12704" y="35440"/>
                  </a:cubicBezTo>
                  <a:cubicBezTo>
                    <a:pt x="12744" y="36964"/>
                    <a:pt x="12831" y="37998"/>
                    <a:pt x="13635" y="38504"/>
                  </a:cubicBezTo>
                  <a:cubicBezTo>
                    <a:pt x="13957" y="38704"/>
                    <a:pt x="14433" y="38811"/>
                    <a:pt x="15001" y="38811"/>
                  </a:cubicBezTo>
                  <a:cubicBezTo>
                    <a:pt x="16423" y="38811"/>
                    <a:pt x="18019" y="38177"/>
                    <a:pt x="18746" y="37563"/>
                  </a:cubicBezTo>
                  <a:cubicBezTo>
                    <a:pt x="19958" y="36534"/>
                    <a:pt x="20240" y="34938"/>
                    <a:pt x="20536" y="33245"/>
                  </a:cubicBezTo>
                  <a:cubicBezTo>
                    <a:pt x="20720" y="32170"/>
                    <a:pt x="20915" y="31060"/>
                    <a:pt x="21355" y="30017"/>
                  </a:cubicBezTo>
                  <a:cubicBezTo>
                    <a:pt x="22332" y="27719"/>
                    <a:pt x="23811" y="25514"/>
                    <a:pt x="26164" y="22874"/>
                  </a:cubicBezTo>
                  <a:cubicBezTo>
                    <a:pt x="27944" y="20869"/>
                    <a:pt x="28952" y="19682"/>
                    <a:pt x="28952" y="18526"/>
                  </a:cubicBezTo>
                  <a:lnTo>
                    <a:pt x="28952" y="18480"/>
                  </a:lnTo>
                  <a:cubicBezTo>
                    <a:pt x="28968" y="16970"/>
                    <a:pt x="28256" y="15471"/>
                    <a:pt x="27054" y="14474"/>
                  </a:cubicBezTo>
                  <a:cubicBezTo>
                    <a:pt x="26655" y="14146"/>
                    <a:pt x="26343" y="14034"/>
                    <a:pt x="25806" y="14034"/>
                  </a:cubicBezTo>
                  <a:cubicBezTo>
                    <a:pt x="25059" y="14034"/>
                    <a:pt x="24056" y="14269"/>
                    <a:pt x="22992" y="14515"/>
                  </a:cubicBezTo>
                  <a:cubicBezTo>
                    <a:pt x="21529" y="14858"/>
                    <a:pt x="19871" y="15246"/>
                    <a:pt x="18034" y="15246"/>
                  </a:cubicBezTo>
                  <a:cubicBezTo>
                    <a:pt x="17083" y="15246"/>
                    <a:pt x="16136" y="15134"/>
                    <a:pt x="15210" y="14909"/>
                  </a:cubicBezTo>
                  <a:cubicBezTo>
                    <a:pt x="11174" y="13901"/>
                    <a:pt x="7628" y="11194"/>
                    <a:pt x="5730" y="7669"/>
                  </a:cubicBezTo>
                  <a:cubicBezTo>
                    <a:pt x="5106" y="6518"/>
                    <a:pt x="4707" y="5398"/>
                    <a:pt x="4323" y="4313"/>
                  </a:cubicBezTo>
                  <a:cubicBezTo>
                    <a:pt x="4037" y="3510"/>
                    <a:pt x="3766" y="2763"/>
                    <a:pt x="3449" y="2129"/>
                  </a:cubicBezTo>
                  <a:cubicBezTo>
                    <a:pt x="2778" y="788"/>
                    <a:pt x="2011" y="179"/>
                    <a:pt x="1581" y="179"/>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1721150" y="3227200"/>
              <a:ext cx="535275" cy="567525"/>
            </a:xfrm>
            <a:custGeom>
              <a:avLst/>
              <a:gdLst/>
              <a:ahLst/>
              <a:cxnLst/>
              <a:rect l="l" t="t" r="r" b="b"/>
              <a:pathLst>
                <a:path w="21411" h="22701" extrusionOk="0">
                  <a:moveTo>
                    <a:pt x="9669" y="22501"/>
                  </a:moveTo>
                  <a:cubicBezTo>
                    <a:pt x="9322" y="22511"/>
                    <a:pt x="8984" y="22383"/>
                    <a:pt x="8733" y="22143"/>
                  </a:cubicBezTo>
                  <a:cubicBezTo>
                    <a:pt x="8089" y="21513"/>
                    <a:pt x="8176" y="20510"/>
                    <a:pt x="8247" y="19625"/>
                  </a:cubicBezTo>
                  <a:cubicBezTo>
                    <a:pt x="8268" y="19370"/>
                    <a:pt x="8288" y="19134"/>
                    <a:pt x="8293" y="18919"/>
                  </a:cubicBezTo>
                  <a:cubicBezTo>
                    <a:pt x="8293" y="17610"/>
                    <a:pt x="8094" y="16310"/>
                    <a:pt x="7690" y="15067"/>
                  </a:cubicBezTo>
                  <a:cubicBezTo>
                    <a:pt x="7117" y="13302"/>
                    <a:pt x="6180" y="11675"/>
                    <a:pt x="4937" y="10299"/>
                  </a:cubicBezTo>
                  <a:cubicBezTo>
                    <a:pt x="4472" y="9787"/>
                    <a:pt x="3853" y="9316"/>
                    <a:pt x="3249" y="8861"/>
                  </a:cubicBezTo>
                  <a:cubicBezTo>
                    <a:pt x="2410" y="8232"/>
                    <a:pt x="1545" y="7582"/>
                    <a:pt x="1034" y="6764"/>
                  </a:cubicBezTo>
                  <a:cubicBezTo>
                    <a:pt x="394" y="5740"/>
                    <a:pt x="235" y="4175"/>
                    <a:pt x="61" y="2353"/>
                  </a:cubicBezTo>
                  <a:cubicBezTo>
                    <a:pt x="0" y="1750"/>
                    <a:pt x="159" y="1294"/>
                    <a:pt x="532" y="993"/>
                  </a:cubicBezTo>
                  <a:cubicBezTo>
                    <a:pt x="1770" y="0"/>
                    <a:pt x="5147" y="839"/>
                    <a:pt x="8718" y="1734"/>
                  </a:cubicBezTo>
                  <a:lnTo>
                    <a:pt x="8795" y="1750"/>
                  </a:lnTo>
                  <a:cubicBezTo>
                    <a:pt x="9859" y="2011"/>
                    <a:pt x="10954" y="2144"/>
                    <a:pt x="12048" y="2144"/>
                  </a:cubicBezTo>
                  <a:cubicBezTo>
                    <a:pt x="13302" y="2144"/>
                    <a:pt x="14479" y="2031"/>
                    <a:pt x="15456" y="1821"/>
                  </a:cubicBezTo>
                  <a:cubicBezTo>
                    <a:pt x="15850" y="1729"/>
                    <a:pt x="16244" y="1612"/>
                    <a:pt x="16622" y="1468"/>
                  </a:cubicBezTo>
                  <a:cubicBezTo>
                    <a:pt x="17170" y="1279"/>
                    <a:pt x="17738" y="1085"/>
                    <a:pt x="18331" y="1028"/>
                  </a:cubicBezTo>
                  <a:cubicBezTo>
                    <a:pt x="19170" y="947"/>
                    <a:pt x="20280" y="1146"/>
                    <a:pt x="20884" y="1965"/>
                  </a:cubicBezTo>
                  <a:cubicBezTo>
                    <a:pt x="21324" y="2553"/>
                    <a:pt x="21411" y="3392"/>
                    <a:pt x="21114" y="4200"/>
                  </a:cubicBezTo>
                  <a:cubicBezTo>
                    <a:pt x="20787" y="5101"/>
                    <a:pt x="20076" y="5858"/>
                    <a:pt x="19390" y="6590"/>
                  </a:cubicBezTo>
                  <a:cubicBezTo>
                    <a:pt x="19216" y="6774"/>
                    <a:pt x="19042" y="6953"/>
                    <a:pt x="18884" y="7137"/>
                  </a:cubicBezTo>
                  <a:cubicBezTo>
                    <a:pt x="16413" y="9915"/>
                    <a:pt x="14842" y="12253"/>
                    <a:pt x="13798" y="14714"/>
                  </a:cubicBezTo>
                  <a:cubicBezTo>
                    <a:pt x="13287" y="15921"/>
                    <a:pt x="13072" y="17175"/>
                    <a:pt x="12877" y="18280"/>
                  </a:cubicBezTo>
                  <a:cubicBezTo>
                    <a:pt x="12621" y="19743"/>
                    <a:pt x="12407" y="21012"/>
                    <a:pt x="11634" y="21667"/>
                  </a:cubicBezTo>
                  <a:cubicBezTo>
                    <a:pt x="11153" y="22076"/>
                    <a:pt x="10376" y="22501"/>
                    <a:pt x="9669" y="22501"/>
                  </a:cubicBezTo>
                  <a:close/>
                  <a:moveTo>
                    <a:pt x="2307" y="721"/>
                  </a:moveTo>
                  <a:cubicBezTo>
                    <a:pt x="1586" y="721"/>
                    <a:pt x="1013" y="839"/>
                    <a:pt x="655" y="1126"/>
                  </a:cubicBezTo>
                  <a:cubicBezTo>
                    <a:pt x="328" y="1392"/>
                    <a:pt x="194" y="1786"/>
                    <a:pt x="246" y="2333"/>
                  </a:cubicBezTo>
                  <a:cubicBezTo>
                    <a:pt x="425" y="4134"/>
                    <a:pt x="573" y="5684"/>
                    <a:pt x="1192" y="6671"/>
                  </a:cubicBezTo>
                  <a:cubicBezTo>
                    <a:pt x="1688" y="7459"/>
                    <a:pt x="2543" y="8104"/>
                    <a:pt x="3366" y="8723"/>
                  </a:cubicBezTo>
                  <a:cubicBezTo>
                    <a:pt x="3975" y="9178"/>
                    <a:pt x="4605" y="9654"/>
                    <a:pt x="5080" y="10181"/>
                  </a:cubicBezTo>
                  <a:cubicBezTo>
                    <a:pt x="6344" y="11573"/>
                    <a:pt x="7291" y="13220"/>
                    <a:pt x="7874" y="15011"/>
                  </a:cubicBezTo>
                  <a:cubicBezTo>
                    <a:pt x="8283" y="16274"/>
                    <a:pt x="8488" y="17594"/>
                    <a:pt x="8483" y="18919"/>
                  </a:cubicBezTo>
                  <a:cubicBezTo>
                    <a:pt x="8483" y="19139"/>
                    <a:pt x="8462" y="19380"/>
                    <a:pt x="8442" y="19636"/>
                  </a:cubicBezTo>
                  <a:cubicBezTo>
                    <a:pt x="8370" y="20485"/>
                    <a:pt x="8288" y="21447"/>
                    <a:pt x="8871" y="22015"/>
                  </a:cubicBezTo>
                  <a:cubicBezTo>
                    <a:pt x="9577" y="22700"/>
                    <a:pt x="10867" y="22081"/>
                    <a:pt x="11516" y="21529"/>
                  </a:cubicBezTo>
                  <a:cubicBezTo>
                    <a:pt x="12238" y="20920"/>
                    <a:pt x="12453" y="19682"/>
                    <a:pt x="12698" y="18249"/>
                  </a:cubicBezTo>
                  <a:cubicBezTo>
                    <a:pt x="12893" y="17134"/>
                    <a:pt x="13113" y="15870"/>
                    <a:pt x="13629" y="14647"/>
                  </a:cubicBezTo>
                  <a:cubicBezTo>
                    <a:pt x="14683" y="12166"/>
                    <a:pt x="16259" y="9813"/>
                    <a:pt x="18745" y="7019"/>
                  </a:cubicBezTo>
                  <a:cubicBezTo>
                    <a:pt x="18909" y="6840"/>
                    <a:pt x="19083" y="6656"/>
                    <a:pt x="19257" y="6467"/>
                  </a:cubicBezTo>
                  <a:cubicBezTo>
                    <a:pt x="19932" y="5751"/>
                    <a:pt x="20628" y="5004"/>
                    <a:pt x="20945" y="4139"/>
                  </a:cubicBezTo>
                  <a:cubicBezTo>
                    <a:pt x="21222" y="3387"/>
                    <a:pt x="21145" y="2609"/>
                    <a:pt x="20741" y="2067"/>
                  </a:cubicBezTo>
                  <a:cubicBezTo>
                    <a:pt x="20280" y="1443"/>
                    <a:pt x="19344" y="1105"/>
                    <a:pt x="18357" y="1202"/>
                  </a:cubicBezTo>
                  <a:cubicBezTo>
                    <a:pt x="17789" y="1259"/>
                    <a:pt x="17231" y="1453"/>
                    <a:pt x="16694" y="1637"/>
                  </a:cubicBezTo>
                  <a:cubicBezTo>
                    <a:pt x="16305" y="1780"/>
                    <a:pt x="15906" y="1898"/>
                    <a:pt x="15502" y="1995"/>
                  </a:cubicBezTo>
                  <a:cubicBezTo>
                    <a:pt x="14514" y="2205"/>
                    <a:pt x="13322" y="2318"/>
                    <a:pt x="12059" y="2318"/>
                  </a:cubicBezTo>
                  <a:cubicBezTo>
                    <a:pt x="10943" y="2323"/>
                    <a:pt x="9838" y="2190"/>
                    <a:pt x="8754" y="1924"/>
                  </a:cubicBezTo>
                  <a:lnTo>
                    <a:pt x="8682" y="1903"/>
                  </a:lnTo>
                  <a:cubicBezTo>
                    <a:pt x="6339" y="1320"/>
                    <a:pt x="3945" y="721"/>
                    <a:pt x="2307" y="72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1766550" y="3285250"/>
              <a:ext cx="439100" cy="451775"/>
            </a:xfrm>
            <a:custGeom>
              <a:avLst/>
              <a:gdLst/>
              <a:ahLst/>
              <a:cxnLst/>
              <a:rect l="l" t="t" r="r" b="b"/>
              <a:pathLst>
                <a:path w="17564" h="18071" extrusionOk="0">
                  <a:moveTo>
                    <a:pt x="8406" y="18071"/>
                  </a:moveTo>
                  <a:cubicBezTo>
                    <a:pt x="8304" y="18071"/>
                    <a:pt x="8207" y="18030"/>
                    <a:pt x="8135" y="17958"/>
                  </a:cubicBezTo>
                  <a:cubicBezTo>
                    <a:pt x="7797" y="17621"/>
                    <a:pt x="7777" y="16536"/>
                    <a:pt x="7828" y="15687"/>
                  </a:cubicBezTo>
                  <a:cubicBezTo>
                    <a:pt x="7833" y="15533"/>
                    <a:pt x="7843" y="15385"/>
                    <a:pt x="7853" y="15231"/>
                  </a:cubicBezTo>
                  <a:cubicBezTo>
                    <a:pt x="7920" y="14234"/>
                    <a:pt x="7981" y="13200"/>
                    <a:pt x="7669" y="12223"/>
                  </a:cubicBezTo>
                  <a:cubicBezTo>
                    <a:pt x="7020" y="10223"/>
                    <a:pt x="5955" y="8381"/>
                    <a:pt x="4543" y="6815"/>
                  </a:cubicBezTo>
                  <a:cubicBezTo>
                    <a:pt x="3960" y="6176"/>
                    <a:pt x="3264" y="5654"/>
                    <a:pt x="2599" y="5148"/>
                  </a:cubicBezTo>
                  <a:cubicBezTo>
                    <a:pt x="1034" y="3971"/>
                    <a:pt x="231" y="2804"/>
                    <a:pt x="67" y="1474"/>
                  </a:cubicBezTo>
                  <a:cubicBezTo>
                    <a:pt x="0" y="973"/>
                    <a:pt x="215" y="471"/>
                    <a:pt x="594" y="236"/>
                  </a:cubicBezTo>
                  <a:lnTo>
                    <a:pt x="594" y="236"/>
                  </a:lnTo>
                  <a:cubicBezTo>
                    <a:pt x="640" y="211"/>
                    <a:pt x="686" y="185"/>
                    <a:pt x="732" y="170"/>
                  </a:cubicBezTo>
                  <a:cubicBezTo>
                    <a:pt x="1131" y="1"/>
                    <a:pt x="1597" y="103"/>
                    <a:pt x="1934" y="175"/>
                  </a:cubicBezTo>
                  <a:cubicBezTo>
                    <a:pt x="2507" y="303"/>
                    <a:pt x="3101" y="420"/>
                    <a:pt x="3669" y="533"/>
                  </a:cubicBezTo>
                  <a:cubicBezTo>
                    <a:pt x="4579" y="717"/>
                    <a:pt x="5521" y="906"/>
                    <a:pt x="6431" y="1131"/>
                  </a:cubicBezTo>
                  <a:lnTo>
                    <a:pt x="6503" y="1152"/>
                  </a:lnTo>
                  <a:cubicBezTo>
                    <a:pt x="9460" y="1878"/>
                    <a:pt x="12565" y="1740"/>
                    <a:pt x="15251" y="748"/>
                  </a:cubicBezTo>
                  <a:lnTo>
                    <a:pt x="15343" y="717"/>
                  </a:lnTo>
                  <a:cubicBezTo>
                    <a:pt x="15661" y="594"/>
                    <a:pt x="15993" y="471"/>
                    <a:pt x="16346" y="466"/>
                  </a:cubicBezTo>
                  <a:cubicBezTo>
                    <a:pt x="16730" y="456"/>
                    <a:pt x="17180" y="615"/>
                    <a:pt x="17349" y="993"/>
                  </a:cubicBezTo>
                  <a:cubicBezTo>
                    <a:pt x="17564" y="1469"/>
                    <a:pt x="17211" y="1970"/>
                    <a:pt x="16878" y="2354"/>
                  </a:cubicBezTo>
                  <a:cubicBezTo>
                    <a:pt x="16413" y="2891"/>
                    <a:pt x="15927" y="3434"/>
                    <a:pt x="15451" y="3961"/>
                  </a:cubicBezTo>
                  <a:cubicBezTo>
                    <a:pt x="14504" y="5015"/>
                    <a:pt x="13522" y="6099"/>
                    <a:pt x="12658" y="7225"/>
                  </a:cubicBezTo>
                  <a:cubicBezTo>
                    <a:pt x="11731" y="8432"/>
                    <a:pt x="10632" y="10289"/>
                    <a:pt x="10253" y="11722"/>
                  </a:cubicBezTo>
                  <a:cubicBezTo>
                    <a:pt x="9926" y="12499"/>
                    <a:pt x="9905" y="13272"/>
                    <a:pt x="9890" y="14085"/>
                  </a:cubicBezTo>
                  <a:cubicBezTo>
                    <a:pt x="9885" y="14464"/>
                    <a:pt x="9874" y="14858"/>
                    <a:pt x="9833" y="15247"/>
                  </a:cubicBezTo>
                  <a:cubicBezTo>
                    <a:pt x="9757" y="15963"/>
                    <a:pt x="9521" y="16654"/>
                    <a:pt x="9138" y="17268"/>
                  </a:cubicBezTo>
                  <a:lnTo>
                    <a:pt x="9102" y="17329"/>
                  </a:lnTo>
                  <a:cubicBezTo>
                    <a:pt x="8831" y="17774"/>
                    <a:pt x="8606" y="18071"/>
                    <a:pt x="8411" y="18071"/>
                  </a:cubicBezTo>
                  <a:close/>
                  <a:moveTo>
                    <a:pt x="701" y="390"/>
                  </a:moveTo>
                  <a:cubicBezTo>
                    <a:pt x="328" y="620"/>
                    <a:pt x="210" y="1091"/>
                    <a:pt x="251" y="1454"/>
                  </a:cubicBezTo>
                  <a:cubicBezTo>
                    <a:pt x="410" y="2733"/>
                    <a:pt x="1192" y="3863"/>
                    <a:pt x="2712" y="5009"/>
                  </a:cubicBezTo>
                  <a:cubicBezTo>
                    <a:pt x="3392" y="5521"/>
                    <a:pt x="4093" y="6043"/>
                    <a:pt x="4687" y="6703"/>
                  </a:cubicBezTo>
                  <a:cubicBezTo>
                    <a:pt x="6114" y="8284"/>
                    <a:pt x="7188" y="10146"/>
                    <a:pt x="7843" y="12172"/>
                  </a:cubicBezTo>
                  <a:cubicBezTo>
                    <a:pt x="8171" y="13180"/>
                    <a:pt x="8099" y="14229"/>
                    <a:pt x="8038" y="15242"/>
                  </a:cubicBezTo>
                  <a:cubicBezTo>
                    <a:pt x="8027" y="15395"/>
                    <a:pt x="8017" y="15549"/>
                    <a:pt x="8012" y="15697"/>
                  </a:cubicBezTo>
                  <a:cubicBezTo>
                    <a:pt x="7946" y="16833"/>
                    <a:pt x="8043" y="17610"/>
                    <a:pt x="8268" y="17835"/>
                  </a:cubicBezTo>
                  <a:cubicBezTo>
                    <a:pt x="8299" y="17871"/>
                    <a:pt x="8350" y="17897"/>
                    <a:pt x="8401" y="17897"/>
                  </a:cubicBezTo>
                  <a:lnTo>
                    <a:pt x="8401" y="17897"/>
                  </a:lnTo>
                  <a:cubicBezTo>
                    <a:pt x="8437" y="17897"/>
                    <a:pt x="8570" y="17830"/>
                    <a:pt x="8933" y="17242"/>
                  </a:cubicBezTo>
                  <a:lnTo>
                    <a:pt x="8969" y="17181"/>
                  </a:lnTo>
                  <a:cubicBezTo>
                    <a:pt x="9342" y="16587"/>
                    <a:pt x="9573" y="15922"/>
                    <a:pt x="9644" y="15226"/>
                  </a:cubicBezTo>
                  <a:cubicBezTo>
                    <a:pt x="9685" y="14843"/>
                    <a:pt x="9695" y="14459"/>
                    <a:pt x="9700" y="14080"/>
                  </a:cubicBezTo>
                  <a:cubicBezTo>
                    <a:pt x="9721" y="13282"/>
                    <a:pt x="9736" y="12458"/>
                    <a:pt x="10074" y="11660"/>
                  </a:cubicBezTo>
                  <a:cubicBezTo>
                    <a:pt x="10452" y="10218"/>
                    <a:pt x="11573" y="8335"/>
                    <a:pt x="12509" y="7117"/>
                  </a:cubicBezTo>
                  <a:cubicBezTo>
                    <a:pt x="13374" y="5987"/>
                    <a:pt x="14361" y="4897"/>
                    <a:pt x="15308" y="3843"/>
                  </a:cubicBezTo>
                  <a:cubicBezTo>
                    <a:pt x="15783" y="3316"/>
                    <a:pt x="16269" y="2774"/>
                    <a:pt x="16735" y="2237"/>
                  </a:cubicBezTo>
                  <a:cubicBezTo>
                    <a:pt x="17032" y="1894"/>
                    <a:pt x="17354" y="1449"/>
                    <a:pt x="17180" y="1060"/>
                  </a:cubicBezTo>
                  <a:cubicBezTo>
                    <a:pt x="17042" y="758"/>
                    <a:pt x="16658" y="630"/>
                    <a:pt x="16351" y="640"/>
                  </a:cubicBezTo>
                  <a:cubicBezTo>
                    <a:pt x="16029" y="651"/>
                    <a:pt x="15712" y="768"/>
                    <a:pt x="15410" y="881"/>
                  </a:cubicBezTo>
                  <a:lnTo>
                    <a:pt x="15318" y="911"/>
                  </a:lnTo>
                  <a:cubicBezTo>
                    <a:pt x="12596" y="1914"/>
                    <a:pt x="9450" y="2063"/>
                    <a:pt x="6457" y="1321"/>
                  </a:cubicBezTo>
                  <a:lnTo>
                    <a:pt x="6380" y="1300"/>
                  </a:lnTo>
                  <a:cubicBezTo>
                    <a:pt x="5475" y="1075"/>
                    <a:pt x="4538" y="891"/>
                    <a:pt x="3633" y="707"/>
                  </a:cubicBezTo>
                  <a:cubicBezTo>
                    <a:pt x="3060" y="594"/>
                    <a:pt x="2471" y="471"/>
                    <a:pt x="1893" y="349"/>
                  </a:cubicBezTo>
                  <a:cubicBezTo>
                    <a:pt x="1484" y="257"/>
                    <a:pt x="1126" y="195"/>
                    <a:pt x="809" y="328"/>
                  </a:cubicBezTo>
                  <a:cubicBezTo>
                    <a:pt x="773" y="344"/>
                    <a:pt x="732" y="364"/>
                    <a:pt x="696" y="38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497125" y="3507050"/>
              <a:ext cx="275525" cy="398675"/>
            </a:xfrm>
            <a:custGeom>
              <a:avLst/>
              <a:gdLst/>
              <a:ahLst/>
              <a:cxnLst/>
              <a:rect l="l" t="t" r="r" b="b"/>
              <a:pathLst>
                <a:path w="11021" h="15947" extrusionOk="0">
                  <a:moveTo>
                    <a:pt x="7766" y="15947"/>
                  </a:moveTo>
                  <a:cubicBezTo>
                    <a:pt x="7459" y="15947"/>
                    <a:pt x="7152" y="15911"/>
                    <a:pt x="6851" y="15845"/>
                  </a:cubicBezTo>
                  <a:cubicBezTo>
                    <a:pt x="5024" y="15425"/>
                    <a:pt x="3500" y="14238"/>
                    <a:pt x="2517" y="13379"/>
                  </a:cubicBezTo>
                  <a:cubicBezTo>
                    <a:pt x="1581" y="12560"/>
                    <a:pt x="476" y="11445"/>
                    <a:pt x="246" y="10053"/>
                  </a:cubicBezTo>
                  <a:lnTo>
                    <a:pt x="246" y="10053"/>
                  </a:lnTo>
                  <a:cubicBezTo>
                    <a:pt x="0" y="8534"/>
                    <a:pt x="952" y="6886"/>
                    <a:pt x="2466" y="6216"/>
                  </a:cubicBezTo>
                  <a:cubicBezTo>
                    <a:pt x="2635" y="6139"/>
                    <a:pt x="2814" y="6073"/>
                    <a:pt x="2988" y="6011"/>
                  </a:cubicBezTo>
                  <a:cubicBezTo>
                    <a:pt x="3269" y="5914"/>
                    <a:pt x="3546" y="5797"/>
                    <a:pt x="3812" y="5648"/>
                  </a:cubicBezTo>
                  <a:cubicBezTo>
                    <a:pt x="4825" y="5045"/>
                    <a:pt x="5065" y="4032"/>
                    <a:pt x="5300" y="3054"/>
                  </a:cubicBezTo>
                  <a:cubicBezTo>
                    <a:pt x="5495" y="2231"/>
                    <a:pt x="5699" y="1376"/>
                    <a:pt x="6365" y="762"/>
                  </a:cubicBezTo>
                  <a:cubicBezTo>
                    <a:pt x="6999" y="189"/>
                    <a:pt x="7644" y="0"/>
                    <a:pt x="8298" y="210"/>
                  </a:cubicBezTo>
                  <a:cubicBezTo>
                    <a:pt x="9644" y="655"/>
                    <a:pt x="10631" y="2747"/>
                    <a:pt x="10826" y="4093"/>
                  </a:cubicBezTo>
                  <a:cubicBezTo>
                    <a:pt x="11020" y="5495"/>
                    <a:pt x="10621" y="6912"/>
                    <a:pt x="9726" y="8012"/>
                  </a:cubicBezTo>
                  <a:cubicBezTo>
                    <a:pt x="9552" y="8227"/>
                    <a:pt x="9357" y="8431"/>
                    <a:pt x="9173" y="8626"/>
                  </a:cubicBezTo>
                  <a:cubicBezTo>
                    <a:pt x="8871" y="8943"/>
                    <a:pt x="8564" y="9265"/>
                    <a:pt x="8339" y="9629"/>
                  </a:cubicBezTo>
                  <a:cubicBezTo>
                    <a:pt x="7684" y="10688"/>
                    <a:pt x="8273" y="11798"/>
                    <a:pt x="8836" y="12872"/>
                  </a:cubicBezTo>
                  <a:cubicBezTo>
                    <a:pt x="9010" y="13194"/>
                    <a:pt x="9173" y="13501"/>
                    <a:pt x="9301" y="13803"/>
                  </a:cubicBezTo>
                  <a:cubicBezTo>
                    <a:pt x="9414" y="14074"/>
                    <a:pt x="9536" y="14376"/>
                    <a:pt x="9542" y="14693"/>
                  </a:cubicBezTo>
                  <a:cubicBezTo>
                    <a:pt x="9542" y="15077"/>
                    <a:pt x="9393" y="15384"/>
                    <a:pt x="9107" y="15604"/>
                  </a:cubicBezTo>
                  <a:cubicBezTo>
                    <a:pt x="8779" y="15850"/>
                    <a:pt x="8278" y="15947"/>
                    <a:pt x="7766" y="15947"/>
                  </a:cubicBezTo>
                  <a:close/>
                  <a:moveTo>
                    <a:pt x="7777" y="302"/>
                  </a:moveTo>
                  <a:cubicBezTo>
                    <a:pt x="7352" y="302"/>
                    <a:pt x="6922" y="496"/>
                    <a:pt x="6498" y="890"/>
                  </a:cubicBezTo>
                  <a:cubicBezTo>
                    <a:pt x="5868" y="1463"/>
                    <a:pt x="5679" y="2251"/>
                    <a:pt x="5479" y="3090"/>
                  </a:cubicBezTo>
                  <a:cubicBezTo>
                    <a:pt x="5239" y="4103"/>
                    <a:pt x="4988" y="5152"/>
                    <a:pt x="3909" y="5797"/>
                  </a:cubicBezTo>
                  <a:cubicBezTo>
                    <a:pt x="3638" y="5950"/>
                    <a:pt x="3351" y="6078"/>
                    <a:pt x="3054" y="6175"/>
                  </a:cubicBezTo>
                  <a:cubicBezTo>
                    <a:pt x="2886" y="6237"/>
                    <a:pt x="2707" y="6303"/>
                    <a:pt x="2543" y="6375"/>
                  </a:cubicBezTo>
                  <a:cubicBezTo>
                    <a:pt x="1100" y="7014"/>
                    <a:pt x="195" y="8585"/>
                    <a:pt x="430" y="10023"/>
                  </a:cubicBezTo>
                  <a:lnTo>
                    <a:pt x="430" y="10023"/>
                  </a:lnTo>
                  <a:cubicBezTo>
                    <a:pt x="650" y="11363"/>
                    <a:pt x="1729" y="12448"/>
                    <a:pt x="2640" y="13246"/>
                  </a:cubicBezTo>
                  <a:cubicBezTo>
                    <a:pt x="3612" y="14090"/>
                    <a:pt x="5111" y="15261"/>
                    <a:pt x="6897" y="15671"/>
                  </a:cubicBezTo>
                  <a:cubicBezTo>
                    <a:pt x="7587" y="15829"/>
                    <a:pt x="8503" y="15824"/>
                    <a:pt x="8994" y="15461"/>
                  </a:cubicBezTo>
                  <a:cubicBezTo>
                    <a:pt x="9235" y="15282"/>
                    <a:pt x="9352" y="15021"/>
                    <a:pt x="9352" y="14693"/>
                  </a:cubicBezTo>
                  <a:cubicBezTo>
                    <a:pt x="9352" y="14407"/>
                    <a:pt x="9235" y="14136"/>
                    <a:pt x="9127" y="13870"/>
                  </a:cubicBezTo>
                  <a:cubicBezTo>
                    <a:pt x="8999" y="13573"/>
                    <a:pt x="8841" y="13271"/>
                    <a:pt x="8672" y="12949"/>
                  </a:cubicBezTo>
                  <a:cubicBezTo>
                    <a:pt x="8109" y="11885"/>
                    <a:pt x="7470" y="10677"/>
                    <a:pt x="8176" y="9536"/>
                  </a:cubicBezTo>
                  <a:cubicBezTo>
                    <a:pt x="8411" y="9158"/>
                    <a:pt x="8728" y="8825"/>
                    <a:pt x="9030" y="8508"/>
                  </a:cubicBezTo>
                  <a:cubicBezTo>
                    <a:pt x="9214" y="8314"/>
                    <a:pt x="9409" y="8109"/>
                    <a:pt x="9577" y="7899"/>
                  </a:cubicBezTo>
                  <a:cubicBezTo>
                    <a:pt x="10442" y="6840"/>
                    <a:pt x="10826" y="5469"/>
                    <a:pt x="10642" y="4113"/>
                  </a:cubicBezTo>
                  <a:cubicBezTo>
                    <a:pt x="10457" y="2850"/>
                    <a:pt x="9496" y="793"/>
                    <a:pt x="8237" y="379"/>
                  </a:cubicBezTo>
                  <a:cubicBezTo>
                    <a:pt x="8089" y="328"/>
                    <a:pt x="7935" y="302"/>
                    <a:pt x="7777" y="30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517200" y="3528025"/>
              <a:ext cx="226525" cy="352900"/>
            </a:xfrm>
            <a:custGeom>
              <a:avLst/>
              <a:gdLst/>
              <a:ahLst/>
              <a:cxnLst/>
              <a:rect l="l" t="t" r="r" b="b"/>
              <a:pathLst>
                <a:path w="9061" h="14116" extrusionOk="0">
                  <a:moveTo>
                    <a:pt x="6887" y="14115"/>
                  </a:moveTo>
                  <a:cubicBezTo>
                    <a:pt x="6667" y="14105"/>
                    <a:pt x="6452" y="14069"/>
                    <a:pt x="6247" y="14008"/>
                  </a:cubicBezTo>
                  <a:cubicBezTo>
                    <a:pt x="6186" y="13993"/>
                    <a:pt x="6129" y="13977"/>
                    <a:pt x="6083" y="13967"/>
                  </a:cubicBezTo>
                  <a:cubicBezTo>
                    <a:pt x="4467" y="13599"/>
                    <a:pt x="3070" y="12499"/>
                    <a:pt x="2159" y="11711"/>
                  </a:cubicBezTo>
                  <a:cubicBezTo>
                    <a:pt x="1336" y="10989"/>
                    <a:pt x="364" y="10023"/>
                    <a:pt x="185" y="8902"/>
                  </a:cubicBezTo>
                  <a:cubicBezTo>
                    <a:pt x="0" y="7782"/>
                    <a:pt x="742" y="6508"/>
                    <a:pt x="1873" y="6001"/>
                  </a:cubicBezTo>
                  <a:cubicBezTo>
                    <a:pt x="2016" y="5940"/>
                    <a:pt x="2180" y="5879"/>
                    <a:pt x="2333" y="5822"/>
                  </a:cubicBezTo>
                  <a:cubicBezTo>
                    <a:pt x="2676" y="5710"/>
                    <a:pt x="3009" y="5561"/>
                    <a:pt x="3321" y="5387"/>
                  </a:cubicBezTo>
                  <a:cubicBezTo>
                    <a:pt x="4661" y="4579"/>
                    <a:pt x="4973" y="3280"/>
                    <a:pt x="5224" y="2236"/>
                  </a:cubicBezTo>
                  <a:cubicBezTo>
                    <a:pt x="5408" y="1468"/>
                    <a:pt x="5562" y="814"/>
                    <a:pt x="6027" y="384"/>
                  </a:cubicBezTo>
                  <a:cubicBezTo>
                    <a:pt x="6221" y="210"/>
                    <a:pt x="6508" y="0"/>
                    <a:pt x="6789" y="0"/>
                  </a:cubicBezTo>
                  <a:cubicBezTo>
                    <a:pt x="7511" y="0"/>
                    <a:pt x="8672" y="1550"/>
                    <a:pt x="8907" y="3198"/>
                  </a:cubicBezTo>
                  <a:cubicBezTo>
                    <a:pt x="9061" y="4364"/>
                    <a:pt x="8733" y="5541"/>
                    <a:pt x="7992" y="6457"/>
                  </a:cubicBezTo>
                  <a:cubicBezTo>
                    <a:pt x="7843" y="6641"/>
                    <a:pt x="7669" y="6825"/>
                    <a:pt x="7490" y="7014"/>
                  </a:cubicBezTo>
                  <a:cubicBezTo>
                    <a:pt x="7158" y="7367"/>
                    <a:pt x="6815" y="7720"/>
                    <a:pt x="6544" y="8165"/>
                  </a:cubicBezTo>
                  <a:cubicBezTo>
                    <a:pt x="5700" y="9531"/>
                    <a:pt x="6298" y="10672"/>
                    <a:pt x="6928" y="11875"/>
                  </a:cubicBezTo>
                  <a:cubicBezTo>
                    <a:pt x="7142" y="12263"/>
                    <a:pt x="7332" y="12657"/>
                    <a:pt x="7501" y="13062"/>
                  </a:cubicBezTo>
                  <a:cubicBezTo>
                    <a:pt x="7598" y="13312"/>
                    <a:pt x="7623" y="13670"/>
                    <a:pt x="7393" y="13926"/>
                  </a:cubicBezTo>
                  <a:cubicBezTo>
                    <a:pt x="7260" y="14064"/>
                    <a:pt x="7076" y="14115"/>
                    <a:pt x="6887" y="14115"/>
                  </a:cubicBezTo>
                  <a:close/>
                  <a:moveTo>
                    <a:pt x="6789" y="174"/>
                  </a:moveTo>
                  <a:cubicBezTo>
                    <a:pt x="6615" y="174"/>
                    <a:pt x="6395" y="292"/>
                    <a:pt x="6155" y="512"/>
                  </a:cubicBezTo>
                  <a:cubicBezTo>
                    <a:pt x="5735" y="901"/>
                    <a:pt x="5582" y="1535"/>
                    <a:pt x="5403" y="2272"/>
                  </a:cubicBezTo>
                  <a:cubicBezTo>
                    <a:pt x="5147" y="3351"/>
                    <a:pt x="4830" y="4692"/>
                    <a:pt x="3418" y="5531"/>
                  </a:cubicBezTo>
                  <a:cubicBezTo>
                    <a:pt x="3096" y="5715"/>
                    <a:pt x="2753" y="5868"/>
                    <a:pt x="2400" y="5986"/>
                  </a:cubicBezTo>
                  <a:cubicBezTo>
                    <a:pt x="2246" y="6042"/>
                    <a:pt x="2088" y="6098"/>
                    <a:pt x="1950" y="6160"/>
                  </a:cubicBezTo>
                  <a:cubicBezTo>
                    <a:pt x="891" y="6631"/>
                    <a:pt x="195" y="7823"/>
                    <a:pt x="369" y="8871"/>
                  </a:cubicBezTo>
                  <a:cubicBezTo>
                    <a:pt x="543" y="9936"/>
                    <a:pt x="1484" y="10877"/>
                    <a:pt x="2287" y="11573"/>
                  </a:cubicBezTo>
                  <a:cubicBezTo>
                    <a:pt x="3183" y="12355"/>
                    <a:pt x="4549" y="13430"/>
                    <a:pt x="6124" y="13788"/>
                  </a:cubicBezTo>
                  <a:cubicBezTo>
                    <a:pt x="6175" y="13803"/>
                    <a:pt x="6232" y="13819"/>
                    <a:pt x="6293" y="13834"/>
                  </a:cubicBezTo>
                  <a:cubicBezTo>
                    <a:pt x="6626" y="13921"/>
                    <a:pt x="7045" y="14028"/>
                    <a:pt x="7245" y="13803"/>
                  </a:cubicBezTo>
                  <a:cubicBezTo>
                    <a:pt x="7393" y="13640"/>
                    <a:pt x="7424" y="13374"/>
                    <a:pt x="7321" y="13118"/>
                  </a:cubicBezTo>
                  <a:cubicBezTo>
                    <a:pt x="7158" y="12719"/>
                    <a:pt x="6968" y="12330"/>
                    <a:pt x="6759" y="11951"/>
                  </a:cubicBezTo>
                  <a:cubicBezTo>
                    <a:pt x="6135" y="10754"/>
                    <a:pt x="5480" y="9521"/>
                    <a:pt x="6375" y="8068"/>
                  </a:cubicBezTo>
                  <a:cubicBezTo>
                    <a:pt x="6661" y="7613"/>
                    <a:pt x="7009" y="7245"/>
                    <a:pt x="7342" y="6891"/>
                  </a:cubicBezTo>
                  <a:cubicBezTo>
                    <a:pt x="7526" y="6702"/>
                    <a:pt x="7695" y="6523"/>
                    <a:pt x="7843" y="6339"/>
                  </a:cubicBezTo>
                  <a:cubicBezTo>
                    <a:pt x="8549" y="5464"/>
                    <a:pt x="8867" y="4333"/>
                    <a:pt x="8718" y="3218"/>
                  </a:cubicBezTo>
                  <a:cubicBezTo>
                    <a:pt x="8488" y="1596"/>
                    <a:pt x="7352" y="174"/>
                    <a:pt x="6789" y="1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561450" y="3582250"/>
              <a:ext cx="148125" cy="256725"/>
            </a:xfrm>
            <a:custGeom>
              <a:avLst/>
              <a:gdLst/>
              <a:ahLst/>
              <a:cxnLst/>
              <a:rect l="l" t="t" r="r" b="b"/>
              <a:pathLst>
                <a:path w="5925" h="10269" extrusionOk="0">
                  <a:moveTo>
                    <a:pt x="3208" y="10268"/>
                  </a:moveTo>
                  <a:cubicBezTo>
                    <a:pt x="3014" y="10268"/>
                    <a:pt x="2819" y="10192"/>
                    <a:pt x="2671" y="10064"/>
                  </a:cubicBezTo>
                  <a:cubicBezTo>
                    <a:pt x="2528" y="9931"/>
                    <a:pt x="2405" y="9777"/>
                    <a:pt x="2298" y="9608"/>
                  </a:cubicBezTo>
                  <a:lnTo>
                    <a:pt x="2262" y="9557"/>
                  </a:lnTo>
                  <a:cubicBezTo>
                    <a:pt x="1909" y="9040"/>
                    <a:pt x="1500" y="8560"/>
                    <a:pt x="1044" y="8130"/>
                  </a:cubicBezTo>
                  <a:cubicBezTo>
                    <a:pt x="625" y="7736"/>
                    <a:pt x="174" y="7265"/>
                    <a:pt x="82" y="6687"/>
                  </a:cubicBezTo>
                  <a:cubicBezTo>
                    <a:pt x="0" y="6196"/>
                    <a:pt x="400" y="5531"/>
                    <a:pt x="927" y="5295"/>
                  </a:cubicBezTo>
                  <a:cubicBezTo>
                    <a:pt x="1013" y="5260"/>
                    <a:pt x="1141" y="5209"/>
                    <a:pt x="1280" y="5162"/>
                  </a:cubicBezTo>
                  <a:cubicBezTo>
                    <a:pt x="1720" y="5014"/>
                    <a:pt x="2139" y="4820"/>
                    <a:pt x="2538" y="4595"/>
                  </a:cubicBezTo>
                  <a:cubicBezTo>
                    <a:pt x="3259" y="4165"/>
                    <a:pt x="3858" y="3556"/>
                    <a:pt x="4283" y="2830"/>
                  </a:cubicBezTo>
                  <a:cubicBezTo>
                    <a:pt x="4707" y="2108"/>
                    <a:pt x="5076" y="1397"/>
                    <a:pt x="4999" y="645"/>
                  </a:cubicBezTo>
                  <a:cubicBezTo>
                    <a:pt x="4978" y="466"/>
                    <a:pt x="4948" y="169"/>
                    <a:pt x="5183" y="46"/>
                  </a:cubicBezTo>
                  <a:cubicBezTo>
                    <a:pt x="5219" y="31"/>
                    <a:pt x="5250" y="21"/>
                    <a:pt x="5285" y="16"/>
                  </a:cubicBezTo>
                  <a:lnTo>
                    <a:pt x="5285" y="16"/>
                  </a:lnTo>
                  <a:cubicBezTo>
                    <a:pt x="5464" y="0"/>
                    <a:pt x="5628" y="87"/>
                    <a:pt x="5715" y="246"/>
                  </a:cubicBezTo>
                  <a:cubicBezTo>
                    <a:pt x="5925" y="630"/>
                    <a:pt x="5874" y="1325"/>
                    <a:pt x="5838" y="1786"/>
                  </a:cubicBezTo>
                  <a:lnTo>
                    <a:pt x="5828" y="1929"/>
                  </a:lnTo>
                  <a:cubicBezTo>
                    <a:pt x="5782" y="2589"/>
                    <a:pt x="5577" y="3147"/>
                    <a:pt x="5224" y="3592"/>
                  </a:cubicBezTo>
                  <a:cubicBezTo>
                    <a:pt x="5111" y="3730"/>
                    <a:pt x="4968" y="3878"/>
                    <a:pt x="4805" y="4052"/>
                  </a:cubicBezTo>
                  <a:cubicBezTo>
                    <a:pt x="4426" y="4446"/>
                    <a:pt x="4017" y="4881"/>
                    <a:pt x="3664" y="5449"/>
                  </a:cubicBezTo>
                  <a:cubicBezTo>
                    <a:pt x="3075" y="6401"/>
                    <a:pt x="3433" y="7485"/>
                    <a:pt x="3725" y="8350"/>
                  </a:cubicBezTo>
                  <a:cubicBezTo>
                    <a:pt x="3981" y="9107"/>
                    <a:pt x="4196" y="9762"/>
                    <a:pt x="3705" y="10105"/>
                  </a:cubicBezTo>
                  <a:cubicBezTo>
                    <a:pt x="3561" y="10207"/>
                    <a:pt x="3387" y="10268"/>
                    <a:pt x="3208" y="10268"/>
                  </a:cubicBezTo>
                  <a:close/>
                  <a:moveTo>
                    <a:pt x="5316" y="190"/>
                  </a:moveTo>
                  <a:cubicBezTo>
                    <a:pt x="5301" y="195"/>
                    <a:pt x="5285" y="200"/>
                    <a:pt x="5275" y="205"/>
                  </a:cubicBezTo>
                  <a:cubicBezTo>
                    <a:pt x="5158" y="266"/>
                    <a:pt x="5168" y="445"/>
                    <a:pt x="5183" y="630"/>
                  </a:cubicBezTo>
                  <a:cubicBezTo>
                    <a:pt x="5270" y="1433"/>
                    <a:pt x="4886" y="2170"/>
                    <a:pt x="4446" y="2917"/>
                  </a:cubicBezTo>
                  <a:cubicBezTo>
                    <a:pt x="4006" y="3669"/>
                    <a:pt x="3387" y="4298"/>
                    <a:pt x="2640" y="4743"/>
                  </a:cubicBezTo>
                  <a:cubicBezTo>
                    <a:pt x="2231" y="4978"/>
                    <a:pt x="1801" y="5173"/>
                    <a:pt x="1356" y="5326"/>
                  </a:cubicBezTo>
                  <a:cubicBezTo>
                    <a:pt x="1218" y="5372"/>
                    <a:pt x="1090" y="5418"/>
                    <a:pt x="1003" y="5459"/>
                  </a:cubicBezTo>
                  <a:cubicBezTo>
                    <a:pt x="558" y="5659"/>
                    <a:pt x="200" y="6242"/>
                    <a:pt x="267" y="6661"/>
                  </a:cubicBezTo>
                  <a:cubicBezTo>
                    <a:pt x="354" y="7188"/>
                    <a:pt x="778" y="7628"/>
                    <a:pt x="1177" y="8002"/>
                  </a:cubicBezTo>
                  <a:cubicBezTo>
                    <a:pt x="1643" y="8442"/>
                    <a:pt x="2057" y="8933"/>
                    <a:pt x="2420" y="9460"/>
                  </a:cubicBezTo>
                  <a:lnTo>
                    <a:pt x="2456" y="9511"/>
                  </a:lnTo>
                  <a:cubicBezTo>
                    <a:pt x="2553" y="9665"/>
                    <a:pt x="2666" y="9808"/>
                    <a:pt x="2794" y="9931"/>
                  </a:cubicBezTo>
                  <a:cubicBezTo>
                    <a:pt x="3039" y="10135"/>
                    <a:pt x="3331" y="10146"/>
                    <a:pt x="3597" y="9961"/>
                  </a:cubicBezTo>
                  <a:cubicBezTo>
                    <a:pt x="3981" y="9695"/>
                    <a:pt x="3786" y="9127"/>
                    <a:pt x="3546" y="8406"/>
                  </a:cubicBezTo>
                  <a:cubicBezTo>
                    <a:pt x="3244" y="7506"/>
                    <a:pt x="2871" y="6380"/>
                    <a:pt x="3505" y="5362"/>
                  </a:cubicBezTo>
                  <a:cubicBezTo>
                    <a:pt x="3863" y="4774"/>
                    <a:pt x="4283" y="4339"/>
                    <a:pt x="4651" y="3950"/>
                  </a:cubicBezTo>
                  <a:cubicBezTo>
                    <a:pt x="4825" y="3761"/>
                    <a:pt x="4963" y="3617"/>
                    <a:pt x="5071" y="3484"/>
                  </a:cubicBezTo>
                  <a:cubicBezTo>
                    <a:pt x="5408" y="3070"/>
                    <a:pt x="5598" y="2543"/>
                    <a:pt x="5638" y="1919"/>
                  </a:cubicBezTo>
                  <a:lnTo>
                    <a:pt x="5649" y="1776"/>
                  </a:lnTo>
                  <a:cubicBezTo>
                    <a:pt x="5684" y="1336"/>
                    <a:pt x="5731" y="671"/>
                    <a:pt x="5546" y="328"/>
                  </a:cubicBezTo>
                  <a:cubicBezTo>
                    <a:pt x="5500" y="241"/>
                    <a:pt x="5413" y="190"/>
                    <a:pt x="5316" y="19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970725" y="1291250"/>
              <a:ext cx="1735925" cy="1838875"/>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325075" y="2780050"/>
              <a:ext cx="1682200" cy="1381500"/>
            </a:xfrm>
            <a:custGeom>
              <a:avLst/>
              <a:gdLst/>
              <a:ahLst/>
              <a:cxnLst/>
              <a:rect l="l" t="t" r="r" b="b"/>
              <a:pathLst>
                <a:path w="67288" h="55260" extrusionOk="0">
                  <a:moveTo>
                    <a:pt x="66945" y="55259"/>
                  </a:moveTo>
                  <a:cubicBezTo>
                    <a:pt x="65799" y="52747"/>
                    <a:pt x="64049" y="50557"/>
                    <a:pt x="61854" y="48890"/>
                  </a:cubicBezTo>
                  <a:cubicBezTo>
                    <a:pt x="60852" y="48122"/>
                    <a:pt x="59742" y="47447"/>
                    <a:pt x="58667" y="46797"/>
                  </a:cubicBezTo>
                  <a:cubicBezTo>
                    <a:pt x="57634" y="46173"/>
                    <a:pt x="56559" y="45523"/>
                    <a:pt x="55577" y="44786"/>
                  </a:cubicBezTo>
                  <a:cubicBezTo>
                    <a:pt x="53868" y="43507"/>
                    <a:pt x="51796" y="41410"/>
                    <a:pt x="51607" y="38688"/>
                  </a:cubicBezTo>
                  <a:cubicBezTo>
                    <a:pt x="51586" y="38279"/>
                    <a:pt x="51586" y="37870"/>
                    <a:pt x="51612" y="37460"/>
                  </a:cubicBezTo>
                  <a:cubicBezTo>
                    <a:pt x="51633" y="36969"/>
                    <a:pt x="51658" y="36463"/>
                    <a:pt x="51592" y="35977"/>
                  </a:cubicBezTo>
                  <a:cubicBezTo>
                    <a:pt x="51336" y="34053"/>
                    <a:pt x="49883" y="32661"/>
                    <a:pt x="48348" y="31188"/>
                  </a:cubicBezTo>
                  <a:cubicBezTo>
                    <a:pt x="47192" y="30073"/>
                    <a:pt x="45995" y="28921"/>
                    <a:pt x="45330" y="27509"/>
                  </a:cubicBezTo>
                  <a:cubicBezTo>
                    <a:pt x="44470" y="25688"/>
                    <a:pt x="44583" y="23652"/>
                    <a:pt x="44695" y="21687"/>
                  </a:cubicBezTo>
                  <a:cubicBezTo>
                    <a:pt x="44792" y="20014"/>
                    <a:pt x="44890" y="18290"/>
                    <a:pt x="44393" y="16709"/>
                  </a:cubicBezTo>
                  <a:cubicBezTo>
                    <a:pt x="44102" y="15799"/>
                    <a:pt x="43611" y="14909"/>
                    <a:pt x="43135" y="14044"/>
                  </a:cubicBezTo>
                  <a:cubicBezTo>
                    <a:pt x="42255" y="12453"/>
                    <a:pt x="41349" y="10811"/>
                    <a:pt x="41702" y="9030"/>
                  </a:cubicBezTo>
                  <a:cubicBezTo>
                    <a:pt x="41927" y="7879"/>
                    <a:pt x="42623" y="6927"/>
                    <a:pt x="43298" y="6012"/>
                  </a:cubicBezTo>
                  <a:cubicBezTo>
                    <a:pt x="43800" y="5331"/>
                    <a:pt x="44322" y="4625"/>
                    <a:pt x="44629" y="3848"/>
                  </a:cubicBezTo>
                  <a:cubicBezTo>
                    <a:pt x="44946" y="3049"/>
                    <a:pt x="45038" y="1202"/>
                    <a:pt x="44337" y="676"/>
                  </a:cubicBezTo>
                  <a:cubicBezTo>
                    <a:pt x="44020" y="435"/>
                    <a:pt x="43554" y="507"/>
                    <a:pt x="42951" y="890"/>
                  </a:cubicBezTo>
                  <a:cubicBezTo>
                    <a:pt x="42475" y="1187"/>
                    <a:pt x="42163" y="1668"/>
                    <a:pt x="41917" y="2103"/>
                  </a:cubicBezTo>
                  <a:cubicBezTo>
                    <a:pt x="41820" y="2267"/>
                    <a:pt x="41728" y="2435"/>
                    <a:pt x="41641" y="2599"/>
                  </a:cubicBezTo>
                  <a:cubicBezTo>
                    <a:pt x="41032" y="3720"/>
                    <a:pt x="40459" y="4774"/>
                    <a:pt x="38924" y="5121"/>
                  </a:cubicBezTo>
                  <a:cubicBezTo>
                    <a:pt x="37901" y="5357"/>
                    <a:pt x="36847" y="5244"/>
                    <a:pt x="35824" y="5132"/>
                  </a:cubicBezTo>
                  <a:lnTo>
                    <a:pt x="35440" y="5096"/>
                  </a:lnTo>
                  <a:cubicBezTo>
                    <a:pt x="32197" y="4768"/>
                    <a:pt x="28973" y="5945"/>
                    <a:pt x="27229" y="8084"/>
                  </a:cubicBezTo>
                  <a:cubicBezTo>
                    <a:pt x="26574" y="8892"/>
                    <a:pt x="26093" y="9859"/>
                    <a:pt x="25622" y="10795"/>
                  </a:cubicBezTo>
                  <a:cubicBezTo>
                    <a:pt x="24927" y="12192"/>
                    <a:pt x="24200" y="13640"/>
                    <a:pt x="22875" y="14591"/>
                  </a:cubicBezTo>
                  <a:cubicBezTo>
                    <a:pt x="21975" y="15236"/>
                    <a:pt x="20900" y="15574"/>
                    <a:pt x="19857" y="15906"/>
                  </a:cubicBezTo>
                  <a:cubicBezTo>
                    <a:pt x="19130" y="16136"/>
                    <a:pt x="18383" y="16372"/>
                    <a:pt x="17708" y="16709"/>
                  </a:cubicBezTo>
                  <a:cubicBezTo>
                    <a:pt x="13523" y="18797"/>
                    <a:pt x="12812" y="23120"/>
                    <a:pt x="12126" y="27305"/>
                  </a:cubicBezTo>
                  <a:cubicBezTo>
                    <a:pt x="11967" y="28282"/>
                    <a:pt x="11814" y="29203"/>
                    <a:pt x="11620" y="30098"/>
                  </a:cubicBezTo>
                  <a:cubicBezTo>
                    <a:pt x="11036" y="32764"/>
                    <a:pt x="8529" y="34217"/>
                    <a:pt x="6099" y="35618"/>
                  </a:cubicBezTo>
                  <a:cubicBezTo>
                    <a:pt x="4431" y="36580"/>
                    <a:pt x="2702" y="37578"/>
                    <a:pt x="1684" y="38949"/>
                  </a:cubicBezTo>
                  <a:cubicBezTo>
                    <a:pt x="671" y="40310"/>
                    <a:pt x="395" y="42218"/>
                    <a:pt x="937" y="44060"/>
                  </a:cubicBezTo>
                  <a:cubicBezTo>
                    <a:pt x="1393" y="45605"/>
                    <a:pt x="2395" y="47130"/>
                    <a:pt x="3920" y="48583"/>
                  </a:cubicBezTo>
                  <a:lnTo>
                    <a:pt x="3654" y="48833"/>
                  </a:lnTo>
                  <a:cubicBezTo>
                    <a:pt x="2083" y="47334"/>
                    <a:pt x="1045" y="45759"/>
                    <a:pt x="574" y="44152"/>
                  </a:cubicBezTo>
                  <a:cubicBezTo>
                    <a:pt x="1" y="42213"/>
                    <a:pt x="303" y="40187"/>
                    <a:pt x="1377" y="38744"/>
                  </a:cubicBezTo>
                  <a:cubicBezTo>
                    <a:pt x="2441" y="37312"/>
                    <a:pt x="4201" y="36294"/>
                    <a:pt x="5905" y="35311"/>
                  </a:cubicBezTo>
                  <a:cubicBezTo>
                    <a:pt x="8263" y="33951"/>
                    <a:pt x="10704" y="32544"/>
                    <a:pt x="11251" y="30027"/>
                  </a:cubicBezTo>
                  <a:cubicBezTo>
                    <a:pt x="11446" y="29141"/>
                    <a:pt x="11594" y="28221"/>
                    <a:pt x="11758" y="27249"/>
                  </a:cubicBezTo>
                  <a:cubicBezTo>
                    <a:pt x="12423" y="23176"/>
                    <a:pt x="13180" y="18561"/>
                    <a:pt x="17534" y="16392"/>
                  </a:cubicBezTo>
                  <a:cubicBezTo>
                    <a:pt x="18240" y="16044"/>
                    <a:pt x="18997" y="15804"/>
                    <a:pt x="19739" y="15568"/>
                  </a:cubicBezTo>
                  <a:cubicBezTo>
                    <a:pt x="20798" y="15231"/>
                    <a:pt x="21801" y="14914"/>
                    <a:pt x="22650" y="14305"/>
                  </a:cubicBezTo>
                  <a:cubicBezTo>
                    <a:pt x="23903" y="13404"/>
                    <a:pt x="24574" y="12064"/>
                    <a:pt x="25285" y="10642"/>
                  </a:cubicBezTo>
                  <a:cubicBezTo>
                    <a:pt x="25760" y="9690"/>
                    <a:pt x="26252" y="8708"/>
                    <a:pt x="26932" y="7869"/>
                  </a:cubicBezTo>
                  <a:cubicBezTo>
                    <a:pt x="28753" y="5628"/>
                    <a:pt x="32104" y="4400"/>
                    <a:pt x="35476" y="4743"/>
                  </a:cubicBezTo>
                  <a:lnTo>
                    <a:pt x="35860" y="4779"/>
                  </a:lnTo>
                  <a:cubicBezTo>
                    <a:pt x="36852" y="4886"/>
                    <a:pt x="37875" y="4994"/>
                    <a:pt x="38832" y="4779"/>
                  </a:cubicBezTo>
                  <a:cubicBezTo>
                    <a:pt x="40198" y="4467"/>
                    <a:pt x="40710" y="3525"/>
                    <a:pt x="41303" y="2435"/>
                  </a:cubicBezTo>
                  <a:cubicBezTo>
                    <a:pt x="41390" y="2272"/>
                    <a:pt x="41482" y="2103"/>
                    <a:pt x="41579" y="1934"/>
                  </a:cubicBezTo>
                  <a:cubicBezTo>
                    <a:pt x="41851" y="1463"/>
                    <a:pt x="42193" y="936"/>
                    <a:pt x="42736" y="594"/>
                  </a:cubicBezTo>
                  <a:cubicBezTo>
                    <a:pt x="43677" y="0"/>
                    <a:pt x="44250" y="159"/>
                    <a:pt x="44567" y="394"/>
                  </a:cubicBezTo>
                  <a:cubicBezTo>
                    <a:pt x="45437" y="1054"/>
                    <a:pt x="45324" y="3085"/>
                    <a:pt x="44971" y="3975"/>
                  </a:cubicBezTo>
                  <a:cubicBezTo>
                    <a:pt x="44654" y="4794"/>
                    <a:pt x="44117" y="5515"/>
                    <a:pt x="43605" y="6216"/>
                  </a:cubicBezTo>
                  <a:cubicBezTo>
                    <a:pt x="42925" y="7142"/>
                    <a:pt x="42280" y="8017"/>
                    <a:pt x="42071" y="9097"/>
                  </a:cubicBezTo>
                  <a:cubicBezTo>
                    <a:pt x="41743" y="10754"/>
                    <a:pt x="42582" y="12274"/>
                    <a:pt x="43462" y="13875"/>
                  </a:cubicBezTo>
                  <a:cubicBezTo>
                    <a:pt x="43948" y="14755"/>
                    <a:pt x="44450" y="15666"/>
                    <a:pt x="44746" y="16607"/>
                  </a:cubicBezTo>
                  <a:cubicBezTo>
                    <a:pt x="45268" y="18249"/>
                    <a:pt x="45166" y="20004"/>
                    <a:pt x="45069" y="21708"/>
                  </a:cubicBezTo>
                  <a:cubicBezTo>
                    <a:pt x="44951" y="23718"/>
                    <a:pt x="44843" y="25622"/>
                    <a:pt x="45667" y="27366"/>
                  </a:cubicBezTo>
                  <a:cubicBezTo>
                    <a:pt x="46307" y="28722"/>
                    <a:pt x="47478" y="29847"/>
                    <a:pt x="48614" y="30937"/>
                  </a:cubicBezTo>
                  <a:cubicBezTo>
                    <a:pt x="50123" y="32385"/>
                    <a:pt x="51684" y="33889"/>
                    <a:pt x="51960" y="35931"/>
                  </a:cubicBezTo>
                  <a:cubicBezTo>
                    <a:pt x="52026" y="36447"/>
                    <a:pt x="52006" y="36969"/>
                    <a:pt x="51986" y="37476"/>
                  </a:cubicBezTo>
                  <a:cubicBezTo>
                    <a:pt x="51960" y="37875"/>
                    <a:pt x="51960" y="38269"/>
                    <a:pt x="51980" y="38668"/>
                  </a:cubicBezTo>
                  <a:cubicBezTo>
                    <a:pt x="52154" y="41256"/>
                    <a:pt x="54160" y="43272"/>
                    <a:pt x="55807" y="44510"/>
                  </a:cubicBezTo>
                  <a:cubicBezTo>
                    <a:pt x="56774" y="45237"/>
                    <a:pt x="57838" y="45876"/>
                    <a:pt x="58867" y="46500"/>
                  </a:cubicBezTo>
                  <a:cubicBezTo>
                    <a:pt x="59946" y="47155"/>
                    <a:pt x="61067" y="47831"/>
                    <a:pt x="62085" y="48613"/>
                  </a:cubicBezTo>
                  <a:cubicBezTo>
                    <a:pt x="64331" y="50317"/>
                    <a:pt x="66116" y="52553"/>
                    <a:pt x="67288" y="5511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9"/>
          <p:cNvGrpSpPr/>
          <p:nvPr/>
        </p:nvGrpSpPr>
        <p:grpSpPr>
          <a:xfrm>
            <a:off x="3705226" y="-278936"/>
            <a:ext cx="5672644" cy="6157978"/>
            <a:chOff x="970725" y="-433325"/>
            <a:chExt cx="3282590" cy="3563439"/>
          </a:xfrm>
        </p:grpSpPr>
        <p:sp>
          <p:nvSpPr>
            <p:cNvPr id="2308" name="Google Shape;2308;p29"/>
            <p:cNvSpPr/>
            <p:nvPr/>
          </p:nvSpPr>
          <p:spPr>
            <a:xfrm>
              <a:off x="1108472" y="-433325"/>
              <a:ext cx="3144843" cy="3102001"/>
            </a:xfrm>
            <a:custGeom>
              <a:avLst/>
              <a:gdLst/>
              <a:ahLst/>
              <a:cxnLst/>
              <a:rect l="l" t="t" r="r" b="b"/>
              <a:pathLst>
                <a:path w="67533" h="66613" extrusionOk="0">
                  <a:moveTo>
                    <a:pt x="49304" y="66612"/>
                  </a:moveTo>
                  <a:cubicBezTo>
                    <a:pt x="48547" y="66612"/>
                    <a:pt x="47795" y="66479"/>
                    <a:pt x="47160" y="66065"/>
                  </a:cubicBezTo>
                  <a:cubicBezTo>
                    <a:pt x="46040" y="65328"/>
                    <a:pt x="45692" y="64008"/>
                    <a:pt x="45354" y="62729"/>
                  </a:cubicBezTo>
                  <a:lnTo>
                    <a:pt x="45277" y="62442"/>
                  </a:lnTo>
                  <a:cubicBezTo>
                    <a:pt x="44490" y="59501"/>
                    <a:pt x="40596" y="57101"/>
                    <a:pt x="37414" y="57603"/>
                  </a:cubicBezTo>
                  <a:cubicBezTo>
                    <a:pt x="36718" y="57710"/>
                    <a:pt x="36012" y="57935"/>
                    <a:pt x="35332" y="58150"/>
                  </a:cubicBezTo>
                  <a:cubicBezTo>
                    <a:pt x="34012" y="58564"/>
                    <a:pt x="32646" y="58994"/>
                    <a:pt x="31311" y="58616"/>
                  </a:cubicBezTo>
                  <a:cubicBezTo>
                    <a:pt x="29689" y="58155"/>
                    <a:pt x="28788" y="56733"/>
                    <a:pt x="27919" y="55352"/>
                  </a:cubicBezTo>
                  <a:cubicBezTo>
                    <a:pt x="27346" y="54441"/>
                    <a:pt x="26747" y="53500"/>
                    <a:pt x="25944" y="52814"/>
                  </a:cubicBezTo>
                  <a:cubicBezTo>
                    <a:pt x="24680" y="51734"/>
                    <a:pt x="22915" y="51310"/>
                    <a:pt x="21211" y="50895"/>
                  </a:cubicBezTo>
                  <a:cubicBezTo>
                    <a:pt x="19155" y="50394"/>
                    <a:pt x="17037" y="49877"/>
                    <a:pt x="15870" y="48215"/>
                  </a:cubicBezTo>
                  <a:cubicBezTo>
                    <a:pt x="14908" y="46838"/>
                    <a:pt x="14944" y="45145"/>
                    <a:pt x="14985" y="43503"/>
                  </a:cubicBezTo>
                  <a:cubicBezTo>
                    <a:pt x="15006" y="42510"/>
                    <a:pt x="15031" y="41487"/>
                    <a:pt x="14837" y="40535"/>
                  </a:cubicBezTo>
                  <a:cubicBezTo>
                    <a:pt x="14151" y="37118"/>
                    <a:pt x="10923" y="34949"/>
                    <a:pt x="7797" y="32846"/>
                  </a:cubicBezTo>
                  <a:cubicBezTo>
                    <a:pt x="4645" y="30728"/>
                    <a:pt x="1387" y="28538"/>
                    <a:pt x="675" y="25059"/>
                  </a:cubicBezTo>
                  <a:cubicBezTo>
                    <a:pt x="0" y="21718"/>
                    <a:pt x="2446" y="18040"/>
                    <a:pt x="5919" y="17191"/>
                  </a:cubicBezTo>
                  <a:cubicBezTo>
                    <a:pt x="8222" y="16628"/>
                    <a:pt x="10769" y="17487"/>
                    <a:pt x="13230" y="18316"/>
                  </a:cubicBezTo>
                  <a:cubicBezTo>
                    <a:pt x="16459" y="19401"/>
                    <a:pt x="19508" y="20424"/>
                    <a:pt x="21958" y="18480"/>
                  </a:cubicBezTo>
                  <a:cubicBezTo>
                    <a:pt x="23457" y="17298"/>
                    <a:pt x="24373" y="15589"/>
                    <a:pt x="25258" y="13937"/>
                  </a:cubicBezTo>
                  <a:cubicBezTo>
                    <a:pt x="25524" y="13435"/>
                    <a:pt x="25806" y="12914"/>
                    <a:pt x="26097" y="12422"/>
                  </a:cubicBezTo>
                  <a:cubicBezTo>
                    <a:pt x="27821" y="9465"/>
                    <a:pt x="30338" y="6851"/>
                    <a:pt x="33367" y="4861"/>
                  </a:cubicBezTo>
                  <a:lnTo>
                    <a:pt x="33367" y="4861"/>
                  </a:lnTo>
                  <a:cubicBezTo>
                    <a:pt x="36401" y="2866"/>
                    <a:pt x="39829" y="1561"/>
                    <a:pt x="43420" y="1049"/>
                  </a:cubicBezTo>
                  <a:cubicBezTo>
                    <a:pt x="50915" y="1"/>
                    <a:pt x="56385" y="2876"/>
                    <a:pt x="62171" y="5925"/>
                  </a:cubicBezTo>
                  <a:cubicBezTo>
                    <a:pt x="64488" y="7148"/>
                    <a:pt x="65854" y="8555"/>
                    <a:pt x="66346" y="10228"/>
                  </a:cubicBezTo>
                  <a:cubicBezTo>
                    <a:pt x="67164" y="13036"/>
                    <a:pt x="65455" y="16178"/>
                    <a:pt x="63138" y="19994"/>
                  </a:cubicBezTo>
                  <a:cubicBezTo>
                    <a:pt x="59751" y="25566"/>
                    <a:pt x="58753" y="32544"/>
                    <a:pt x="60396" y="39134"/>
                  </a:cubicBezTo>
                  <a:cubicBezTo>
                    <a:pt x="60953" y="41359"/>
                    <a:pt x="62084" y="43477"/>
                    <a:pt x="63184" y="45524"/>
                  </a:cubicBezTo>
                  <a:cubicBezTo>
                    <a:pt x="65425" y="49688"/>
                    <a:pt x="67532" y="53627"/>
                    <a:pt x="65200" y="58442"/>
                  </a:cubicBezTo>
                  <a:cubicBezTo>
                    <a:pt x="62427" y="64167"/>
                    <a:pt x="54195" y="65967"/>
                    <a:pt x="50788" y="66479"/>
                  </a:cubicBezTo>
                  <a:cubicBezTo>
                    <a:pt x="50296" y="66556"/>
                    <a:pt x="49800" y="66602"/>
                    <a:pt x="49304" y="66612"/>
                  </a:cubicBezTo>
                  <a:close/>
                  <a:moveTo>
                    <a:pt x="38279" y="57357"/>
                  </a:moveTo>
                  <a:cubicBezTo>
                    <a:pt x="41343" y="57357"/>
                    <a:pt x="44725" y="59644"/>
                    <a:pt x="45462" y="62396"/>
                  </a:cubicBezTo>
                  <a:lnTo>
                    <a:pt x="45538" y="62683"/>
                  </a:lnTo>
                  <a:cubicBezTo>
                    <a:pt x="45866" y="63931"/>
                    <a:pt x="46203" y="65221"/>
                    <a:pt x="47268" y="65916"/>
                  </a:cubicBezTo>
                  <a:cubicBezTo>
                    <a:pt x="48265" y="66571"/>
                    <a:pt x="49590" y="66479"/>
                    <a:pt x="50752" y="66305"/>
                  </a:cubicBezTo>
                  <a:cubicBezTo>
                    <a:pt x="54133" y="65804"/>
                    <a:pt x="62294" y="64018"/>
                    <a:pt x="65026" y="58370"/>
                  </a:cubicBezTo>
                  <a:cubicBezTo>
                    <a:pt x="67323" y="53633"/>
                    <a:pt x="65230" y="49734"/>
                    <a:pt x="63015" y="45605"/>
                  </a:cubicBezTo>
                  <a:cubicBezTo>
                    <a:pt x="61910" y="43549"/>
                    <a:pt x="60769" y="41420"/>
                    <a:pt x="60211" y="39174"/>
                  </a:cubicBezTo>
                  <a:cubicBezTo>
                    <a:pt x="58559" y="32539"/>
                    <a:pt x="59562" y="25515"/>
                    <a:pt x="62974" y="19907"/>
                  </a:cubicBezTo>
                  <a:cubicBezTo>
                    <a:pt x="65271" y="16126"/>
                    <a:pt x="66959" y="13021"/>
                    <a:pt x="66161" y="10274"/>
                  </a:cubicBezTo>
                  <a:cubicBezTo>
                    <a:pt x="65686" y="8652"/>
                    <a:pt x="64350" y="7276"/>
                    <a:pt x="62079" y="6084"/>
                  </a:cubicBezTo>
                  <a:cubicBezTo>
                    <a:pt x="56318" y="3050"/>
                    <a:pt x="50874" y="185"/>
                    <a:pt x="43446" y="1223"/>
                  </a:cubicBezTo>
                  <a:cubicBezTo>
                    <a:pt x="39880" y="1735"/>
                    <a:pt x="36478" y="3029"/>
                    <a:pt x="33470" y="5004"/>
                  </a:cubicBezTo>
                  <a:lnTo>
                    <a:pt x="33470" y="5004"/>
                  </a:lnTo>
                  <a:cubicBezTo>
                    <a:pt x="30461" y="6979"/>
                    <a:pt x="27970" y="9578"/>
                    <a:pt x="26251" y="12509"/>
                  </a:cubicBezTo>
                  <a:cubicBezTo>
                    <a:pt x="25964" y="13001"/>
                    <a:pt x="25688" y="13517"/>
                    <a:pt x="25422" y="14019"/>
                  </a:cubicBezTo>
                  <a:cubicBezTo>
                    <a:pt x="24527" y="15687"/>
                    <a:pt x="23601" y="17406"/>
                    <a:pt x="22076" y="18623"/>
                  </a:cubicBezTo>
                  <a:cubicBezTo>
                    <a:pt x="19538" y="20629"/>
                    <a:pt x="16300" y="19539"/>
                    <a:pt x="13169" y="18485"/>
                  </a:cubicBezTo>
                  <a:cubicBezTo>
                    <a:pt x="10729" y="17666"/>
                    <a:pt x="8206" y="16817"/>
                    <a:pt x="5965" y="17370"/>
                  </a:cubicBezTo>
                  <a:cubicBezTo>
                    <a:pt x="2584" y="18199"/>
                    <a:pt x="200" y="21775"/>
                    <a:pt x="860" y="25028"/>
                  </a:cubicBezTo>
                  <a:cubicBezTo>
                    <a:pt x="1555" y="28441"/>
                    <a:pt x="4784" y="30610"/>
                    <a:pt x="7904" y="32708"/>
                  </a:cubicBezTo>
                  <a:cubicBezTo>
                    <a:pt x="11061" y="34826"/>
                    <a:pt x="14320" y="37021"/>
                    <a:pt x="15021" y="40510"/>
                  </a:cubicBezTo>
                  <a:cubicBezTo>
                    <a:pt x="15215" y="41482"/>
                    <a:pt x="15195" y="42515"/>
                    <a:pt x="15169" y="43513"/>
                  </a:cubicBezTo>
                  <a:cubicBezTo>
                    <a:pt x="15133" y="45201"/>
                    <a:pt x="15093" y="46792"/>
                    <a:pt x="16024" y="48123"/>
                  </a:cubicBezTo>
                  <a:cubicBezTo>
                    <a:pt x="17149" y="49724"/>
                    <a:pt x="19144" y="50215"/>
                    <a:pt x="21252" y="50727"/>
                  </a:cubicBezTo>
                  <a:cubicBezTo>
                    <a:pt x="22982" y="51146"/>
                    <a:pt x="24767" y="51576"/>
                    <a:pt x="26061" y="52681"/>
                  </a:cubicBezTo>
                  <a:cubicBezTo>
                    <a:pt x="26890" y="53387"/>
                    <a:pt x="27494" y="54339"/>
                    <a:pt x="28077" y="55265"/>
                  </a:cubicBezTo>
                  <a:cubicBezTo>
                    <a:pt x="28967" y="56672"/>
                    <a:pt x="29806" y="58007"/>
                    <a:pt x="31362" y="58447"/>
                  </a:cubicBezTo>
                  <a:cubicBezTo>
                    <a:pt x="32646" y="58810"/>
                    <a:pt x="33920" y="58406"/>
                    <a:pt x="35270" y="57981"/>
                  </a:cubicBezTo>
                  <a:cubicBezTo>
                    <a:pt x="35961" y="57761"/>
                    <a:pt x="36672" y="57541"/>
                    <a:pt x="37383" y="57429"/>
                  </a:cubicBezTo>
                  <a:cubicBezTo>
                    <a:pt x="37680" y="57383"/>
                    <a:pt x="37977" y="57357"/>
                    <a:pt x="38279" y="57357"/>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202306" y="-312296"/>
              <a:ext cx="2953544" cy="2898035"/>
            </a:xfrm>
            <a:custGeom>
              <a:avLst/>
              <a:gdLst/>
              <a:ahLst/>
              <a:cxnLst/>
              <a:rect l="l" t="t" r="r" b="b"/>
              <a:pathLst>
                <a:path w="63425" h="62233" extrusionOk="0">
                  <a:moveTo>
                    <a:pt x="47294" y="62233"/>
                  </a:moveTo>
                  <a:cubicBezTo>
                    <a:pt x="46808" y="62233"/>
                    <a:pt x="46445" y="62156"/>
                    <a:pt x="46214" y="62002"/>
                  </a:cubicBezTo>
                  <a:cubicBezTo>
                    <a:pt x="45672" y="61649"/>
                    <a:pt x="45411" y="60657"/>
                    <a:pt x="45161" y="59700"/>
                  </a:cubicBezTo>
                  <a:lnTo>
                    <a:pt x="45084" y="59403"/>
                  </a:lnTo>
                  <a:cubicBezTo>
                    <a:pt x="44173" y="56017"/>
                    <a:pt x="40137" y="53157"/>
                    <a:pt x="36264" y="53157"/>
                  </a:cubicBezTo>
                  <a:cubicBezTo>
                    <a:pt x="35870" y="53157"/>
                    <a:pt x="35476" y="53187"/>
                    <a:pt x="35092" y="53249"/>
                  </a:cubicBezTo>
                  <a:cubicBezTo>
                    <a:pt x="34248" y="53382"/>
                    <a:pt x="33475" y="53627"/>
                    <a:pt x="32723" y="53863"/>
                  </a:cubicBezTo>
                  <a:cubicBezTo>
                    <a:pt x="31603" y="54216"/>
                    <a:pt x="30569" y="54523"/>
                    <a:pt x="29828" y="54308"/>
                  </a:cubicBezTo>
                  <a:cubicBezTo>
                    <a:pt x="28902" y="54047"/>
                    <a:pt x="28257" y="53024"/>
                    <a:pt x="27510" y="51842"/>
                  </a:cubicBezTo>
                  <a:cubicBezTo>
                    <a:pt x="26891" y="50860"/>
                    <a:pt x="26190" y="49755"/>
                    <a:pt x="25177" y="48890"/>
                  </a:cubicBezTo>
                  <a:cubicBezTo>
                    <a:pt x="23571" y="47524"/>
                    <a:pt x="21494" y="47017"/>
                    <a:pt x="19657" y="46572"/>
                  </a:cubicBezTo>
                  <a:cubicBezTo>
                    <a:pt x="17789" y="46117"/>
                    <a:pt x="16178" y="45728"/>
                    <a:pt x="15410" y="44633"/>
                  </a:cubicBezTo>
                  <a:cubicBezTo>
                    <a:pt x="14776" y="43723"/>
                    <a:pt x="14807" y="42433"/>
                    <a:pt x="14837" y="40940"/>
                  </a:cubicBezTo>
                  <a:cubicBezTo>
                    <a:pt x="14863" y="39860"/>
                    <a:pt x="14889" y="38745"/>
                    <a:pt x="14658" y="37604"/>
                  </a:cubicBezTo>
                  <a:cubicBezTo>
                    <a:pt x="13830" y="33485"/>
                    <a:pt x="10126" y="30994"/>
                    <a:pt x="6856" y="28799"/>
                  </a:cubicBezTo>
                  <a:cubicBezTo>
                    <a:pt x="3874" y="26794"/>
                    <a:pt x="1060" y="24901"/>
                    <a:pt x="497" y="22123"/>
                  </a:cubicBezTo>
                  <a:cubicBezTo>
                    <a:pt x="1" y="19697"/>
                    <a:pt x="1848" y="16930"/>
                    <a:pt x="4365" y="16316"/>
                  </a:cubicBezTo>
                  <a:cubicBezTo>
                    <a:pt x="4728" y="16229"/>
                    <a:pt x="5102" y="16183"/>
                    <a:pt x="5475" y="16188"/>
                  </a:cubicBezTo>
                  <a:cubicBezTo>
                    <a:pt x="7005" y="16188"/>
                    <a:pt x="8739" y="16771"/>
                    <a:pt x="10581" y="17390"/>
                  </a:cubicBezTo>
                  <a:cubicBezTo>
                    <a:pt x="12561" y="18055"/>
                    <a:pt x="14617" y="18746"/>
                    <a:pt x="16649" y="18746"/>
                  </a:cubicBezTo>
                  <a:cubicBezTo>
                    <a:pt x="18368" y="18746"/>
                    <a:pt x="19877" y="18239"/>
                    <a:pt x="21135" y="17242"/>
                  </a:cubicBezTo>
                  <a:cubicBezTo>
                    <a:pt x="22926" y="15825"/>
                    <a:pt x="23934" y="13952"/>
                    <a:pt x="24901" y="12141"/>
                  </a:cubicBezTo>
                  <a:cubicBezTo>
                    <a:pt x="25177" y="11629"/>
                    <a:pt x="25433" y="11154"/>
                    <a:pt x="25709" y="10683"/>
                  </a:cubicBezTo>
                  <a:cubicBezTo>
                    <a:pt x="27300" y="7961"/>
                    <a:pt x="29618" y="5557"/>
                    <a:pt x="32411" y="3720"/>
                  </a:cubicBezTo>
                  <a:cubicBezTo>
                    <a:pt x="35200" y="1878"/>
                    <a:pt x="38361" y="681"/>
                    <a:pt x="41671" y="205"/>
                  </a:cubicBezTo>
                  <a:cubicBezTo>
                    <a:pt x="42613" y="72"/>
                    <a:pt x="43564" y="1"/>
                    <a:pt x="44521" y="1"/>
                  </a:cubicBezTo>
                  <a:cubicBezTo>
                    <a:pt x="49975" y="1"/>
                    <a:pt x="54472" y="2369"/>
                    <a:pt x="59235" y="4876"/>
                  </a:cubicBezTo>
                  <a:cubicBezTo>
                    <a:pt x="61092" y="5853"/>
                    <a:pt x="62161" y="6907"/>
                    <a:pt x="62514" y="8099"/>
                  </a:cubicBezTo>
                  <a:cubicBezTo>
                    <a:pt x="63138" y="10243"/>
                    <a:pt x="61512" y="13174"/>
                    <a:pt x="59491" y="16505"/>
                  </a:cubicBezTo>
                  <a:cubicBezTo>
                    <a:pt x="55869" y="22465"/>
                    <a:pt x="54794" y="29909"/>
                    <a:pt x="56549" y="36939"/>
                  </a:cubicBezTo>
                  <a:cubicBezTo>
                    <a:pt x="57153" y="39374"/>
                    <a:pt x="58340" y="41584"/>
                    <a:pt x="59491" y="43728"/>
                  </a:cubicBezTo>
                  <a:cubicBezTo>
                    <a:pt x="61599" y="47662"/>
                    <a:pt x="63425" y="51064"/>
                    <a:pt x="61471" y="55096"/>
                  </a:cubicBezTo>
                  <a:cubicBezTo>
                    <a:pt x="59015" y="60186"/>
                    <a:pt x="50906" y="61762"/>
                    <a:pt x="48476" y="62125"/>
                  </a:cubicBezTo>
                  <a:cubicBezTo>
                    <a:pt x="48087" y="62192"/>
                    <a:pt x="47688" y="62222"/>
                    <a:pt x="47294" y="62233"/>
                  </a:cubicBezTo>
                  <a:close/>
                  <a:moveTo>
                    <a:pt x="36264" y="52978"/>
                  </a:moveTo>
                  <a:cubicBezTo>
                    <a:pt x="40213" y="52978"/>
                    <a:pt x="44337" y="55904"/>
                    <a:pt x="45263" y="59357"/>
                  </a:cubicBezTo>
                  <a:lnTo>
                    <a:pt x="45340" y="59654"/>
                  </a:lnTo>
                  <a:cubicBezTo>
                    <a:pt x="45585" y="60580"/>
                    <a:pt x="45836" y="61537"/>
                    <a:pt x="46317" y="61854"/>
                  </a:cubicBezTo>
                  <a:cubicBezTo>
                    <a:pt x="46521" y="61987"/>
                    <a:pt x="46849" y="62054"/>
                    <a:pt x="47294" y="62054"/>
                  </a:cubicBezTo>
                  <a:cubicBezTo>
                    <a:pt x="47683" y="62049"/>
                    <a:pt x="48066" y="62013"/>
                    <a:pt x="48450" y="61951"/>
                  </a:cubicBezTo>
                  <a:cubicBezTo>
                    <a:pt x="50855" y="61593"/>
                    <a:pt x="58887" y="60033"/>
                    <a:pt x="61307" y="55029"/>
                  </a:cubicBezTo>
                  <a:cubicBezTo>
                    <a:pt x="63225" y="51074"/>
                    <a:pt x="61419" y="47708"/>
                    <a:pt x="59327" y="43810"/>
                  </a:cubicBezTo>
                  <a:cubicBezTo>
                    <a:pt x="58176" y="41661"/>
                    <a:pt x="56984" y="39440"/>
                    <a:pt x="56370" y="36985"/>
                  </a:cubicBezTo>
                  <a:cubicBezTo>
                    <a:pt x="54610" y="29914"/>
                    <a:pt x="55689" y="22419"/>
                    <a:pt x="59337" y="16418"/>
                  </a:cubicBezTo>
                  <a:cubicBezTo>
                    <a:pt x="61338" y="13123"/>
                    <a:pt x="62949" y="10228"/>
                    <a:pt x="62340" y="8150"/>
                  </a:cubicBezTo>
                  <a:cubicBezTo>
                    <a:pt x="62008" y="7010"/>
                    <a:pt x="60964" y="5991"/>
                    <a:pt x="59153" y="5040"/>
                  </a:cubicBezTo>
                  <a:cubicBezTo>
                    <a:pt x="54416" y="2543"/>
                    <a:pt x="49939" y="185"/>
                    <a:pt x="44531" y="185"/>
                  </a:cubicBezTo>
                  <a:cubicBezTo>
                    <a:pt x="43585" y="185"/>
                    <a:pt x="42643" y="251"/>
                    <a:pt x="41707" y="384"/>
                  </a:cubicBezTo>
                  <a:cubicBezTo>
                    <a:pt x="38428" y="855"/>
                    <a:pt x="35292" y="2047"/>
                    <a:pt x="32524" y="3873"/>
                  </a:cubicBezTo>
                  <a:cubicBezTo>
                    <a:pt x="29756" y="5695"/>
                    <a:pt x="27459" y="8079"/>
                    <a:pt x="25878" y="10780"/>
                  </a:cubicBezTo>
                  <a:cubicBezTo>
                    <a:pt x="25607" y="11246"/>
                    <a:pt x="25351" y="11727"/>
                    <a:pt x="25075" y="12233"/>
                  </a:cubicBezTo>
                  <a:cubicBezTo>
                    <a:pt x="24098" y="14060"/>
                    <a:pt x="23085" y="15947"/>
                    <a:pt x="21263" y="17390"/>
                  </a:cubicBezTo>
                  <a:cubicBezTo>
                    <a:pt x="19969" y="18413"/>
                    <a:pt x="18419" y="18935"/>
                    <a:pt x="16659" y="18935"/>
                  </a:cubicBezTo>
                  <a:cubicBezTo>
                    <a:pt x="14597" y="18935"/>
                    <a:pt x="12525" y="18239"/>
                    <a:pt x="10530" y="17569"/>
                  </a:cubicBezTo>
                  <a:cubicBezTo>
                    <a:pt x="8703" y="16955"/>
                    <a:pt x="6979" y="16377"/>
                    <a:pt x="5485" y="16377"/>
                  </a:cubicBezTo>
                  <a:cubicBezTo>
                    <a:pt x="5127" y="16372"/>
                    <a:pt x="4769" y="16413"/>
                    <a:pt x="4421" y="16495"/>
                  </a:cubicBezTo>
                  <a:cubicBezTo>
                    <a:pt x="1991" y="17088"/>
                    <a:pt x="211" y="19759"/>
                    <a:pt x="686" y="22097"/>
                  </a:cubicBezTo>
                  <a:cubicBezTo>
                    <a:pt x="1239" y="24803"/>
                    <a:pt x="4027" y="26676"/>
                    <a:pt x="6974" y="28661"/>
                  </a:cubicBezTo>
                  <a:cubicBezTo>
                    <a:pt x="10269" y="30876"/>
                    <a:pt x="14009" y="33388"/>
                    <a:pt x="14848" y="37578"/>
                  </a:cubicBezTo>
                  <a:cubicBezTo>
                    <a:pt x="15083" y="38734"/>
                    <a:pt x="15057" y="39860"/>
                    <a:pt x="15032" y="40955"/>
                  </a:cubicBezTo>
                  <a:cubicBezTo>
                    <a:pt x="14996" y="42413"/>
                    <a:pt x="14965" y="43677"/>
                    <a:pt x="15574" y="44541"/>
                  </a:cubicBezTo>
                  <a:cubicBezTo>
                    <a:pt x="16301" y="45580"/>
                    <a:pt x="17876" y="45964"/>
                    <a:pt x="19708" y="46409"/>
                  </a:cubicBezTo>
                  <a:cubicBezTo>
                    <a:pt x="21560" y="46859"/>
                    <a:pt x="23663" y="47370"/>
                    <a:pt x="25305" y="48762"/>
                  </a:cubicBezTo>
                  <a:cubicBezTo>
                    <a:pt x="26344" y="49647"/>
                    <a:pt x="27050" y="50768"/>
                    <a:pt x="27669" y="51755"/>
                  </a:cubicBezTo>
                  <a:cubicBezTo>
                    <a:pt x="28400" y="52906"/>
                    <a:pt x="29030" y="53904"/>
                    <a:pt x="29884" y="54144"/>
                  </a:cubicBezTo>
                  <a:cubicBezTo>
                    <a:pt x="30575" y="54344"/>
                    <a:pt x="31577" y="54042"/>
                    <a:pt x="32662" y="53699"/>
                  </a:cubicBezTo>
                  <a:cubicBezTo>
                    <a:pt x="33419" y="53459"/>
                    <a:pt x="34197" y="53213"/>
                    <a:pt x="35056" y="53080"/>
                  </a:cubicBezTo>
                  <a:cubicBezTo>
                    <a:pt x="35455" y="53013"/>
                    <a:pt x="35859" y="52983"/>
                    <a:pt x="36264" y="5297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345036" y="-188146"/>
              <a:ext cx="2662869" cy="2641681"/>
            </a:xfrm>
            <a:custGeom>
              <a:avLst/>
              <a:gdLst/>
              <a:ahLst/>
              <a:cxnLst/>
              <a:rect l="l" t="t" r="r" b="b"/>
              <a:pathLst>
                <a:path w="57183" h="56728" extrusionOk="0">
                  <a:moveTo>
                    <a:pt x="46347" y="56528"/>
                  </a:moveTo>
                  <a:cubicBezTo>
                    <a:pt x="45968" y="56533"/>
                    <a:pt x="45590" y="56471"/>
                    <a:pt x="45232" y="56349"/>
                  </a:cubicBezTo>
                  <a:cubicBezTo>
                    <a:pt x="44234" y="55975"/>
                    <a:pt x="44060" y="55505"/>
                    <a:pt x="43799" y="54788"/>
                  </a:cubicBezTo>
                  <a:cubicBezTo>
                    <a:pt x="43753" y="54660"/>
                    <a:pt x="43702" y="54532"/>
                    <a:pt x="43646" y="54389"/>
                  </a:cubicBezTo>
                  <a:cubicBezTo>
                    <a:pt x="43001" y="52767"/>
                    <a:pt x="42505" y="51903"/>
                    <a:pt x="41113" y="50762"/>
                  </a:cubicBezTo>
                  <a:cubicBezTo>
                    <a:pt x="38837" y="48895"/>
                    <a:pt x="35951" y="47825"/>
                    <a:pt x="33194" y="47825"/>
                  </a:cubicBezTo>
                  <a:cubicBezTo>
                    <a:pt x="32467" y="47825"/>
                    <a:pt x="31771" y="48030"/>
                    <a:pt x="31101" y="48229"/>
                  </a:cubicBezTo>
                  <a:cubicBezTo>
                    <a:pt x="30022" y="48547"/>
                    <a:pt x="28906" y="48874"/>
                    <a:pt x="27699" y="48327"/>
                  </a:cubicBezTo>
                  <a:cubicBezTo>
                    <a:pt x="26527" y="47800"/>
                    <a:pt x="25847" y="46776"/>
                    <a:pt x="25187" y="45789"/>
                  </a:cubicBezTo>
                  <a:cubicBezTo>
                    <a:pt x="24875" y="45318"/>
                    <a:pt x="24547" y="44832"/>
                    <a:pt x="24179" y="44418"/>
                  </a:cubicBezTo>
                  <a:cubicBezTo>
                    <a:pt x="22757" y="42806"/>
                    <a:pt x="21155" y="42285"/>
                    <a:pt x="19186" y="41988"/>
                  </a:cubicBezTo>
                  <a:cubicBezTo>
                    <a:pt x="17436" y="41732"/>
                    <a:pt x="15538" y="41272"/>
                    <a:pt x="14750" y="39829"/>
                  </a:cubicBezTo>
                  <a:cubicBezTo>
                    <a:pt x="14320" y="39041"/>
                    <a:pt x="14331" y="38125"/>
                    <a:pt x="14336" y="37240"/>
                  </a:cubicBezTo>
                  <a:cubicBezTo>
                    <a:pt x="14336" y="37076"/>
                    <a:pt x="14341" y="36908"/>
                    <a:pt x="14336" y="36739"/>
                  </a:cubicBezTo>
                  <a:cubicBezTo>
                    <a:pt x="14295" y="30727"/>
                    <a:pt x="9808" y="26906"/>
                    <a:pt x="5423" y="23959"/>
                  </a:cubicBezTo>
                  <a:cubicBezTo>
                    <a:pt x="5147" y="23769"/>
                    <a:pt x="4850" y="23580"/>
                    <a:pt x="4538" y="23381"/>
                  </a:cubicBezTo>
                  <a:cubicBezTo>
                    <a:pt x="3075" y="22439"/>
                    <a:pt x="1407" y="21370"/>
                    <a:pt x="614" y="20035"/>
                  </a:cubicBezTo>
                  <a:cubicBezTo>
                    <a:pt x="16" y="19032"/>
                    <a:pt x="0" y="17543"/>
                    <a:pt x="1013" y="16791"/>
                  </a:cubicBezTo>
                  <a:cubicBezTo>
                    <a:pt x="1950" y="16095"/>
                    <a:pt x="3264" y="16320"/>
                    <a:pt x="4543" y="16663"/>
                  </a:cubicBezTo>
                  <a:cubicBezTo>
                    <a:pt x="5209" y="16837"/>
                    <a:pt x="5889" y="17037"/>
                    <a:pt x="6549" y="17226"/>
                  </a:cubicBezTo>
                  <a:cubicBezTo>
                    <a:pt x="11077" y="18536"/>
                    <a:pt x="15763" y="19886"/>
                    <a:pt x="19876" y="16627"/>
                  </a:cubicBezTo>
                  <a:cubicBezTo>
                    <a:pt x="21769" y="15128"/>
                    <a:pt x="22869" y="13148"/>
                    <a:pt x="23928" y="11230"/>
                  </a:cubicBezTo>
                  <a:cubicBezTo>
                    <a:pt x="24645" y="9935"/>
                    <a:pt x="25386" y="8600"/>
                    <a:pt x="26374" y="7398"/>
                  </a:cubicBezTo>
                  <a:cubicBezTo>
                    <a:pt x="28983" y="4216"/>
                    <a:pt x="32641" y="1873"/>
                    <a:pt x="36662" y="788"/>
                  </a:cubicBezTo>
                  <a:cubicBezTo>
                    <a:pt x="38228" y="368"/>
                    <a:pt x="39839" y="138"/>
                    <a:pt x="41456" y="102"/>
                  </a:cubicBezTo>
                  <a:cubicBezTo>
                    <a:pt x="45201" y="0"/>
                    <a:pt x="48859" y="875"/>
                    <a:pt x="52026" y="2619"/>
                  </a:cubicBezTo>
                  <a:cubicBezTo>
                    <a:pt x="53847" y="3622"/>
                    <a:pt x="55034" y="4712"/>
                    <a:pt x="55674" y="5950"/>
                  </a:cubicBezTo>
                  <a:cubicBezTo>
                    <a:pt x="56917" y="8385"/>
                    <a:pt x="55669" y="10422"/>
                    <a:pt x="54400" y="12141"/>
                  </a:cubicBezTo>
                  <a:cubicBezTo>
                    <a:pt x="53167" y="13813"/>
                    <a:pt x="52220" y="15691"/>
                    <a:pt x="51417" y="18044"/>
                  </a:cubicBezTo>
                  <a:cubicBezTo>
                    <a:pt x="49580" y="23442"/>
                    <a:pt x="49350" y="29269"/>
                    <a:pt x="50752" y="34892"/>
                  </a:cubicBezTo>
                  <a:cubicBezTo>
                    <a:pt x="51438" y="37634"/>
                    <a:pt x="52701" y="39993"/>
                    <a:pt x="53924" y="42269"/>
                  </a:cubicBezTo>
                  <a:cubicBezTo>
                    <a:pt x="56109" y="46336"/>
                    <a:pt x="57183" y="48588"/>
                    <a:pt x="55858" y="51325"/>
                  </a:cubicBezTo>
                  <a:cubicBezTo>
                    <a:pt x="54922" y="53264"/>
                    <a:pt x="52584" y="54538"/>
                    <a:pt x="50783" y="55269"/>
                  </a:cubicBezTo>
                  <a:lnTo>
                    <a:pt x="50481" y="55397"/>
                  </a:lnTo>
                  <a:cubicBezTo>
                    <a:pt x="49335" y="55868"/>
                    <a:pt x="47728" y="56528"/>
                    <a:pt x="46347" y="56528"/>
                  </a:cubicBezTo>
                  <a:close/>
                  <a:moveTo>
                    <a:pt x="33194" y="47646"/>
                  </a:moveTo>
                  <a:cubicBezTo>
                    <a:pt x="35997" y="47646"/>
                    <a:pt x="38929" y="48736"/>
                    <a:pt x="41236" y="50629"/>
                  </a:cubicBezTo>
                  <a:cubicBezTo>
                    <a:pt x="42658" y="51795"/>
                    <a:pt x="43165" y="52675"/>
                    <a:pt x="43820" y="54323"/>
                  </a:cubicBezTo>
                  <a:cubicBezTo>
                    <a:pt x="43881" y="54471"/>
                    <a:pt x="43932" y="54604"/>
                    <a:pt x="43978" y="54732"/>
                  </a:cubicBezTo>
                  <a:cubicBezTo>
                    <a:pt x="44239" y="55448"/>
                    <a:pt x="44382" y="55842"/>
                    <a:pt x="45298" y="56180"/>
                  </a:cubicBezTo>
                  <a:cubicBezTo>
                    <a:pt x="46772" y="56727"/>
                    <a:pt x="48956" y="55827"/>
                    <a:pt x="50404" y="55233"/>
                  </a:cubicBezTo>
                  <a:lnTo>
                    <a:pt x="50711" y="55105"/>
                  </a:lnTo>
                  <a:cubicBezTo>
                    <a:pt x="52476" y="54389"/>
                    <a:pt x="54773" y="53136"/>
                    <a:pt x="55689" y="51248"/>
                  </a:cubicBezTo>
                  <a:cubicBezTo>
                    <a:pt x="56978" y="48588"/>
                    <a:pt x="55914" y="46367"/>
                    <a:pt x="53755" y="42351"/>
                  </a:cubicBezTo>
                  <a:cubicBezTo>
                    <a:pt x="52527" y="40059"/>
                    <a:pt x="51258" y="37695"/>
                    <a:pt x="50568" y="34933"/>
                  </a:cubicBezTo>
                  <a:cubicBezTo>
                    <a:pt x="49161" y="29279"/>
                    <a:pt x="49391" y="23421"/>
                    <a:pt x="51238" y="17993"/>
                  </a:cubicBezTo>
                  <a:cubicBezTo>
                    <a:pt x="52046" y="15619"/>
                    <a:pt x="53003" y="13727"/>
                    <a:pt x="54246" y="12038"/>
                  </a:cubicBezTo>
                  <a:cubicBezTo>
                    <a:pt x="55484" y="10365"/>
                    <a:pt x="56702" y="8380"/>
                    <a:pt x="55500" y="6027"/>
                  </a:cubicBezTo>
                  <a:cubicBezTo>
                    <a:pt x="54886" y="4819"/>
                    <a:pt x="53719" y="3760"/>
                    <a:pt x="51934" y="2778"/>
                  </a:cubicBezTo>
                  <a:cubicBezTo>
                    <a:pt x="48793" y="1049"/>
                    <a:pt x="45175" y="184"/>
                    <a:pt x="41461" y="276"/>
                  </a:cubicBezTo>
                  <a:lnTo>
                    <a:pt x="41461" y="276"/>
                  </a:lnTo>
                  <a:cubicBezTo>
                    <a:pt x="39860" y="317"/>
                    <a:pt x="38264" y="547"/>
                    <a:pt x="36713" y="962"/>
                  </a:cubicBezTo>
                  <a:cubicBezTo>
                    <a:pt x="32723" y="2031"/>
                    <a:pt x="29101" y="4359"/>
                    <a:pt x="26517" y="7510"/>
                  </a:cubicBezTo>
                  <a:cubicBezTo>
                    <a:pt x="25545" y="8692"/>
                    <a:pt x="24808" y="10028"/>
                    <a:pt x="24097" y="11312"/>
                  </a:cubicBezTo>
                  <a:cubicBezTo>
                    <a:pt x="23023" y="13246"/>
                    <a:pt x="21923" y="15241"/>
                    <a:pt x="19999" y="16765"/>
                  </a:cubicBezTo>
                  <a:cubicBezTo>
                    <a:pt x="15804" y="20086"/>
                    <a:pt x="11072" y="18720"/>
                    <a:pt x="6493" y="17395"/>
                  </a:cubicBezTo>
                  <a:cubicBezTo>
                    <a:pt x="5833" y="17205"/>
                    <a:pt x="5157" y="17011"/>
                    <a:pt x="4492" y="16832"/>
                  </a:cubicBezTo>
                  <a:cubicBezTo>
                    <a:pt x="3259" y="16499"/>
                    <a:pt x="2001" y="16285"/>
                    <a:pt x="1131" y="16934"/>
                  </a:cubicBezTo>
                  <a:cubicBezTo>
                    <a:pt x="195" y="17625"/>
                    <a:pt x="215" y="19011"/>
                    <a:pt x="778" y="19948"/>
                  </a:cubicBezTo>
                  <a:cubicBezTo>
                    <a:pt x="1551" y="21247"/>
                    <a:pt x="3193" y="22301"/>
                    <a:pt x="4646" y="23232"/>
                  </a:cubicBezTo>
                  <a:cubicBezTo>
                    <a:pt x="4958" y="23432"/>
                    <a:pt x="5255" y="23626"/>
                    <a:pt x="5531" y="23810"/>
                  </a:cubicBezTo>
                  <a:cubicBezTo>
                    <a:pt x="9951" y="26783"/>
                    <a:pt x="14484" y="30645"/>
                    <a:pt x="14525" y="36739"/>
                  </a:cubicBezTo>
                  <a:lnTo>
                    <a:pt x="14525" y="37240"/>
                  </a:lnTo>
                  <a:cubicBezTo>
                    <a:pt x="14515" y="38105"/>
                    <a:pt x="14504" y="38995"/>
                    <a:pt x="14914" y="39747"/>
                  </a:cubicBezTo>
                  <a:cubicBezTo>
                    <a:pt x="15661" y="41113"/>
                    <a:pt x="17508" y="41558"/>
                    <a:pt x="19216" y="41814"/>
                  </a:cubicBezTo>
                  <a:cubicBezTo>
                    <a:pt x="21222" y="42111"/>
                    <a:pt x="22859" y="42648"/>
                    <a:pt x="24322" y="44300"/>
                  </a:cubicBezTo>
                  <a:cubicBezTo>
                    <a:pt x="24696" y="44725"/>
                    <a:pt x="25023" y="45216"/>
                    <a:pt x="25345" y="45692"/>
                  </a:cubicBezTo>
                  <a:cubicBezTo>
                    <a:pt x="25990" y="46659"/>
                    <a:pt x="26660" y="47656"/>
                    <a:pt x="27776" y="48163"/>
                  </a:cubicBezTo>
                  <a:cubicBezTo>
                    <a:pt x="28917" y="48680"/>
                    <a:pt x="29950" y="48378"/>
                    <a:pt x="31040" y="48055"/>
                  </a:cubicBezTo>
                  <a:cubicBezTo>
                    <a:pt x="31730" y="47856"/>
                    <a:pt x="32441" y="47646"/>
                    <a:pt x="33194" y="4764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1391976" y="-146235"/>
              <a:ext cx="2549477" cy="2544262"/>
            </a:xfrm>
            <a:custGeom>
              <a:avLst/>
              <a:gdLst/>
              <a:ahLst/>
              <a:cxnLst/>
              <a:rect l="l" t="t" r="r" b="b"/>
              <a:pathLst>
                <a:path w="54748" h="54636" extrusionOk="0">
                  <a:moveTo>
                    <a:pt x="46879" y="54497"/>
                  </a:moveTo>
                  <a:cubicBezTo>
                    <a:pt x="45973" y="54497"/>
                    <a:pt x="45073" y="54272"/>
                    <a:pt x="44341" y="53714"/>
                  </a:cubicBezTo>
                  <a:cubicBezTo>
                    <a:pt x="43876" y="53356"/>
                    <a:pt x="43518" y="52896"/>
                    <a:pt x="43170" y="52451"/>
                  </a:cubicBezTo>
                  <a:cubicBezTo>
                    <a:pt x="40535" y="49069"/>
                    <a:pt x="37711" y="46035"/>
                    <a:pt x="32186" y="46035"/>
                  </a:cubicBezTo>
                  <a:cubicBezTo>
                    <a:pt x="31321" y="46035"/>
                    <a:pt x="30518" y="46270"/>
                    <a:pt x="29817" y="46480"/>
                  </a:cubicBezTo>
                  <a:cubicBezTo>
                    <a:pt x="29198" y="46659"/>
                    <a:pt x="28615" y="46833"/>
                    <a:pt x="28062" y="46833"/>
                  </a:cubicBezTo>
                  <a:cubicBezTo>
                    <a:pt x="27729" y="46833"/>
                    <a:pt x="27397" y="46762"/>
                    <a:pt x="27090" y="46623"/>
                  </a:cubicBezTo>
                  <a:cubicBezTo>
                    <a:pt x="26169" y="46204"/>
                    <a:pt x="25586" y="45334"/>
                    <a:pt x="24972" y="44413"/>
                  </a:cubicBezTo>
                  <a:cubicBezTo>
                    <a:pt x="24639" y="43917"/>
                    <a:pt x="24297" y="43405"/>
                    <a:pt x="23887" y="42940"/>
                  </a:cubicBezTo>
                  <a:cubicBezTo>
                    <a:pt x="22184" y="41016"/>
                    <a:pt x="20204" y="40489"/>
                    <a:pt x="18326" y="40208"/>
                  </a:cubicBezTo>
                  <a:cubicBezTo>
                    <a:pt x="16801" y="39983"/>
                    <a:pt x="15169" y="39604"/>
                    <a:pt x="14576" y="38520"/>
                  </a:cubicBezTo>
                  <a:cubicBezTo>
                    <a:pt x="14254" y="37926"/>
                    <a:pt x="14259" y="37159"/>
                    <a:pt x="14269" y="36350"/>
                  </a:cubicBezTo>
                  <a:cubicBezTo>
                    <a:pt x="14269" y="36176"/>
                    <a:pt x="14274" y="36002"/>
                    <a:pt x="14269" y="35834"/>
                  </a:cubicBezTo>
                  <a:cubicBezTo>
                    <a:pt x="14223" y="29418"/>
                    <a:pt x="9537" y="25407"/>
                    <a:pt x="4958" y="22327"/>
                  </a:cubicBezTo>
                  <a:cubicBezTo>
                    <a:pt x="4676" y="22143"/>
                    <a:pt x="4374" y="21943"/>
                    <a:pt x="4062" y="21744"/>
                  </a:cubicBezTo>
                  <a:cubicBezTo>
                    <a:pt x="2681" y="20859"/>
                    <a:pt x="1110" y="19851"/>
                    <a:pt x="425" y="18695"/>
                  </a:cubicBezTo>
                  <a:cubicBezTo>
                    <a:pt x="26" y="18035"/>
                    <a:pt x="0" y="17032"/>
                    <a:pt x="589" y="16592"/>
                  </a:cubicBezTo>
                  <a:cubicBezTo>
                    <a:pt x="829" y="16413"/>
                    <a:pt x="1151" y="16326"/>
                    <a:pt x="1576" y="16326"/>
                  </a:cubicBezTo>
                  <a:cubicBezTo>
                    <a:pt x="2118" y="16326"/>
                    <a:pt x="2742" y="16474"/>
                    <a:pt x="3285" y="16618"/>
                  </a:cubicBezTo>
                  <a:cubicBezTo>
                    <a:pt x="3940" y="16791"/>
                    <a:pt x="4615" y="16986"/>
                    <a:pt x="5265" y="17175"/>
                  </a:cubicBezTo>
                  <a:cubicBezTo>
                    <a:pt x="7766" y="17902"/>
                    <a:pt x="10355" y="18649"/>
                    <a:pt x="12903" y="18649"/>
                  </a:cubicBezTo>
                  <a:cubicBezTo>
                    <a:pt x="15425" y="18649"/>
                    <a:pt x="17574" y="17917"/>
                    <a:pt x="19472" y="16413"/>
                  </a:cubicBezTo>
                  <a:cubicBezTo>
                    <a:pt x="21508" y="14801"/>
                    <a:pt x="22649" y="12740"/>
                    <a:pt x="23754" y="10749"/>
                  </a:cubicBezTo>
                  <a:cubicBezTo>
                    <a:pt x="24481" y="9429"/>
                    <a:pt x="25171" y="8186"/>
                    <a:pt x="26108" y="7045"/>
                  </a:cubicBezTo>
                  <a:cubicBezTo>
                    <a:pt x="28594" y="4017"/>
                    <a:pt x="32073" y="1776"/>
                    <a:pt x="35910" y="747"/>
                  </a:cubicBezTo>
                  <a:cubicBezTo>
                    <a:pt x="37404" y="348"/>
                    <a:pt x="38934" y="128"/>
                    <a:pt x="40479" y="93"/>
                  </a:cubicBezTo>
                  <a:cubicBezTo>
                    <a:pt x="44040" y="0"/>
                    <a:pt x="47544" y="834"/>
                    <a:pt x="50552" y="2492"/>
                  </a:cubicBezTo>
                  <a:cubicBezTo>
                    <a:pt x="52200" y="3403"/>
                    <a:pt x="53269" y="4364"/>
                    <a:pt x="53821" y="5439"/>
                  </a:cubicBezTo>
                  <a:cubicBezTo>
                    <a:pt x="54748" y="7255"/>
                    <a:pt x="54088" y="8754"/>
                    <a:pt x="52624" y="10734"/>
                  </a:cubicBezTo>
                  <a:cubicBezTo>
                    <a:pt x="51335" y="12479"/>
                    <a:pt x="50348" y="14428"/>
                    <a:pt x="49514" y="16873"/>
                  </a:cubicBezTo>
                  <a:cubicBezTo>
                    <a:pt x="47626" y="22424"/>
                    <a:pt x="47391" y="28415"/>
                    <a:pt x="48833" y="34196"/>
                  </a:cubicBezTo>
                  <a:cubicBezTo>
                    <a:pt x="49539" y="37041"/>
                    <a:pt x="50829" y="39446"/>
                    <a:pt x="52077" y="41773"/>
                  </a:cubicBezTo>
                  <a:cubicBezTo>
                    <a:pt x="53443" y="44321"/>
                    <a:pt x="54722" y="47258"/>
                    <a:pt x="53842" y="49775"/>
                  </a:cubicBezTo>
                  <a:cubicBezTo>
                    <a:pt x="53259" y="51438"/>
                    <a:pt x="51806" y="52799"/>
                    <a:pt x="49391" y="53929"/>
                  </a:cubicBezTo>
                  <a:cubicBezTo>
                    <a:pt x="48603" y="54298"/>
                    <a:pt x="47744" y="54492"/>
                    <a:pt x="46879" y="54497"/>
                  </a:cubicBezTo>
                  <a:close/>
                  <a:moveTo>
                    <a:pt x="32186" y="45856"/>
                  </a:moveTo>
                  <a:cubicBezTo>
                    <a:pt x="37798" y="45856"/>
                    <a:pt x="40653" y="48926"/>
                    <a:pt x="43318" y="52343"/>
                  </a:cubicBezTo>
                  <a:cubicBezTo>
                    <a:pt x="43661" y="52778"/>
                    <a:pt x="44014" y="53233"/>
                    <a:pt x="44459" y="53576"/>
                  </a:cubicBezTo>
                  <a:cubicBezTo>
                    <a:pt x="45846" y="54635"/>
                    <a:pt x="47892" y="54441"/>
                    <a:pt x="49309" y="53776"/>
                  </a:cubicBezTo>
                  <a:cubicBezTo>
                    <a:pt x="51673" y="52666"/>
                    <a:pt x="53100" y="51340"/>
                    <a:pt x="53668" y="49719"/>
                  </a:cubicBezTo>
                  <a:cubicBezTo>
                    <a:pt x="54522" y="47268"/>
                    <a:pt x="53259" y="44367"/>
                    <a:pt x="51913" y="41855"/>
                  </a:cubicBezTo>
                  <a:cubicBezTo>
                    <a:pt x="50660" y="39522"/>
                    <a:pt x="49365" y="37107"/>
                    <a:pt x="48649" y="34237"/>
                  </a:cubicBezTo>
                  <a:cubicBezTo>
                    <a:pt x="47201" y="28425"/>
                    <a:pt x="47442" y="22404"/>
                    <a:pt x="49340" y="16817"/>
                  </a:cubicBezTo>
                  <a:cubicBezTo>
                    <a:pt x="50179" y="14356"/>
                    <a:pt x="51171" y="12392"/>
                    <a:pt x="52476" y="10627"/>
                  </a:cubicBezTo>
                  <a:cubicBezTo>
                    <a:pt x="53893" y="8708"/>
                    <a:pt x="54543" y="7255"/>
                    <a:pt x="53653" y="5516"/>
                  </a:cubicBezTo>
                  <a:cubicBezTo>
                    <a:pt x="53121" y="4477"/>
                    <a:pt x="52077" y="3536"/>
                    <a:pt x="50460" y="2645"/>
                  </a:cubicBezTo>
                  <a:cubicBezTo>
                    <a:pt x="47483" y="1003"/>
                    <a:pt x="44014" y="174"/>
                    <a:pt x="40484" y="266"/>
                  </a:cubicBezTo>
                  <a:cubicBezTo>
                    <a:pt x="38959" y="302"/>
                    <a:pt x="37440" y="522"/>
                    <a:pt x="35966" y="916"/>
                  </a:cubicBezTo>
                  <a:cubicBezTo>
                    <a:pt x="32165" y="1934"/>
                    <a:pt x="28717" y="4150"/>
                    <a:pt x="26256" y="7153"/>
                  </a:cubicBezTo>
                  <a:cubicBezTo>
                    <a:pt x="25330" y="8278"/>
                    <a:pt x="24644" y="9516"/>
                    <a:pt x="23923" y="10826"/>
                  </a:cubicBezTo>
                  <a:cubicBezTo>
                    <a:pt x="22808" y="12837"/>
                    <a:pt x="21657" y="14914"/>
                    <a:pt x="19595" y="16546"/>
                  </a:cubicBezTo>
                  <a:cubicBezTo>
                    <a:pt x="17661" y="18081"/>
                    <a:pt x="15471" y="18823"/>
                    <a:pt x="12908" y="18823"/>
                  </a:cubicBezTo>
                  <a:cubicBezTo>
                    <a:pt x="10325" y="18823"/>
                    <a:pt x="7726" y="18076"/>
                    <a:pt x="5214" y="17349"/>
                  </a:cubicBezTo>
                  <a:cubicBezTo>
                    <a:pt x="4564" y="17155"/>
                    <a:pt x="3888" y="16965"/>
                    <a:pt x="3234" y="16786"/>
                  </a:cubicBezTo>
                  <a:cubicBezTo>
                    <a:pt x="2707" y="16648"/>
                    <a:pt x="2098" y="16505"/>
                    <a:pt x="1576" y="16505"/>
                  </a:cubicBezTo>
                  <a:cubicBezTo>
                    <a:pt x="1192" y="16505"/>
                    <a:pt x="911" y="16577"/>
                    <a:pt x="701" y="16735"/>
                  </a:cubicBezTo>
                  <a:cubicBezTo>
                    <a:pt x="190" y="17119"/>
                    <a:pt x="225" y="18014"/>
                    <a:pt x="583" y="18608"/>
                  </a:cubicBezTo>
                  <a:cubicBezTo>
                    <a:pt x="1254" y="19728"/>
                    <a:pt x="2799" y="20721"/>
                    <a:pt x="4165" y="21601"/>
                  </a:cubicBezTo>
                  <a:cubicBezTo>
                    <a:pt x="4482" y="21800"/>
                    <a:pt x="4784" y="21995"/>
                    <a:pt x="5065" y="22184"/>
                  </a:cubicBezTo>
                  <a:cubicBezTo>
                    <a:pt x="9685" y="25289"/>
                    <a:pt x="14412" y="29336"/>
                    <a:pt x="14458" y="35828"/>
                  </a:cubicBezTo>
                  <a:lnTo>
                    <a:pt x="14458" y="36350"/>
                  </a:lnTo>
                  <a:cubicBezTo>
                    <a:pt x="14448" y="37138"/>
                    <a:pt x="14443" y="37885"/>
                    <a:pt x="14745" y="38438"/>
                  </a:cubicBezTo>
                  <a:cubicBezTo>
                    <a:pt x="15297" y="39456"/>
                    <a:pt x="16878" y="39814"/>
                    <a:pt x="18357" y="40039"/>
                  </a:cubicBezTo>
                  <a:cubicBezTo>
                    <a:pt x="20275" y="40320"/>
                    <a:pt x="22291" y="40858"/>
                    <a:pt x="24036" y="42832"/>
                  </a:cubicBezTo>
                  <a:cubicBezTo>
                    <a:pt x="24450" y="43303"/>
                    <a:pt x="24798" y="43820"/>
                    <a:pt x="25130" y="44316"/>
                  </a:cubicBezTo>
                  <a:cubicBezTo>
                    <a:pt x="25734" y="45216"/>
                    <a:pt x="26302" y="46071"/>
                    <a:pt x="27177" y="46465"/>
                  </a:cubicBezTo>
                  <a:cubicBezTo>
                    <a:pt x="27453" y="46593"/>
                    <a:pt x="27760" y="46659"/>
                    <a:pt x="28067" y="46654"/>
                  </a:cubicBezTo>
                  <a:cubicBezTo>
                    <a:pt x="28589" y="46654"/>
                    <a:pt x="29157" y="46485"/>
                    <a:pt x="29761" y="46311"/>
                  </a:cubicBezTo>
                  <a:cubicBezTo>
                    <a:pt x="30477" y="46096"/>
                    <a:pt x="31290" y="45856"/>
                    <a:pt x="32186" y="45856"/>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1706447" y="8136"/>
              <a:ext cx="2062754" cy="2275288"/>
            </a:xfrm>
            <a:custGeom>
              <a:avLst/>
              <a:gdLst/>
              <a:ahLst/>
              <a:cxnLst/>
              <a:rect l="l" t="t" r="r" b="b"/>
              <a:pathLst>
                <a:path w="44296" h="48860" extrusionOk="0">
                  <a:moveTo>
                    <a:pt x="39834" y="48675"/>
                  </a:moveTo>
                  <a:cubicBezTo>
                    <a:pt x="39522" y="48675"/>
                    <a:pt x="39215" y="48634"/>
                    <a:pt x="38919" y="48552"/>
                  </a:cubicBezTo>
                  <a:cubicBezTo>
                    <a:pt x="37507" y="48153"/>
                    <a:pt x="36606" y="46977"/>
                    <a:pt x="35731" y="45841"/>
                  </a:cubicBezTo>
                  <a:cubicBezTo>
                    <a:pt x="35521" y="45570"/>
                    <a:pt x="35307" y="45283"/>
                    <a:pt x="35087" y="45022"/>
                  </a:cubicBezTo>
                  <a:cubicBezTo>
                    <a:pt x="33582" y="43211"/>
                    <a:pt x="31408" y="41871"/>
                    <a:pt x="28436" y="40929"/>
                  </a:cubicBezTo>
                  <a:cubicBezTo>
                    <a:pt x="27269" y="40561"/>
                    <a:pt x="26046" y="40704"/>
                    <a:pt x="24860" y="40848"/>
                  </a:cubicBezTo>
                  <a:cubicBezTo>
                    <a:pt x="23581" y="41001"/>
                    <a:pt x="22250" y="41160"/>
                    <a:pt x="21007" y="40669"/>
                  </a:cubicBezTo>
                  <a:cubicBezTo>
                    <a:pt x="19887" y="40218"/>
                    <a:pt x="19160" y="39256"/>
                    <a:pt x="18454" y="38325"/>
                  </a:cubicBezTo>
                  <a:cubicBezTo>
                    <a:pt x="17845" y="37512"/>
                    <a:pt x="17211" y="36673"/>
                    <a:pt x="16326" y="36182"/>
                  </a:cubicBezTo>
                  <a:cubicBezTo>
                    <a:pt x="15599" y="35778"/>
                    <a:pt x="14740" y="35624"/>
                    <a:pt x="13906" y="35476"/>
                  </a:cubicBezTo>
                  <a:cubicBezTo>
                    <a:pt x="13000" y="35317"/>
                    <a:pt x="12064" y="35153"/>
                    <a:pt x="11281" y="34667"/>
                  </a:cubicBezTo>
                  <a:cubicBezTo>
                    <a:pt x="9864" y="33782"/>
                    <a:pt x="9358" y="32155"/>
                    <a:pt x="8867" y="30590"/>
                  </a:cubicBezTo>
                  <a:cubicBezTo>
                    <a:pt x="8785" y="30334"/>
                    <a:pt x="8708" y="30078"/>
                    <a:pt x="8626" y="29833"/>
                  </a:cubicBezTo>
                  <a:cubicBezTo>
                    <a:pt x="7506" y="26461"/>
                    <a:pt x="5250" y="23438"/>
                    <a:pt x="2277" y="21314"/>
                  </a:cubicBezTo>
                  <a:lnTo>
                    <a:pt x="2037" y="21145"/>
                  </a:lnTo>
                  <a:cubicBezTo>
                    <a:pt x="1433" y="20721"/>
                    <a:pt x="809" y="20281"/>
                    <a:pt x="430" y="19652"/>
                  </a:cubicBezTo>
                  <a:cubicBezTo>
                    <a:pt x="0" y="18925"/>
                    <a:pt x="47" y="17840"/>
                    <a:pt x="799" y="17380"/>
                  </a:cubicBezTo>
                  <a:cubicBezTo>
                    <a:pt x="1638" y="16868"/>
                    <a:pt x="2758" y="17339"/>
                    <a:pt x="3751" y="17754"/>
                  </a:cubicBezTo>
                  <a:cubicBezTo>
                    <a:pt x="4252" y="17963"/>
                    <a:pt x="4733" y="18163"/>
                    <a:pt x="5137" y="18229"/>
                  </a:cubicBezTo>
                  <a:cubicBezTo>
                    <a:pt x="6892" y="18500"/>
                    <a:pt x="8682" y="18342"/>
                    <a:pt x="10355" y="17759"/>
                  </a:cubicBezTo>
                  <a:cubicBezTo>
                    <a:pt x="13502" y="16669"/>
                    <a:pt x="16382" y="13789"/>
                    <a:pt x="18925" y="9205"/>
                  </a:cubicBezTo>
                  <a:cubicBezTo>
                    <a:pt x="19626" y="7941"/>
                    <a:pt x="20229" y="6851"/>
                    <a:pt x="21007" y="5905"/>
                  </a:cubicBezTo>
                  <a:cubicBezTo>
                    <a:pt x="24036" y="2216"/>
                    <a:pt x="28656" y="72"/>
                    <a:pt x="33685" y="26"/>
                  </a:cubicBezTo>
                  <a:lnTo>
                    <a:pt x="33685" y="113"/>
                  </a:lnTo>
                  <a:lnTo>
                    <a:pt x="33685" y="26"/>
                  </a:lnTo>
                  <a:cubicBezTo>
                    <a:pt x="36381" y="1"/>
                    <a:pt x="39046" y="589"/>
                    <a:pt x="41487" y="1750"/>
                  </a:cubicBezTo>
                  <a:cubicBezTo>
                    <a:pt x="42326" y="2149"/>
                    <a:pt x="43344" y="2738"/>
                    <a:pt x="43712" y="3720"/>
                  </a:cubicBezTo>
                  <a:cubicBezTo>
                    <a:pt x="43978" y="4431"/>
                    <a:pt x="43861" y="5306"/>
                    <a:pt x="43390" y="6120"/>
                  </a:cubicBezTo>
                  <a:lnTo>
                    <a:pt x="43134" y="6560"/>
                  </a:lnTo>
                  <a:cubicBezTo>
                    <a:pt x="42264" y="8048"/>
                    <a:pt x="39952" y="12003"/>
                    <a:pt x="39522" y="13272"/>
                  </a:cubicBezTo>
                  <a:cubicBezTo>
                    <a:pt x="37803" y="18362"/>
                    <a:pt x="37343" y="23796"/>
                    <a:pt x="38187" y="29106"/>
                  </a:cubicBezTo>
                  <a:cubicBezTo>
                    <a:pt x="38504" y="31142"/>
                    <a:pt x="39067" y="33368"/>
                    <a:pt x="39901" y="35895"/>
                  </a:cubicBezTo>
                  <a:cubicBezTo>
                    <a:pt x="40269" y="37010"/>
                    <a:pt x="40970" y="37890"/>
                    <a:pt x="41707" y="38822"/>
                  </a:cubicBezTo>
                  <a:cubicBezTo>
                    <a:pt x="42239" y="39487"/>
                    <a:pt x="42786" y="40177"/>
                    <a:pt x="43191" y="40955"/>
                  </a:cubicBezTo>
                  <a:cubicBezTo>
                    <a:pt x="44147" y="42781"/>
                    <a:pt x="44296" y="44695"/>
                    <a:pt x="43600" y="46209"/>
                  </a:cubicBezTo>
                  <a:cubicBezTo>
                    <a:pt x="42924" y="47698"/>
                    <a:pt x="41359" y="48675"/>
                    <a:pt x="39834" y="48675"/>
                  </a:cubicBezTo>
                  <a:close/>
                  <a:moveTo>
                    <a:pt x="26773" y="40520"/>
                  </a:moveTo>
                  <a:cubicBezTo>
                    <a:pt x="27356" y="40510"/>
                    <a:pt x="27939" y="40592"/>
                    <a:pt x="28497" y="40761"/>
                  </a:cubicBezTo>
                  <a:cubicBezTo>
                    <a:pt x="31500" y="41712"/>
                    <a:pt x="33705" y="43073"/>
                    <a:pt x="35230" y="44910"/>
                  </a:cubicBezTo>
                  <a:cubicBezTo>
                    <a:pt x="35455" y="45176"/>
                    <a:pt x="35670" y="45462"/>
                    <a:pt x="35885" y="45733"/>
                  </a:cubicBezTo>
                  <a:cubicBezTo>
                    <a:pt x="36739" y="46849"/>
                    <a:pt x="37624" y="48000"/>
                    <a:pt x="38975" y="48384"/>
                  </a:cubicBezTo>
                  <a:cubicBezTo>
                    <a:pt x="40653" y="48859"/>
                    <a:pt x="42648" y="47851"/>
                    <a:pt x="43431" y="46143"/>
                  </a:cubicBezTo>
                  <a:cubicBezTo>
                    <a:pt x="44106" y="44674"/>
                    <a:pt x="43958" y="42812"/>
                    <a:pt x="43027" y="41037"/>
                  </a:cubicBezTo>
                  <a:cubicBezTo>
                    <a:pt x="42628" y="40275"/>
                    <a:pt x="42085" y="39589"/>
                    <a:pt x="41558" y="38929"/>
                  </a:cubicBezTo>
                  <a:cubicBezTo>
                    <a:pt x="40842" y="38029"/>
                    <a:pt x="40100" y="37097"/>
                    <a:pt x="39727" y="35951"/>
                  </a:cubicBezTo>
                  <a:cubicBezTo>
                    <a:pt x="38888" y="33414"/>
                    <a:pt x="38325" y="31183"/>
                    <a:pt x="37998" y="29137"/>
                  </a:cubicBezTo>
                  <a:cubicBezTo>
                    <a:pt x="37154" y="23801"/>
                    <a:pt x="37614" y="18337"/>
                    <a:pt x="39343" y="13221"/>
                  </a:cubicBezTo>
                  <a:cubicBezTo>
                    <a:pt x="39778" y="11937"/>
                    <a:pt x="42014" y="8110"/>
                    <a:pt x="42971" y="6473"/>
                  </a:cubicBezTo>
                  <a:lnTo>
                    <a:pt x="43226" y="6038"/>
                  </a:lnTo>
                  <a:cubicBezTo>
                    <a:pt x="43671" y="5270"/>
                    <a:pt x="43784" y="4447"/>
                    <a:pt x="43533" y="3781"/>
                  </a:cubicBezTo>
                  <a:cubicBezTo>
                    <a:pt x="43191" y="2861"/>
                    <a:pt x="42213" y="2298"/>
                    <a:pt x="41400" y="1909"/>
                  </a:cubicBezTo>
                  <a:cubicBezTo>
                    <a:pt x="38990" y="763"/>
                    <a:pt x="36350" y="180"/>
                    <a:pt x="33680" y="205"/>
                  </a:cubicBezTo>
                  <a:cubicBezTo>
                    <a:pt x="28712" y="251"/>
                    <a:pt x="24143" y="2369"/>
                    <a:pt x="21150" y="6012"/>
                  </a:cubicBezTo>
                  <a:cubicBezTo>
                    <a:pt x="20383" y="6948"/>
                    <a:pt x="19784" y="8033"/>
                    <a:pt x="19089" y="9286"/>
                  </a:cubicBezTo>
                  <a:cubicBezTo>
                    <a:pt x="16525" y="13911"/>
                    <a:pt x="13609" y="16822"/>
                    <a:pt x="10422" y="17927"/>
                  </a:cubicBezTo>
                  <a:cubicBezTo>
                    <a:pt x="8713" y="18521"/>
                    <a:pt x="6887" y="18685"/>
                    <a:pt x="5106" y="18403"/>
                  </a:cubicBezTo>
                  <a:cubicBezTo>
                    <a:pt x="4677" y="18337"/>
                    <a:pt x="4185" y="18132"/>
                    <a:pt x="3674" y="17917"/>
                  </a:cubicBezTo>
                  <a:cubicBezTo>
                    <a:pt x="2681" y="17498"/>
                    <a:pt x="1653" y="17068"/>
                    <a:pt x="901" y="17534"/>
                  </a:cubicBezTo>
                  <a:cubicBezTo>
                    <a:pt x="236" y="17938"/>
                    <a:pt x="205" y="18910"/>
                    <a:pt x="594" y="19565"/>
                  </a:cubicBezTo>
                  <a:cubicBezTo>
                    <a:pt x="947" y="20163"/>
                    <a:pt x="1556" y="20588"/>
                    <a:pt x="2144" y="21002"/>
                  </a:cubicBezTo>
                  <a:lnTo>
                    <a:pt x="2390" y="21176"/>
                  </a:lnTo>
                  <a:cubicBezTo>
                    <a:pt x="5393" y="23320"/>
                    <a:pt x="7669" y="26379"/>
                    <a:pt x="8800" y="29781"/>
                  </a:cubicBezTo>
                  <a:cubicBezTo>
                    <a:pt x="8887" y="30027"/>
                    <a:pt x="8964" y="30283"/>
                    <a:pt x="9046" y="30539"/>
                  </a:cubicBezTo>
                  <a:cubicBezTo>
                    <a:pt x="9527" y="32079"/>
                    <a:pt x="10023" y="33675"/>
                    <a:pt x="11384" y="34519"/>
                  </a:cubicBezTo>
                  <a:cubicBezTo>
                    <a:pt x="12131" y="34985"/>
                    <a:pt x="13047" y="35148"/>
                    <a:pt x="13937" y="35307"/>
                  </a:cubicBezTo>
                  <a:cubicBezTo>
                    <a:pt x="14786" y="35455"/>
                    <a:pt x="15661" y="35609"/>
                    <a:pt x="16418" y="36028"/>
                  </a:cubicBezTo>
                  <a:cubicBezTo>
                    <a:pt x="17339" y="36540"/>
                    <a:pt x="17984" y="37394"/>
                    <a:pt x="18603" y="38223"/>
                  </a:cubicBezTo>
                  <a:cubicBezTo>
                    <a:pt x="19324" y="39175"/>
                    <a:pt x="20004" y="40075"/>
                    <a:pt x="21079" y="40505"/>
                  </a:cubicBezTo>
                  <a:cubicBezTo>
                    <a:pt x="22271" y="40981"/>
                    <a:pt x="23514" y="40832"/>
                    <a:pt x="24829" y="40674"/>
                  </a:cubicBezTo>
                  <a:cubicBezTo>
                    <a:pt x="25473" y="40597"/>
                    <a:pt x="26128" y="40520"/>
                    <a:pt x="26773" y="40520"/>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023294" y="123205"/>
              <a:ext cx="1610816" cy="2023218"/>
            </a:xfrm>
            <a:custGeom>
              <a:avLst/>
              <a:gdLst/>
              <a:ahLst/>
              <a:cxnLst/>
              <a:rect l="l" t="t" r="r" b="b"/>
              <a:pathLst>
                <a:path w="34591" h="43447" extrusionOk="0">
                  <a:moveTo>
                    <a:pt x="32647" y="43447"/>
                  </a:moveTo>
                  <a:cubicBezTo>
                    <a:pt x="32601" y="43447"/>
                    <a:pt x="32560" y="43447"/>
                    <a:pt x="32519" y="43441"/>
                  </a:cubicBezTo>
                  <a:cubicBezTo>
                    <a:pt x="31383" y="43334"/>
                    <a:pt x="30462" y="41815"/>
                    <a:pt x="29725" y="40587"/>
                  </a:cubicBezTo>
                  <a:cubicBezTo>
                    <a:pt x="29408" y="40060"/>
                    <a:pt x="29106" y="39558"/>
                    <a:pt x="28866" y="39323"/>
                  </a:cubicBezTo>
                  <a:cubicBezTo>
                    <a:pt x="26666" y="37138"/>
                    <a:pt x="23422" y="35788"/>
                    <a:pt x="20588" y="35885"/>
                  </a:cubicBezTo>
                  <a:lnTo>
                    <a:pt x="20122" y="35900"/>
                  </a:lnTo>
                  <a:cubicBezTo>
                    <a:pt x="18209" y="35977"/>
                    <a:pt x="16234" y="36049"/>
                    <a:pt x="14674" y="35020"/>
                  </a:cubicBezTo>
                  <a:cubicBezTo>
                    <a:pt x="13988" y="34570"/>
                    <a:pt x="13461" y="33941"/>
                    <a:pt x="12955" y="33337"/>
                  </a:cubicBezTo>
                  <a:cubicBezTo>
                    <a:pt x="12418" y="32693"/>
                    <a:pt x="11906" y="32084"/>
                    <a:pt x="11220" y="31664"/>
                  </a:cubicBezTo>
                  <a:cubicBezTo>
                    <a:pt x="10560" y="31260"/>
                    <a:pt x="9814" y="31066"/>
                    <a:pt x="9015" y="30861"/>
                  </a:cubicBezTo>
                  <a:cubicBezTo>
                    <a:pt x="8309" y="30682"/>
                    <a:pt x="7583" y="30498"/>
                    <a:pt x="6933" y="30150"/>
                  </a:cubicBezTo>
                  <a:cubicBezTo>
                    <a:pt x="5352" y="29311"/>
                    <a:pt x="4728" y="27858"/>
                    <a:pt x="4119" y="26446"/>
                  </a:cubicBezTo>
                  <a:cubicBezTo>
                    <a:pt x="4043" y="26272"/>
                    <a:pt x="3971" y="26098"/>
                    <a:pt x="3894" y="25924"/>
                  </a:cubicBezTo>
                  <a:cubicBezTo>
                    <a:pt x="3301" y="24584"/>
                    <a:pt x="2416" y="23305"/>
                    <a:pt x="1556" y="22072"/>
                  </a:cubicBezTo>
                  <a:cubicBezTo>
                    <a:pt x="1265" y="21652"/>
                    <a:pt x="958" y="21212"/>
                    <a:pt x="671" y="20782"/>
                  </a:cubicBezTo>
                  <a:cubicBezTo>
                    <a:pt x="308" y="20230"/>
                    <a:pt x="1" y="19641"/>
                    <a:pt x="221" y="19068"/>
                  </a:cubicBezTo>
                  <a:cubicBezTo>
                    <a:pt x="610" y="18055"/>
                    <a:pt x="2042" y="17963"/>
                    <a:pt x="3193" y="17887"/>
                  </a:cubicBezTo>
                  <a:cubicBezTo>
                    <a:pt x="3638" y="17856"/>
                    <a:pt x="4058" y="17830"/>
                    <a:pt x="4344" y="17759"/>
                  </a:cubicBezTo>
                  <a:cubicBezTo>
                    <a:pt x="5956" y="17349"/>
                    <a:pt x="7552" y="16454"/>
                    <a:pt x="8959" y="15180"/>
                  </a:cubicBezTo>
                  <a:cubicBezTo>
                    <a:pt x="10791" y="13517"/>
                    <a:pt x="12157" y="11415"/>
                    <a:pt x="13482" y="9379"/>
                  </a:cubicBezTo>
                  <a:lnTo>
                    <a:pt x="13784" y="8918"/>
                  </a:lnTo>
                  <a:cubicBezTo>
                    <a:pt x="16337" y="4999"/>
                    <a:pt x="20706" y="277"/>
                    <a:pt x="27024" y="16"/>
                  </a:cubicBezTo>
                  <a:lnTo>
                    <a:pt x="27024" y="16"/>
                  </a:lnTo>
                  <a:cubicBezTo>
                    <a:pt x="27479" y="1"/>
                    <a:pt x="27935" y="1"/>
                    <a:pt x="28385" y="31"/>
                  </a:cubicBezTo>
                  <a:cubicBezTo>
                    <a:pt x="30094" y="134"/>
                    <a:pt x="31311" y="620"/>
                    <a:pt x="32012" y="1484"/>
                  </a:cubicBezTo>
                  <a:cubicBezTo>
                    <a:pt x="32657" y="2277"/>
                    <a:pt x="32856" y="3434"/>
                    <a:pt x="32570" y="4651"/>
                  </a:cubicBezTo>
                  <a:cubicBezTo>
                    <a:pt x="32360" y="5547"/>
                    <a:pt x="31930" y="6386"/>
                    <a:pt x="31516" y="7189"/>
                  </a:cubicBezTo>
                  <a:cubicBezTo>
                    <a:pt x="31444" y="7332"/>
                    <a:pt x="31373" y="7475"/>
                    <a:pt x="31301" y="7619"/>
                  </a:cubicBezTo>
                  <a:cubicBezTo>
                    <a:pt x="26385" y="17370"/>
                    <a:pt x="27162" y="29562"/>
                    <a:pt x="33291" y="38673"/>
                  </a:cubicBezTo>
                  <a:lnTo>
                    <a:pt x="33399" y="38832"/>
                  </a:lnTo>
                  <a:cubicBezTo>
                    <a:pt x="33767" y="39379"/>
                    <a:pt x="34146" y="39942"/>
                    <a:pt x="34340" y="40582"/>
                  </a:cubicBezTo>
                  <a:cubicBezTo>
                    <a:pt x="34591" y="41410"/>
                    <a:pt x="34453" y="42219"/>
                    <a:pt x="33972" y="42751"/>
                  </a:cubicBezTo>
                  <a:cubicBezTo>
                    <a:pt x="33547" y="43211"/>
                    <a:pt x="33102" y="43447"/>
                    <a:pt x="32647" y="43447"/>
                  </a:cubicBezTo>
                  <a:close/>
                  <a:moveTo>
                    <a:pt x="20880" y="35522"/>
                  </a:moveTo>
                  <a:cubicBezTo>
                    <a:pt x="23740" y="35522"/>
                    <a:pt x="26952" y="36898"/>
                    <a:pt x="29142" y="39077"/>
                  </a:cubicBezTo>
                  <a:cubicBezTo>
                    <a:pt x="29413" y="39344"/>
                    <a:pt x="29710" y="39840"/>
                    <a:pt x="30058" y="40413"/>
                  </a:cubicBezTo>
                  <a:cubicBezTo>
                    <a:pt x="30754" y="41564"/>
                    <a:pt x="31618" y="43002"/>
                    <a:pt x="32560" y="43088"/>
                  </a:cubicBezTo>
                  <a:cubicBezTo>
                    <a:pt x="32938" y="43124"/>
                    <a:pt x="33307" y="42935"/>
                    <a:pt x="33695" y="42510"/>
                  </a:cubicBezTo>
                  <a:cubicBezTo>
                    <a:pt x="34166" y="41994"/>
                    <a:pt x="34156" y="41226"/>
                    <a:pt x="33987" y="40679"/>
                  </a:cubicBezTo>
                  <a:cubicBezTo>
                    <a:pt x="33808" y="40085"/>
                    <a:pt x="33445" y="39543"/>
                    <a:pt x="33087" y="39016"/>
                  </a:cubicBezTo>
                  <a:lnTo>
                    <a:pt x="32984" y="38857"/>
                  </a:lnTo>
                  <a:cubicBezTo>
                    <a:pt x="26789" y="29643"/>
                    <a:pt x="25996" y="17314"/>
                    <a:pt x="30969" y="7460"/>
                  </a:cubicBezTo>
                  <a:cubicBezTo>
                    <a:pt x="31040" y="7317"/>
                    <a:pt x="31112" y="7174"/>
                    <a:pt x="31189" y="7030"/>
                  </a:cubicBezTo>
                  <a:cubicBezTo>
                    <a:pt x="31593" y="6242"/>
                    <a:pt x="32012" y="5429"/>
                    <a:pt x="32212" y="4569"/>
                  </a:cubicBezTo>
                  <a:cubicBezTo>
                    <a:pt x="32473" y="3454"/>
                    <a:pt x="32294" y="2405"/>
                    <a:pt x="31721" y="1694"/>
                  </a:cubicBezTo>
                  <a:cubicBezTo>
                    <a:pt x="31091" y="917"/>
                    <a:pt x="29961" y="477"/>
                    <a:pt x="28370" y="379"/>
                  </a:cubicBezTo>
                  <a:cubicBezTo>
                    <a:pt x="27930" y="354"/>
                    <a:pt x="27490" y="349"/>
                    <a:pt x="27050" y="369"/>
                  </a:cubicBezTo>
                  <a:lnTo>
                    <a:pt x="27050" y="369"/>
                  </a:lnTo>
                  <a:cubicBezTo>
                    <a:pt x="20890" y="620"/>
                    <a:pt x="16613" y="5255"/>
                    <a:pt x="14106" y="9097"/>
                  </a:cubicBezTo>
                  <a:lnTo>
                    <a:pt x="13809" y="9563"/>
                  </a:lnTo>
                  <a:cubicBezTo>
                    <a:pt x="12474" y="11614"/>
                    <a:pt x="11093" y="13737"/>
                    <a:pt x="9225" y="15431"/>
                  </a:cubicBezTo>
                  <a:cubicBezTo>
                    <a:pt x="7772" y="16751"/>
                    <a:pt x="6120" y="17672"/>
                    <a:pt x="4447" y="18096"/>
                  </a:cubicBezTo>
                  <a:cubicBezTo>
                    <a:pt x="4124" y="18178"/>
                    <a:pt x="3690" y="18209"/>
                    <a:pt x="3224" y="18240"/>
                  </a:cubicBezTo>
                  <a:cubicBezTo>
                    <a:pt x="2129" y="18311"/>
                    <a:pt x="886" y="18393"/>
                    <a:pt x="579" y="19186"/>
                  </a:cubicBezTo>
                  <a:cubicBezTo>
                    <a:pt x="405" y="19636"/>
                    <a:pt x="702" y="20148"/>
                    <a:pt x="993" y="20588"/>
                  </a:cubicBezTo>
                  <a:cubicBezTo>
                    <a:pt x="1280" y="21018"/>
                    <a:pt x="1582" y="21453"/>
                    <a:pt x="1873" y="21877"/>
                  </a:cubicBezTo>
                  <a:cubicBezTo>
                    <a:pt x="2743" y="23120"/>
                    <a:pt x="3638" y="24410"/>
                    <a:pt x="4242" y="25786"/>
                  </a:cubicBezTo>
                  <a:cubicBezTo>
                    <a:pt x="4319" y="25960"/>
                    <a:pt x="4396" y="26134"/>
                    <a:pt x="4467" y="26308"/>
                  </a:cubicBezTo>
                  <a:cubicBezTo>
                    <a:pt x="5076" y="27725"/>
                    <a:pt x="5649" y="29060"/>
                    <a:pt x="7117" y="29838"/>
                  </a:cubicBezTo>
                  <a:cubicBezTo>
                    <a:pt x="7726" y="30160"/>
                    <a:pt x="8432" y="30339"/>
                    <a:pt x="9113" y="30518"/>
                  </a:cubicBezTo>
                  <a:cubicBezTo>
                    <a:pt x="9901" y="30718"/>
                    <a:pt x="10719" y="30928"/>
                    <a:pt x="11425" y="31362"/>
                  </a:cubicBezTo>
                  <a:cubicBezTo>
                    <a:pt x="12162" y="31813"/>
                    <a:pt x="12714" y="32478"/>
                    <a:pt x="13246" y="33112"/>
                  </a:cubicBezTo>
                  <a:cubicBezTo>
                    <a:pt x="13738" y="33700"/>
                    <a:pt x="14244" y="34304"/>
                    <a:pt x="14889" y="34724"/>
                  </a:cubicBezTo>
                  <a:cubicBezTo>
                    <a:pt x="16347" y="35685"/>
                    <a:pt x="18260" y="35614"/>
                    <a:pt x="20107" y="35542"/>
                  </a:cubicBezTo>
                  <a:lnTo>
                    <a:pt x="20573" y="35527"/>
                  </a:lnTo>
                  <a:cubicBezTo>
                    <a:pt x="20675" y="35527"/>
                    <a:pt x="20777" y="35522"/>
                    <a:pt x="20875" y="35522"/>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177945" y="194686"/>
              <a:ext cx="1156224" cy="1500731"/>
            </a:xfrm>
            <a:custGeom>
              <a:avLst/>
              <a:gdLst/>
              <a:ahLst/>
              <a:cxnLst/>
              <a:rect l="l" t="t" r="r" b="b"/>
              <a:pathLst>
                <a:path w="24829" h="32227" extrusionOk="0">
                  <a:moveTo>
                    <a:pt x="21861" y="32227"/>
                  </a:moveTo>
                  <a:cubicBezTo>
                    <a:pt x="21508" y="32227"/>
                    <a:pt x="21135" y="32125"/>
                    <a:pt x="20828" y="32027"/>
                  </a:cubicBezTo>
                  <a:cubicBezTo>
                    <a:pt x="20388" y="31879"/>
                    <a:pt x="19973" y="31715"/>
                    <a:pt x="19579" y="31557"/>
                  </a:cubicBezTo>
                  <a:cubicBezTo>
                    <a:pt x="18607" y="31173"/>
                    <a:pt x="17692" y="30805"/>
                    <a:pt x="16546" y="30830"/>
                  </a:cubicBezTo>
                  <a:cubicBezTo>
                    <a:pt x="14433" y="30876"/>
                    <a:pt x="12801" y="30682"/>
                    <a:pt x="11240" y="29566"/>
                  </a:cubicBezTo>
                  <a:cubicBezTo>
                    <a:pt x="10729" y="29203"/>
                    <a:pt x="10263" y="28773"/>
                    <a:pt x="9818" y="28354"/>
                  </a:cubicBezTo>
                  <a:cubicBezTo>
                    <a:pt x="9260" y="27832"/>
                    <a:pt x="8682" y="27295"/>
                    <a:pt x="8017" y="26896"/>
                  </a:cubicBezTo>
                  <a:cubicBezTo>
                    <a:pt x="7444" y="26553"/>
                    <a:pt x="6805" y="26313"/>
                    <a:pt x="6180" y="26077"/>
                  </a:cubicBezTo>
                  <a:cubicBezTo>
                    <a:pt x="5556" y="25842"/>
                    <a:pt x="4922" y="25607"/>
                    <a:pt x="4344" y="25269"/>
                  </a:cubicBezTo>
                  <a:cubicBezTo>
                    <a:pt x="2896" y="24415"/>
                    <a:pt x="635" y="22133"/>
                    <a:pt x="184" y="20066"/>
                  </a:cubicBezTo>
                  <a:cubicBezTo>
                    <a:pt x="0" y="19232"/>
                    <a:pt x="128" y="18505"/>
                    <a:pt x="558" y="17912"/>
                  </a:cubicBezTo>
                  <a:cubicBezTo>
                    <a:pt x="1274" y="16935"/>
                    <a:pt x="2476" y="16393"/>
                    <a:pt x="3653" y="15922"/>
                  </a:cubicBezTo>
                  <a:cubicBezTo>
                    <a:pt x="5080" y="15344"/>
                    <a:pt x="7112" y="14408"/>
                    <a:pt x="8268" y="12878"/>
                  </a:cubicBezTo>
                  <a:cubicBezTo>
                    <a:pt x="9010" y="11901"/>
                    <a:pt x="9670" y="10852"/>
                    <a:pt x="10304" y="9834"/>
                  </a:cubicBezTo>
                  <a:cubicBezTo>
                    <a:pt x="11153" y="8473"/>
                    <a:pt x="12033" y="7061"/>
                    <a:pt x="13138" y="5797"/>
                  </a:cubicBezTo>
                  <a:cubicBezTo>
                    <a:pt x="15482" y="3116"/>
                    <a:pt x="18080" y="1280"/>
                    <a:pt x="20864" y="343"/>
                  </a:cubicBezTo>
                  <a:cubicBezTo>
                    <a:pt x="21621" y="88"/>
                    <a:pt x="22347" y="1"/>
                    <a:pt x="22966" y="77"/>
                  </a:cubicBezTo>
                  <a:cubicBezTo>
                    <a:pt x="23662" y="169"/>
                    <a:pt x="24189" y="466"/>
                    <a:pt x="24476" y="942"/>
                  </a:cubicBezTo>
                  <a:cubicBezTo>
                    <a:pt x="24829" y="1520"/>
                    <a:pt x="24808" y="2308"/>
                    <a:pt x="24414" y="3229"/>
                  </a:cubicBezTo>
                  <a:cubicBezTo>
                    <a:pt x="24220" y="3684"/>
                    <a:pt x="24020" y="4140"/>
                    <a:pt x="23826" y="4590"/>
                  </a:cubicBezTo>
                  <a:cubicBezTo>
                    <a:pt x="22864" y="6795"/>
                    <a:pt x="21953" y="8882"/>
                    <a:pt x="21421" y="11230"/>
                  </a:cubicBezTo>
                  <a:cubicBezTo>
                    <a:pt x="20659" y="14597"/>
                    <a:pt x="20439" y="18163"/>
                    <a:pt x="20772" y="21821"/>
                  </a:cubicBezTo>
                  <a:cubicBezTo>
                    <a:pt x="21032" y="24670"/>
                    <a:pt x="21759" y="27280"/>
                    <a:pt x="22777" y="30319"/>
                  </a:cubicBezTo>
                  <a:cubicBezTo>
                    <a:pt x="22961" y="30871"/>
                    <a:pt x="23094" y="31490"/>
                    <a:pt x="22700" y="31905"/>
                  </a:cubicBezTo>
                  <a:cubicBezTo>
                    <a:pt x="22480" y="32145"/>
                    <a:pt x="22178" y="32227"/>
                    <a:pt x="21861" y="32227"/>
                  </a:cubicBezTo>
                  <a:close/>
                  <a:moveTo>
                    <a:pt x="16653" y="30651"/>
                  </a:moveTo>
                  <a:cubicBezTo>
                    <a:pt x="17789" y="30651"/>
                    <a:pt x="18694" y="31014"/>
                    <a:pt x="19651" y="31393"/>
                  </a:cubicBezTo>
                  <a:cubicBezTo>
                    <a:pt x="20045" y="31552"/>
                    <a:pt x="20454" y="31715"/>
                    <a:pt x="20889" y="31858"/>
                  </a:cubicBezTo>
                  <a:cubicBezTo>
                    <a:pt x="21728" y="32135"/>
                    <a:pt x="22260" y="32114"/>
                    <a:pt x="22562" y="31792"/>
                  </a:cubicBezTo>
                  <a:cubicBezTo>
                    <a:pt x="22895" y="31439"/>
                    <a:pt x="22767" y="30876"/>
                    <a:pt x="22598" y="30375"/>
                  </a:cubicBezTo>
                  <a:cubicBezTo>
                    <a:pt x="21580" y="27321"/>
                    <a:pt x="20848" y="24706"/>
                    <a:pt x="20587" y="21841"/>
                  </a:cubicBezTo>
                  <a:cubicBezTo>
                    <a:pt x="20255" y="18163"/>
                    <a:pt x="20470" y="14581"/>
                    <a:pt x="21237" y="11195"/>
                  </a:cubicBezTo>
                  <a:cubicBezTo>
                    <a:pt x="21774" y="8831"/>
                    <a:pt x="22690" y="6738"/>
                    <a:pt x="23652" y="4523"/>
                  </a:cubicBezTo>
                  <a:cubicBezTo>
                    <a:pt x="23846" y="4073"/>
                    <a:pt x="24046" y="3618"/>
                    <a:pt x="24240" y="3162"/>
                  </a:cubicBezTo>
                  <a:cubicBezTo>
                    <a:pt x="24609" y="2298"/>
                    <a:pt x="24634" y="1561"/>
                    <a:pt x="24317" y="1034"/>
                  </a:cubicBezTo>
                  <a:cubicBezTo>
                    <a:pt x="24056" y="609"/>
                    <a:pt x="23580" y="338"/>
                    <a:pt x="22941" y="256"/>
                  </a:cubicBezTo>
                  <a:lnTo>
                    <a:pt x="22941" y="256"/>
                  </a:lnTo>
                  <a:cubicBezTo>
                    <a:pt x="22347" y="180"/>
                    <a:pt x="21652" y="267"/>
                    <a:pt x="20925" y="512"/>
                  </a:cubicBezTo>
                  <a:cubicBezTo>
                    <a:pt x="18178" y="1438"/>
                    <a:pt x="15604" y="3254"/>
                    <a:pt x="13282" y="5910"/>
                  </a:cubicBezTo>
                  <a:cubicBezTo>
                    <a:pt x="12187" y="7163"/>
                    <a:pt x="11312" y="8570"/>
                    <a:pt x="10463" y="9926"/>
                  </a:cubicBezTo>
                  <a:cubicBezTo>
                    <a:pt x="9823" y="10944"/>
                    <a:pt x="9168" y="11998"/>
                    <a:pt x="8421" y="12980"/>
                  </a:cubicBezTo>
                  <a:cubicBezTo>
                    <a:pt x="7234" y="14546"/>
                    <a:pt x="5173" y="15502"/>
                    <a:pt x="3725" y="16086"/>
                  </a:cubicBezTo>
                  <a:cubicBezTo>
                    <a:pt x="2579" y="16546"/>
                    <a:pt x="1397" y="17073"/>
                    <a:pt x="711" y="18014"/>
                  </a:cubicBezTo>
                  <a:cubicBezTo>
                    <a:pt x="307" y="18567"/>
                    <a:pt x="195" y="19242"/>
                    <a:pt x="369" y="20030"/>
                  </a:cubicBezTo>
                  <a:cubicBezTo>
                    <a:pt x="809" y="22051"/>
                    <a:pt x="3019" y="24282"/>
                    <a:pt x="4446" y="25115"/>
                  </a:cubicBezTo>
                  <a:cubicBezTo>
                    <a:pt x="5004" y="25448"/>
                    <a:pt x="5638" y="25683"/>
                    <a:pt x="6247" y="25914"/>
                  </a:cubicBezTo>
                  <a:cubicBezTo>
                    <a:pt x="6876" y="26149"/>
                    <a:pt x="7531" y="26395"/>
                    <a:pt x="8114" y="26742"/>
                  </a:cubicBezTo>
                  <a:cubicBezTo>
                    <a:pt x="8800" y="27152"/>
                    <a:pt x="9383" y="27699"/>
                    <a:pt x="9946" y="28226"/>
                  </a:cubicBezTo>
                  <a:cubicBezTo>
                    <a:pt x="10391" y="28640"/>
                    <a:pt x="10846" y="29070"/>
                    <a:pt x="11348" y="29423"/>
                  </a:cubicBezTo>
                  <a:cubicBezTo>
                    <a:pt x="12872" y="30503"/>
                    <a:pt x="14463" y="30692"/>
                    <a:pt x="16541" y="30651"/>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223208" y="236644"/>
              <a:ext cx="1066163" cy="1394929"/>
            </a:xfrm>
            <a:custGeom>
              <a:avLst/>
              <a:gdLst/>
              <a:ahLst/>
              <a:cxnLst/>
              <a:rect l="l" t="t" r="r" b="b"/>
              <a:pathLst>
                <a:path w="22895" h="29955" extrusionOk="0">
                  <a:moveTo>
                    <a:pt x="19815" y="29827"/>
                  </a:moveTo>
                  <a:cubicBezTo>
                    <a:pt x="19155" y="29827"/>
                    <a:pt x="18290" y="29602"/>
                    <a:pt x="17487" y="29397"/>
                  </a:cubicBezTo>
                  <a:cubicBezTo>
                    <a:pt x="16786" y="29213"/>
                    <a:pt x="16116" y="29039"/>
                    <a:pt x="15681" y="29039"/>
                  </a:cubicBezTo>
                  <a:lnTo>
                    <a:pt x="15553" y="29039"/>
                  </a:lnTo>
                  <a:cubicBezTo>
                    <a:pt x="15384" y="29044"/>
                    <a:pt x="15210" y="29044"/>
                    <a:pt x="15042" y="29044"/>
                  </a:cubicBezTo>
                  <a:cubicBezTo>
                    <a:pt x="13435" y="29044"/>
                    <a:pt x="12100" y="28860"/>
                    <a:pt x="10831" y="27954"/>
                  </a:cubicBezTo>
                  <a:cubicBezTo>
                    <a:pt x="10371" y="27627"/>
                    <a:pt x="9951" y="27233"/>
                    <a:pt x="9506" y="26819"/>
                  </a:cubicBezTo>
                  <a:cubicBezTo>
                    <a:pt x="8912" y="26261"/>
                    <a:pt x="8299" y="25688"/>
                    <a:pt x="7547" y="25243"/>
                  </a:cubicBezTo>
                  <a:cubicBezTo>
                    <a:pt x="6902" y="24859"/>
                    <a:pt x="6216" y="24603"/>
                    <a:pt x="5551" y="24353"/>
                  </a:cubicBezTo>
                  <a:cubicBezTo>
                    <a:pt x="4948" y="24122"/>
                    <a:pt x="4375" y="23908"/>
                    <a:pt x="3868" y="23611"/>
                  </a:cubicBezTo>
                  <a:cubicBezTo>
                    <a:pt x="2589" y="22864"/>
                    <a:pt x="527" y="20787"/>
                    <a:pt x="133" y="18986"/>
                  </a:cubicBezTo>
                  <a:cubicBezTo>
                    <a:pt x="0" y="18387"/>
                    <a:pt x="77" y="17906"/>
                    <a:pt x="358" y="17523"/>
                  </a:cubicBezTo>
                  <a:cubicBezTo>
                    <a:pt x="931" y="16735"/>
                    <a:pt x="1955" y="16274"/>
                    <a:pt x="3044" y="15839"/>
                  </a:cubicBezTo>
                  <a:cubicBezTo>
                    <a:pt x="4579" y="15220"/>
                    <a:pt x="6764" y="14207"/>
                    <a:pt x="8058" y="12499"/>
                  </a:cubicBezTo>
                  <a:cubicBezTo>
                    <a:pt x="8826" y="11486"/>
                    <a:pt x="9491" y="10416"/>
                    <a:pt x="10135" y="9388"/>
                  </a:cubicBezTo>
                  <a:cubicBezTo>
                    <a:pt x="11005" y="7991"/>
                    <a:pt x="11829" y="6671"/>
                    <a:pt x="12888" y="5464"/>
                  </a:cubicBezTo>
                  <a:cubicBezTo>
                    <a:pt x="15118" y="2906"/>
                    <a:pt x="17584" y="1161"/>
                    <a:pt x="20204" y="281"/>
                  </a:cubicBezTo>
                  <a:cubicBezTo>
                    <a:pt x="20813" y="77"/>
                    <a:pt x="21401" y="0"/>
                    <a:pt x="21866" y="61"/>
                  </a:cubicBezTo>
                  <a:cubicBezTo>
                    <a:pt x="22148" y="97"/>
                    <a:pt x="22521" y="200"/>
                    <a:pt x="22700" y="491"/>
                  </a:cubicBezTo>
                  <a:cubicBezTo>
                    <a:pt x="22895" y="808"/>
                    <a:pt x="22849" y="1356"/>
                    <a:pt x="22578" y="1995"/>
                  </a:cubicBezTo>
                  <a:cubicBezTo>
                    <a:pt x="22388" y="2451"/>
                    <a:pt x="22189" y="2906"/>
                    <a:pt x="21989" y="3351"/>
                  </a:cubicBezTo>
                  <a:cubicBezTo>
                    <a:pt x="21012" y="5597"/>
                    <a:pt x="20091" y="7715"/>
                    <a:pt x="19539" y="10145"/>
                  </a:cubicBezTo>
                  <a:cubicBezTo>
                    <a:pt x="18756" y="13599"/>
                    <a:pt x="18531" y="17251"/>
                    <a:pt x="18874" y="21002"/>
                  </a:cubicBezTo>
                  <a:cubicBezTo>
                    <a:pt x="18986" y="22224"/>
                    <a:pt x="19395" y="23416"/>
                    <a:pt x="19789" y="24562"/>
                  </a:cubicBezTo>
                  <a:lnTo>
                    <a:pt x="19902" y="24905"/>
                  </a:lnTo>
                  <a:cubicBezTo>
                    <a:pt x="19968" y="25089"/>
                    <a:pt x="20055" y="25320"/>
                    <a:pt x="20158" y="25575"/>
                  </a:cubicBezTo>
                  <a:cubicBezTo>
                    <a:pt x="20603" y="26737"/>
                    <a:pt x="21283" y="28492"/>
                    <a:pt x="20848" y="29372"/>
                  </a:cubicBezTo>
                  <a:cubicBezTo>
                    <a:pt x="20680" y="29709"/>
                    <a:pt x="20301" y="29827"/>
                    <a:pt x="19815" y="29827"/>
                  </a:cubicBezTo>
                  <a:close/>
                  <a:moveTo>
                    <a:pt x="15681" y="28860"/>
                  </a:moveTo>
                  <a:cubicBezTo>
                    <a:pt x="16142" y="28860"/>
                    <a:pt x="16822" y="29039"/>
                    <a:pt x="17538" y="29223"/>
                  </a:cubicBezTo>
                  <a:cubicBezTo>
                    <a:pt x="18853" y="29566"/>
                    <a:pt x="20352" y="29955"/>
                    <a:pt x="20669" y="29295"/>
                  </a:cubicBezTo>
                  <a:cubicBezTo>
                    <a:pt x="21073" y="28481"/>
                    <a:pt x="20413" y="26773"/>
                    <a:pt x="19973" y="25637"/>
                  </a:cubicBezTo>
                  <a:cubicBezTo>
                    <a:pt x="19871" y="25376"/>
                    <a:pt x="19779" y="25146"/>
                    <a:pt x="19718" y="24956"/>
                  </a:cubicBezTo>
                  <a:lnTo>
                    <a:pt x="19600" y="24619"/>
                  </a:lnTo>
                  <a:cubicBezTo>
                    <a:pt x="19201" y="23457"/>
                    <a:pt x="18792" y="22260"/>
                    <a:pt x="18679" y="21017"/>
                  </a:cubicBezTo>
                  <a:cubicBezTo>
                    <a:pt x="18336" y="17246"/>
                    <a:pt x="18561" y="13578"/>
                    <a:pt x="19349" y="10109"/>
                  </a:cubicBezTo>
                  <a:cubicBezTo>
                    <a:pt x="19902" y="7664"/>
                    <a:pt x="20828" y="5536"/>
                    <a:pt x="21810" y="3290"/>
                  </a:cubicBezTo>
                  <a:cubicBezTo>
                    <a:pt x="22005" y="2834"/>
                    <a:pt x="22204" y="2384"/>
                    <a:pt x="22399" y="1929"/>
                  </a:cubicBezTo>
                  <a:cubicBezTo>
                    <a:pt x="22644" y="1351"/>
                    <a:pt x="22690" y="844"/>
                    <a:pt x="22526" y="578"/>
                  </a:cubicBezTo>
                  <a:cubicBezTo>
                    <a:pt x="22388" y="353"/>
                    <a:pt x="22071" y="266"/>
                    <a:pt x="21831" y="235"/>
                  </a:cubicBezTo>
                  <a:cubicBezTo>
                    <a:pt x="21401" y="179"/>
                    <a:pt x="20838" y="256"/>
                    <a:pt x="20260" y="450"/>
                  </a:cubicBezTo>
                  <a:cubicBezTo>
                    <a:pt x="17671" y="1320"/>
                    <a:pt x="15236" y="3049"/>
                    <a:pt x="13026" y="5577"/>
                  </a:cubicBezTo>
                  <a:cubicBezTo>
                    <a:pt x="11977" y="6779"/>
                    <a:pt x="11158" y="8089"/>
                    <a:pt x="10289" y="9480"/>
                  </a:cubicBezTo>
                  <a:cubicBezTo>
                    <a:pt x="9644" y="10514"/>
                    <a:pt x="8974" y="11588"/>
                    <a:pt x="8201" y="12606"/>
                  </a:cubicBezTo>
                  <a:cubicBezTo>
                    <a:pt x="6881" y="14351"/>
                    <a:pt x="4661" y="15379"/>
                    <a:pt x="3111" y="16008"/>
                  </a:cubicBezTo>
                  <a:cubicBezTo>
                    <a:pt x="2047" y="16433"/>
                    <a:pt x="1049" y="16878"/>
                    <a:pt x="502" y="17625"/>
                  </a:cubicBezTo>
                  <a:cubicBezTo>
                    <a:pt x="246" y="17973"/>
                    <a:pt x="179" y="18408"/>
                    <a:pt x="307" y="18955"/>
                  </a:cubicBezTo>
                  <a:cubicBezTo>
                    <a:pt x="691" y="20705"/>
                    <a:pt x="2707" y="22731"/>
                    <a:pt x="3955" y="23462"/>
                  </a:cubicBezTo>
                  <a:cubicBezTo>
                    <a:pt x="4446" y="23754"/>
                    <a:pt x="5014" y="23964"/>
                    <a:pt x="5613" y="24189"/>
                  </a:cubicBezTo>
                  <a:cubicBezTo>
                    <a:pt x="6283" y="24440"/>
                    <a:pt x="6974" y="24701"/>
                    <a:pt x="7633" y="25094"/>
                  </a:cubicBezTo>
                  <a:cubicBezTo>
                    <a:pt x="8401" y="25555"/>
                    <a:pt x="9025" y="26133"/>
                    <a:pt x="9624" y="26691"/>
                  </a:cubicBezTo>
                  <a:cubicBezTo>
                    <a:pt x="10064" y="27105"/>
                    <a:pt x="10478" y="27494"/>
                    <a:pt x="10933" y="27816"/>
                  </a:cubicBezTo>
                  <a:cubicBezTo>
                    <a:pt x="12166" y="28691"/>
                    <a:pt x="13461" y="28870"/>
                    <a:pt x="15031" y="28870"/>
                  </a:cubicBezTo>
                  <a:cubicBezTo>
                    <a:pt x="15200" y="28870"/>
                    <a:pt x="15369" y="28870"/>
                    <a:pt x="15543" y="2886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2363982" y="414113"/>
              <a:ext cx="752205" cy="1059038"/>
            </a:xfrm>
            <a:custGeom>
              <a:avLst/>
              <a:gdLst/>
              <a:ahLst/>
              <a:cxnLst/>
              <a:rect l="l" t="t" r="r" b="b"/>
              <a:pathLst>
                <a:path w="16153" h="22742" extrusionOk="0">
                  <a:moveTo>
                    <a:pt x="13507" y="22742"/>
                  </a:moveTo>
                  <a:cubicBezTo>
                    <a:pt x="13272" y="22736"/>
                    <a:pt x="13047" y="22701"/>
                    <a:pt x="12827" y="22634"/>
                  </a:cubicBezTo>
                  <a:cubicBezTo>
                    <a:pt x="12397" y="22511"/>
                    <a:pt x="11952" y="22506"/>
                    <a:pt x="11522" y="22496"/>
                  </a:cubicBezTo>
                  <a:cubicBezTo>
                    <a:pt x="10842" y="22481"/>
                    <a:pt x="10141" y="22470"/>
                    <a:pt x="9491" y="22010"/>
                  </a:cubicBezTo>
                  <a:cubicBezTo>
                    <a:pt x="9179" y="21785"/>
                    <a:pt x="8847" y="21473"/>
                    <a:pt x="8453" y="21110"/>
                  </a:cubicBezTo>
                  <a:cubicBezTo>
                    <a:pt x="7788" y="20480"/>
                    <a:pt x="7030" y="19774"/>
                    <a:pt x="6017" y="19171"/>
                  </a:cubicBezTo>
                  <a:cubicBezTo>
                    <a:pt x="5153" y="18654"/>
                    <a:pt x="4309" y="18337"/>
                    <a:pt x="3562" y="18055"/>
                  </a:cubicBezTo>
                  <a:cubicBezTo>
                    <a:pt x="3050" y="17866"/>
                    <a:pt x="2615" y="17702"/>
                    <a:pt x="2324" y="17528"/>
                  </a:cubicBezTo>
                  <a:cubicBezTo>
                    <a:pt x="1566" y="17088"/>
                    <a:pt x="1" y="16167"/>
                    <a:pt x="441" y="15098"/>
                  </a:cubicBezTo>
                  <a:cubicBezTo>
                    <a:pt x="712" y="14428"/>
                    <a:pt x="1822" y="13988"/>
                    <a:pt x="2799" y="13604"/>
                  </a:cubicBezTo>
                  <a:cubicBezTo>
                    <a:pt x="3214" y="13435"/>
                    <a:pt x="3608" y="13282"/>
                    <a:pt x="3869" y="13128"/>
                  </a:cubicBezTo>
                  <a:cubicBezTo>
                    <a:pt x="5368" y="12269"/>
                    <a:pt x="6498" y="11322"/>
                    <a:pt x="7317" y="10243"/>
                  </a:cubicBezTo>
                  <a:cubicBezTo>
                    <a:pt x="8156" y="9133"/>
                    <a:pt x="8857" y="8017"/>
                    <a:pt x="9532" y="6933"/>
                  </a:cubicBezTo>
                  <a:cubicBezTo>
                    <a:pt x="10376" y="5577"/>
                    <a:pt x="11113" y="4400"/>
                    <a:pt x="12029" y="3352"/>
                  </a:cubicBezTo>
                  <a:cubicBezTo>
                    <a:pt x="12249" y="3106"/>
                    <a:pt x="12484" y="2779"/>
                    <a:pt x="12740" y="2436"/>
                  </a:cubicBezTo>
                  <a:cubicBezTo>
                    <a:pt x="13579" y="1295"/>
                    <a:pt x="14531" y="1"/>
                    <a:pt x="15416" y="446"/>
                  </a:cubicBezTo>
                  <a:lnTo>
                    <a:pt x="15416" y="446"/>
                  </a:lnTo>
                  <a:cubicBezTo>
                    <a:pt x="16152" y="814"/>
                    <a:pt x="15487" y="2088"/>
                    <a:pt x="14781" y="3439"/>
                  </a:cubicBezTo>
                  <a:cubicBezTo>
                    <a:pt x="14357" y="4252"/>
                    <a:pt x="13912" y="5101"/>
                    <a:pt x="13758" y="5771"/>
                  </a:cubicBezTo>
                  <a:cubicBezTo>
                    <a:pt x="12919" y="9481"/>
                    <a:pt x="12679" y="13389"/>
                    <a:pt x="13042" y="17400"/>
                  </a:cubicBezTo>
                  <a:cubicBezTo>
                    <a:pt x="13165" y="18751"/>
                    <a:pt x="13574" y="20117"/>
                    <a:pt x="14142" y="21053"/>
                  </a:cubicBezTo>
                  <a:cubicBezTo>
                    <a:pt x="14423" y="21514"/>
                    <a:pt x="14577" y="22138"/>
                    <a:pt x="14172" y="22511"/>
                  </a:cubicBezTo>
                  <a:cubicBezTo>
                    <a:pt x="14009" y="22670"/>
                    <a:pt x="13789" y="22742"/>
                    <a:pt x="13507" y="22742"/>
                  </a:cubicBezTo>
                  <a:close/>
                  <a:moveTo>
                    <a:pt x="15052" y="538"/>
                  </a:moveTo>
                  <a:cubicBezTo>
                    <a:pt x="14362" y="538"/>
                    <a:pt x="13559" y="1633"/>
                    <a:pt x="12893" y="2533"/>
                  </a:cubicBezTo>
                  <a:cubicBezTo>
                    <a:pt x="12638" y="2881"/>
                    <a:pt x="12397" y="3213"/>
                    <a:pt x="12172" y="3464"/>
                  </a:cubicBezTo>
                  <a:cubicBezTo>
                    <a:pt x="11267" y="4508"/>
                    <a:pt x="10535" y="5674"/>
                    <a:pt x="9691" y="7025"/>
                  </a:cubicBezTo>
                  <a:cubicBezTo>
                    <a:pt x="9015" y="8110"/>
                    <a:pt x="8315" y="9230"/>
                    <a:pt x="7470" y="10345"/>
                  </a:cubicBezTo>
                  <a:cubicBezTo>
                    <a:pt x="6636" y="11445"/>
                    <a:pt x="5485" y="12407"/>
                    <a:pt x="3966" y="13282"/>
                  </a:cubicBezTo>
                  <a:cubicBezTo>
                    <a:pt x="3695" y="13440"/>
                    <a:pt x="3296" y="13599"/>
                    <a:pt x="2871" y="13763"/>
                  </a:cubicBezTo>
                  <a:cubicBezTo>
                    <a:pt x="1976" y="14121"/>
                    <a:pt x="860" y="14566"/>
                    <a:pt x="615" y="15165"/>
                  </a:cubicBezTo>
                  <a:cubicBezTo>
                    <a:pt x="231" y="16096"/>
                    <a:pt x="1710" y="16960"/>
                    <a:pt x="2421" y="17380"/>
                  </a:cubicBezTo>
                  <a:cubicBezTo>
                    <a:pt x="2697" y="17544"/>
                    <a:pt x="3132" y="17702"/>
                    <a:pt x="3628" y="17891"/>
                  </a:cubicBezTo>
                  <a:cubicBezTo>
                    <a:pt x="4385" y="18173"/>
                    <a:pt x="5235" y="18495"/>
                    <a:pt x="6115" y="19017"/>
                  </a:cubicBezTo>
                  <a:cubicBezTo>
                    <a:pt x="7148" y="19631"/>
                    <a:pt x="7910" y="20347"/>
                    <a:pt x="8586" y="20976"/>
                  </a:cubicBezTo>
                  <a:cubicBezTo>
                    <a:pt x="8969" y="21340"/>
                    <a:pt x="9302" y="21652"/>
                    <a:pt x="9604" y="21862"/>
                  </a:cubicBezTo>
                  <a:cubicBezTo>
                    <a:pt x="10207" y="22291"/>
                    <a:pt x="10847" y="22302"/>
                    <a:pt x="11527" y="22317"/>
                  </a:cubicBezTo>
                  <a:cubicBezTo>
                    <a:pt x="11967" y="22322"/>
                    <a:pt x="12428" y="22332"/>
                    <a:pt x="12878" y="22460"/>
                  </a:cubicBezTo>
                  <a:cubicBezTo>
                    <a:pt x="13436" y="22619"/>
                    <a:pt x="13819" y="22593"/>
                    <a:pt x="14045" y="22383"/>
                  </a:cubicBezTo>
                  <a:cubicBezTo>
                    <a:pt x="14372" y="22082"/>
                    <a:pt x="14229" y="21544"/>
                    <a:pt x="13983" y="21140"/>
                  </a:cubicBezTo>
                  <a:cubicBezTo>
                    <a:pt x="13400" y="20183"/>
                    <a:pt x="12980" y="18787"/>
                    <a:pt x="12852" y="17416"/>
                  </a:cubicBezTo>
                  <a:cubicBezTo>
                    <a:pt x="12489" y="13384"/>
                    <a:pt x="12730" y="9455"/>
                    <a:pt x="13579" y="5731"/>
                  </a:cubicBezTo>
                  <a:cubicBezTo>
                    <a:pt x="13732" y="5035"/>
                    <a:pt x="14183" y="4180"/>
                    <a:pt x="14612" y="3357"/>
                  </a:cubicBezTo>
                  <a:cubicBezTo>
                    <a:pt x="15247" y="2139"/>
                    <a:pt x="15902" y="891"/>
                    <a:pt x="15324" y="599"/>
                  </a:cubicBezTo>
                  <a:cubicBezTo>
                    <a:pt x="15242" y="558"/>
                    <a:pt x="15145" y="538"/>
                    <a:pt x="15052" y="538"/>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2547692" y="880814"/>
              <a:ext cx="366440" cy="488726"/>
            </a:xfrm>
            <a:custGeom>
              <a:avLst/>
              <a:gdLst/>
              <a:ahLst/>
              <a:cxnLst/>
              <a:rect l="l" t="t" r="r" b="b"/>
              <a:pathLst>
                <a:path w="7869" h="10495" extrusionOk="0">
                  <a:moveTo>
                    <a:pt x="6754" y="10402"/>
                  </a:moveTo>
                  <a:cubicBezTo>
                    <a:pt x="6083" y="10402"/>
                    <a:pt x="5567" y="9722"/>
                    <a:pt x="5024" y="9005"/>
                  </a:cubicBezTo>
                  <a:cubicBezTo>
                    <a:pt x="4569" y="8402"/>
                    <a:pt x="4098" y="7783"/>
                    <a:pt x="3479" y="7414"/>
                  </a:cubicBezTo>
                  <a:cubicBezTo>
                    <a:pt x="3300" y="7302"/>
                    <a:pt x="2855" y="7240"/>
                    <a:pt x="2384" y="7169"/>
                  </a:cubicBezTo>
                  <a:cubicBezTo>
                    <a:pt x="1510" y="7041"/>
                    <a:pt x="512" y="6897"/>
                    <a:pt x="159" y="6401"/>
                  </a:cubicBezTo>
                  <a:cubicBezTo>
                    <a:pt x="36" y="6222"/>
                    <a:pt x="0" y="5992"/>
                    <a:pt x="62" y="5782"/>
                  </a:cubicBezTo>
                  <a:cubicBezTo>
                    <a:pt x="108" y="5603"/>
                    <a:pt x="251" y="5475"/>
                    <a:pt x="359" y="5393"/>
                  </a:cubicBezTo>
                  <a:cubicBezTo>
                    <a:pt x="625" y="5184"/>
                    <a:pt x="942" y="5045"/>
                    <a:pt x="1244" y="4912"/>
                  </a:cubicBezTo>
                  <a:cubicBezTo>
                    <a:pt x="1484" y="4815"/>
                    <a:pt x="1714" y="4703"/>
                    <a:pt x="1934" y="4570"/>
                  </a:cubicBezTo>
                  <a:cubicBezTo>
                    <a:pt x="2482" y="4222"/>
                    <a:pt x="3009" y="3848"/>
                    <a:pt x="3515" y="3449"/>
                  </a:cubicBezTo>
                  <a:cubicBezTo>
                    <a:pt x="4119" y="2968"/>
                    <a:pt x="4682" y="2457"/>
                    <a:pt x="5214" y="1904"/>
                  </a:cubicBezTo>
                  <a:cubicBezTo>
                    <a:pt x="5270" y="1848"/>
                    <a:pt x="5326" y="1786"/>
                    <a:pt x="5388" y="1730"/>
                  </a:cubicBezTo>
                  <a:cubicBezTo>
                    <a:pt x="5597" y="1515"/>
                    <a:pt x="5812" y="1295"/>
                    <a:pt x="5961" y="1060"/>
                  </a:cubicBezTo>
                  <a:cubicBezTo>
                    <a:pt x="6058" y="906"/>
                    <a:pt x="6063" y="738"/>
                    <a:pt x="6068" y="579"/>
                  </a:cubicBezTo>
                  <a:cubicBezTo>
                    <a:pt x="6078" y="308"/>
                    <a:pt x="6089" y="6"/>
                    <a:pt x="6692" y="1"/>
                  </a:cubicBezTo>
                  <a:cubicBezTo>
                    <a:pt x="6738" y="1"/>
                    <a:pt x="6774" y="1"/>
                    <a:pt x="6815" y="6"/>
                  </a:cubicBezTo>
                  <a:lnTo>
                    <a:pt x="6815" y="6"/>
                  </a:lnTo>
                  <a:cubicBezTo>
                    <a:pt x="7229" y="47"/>
                    <a:pt x="7506" y="313"/>
                    <a:pt x="7654" y="820"/>
                  </a:cubicBezTo>
                  <a:cubicBezTo>
                    <a:pt x="7869" y="1551"/>
                    <a:pt x="7731" y="2339"/>
                    <a:pt x="7593" y="3101"/>
                  </a:cubicBezTo>
                  <a:cubicBezTo>
                    <a:pt x="7557" y="3306"/>
                    <a:pt x="7521" y="3505"/>
                    <a:pt x="7490" y="3700"/>
                  </a:cubicBezTo>
                  <a:cubicBezTo>
                    <a:pt x="7429" y="4140"/>
                    <a:pt x="7327" y="4585"/>
                    <a:pt x="7224" y="5015"/>
                  </a:cubicBezTo>
                  <a:cubicBezTo>
                    <a:pt x="7040" y="5808"/>
                    <a:pt x="6851" y="6631"/>
                    <a:pt x="6907" y="7455"/>
                  </a:cubicBezTo>
                  <a:cubicBezTo>
                    <a:pt x="6948" y="8095"/>
                    <a:pt x="7183" y="8570"/>
                    <a:pt x="7516" y="9092"/>
                  </a:cubicBezTo>
                  <a:cubicBezTo>
                    <a:pt x="7685" y="9363"/>
                    <a:pt x="7823" y="9604"/>
                    <a:pt x="7756" y="9829"/>
                  </a:cubicBezTo>
                  <a:cubicBezTo>
                    <a:pt x="7705" y="10003"/>
                    <a:pt x="7547" y="10141"/>
                    <a:pt x="7245" y="10284"/>
                  </a:cubicBezTo>
                  <a:cubicBezTo>
                    <a:pt x="7091" y="10361"/>
                    <a:pt x="6922" y="10402"/>
                    <a:pt x="6754" y="10402"/>
                  </a:cubicBezTo>
                  <a:close/>
                  <a:moveTo>
                    <a:pt x="6702" y="175"/>
                  </a:moveTo>
                  <a:lnTo>
                    <a:pt x="6692" y="175"/>
                  </a:lnTo>
                  <a:cubicBezTo>
                    <a:pt x="6273" y="175"/>
                    <a:pt x="6268" y="303"/>
                    <a:pt x="6257" y="584"/>
                  </a:cubicBezTo>
                  <a:cubicBezTo>
                    <a:pt x="6252" y="748"/>
                    <a:pt x="6247" y="953"/>
                    <a:pt x="6124" y="1147"/>
                  </a:cubicBezTo>
                  <a:cubicBezTo>
                    <a:pt x="5966" y="1398"/>
                    <a:pt x="5741" y="1628"/>
                    <a:pt x="5521" y="1848"/>
                  </a:cubicBezTo>
                  <a:cubicBezTo>
                    <a:pt x="5464" y="1904"/>
                    <a:pt x="5408" y="1966"/>
                    <a:pt x="5352" y="2022"/>
                  </a:cubicBezTo>
                  <a:cubicBezTo>
                    <a:pt x="4820" y="2579"/>
                    <a:pt x="4242" y="3101"/>
                    <a:pt x="3638" y="3582"/>
                  </a:cubicBezTo>
                  <a:cubicBezTo>
                    <a:pt x="3126" y="3986"/>
                    <a:pt x="2594" y="4365"/>
                    <a:pt x="2042" y="4718"/>
                  </a:cubicBezTo>
                  <a:cubicBezTo>
                    <a:pt x="1811" y="4856"/>
                    <a:pt x="1571" y="4974"/>
                    <a:pt x="1320" y="5076"/>
                  </a:cubicBezTo>
                  <a:cubicBezTo>
                    <a:pt x="1013" y="5209"/>
                    <a:pt x="727" y="5337"/>
                    <a:pt x="476" y="5531"/>
                  </a:cubicBezTo>
                  <a:cubicBezTo>
                    <a:pt x="338" y="5634"/>
                    <a:pt x="266" y="5726"/>
                    <a:pt x="241" y="5823"/>
                  </a:cubicBezTo>
                  <a:cubicBezTo>
                    <a:pt x="190" y="5987"/>
                    <a:pt x="220" y="6161"/>
                    <a:pt x="318" y="6299"/>
                  </a:cubicBezTo>
                  <a:cubicBezTo>
                    <a:pt x="625" y="6734"/>
                    <a:pt x="1617" y="6877"/>
                    <a:pt x="2415" y="6995"/>
                  </a:cubicBezTo>
                  <a:cubicBezTo>
                    <a:pt x="2927" y="7071"/>
                    <a:pt x="3367" y="7133"/>
                    <a:pt x="3582" y="7261"/>
                  </a:cubicBezTo>
                  <a:cubicBezTo>
                    <a:pt x="4231" y="7649"/>
                    <a:pt x="4733" y="8315"/>
                    <a:pt x="5178" y="8898"/>
                  </a:cubicBezTo>
                  <a:cubicBezTo>
                    <a:pt x="5858" y="9793"/>
                    <a:pt x="6390" y="10494"/>
                    <a:pt x="7168" y="10126"/>
                  </a:cubicBezTo>
                  <a:cubicBezTo>
                    <a:pt x="7414" y="10008"/>
                    <a:pt x="7552" y="9895"/>
                    <a:pt x="7582" y="9778"/>
                  </a:cubicBezTo>
                  <a:cubicBezTo>
                    <a:pt x="7623" y="9640"/>
                    <a:pt x="7536" y="9461"/>
                    <a:pt x="7362" y="9184"/>
                  </a:cubicBezTo>
                  <a:cubicBezTo>
                    <a:pt x="7015" y="8642"/>
                    <a:pt x="6774" y="8141"/>
                    <a:pt x="6723" y="7465"/>
                  </a:cubicBezTo>
                  <a:cubicBezTo>
                    <a:pt x="6667" y="6616"/>
                    <a:pt x="6861" y="5782"/>
                    <a:pt x="7045" y="4974"/>
                  </a:cubicBezTo>
                  <a:cubicBezTo>
                    <a:pt x="7142" y="4544"/>
                    <a:pt x="7245" y="4104"/>
                    <a:pt x="7306" y="3674"/>
                  </a:cubicBezTo>
                  <a:cubicBezTo>
                    <a:pt x="7337" y="3475"/>
                    <a:pt x="7373" y="3270"/>
                    <a:pt x="7408" y="3065"/>
                  </a:cubicBezTo>
                  <a:cubicBezTo>
                    <a:pt x="7547" y="2324"/>
                    <a:pt x="7685" y="1556"/>
                    <a:pt x="7480" y="866"/>
                  </a:cubicBezTo>
                  <a:cubicBezTo>
                    <a:pt x="7352" y="431"/>
                    <a:pt x="7137" y="211"/>
                    <a:pt x="6800" y="180"/>
                  </a:cubicBezTo>
                  <a:cubicBezTo>
                    <a:pt x="6769" y="175"/>
                    <a:pt x="6733" y="175"/>
                    <a:pt x="6702" y="175"/>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970725" y="-295159"/>
              <a:ext cx="3233507" cy="3425272"/>
            </a:xfrm>
            <a:custGeom>
              <a:avLst/>
              <a:gdLst/>
              <a:ahLst/>
              <a:cxnLst/>
              <a:rect l="l" t="t" r="r" b="b"/>
              <a:pathLst>
                <a:path w="69437" h="73555" extrusionOk="0">
                  <a:moveTo>
                    <a:pt x="69201" y="73555"/>
                  </a:moveTo>
                  <a:cubicBezTo>
                    <a:pt x="66198" y="71263"/>
                    <a:pt x="62801" y="68669"/>
                    <a:pt x="58739" y="67958"/>
                  </a:cubicBezTo>
                  <a:cubicBezTo>
                    <a:pt x="56677" y="67595"/>
                    <a:pt x="54492" y="67738"/>
                    <a:pt x="52374" y="67876"/>
                  </a:cubicBezTo>
                  <a:cubicBezTo>
                    <a:pt x="49422" y="68071"/>
                    <a:pt x="46363" y="68270"/>
                    <a:pt x="43646" y="67078"/>
                  </a:cubicBezTo>
                  <a:cubicBezTo>
                    <a:pt x="42777" y="66694"/>
                    <a:pt x="42158" y="66244"/>
                    <a:pt x="41759" y="65707"/>
                  </a:cubicBezTo>
                  <a:cubicBezTo>
                    <a:pt x="41052" y="64760"/>
                    <a:pt x="41022" y="63568"/>
                    <a:pt x="40991" y="62417"/>
                  </a:cubicBezTo>
                  <a:cubicBezTo>
                    <a:pt x="40960" y="61246"/>
                    <a:pt x="40925" y="60141"/>
                    <a:pt x="40254" y="59286"/>
                  </a:cubicBezTo>
                  <a:cubicBezTo>
                    <a:pt x="39487" y="58304"/>
                    <a:pt x="38019" y="57864"/>
                    <a:pt x="35895" y="57976"/>
                  </a:cubicBezTo>
                  <a:cubicBezTo>
                    <a:pt x="35650" y="57992"/>
                    <a:pt x="35394" y="58007"/>
                    <a:pt x="35143" y="58022"/>
                  </a:cubicBezTo>
                  <a:cubicBezTo>
                    <a:pt x="33711" y="58120"/>
                    <a:pt x="32232" y="58222"/>
                    <a:pt x="30928" y="57629"/>
                  </a:cubicBezTo>
                  <a:cubicBezTo>
                    <a:pt x="29531" y="56989"/>
                    <a:pt x="28697" y="55720"/>
                    <a:pt x="27889" y="54498"/>
                  </a:cubicBezTo>
                  <a:cubicBezTo>
                    <a:pt x="27464" y="53863"/>
                    <a:pt x="27034" y="53203"/>
                    <a:pt x="26528" y="52640"/>
                  </a:cubicBezTo>
                  <a:cubicBezTo>
                    <a:pt x="25152" y="51121"/>
                    <a:pt x="23156" y="50236"/>
                    <a:pt x="21228" y="49376"/>
                  </a:cubicBezTo>
                  <a:cubicBezTo>
                    <a:pt x="20772" y="49172"/>
                    <a:pt x="20297" y="48962"/>
                    <a:pt x="19841" y="48747"/>
                  </a:cubicBezTo>
                  <a:cubicBezTo>
                    <a:pt x="16679" y="47258"/>
                    <a:pt x="14853" y="45437"/>
                    <a:pt x="14413" y="43350"/>
                  </a:cubicBezTo>
                  <a:cubicBezTo>
                    <a:pt x="14260" y="42633"/>
                    <a:pt x="14280" y="41902"/>
                    <a:pt x="14295" y="41191"/>
                  </a:cubicBezTo>
                  <a:cubicBezTo>
                    <a:pt x="14321" y="40684"/>
                    <a:pt x="14311" y="40178"/>
                    <a:pt x="14275" y="39671"/>
                  </a:cubicBezTo>
                  <a:cubicBezTo>
                    <a:pt x="14055" y="37430"/>
                    <a:pt x="12622" y="35215"/>
                    <a:pt x="10013" y="33097"/>
                  </a:cubicBezTo>
                  <a:cubicBezTo>
                    <a:pt x="9174" y="32416"/>
                    <a:pt x="8279" y="31777"/>
                    <a:pt x="7409" y="31158"/>
                  </a:cubicBezTo>
                  <a:cubicBezTo>
                    <a:pt x="6043" y="30191"/>
                    <a:pt x="4631" y="29188"/>
                    <a:pt x="3419" y="27996"/>
                  </a:cubicBezTo>
                  <a:cubicBezTo>
                    <a:pt x="1065" y="25684"/>
                    <a:pt x="1" y="22982"/>
                    <a:pt x="497" y="20588"/>
                  </a:cubicBezTo>
                  <a:cubicBezTo>
                    <a:pt x="912" y="18588"/>
                    <a:pt x="2354" y="16956"/>
                    <a:pt x="3925" y="15324"/>
                  </a:cubicBezTo>
                  <a:cubicBezTo>
                    <a:pt x="7215" y="11896"/>
                    <a:pt x="10535" y="8708"/>
                    <a:pt x="14930" y="7348"/>
                  </a:cubicBezTo>
                  <a:cubicBezTo>
                    <a:pt x="16582" y="6836"/>
                    <a:pt x="18322" y="6621"/>
                    <a:pt x="20010" y="6411"/>
                  </a:cubicBezTo>
                  <a:cubicBezTo>
                    <a:pt x="21432" y="6237"/>
                    <a:pt x="22901" y="6053"/>
                    <a:pt x="24297" y="5695"/>
                  </a:cubicBezTo>
                  <a:cubicBezTo>
                    <a:pt x="27024" y="4994"/>
                    <a:pt x="30329" y="3086"/>
                    <a:pt x="30657" y="1"/>
                  </a:cubicBezTo>
                  <a:lnTo>
                    <a:pt x="31030" y="37"/>
                  </a:lnTo>
                  <a:cubicBezTo>
                    <a:pt x="30682" y="3306"/>
                    <a:pt x="27239" y="5311"/>
                    <a:pt x="24400" y="6038"/>
                  </a:cubicBezTo>
                  <a:cubicBezTo>
                    <a:pt x="22977" y="6401"/>
                    <a:pt x="21494" y="6590"/>
                    <a:pt x="20056" y="6769"/>
                  </a:cubicBezTo>
                  <a:cubicBezTo>
                    <a:pt x="18388" y="6974"/>
                    <a:pt x="16664" y="7189"/>
                    <a:pt x="15047" y="7690"/>
                  </a:cubicBezTo>
                  <a:cubicBezTo>
                    <a:pt x="10740" y="9021"/>
                    <a:pt x="7455" y="12172"/>
                    <a:pt x="4201" y="15564"/>
                  </a:cubicBezTo>
                  <a:cubicBezTo>
                    <a:pt x="2610" y="17222"/>
                    <a:pt x="1260" y="18746"/>
                    <a:pt x="866" y="20660"/>
                  </a:cubicBezTo>
                  <a:cubicBezTo>
                    <a:pt x="195" y="23893"/>
                    <a:pt x="2615" y="26697"/>
                    <a:pt x="3690" y="27751"/>
                  </a:cubicBezTo>
                  <a:cubicBezTo>
                    <a:pt x="4877" y="28922"/>
                    <a:pt x="6278" y="29915"/>
                    <a:pt x="7634" y="30877"/>
                  </a:cubicBezTo>
                  <a:cubicBezTo>
                    <a:pt x="8509" y="31496"/>
                    <a:pt x="9409" y="32140"/>
                    <a:pt x="10254" y="32826"/>
                  </a:cubicBezTo>
                  <a:cubicBezTo>
                    <a:pt x="12940" y="35010"/>
                    <a:pt x="14418" y="37302"/>
                    <a:pt x="14648" y="39640"/>
                  </a:cubicBezTo>
                  <a:cubicBezTo>
                    <a:pt x="14684" y="40162"/>
                    <a:pt x="14694" y="40684"/>
                    <a:pt x="14669" y="41201"/>
                  </a:cubicBezTo>
                  <a:cubicBezTo>
                    <a:pt x="14653" y="41891"/>
                    <a:pt x="14638" y="42603"/>
                    <a:pt x="14781" y="43278"/>
                  </a:cubicBezTo>
                  <a:cubicBezTo>
                    <a:pt x="15196" y="45258"/>
                    <a:pt x="16956" y="46987"/>
                    <a:pt x="20005" y="48430"/>
                  </a:cubicBezTo>
                  <a:cubicBezTo>
                    <a:pt x="20460" y="48645"/>
                    <a:pt x="20931" y="48854"/>
                    <a:pt x="21386" y="49059"/>
                  </a:cubicBezTo>
                  <a:cubicBezTo>
                    <a:pt x="23351" y="49929"/>
                    <a:pt x="25382" y="50834"/>
                    <a:pt x="26809" y="52410"/>
                  </a:cubicBezTo>
                  <a:cubicBezTo>
                    <a:pt x="27336" y="52993"/>
                    <a:pt x="27776" y="53658"/>
                    <a:pt x="28206" y="54308"/>
                  </a:cubicBezTo>
                  <a:cubicBezTo>
                    <a:pt x="29019" y="55546"/>
                    <a:pt x="29792" y="56713"/>
                    <a:pt x="31091" y="57306"/>
                  </a:cubicBezTo>
                  <a:cubicBezTo>
                    <a:pt x="32304" y="57859"/>
                    <a:pt x="33731" y="57762"/>
                    <a:pt x="35113" y="57669"/>
                  </a:cubicBezTo>
                  <a:cubicBezTo>
                    <a:pt x="35369" y="57649"/>
                    <a:pt x="35624" y="57634"/>
                    <a:pt x="35875" y="57618"/>
                  </a:cubicBezTo>
                  <a:cubicBezTo>
                    <a:pt x="38136" y="57501"/>
                    <a:pt x="39707" y="57987"/>
                    <a:pt x="40556" y="59071"/>
                  </a:cubicBezTo>
                  <a:cubicBezTo>
                    <a:pt x="41298" y="60018"/>
                    <a:pt x="41334" y="61235"/>
                    <a:pt x="41365" y="62407"/>
                  </a:cubicBezTo>
                  <a:cubicBezTo>
                    <a:pt x="41395" y="63558"/>
                    <a:pt x="41431" y="64648"/>
                    <a:pt x="42065" y="65502"/>
                  </a:cubicBezTo>
                  <a:cubicBezTo>
                    <a:pt x="42424" y="65993"/>
                    <a:pt x="42997" y="66398"/>
                    <a:pt x="43800" y="66756"/>
                  </a:cubicBezTo>
                  <a:cubicBezTo>
                    <a:pt x="46435" y="67907"/>
                    <a:pt x="49310" y="67723"/>
                    <a:pt x="52349" y="67523"/>
                  </a:cubicBezTo>
                  <a:cubicBezTo>
                    <a:pt x="54487" y="67380"/>
                    <a:pt x="56697" y="67237"/>
                    <a:pt x="58810" y="67605"/>
                  </a:cubicBezTo>
                  <a:cubicBezTo>
                    <a:pt x="62960" y="68337"/>
                    <a:pt x="66403" y="70961"/>
                    <a:pt x="69437" y="73274"/>
                  </a:cubicBezTo>
                  <a:close/>
                </a:path>
              </a:pathLst>
            </a:custGeom>
            <a:solidFill>
              <a:srgbClr val="FFFFFF">
                <a:alpha val="3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29"/>
          <p:cNvSpPr txBox="1">
            <a:spLocks noGrp="1"/>
          </p:cNvSpPr>
          <p:nvPr>
            <p:ph type="title"/>
          </p:nvPr>
        </p:nvSpPr>
        <p:spPr>
          <a:xfrm>
            <a:off x="3704450" y="3073475"/>
            <a:ext cx="3102000" cy="10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20" name="Google Shape;2320;p29"/>
          <p:cNvSpPr txBox="1">
            <a:spLocks noGrp="1"/>
          </p:cNvSpPr>
          <p:nvPr>
            <p:ph type="title" idx="2" hasCustomPrompt="1"/>
          </p:nvPr>
        </p:nvSpPr>
        <p:spPr>
          <a:xfrm>
            <a:off x="1920700" y="3070650"/>
            <a:ext cx="1525500" cy="150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9100">
                <a:solidFill>
                  <a:schemeClr val="dk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2321" name="Google Shape;2321;p29"/>
          <p:cNvSpPr txBox="1">
            <a:spLocks noGrp="1"/>
          </p:cNvSpPr>
          <p:nvPr>
            <p:ph type="subTitle" idx="1"/>
          </p:nvPr>
        </p:nvSpPr>
        <p:spPr>
          <a:xfrm>
            <a:off x="3856850" y="4099183"/>
            <a:ext cx="3611100" cy="2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322" name="Google Shape;2322;p29"/>
          <p:cNvGrpSpPr/>
          <p:nvPr/>
        </p:nvGrpSpPr>
        <p:grpSpPr>
          <a:xfrm rot="-2700000">
            <a:off x="8120300" y="2076874"/>
            <a:ext cx="1554812" cy="1251831"/>
            <a:chOff x="174375" y="598288"/>
            <a:chExt cx="1389207" cy="1118497"/>
          </a:xfrm>
        </p:grpSpPr>
        <p:sp>
          <p:nvSpPr>
            <p:cNvPr id="2323" name="Google Shape;2323;p29"/>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9"/>
          <p:cNvGrpSpPr/>
          <p:nvPr/>
        </p:nvGrpSpPr>
        <p:grpSpPr>
          <a:xfrm rot="1764312">
            <a:off x="7957222" y="3949739"/>
            <a:ext cx="676899" cy="664122"/>
            <a:chOff x="6631525" y="3649550"/>
            <a:chExt cx="676875" cy="664099"/>
          </a:xfrm>
        </p:grpSpPr>
        <p:sp>
          <p:nvSpPr>
            <p:cNvPr id="2326" name="Google Shape;2326;p2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29"/>
          <p:cNvGrpSpPr/>
          <p:nvPr/>
        </p:nvGrpSpPr>
        <p:grpSpPr>
          <a:xfrm rot="274944" flipH="1">
            <a:off x="7767000" y="390622"/>
            <a:ext cx="1057342" cy="1037384"/>
            <a:chOff x="6631525" y="3649550"/>
            <a:chExt cx="676875" cy="664099"/>
          </a:xfrm>
        </p:grpSpPr>
        <p:sp>
          <p:nvSpPr>
            <p:cNvPr id="2334" name="Google Shape;2334;p29"/>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29"/>
          <p:cNvGrpSpPr/>
          <p:nvPr/>
        </p:nvGrpSpPr>
        <p:grpSpPr>
          <a:xfrm rot="4082271">
            <a:off x="-969868" y="-28715"/>
            <a:ext cx="2681131" cy="2194440"/>
            <a:chOff x="-2265849" y="3055278"/>
            <a:chExt cx="2154548" cy="1763445"/>
          </a:xfrm>
        </p:grpSpPr>
        <p:sp>
          <p:nvSpPr>
            <p:cNvPr id="2342" name="Google Shape;2342;p29"/>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6" name="Google Shape;2366;p29"/>
          <p:cNvGrpSpPr/>
          <p:nvPr/>
        </p:nvGrpSpPr>
        <p:grpSpPr>
          <a:xfrm rot="-385658" flipH="1">
            <a:off x="1814134" y="-197759"/>
            <a:ext cx="921028" cy="812903"/>
            <a:chOff x="808959" y="805090"/>
            <a:chExt cx="715030" cy="631094"/>
          </a:xfrm>
        </p:grpSpPr>
        <p:sp>
          <p:nvSpPr>
            <p:cNvPr id="2367" name="Google Shape;2367;p29"/>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29"/>
          <p:cNvGrpSpPr/>
          <p:nvPr/>
        </p:nvGrpSpPr>
        <p:grpSpPr>
          <a:xfrm rot="-5400000" flipH="1">
            <a:off x="-188922" y="3446976"/>
            <a:ext cx="1801279" cy="2012758"/>
            <a:chOff x="7534352" y="-278923"/>
            <a:chExt cx="1801279" cy="2012758"/>
          </a:xfrm>
        </p:grpSpPr>
        <p:sp>
          <p:nvSpPr>
            <p:cNvPr id="2370" name="Google Shape;2370;p29"/>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1" name="Google Shape;2371;p29"/>
            <p:cNvGrpSpPr/>
            <p:nvPr/>
          </p:nvGrpSpPr>
          <p:grpSpPr>
            <a:xfrm rot="-385499" flipH="1">
              <a:off x="7571780" y="369806"/>
              <a:ext cx="826315" cy="715318"/>
              <a:chOff x="722218" y="300186"/>
              <a:chExt cx="826331" cy="715332"/>
            </a:xfrm>
          </p:grpSpPr>
          <p:sp>
            <p:nvSpPr>
              <p:cNvPr id="2372" name="Google Shape;2372;p29"/>
              <p:cNvSpPr/>
              <p:nvPr/>
            </p:nvSpPr>
            <p:spPr>
              <a:xfrm>
                <a:off x="722218" y="300186"/>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881854" y="441319"/>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4" name="Google Shape;2374;p29"/>
          <p:cNvGrpSpPr/>
          <p:nvPr/>
        </p:nvGrpSpPr>
        <p:grpSpPr>
          <a:xfrm>
            <a:off x="5178703" y="-552322"/>
            <a:ext cx="1596618" cy="1285536"/>
            <a:chOff x="6868875" y="4161401"/>
            <a:chExt cx="1459298" cy="1174972"/>
          </a:xfrm>
        </p:grpSpPr>
        <p:sp>
          <p:nvSpPr>
            <p:cNvPr id="2375" name="Google Shape;2375;p29"/>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1pPr>
            <a:lvl2pPr lvl="1">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2pPr>
            <a:lvl3pPr lvl="2">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3pPr>
            <a:lvl4pPr lvl="3">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4pPr>
            <a:lvl5pPr lvl="4">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5pPr>
            <a:lvl6pPr lvl="5">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6pPr>
            <a:lvl7pPr lvl="6">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7pPr>
            <a:lvl8pPr lvl="7">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8pPr>
            <a:lvl9pPr lvl="8">
              <a:spcBef>
                <a:spcPts val="0"/>
              </a:spcBef>
              <a:spcAft>
                <a:spcPts val="0"/>
              </a:spcAft>
              <a:buClr>
                <a:schemeClr val="lt2"/>
              </a:buClr>
              <a:buSzPts val="2800"/>
              <a:buFont typeface="Barlow"/>
              <a:buNone/>
              <a:defRPr sz="2800" b="1">
                <a:solidFill>
                  <a:schemeClr val="lt2"/>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Asap"/>
              <a:buChar char="●"/>
              <a:defRPr sz="1800">
                <a:solidFill>
                  <a:schemeClr val="lt2"/>
                </a:solidFill>
                <a:latin typeface="Asap"/>
                <a:ea typeface="Asap"/>
                <a:cs typeface="Asap"/>
                <a:sym typeface="Asap"/>
              </a:defRPr>
            </a:lvl1pPr>
            <a:lvl2pPr marL="914400" lvl="1"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2pPr>
            <a:lvl3pPr marL="1371600" lvl="2"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3pPr>
            <a:lvl4pPr marL="1828800" lvl="3"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4pPr>
            <a:lvl5pPr marL="2286000" lvl="4"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5pPr>
            <a:lvl6pPr marL="2743200" lvl="5"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6pPr>
            <a:lvl7pPr marL="3200400" lvl="6"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7pPr>
            <a:lvl8pPr marL="3657600" lvl="7"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8pPr>
            <a:lvl9pPr marL="4114800" lvl="8" indent="-317500">
              <a:lnSpc>
                <a:spcPct val="115000"/>
              </a:lnSpc>
              <a:spcBef>
                <a:spcPts val="0"/>
              </a:spcBef>
              <a:spcAft>
                <a:spcPts val="0"/>
              </a:spcAft>
              <a:buClr>
                <a:schemeClr val="lt2"/>
              </a:buClr>
              <a:buSzPts val="1400"/>
              <a:buFont typeface="Asap"/>
              <a:buChar char="■"/>
              <a:defRPr>
                <a:solidFill>
                  <a:schemeClr val="lt2"/>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 id="2147483658" r:id="rId5"/>
    <p:sldLayoutId id="2147483659" r:id="rId6"/>
    <p:sldLayoutId id="2147483667" r:id="rId7"/>
    <p:sldLayoutId id="2147483674" r:id="rId8"/>
    <p:sldLayoutId id="2147483675" r:id="rId9"/>
    <p:sldLayoutId id="2147483684" r:id="rId10"/>
    <p:sldLayoutId id="2147483685" r:id="rId11"/>
    <p:sldLayoutId id="2147483686" r:id="rId12"/>
    <p:sldLayoutId id="2147483687" r:id="rId13"/>
    <p:sldLayoutId id="214748369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8299464-CE74-4469-B387-51D81732818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0CEB1B6A-AEF1-4ACD-BD61-958570690F55}" type="datetimeFigureOut">
              <a:rPr lang="zh-CN" altLang="en-US" smtClean="0"/>
              <a:t>2025/2/27</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Elsie" panose="02000000000000000000" charset="0"/>
                <a:ea typeface="Elsie" panose="02000000000000000000" charset="0"/>
                <a:cs typeface="Elsie" panose="020000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Elsie" panose="02000000000000000000" charset="0"/>
                <a:ea typeface="Elsie" panose="02000000000000000000" charset="0"/>
                <a:cs typeface="Elsie" panose="02000000000000000000" charset="0"/>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9459754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Gadugi" panose="020B0502040204020203" pitchFamily="34" charset="0"/>
          <a:ea typeface="Gadugi" panose="020B0502040204020203" pitchFamily="34" charset="0"/>
          <a:cs typeface="Gadug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dugi" panose="020B0502040204020203" pitchFamily="34" charset="0"/>
          <a:ea typeface="Gadugi" panose="020B0502040204020203" pitchFamily="34" charset="0"/>
          <a:cs typeface="Gadug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Gadugi" panose="020B0502040204020203" pitchFamily="34" charset="0"/>
          <a:cs typeface="Gadug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Gadugi" panose="020B0502040204020203" pitchFamily="34" charset="0"/>
          <a:cs typeface="Gadug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Gadugi" panose="020B0502040204020203" pitchFamily="34" charset="0"/>
          <a:cs typeface="Gadug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Gadugi" panose="020B0502040204020203" pitchFamily="34" charset="0"/>
          <a:cs typeface="Gadug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9.jp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5.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hart" Target="../charts/chart1.xml"/><Relationship Id="rId7" Type="http://schemas.openxmlformats.org/officeDocument/2006/relationships/image" Target="../media/image59.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67.png"/><Relationship Id="rId5" Type="http://schemas.microsoft.com/office/2007/relationships/hdphoto" Target="../media/hdphoto3.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96.svg"/><Relationship Id="rId2" Type="http://schemas.openxmlformats.org/officeDocument/2006/relationships/image" Target="../media/image98.jpe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5.xml"/><Relationship Id="rId5" Type="http://schemas.openxmlformats.org/officeDocument/2006/relationships/image" Target="../media/image105.jpg"/><Relationship Id="rId4" Type="http://schemas.openxmlformats.org/officeDocument/2006/relationships/image" Target="../media/image104.jpg"/></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5.xml"/><Relationship Id="rId4" Type="http://schemas.openxmlformats.org/officeDocument/2006/relationships/image" Target="../media/image108.jpeg"/></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gif"/><Relationship Id="rId2" Type="http://schemas.openxmlformats.org/officeDocument/2006/relationships/image" Target="../media/image116.jpe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5.xml"/><Relationship Id="rId6" Type="http://schemas.openxmlformats.org/officeDocument/2006/relationships/image" Target="../media/image138.jpg"/><Relationship Id="rId5" Type="http://schemas.openxmlformats.org/officeDocument/2006/relationships/image" Target="../media/image137.jpg"/><Relationship Id="rId4" Type="http://schemas.openxmlformats.org/officeDocument/2006/relationships/image" Target="../media/image136.jp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45.png"/><Relationship Id="rId18" Type="http://schemas.openxmlformats.org/officeDocument/2006/relationships/customXml" Target="../ink/ink5.xml"/><Relationship Id="rId3" Type="http://schemas.openxmlformats.org/officeDocument/2006/relationships/notesSlide" Target="../notesSlides/notesSlide15.xml"/><Relationship Id="rId21" Type="http://schemas.openxmlformats.org/officeDocument/2006/relationships/image" Target="../media/image490.png"/><Relationship Id="rId7" Type="http://schemas.openxmlformats.org/officeDocument/2006/relationships/image" Target="../media/image141.jpeg"/><Relationship Id="rId12" Type="http://schemas.openxmlformats.org/officeDocument/2006/relationships/customXml" Target="../ink/ink2.xml"/><Relationship Id="rId17" Type="http://schemas.openxmlformats.org/officeDocument/2006/relationships/image" Target="../media/image470.png"/><Relationship Id="rId2" Type="http://schemas.openxmlformats.org/officeDocument/2006/relationships/slideLayout" Target="../slideLayouts/slideLayout45.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tags" Target="../tags/tag4.xml"/><Relationship Id="rId6" Type="http://schemas.openxmlformats.org/officeDocument/2006/relationships/image" Target="../media/image40.jpeg"/><Relationship Id="rId11" Type="http://schemas.openxmlformats.org/officeDocument/2006/relationships/image" Target="../media/image440.png"/><Relationship Id="rId5" Type="http://schemas.openxmlformats.org/officeDocument/2006/relationships/image" Target="../media/image39.jpeg"/><Relationship Id="rId15" Type="http://schemas.openxmlformats.org/officeDocument/2006/relationships/image" Target="../media/image460.png"/><Relationship Id="rId10" Type="http://schemas.openxmlformats.org/officeDocument/2006/relationships/customXml" Target="../ink/ink1.xml"/><Relationship Id="rId19" Type="http://schemas.openxmlformats.org/officeDocument/2006/relationships/image" Target="../media/image480.png"/><Relationship Id="rId4" Type="http://schemas.openxmlformats.org/officeDocument/2006/relationships/image" Target="../media/image38.jpeg"/><Relationship Id="rId9" Type="http://schemas.openxmlformats.org/officeDocument/2006/relationships/image" Target="../media/image143.jpeg"/><Relationship Id="rId14" Type="http://schemas.openxmlformats.org/officeDocument/2006/relationships/customXml" Target="../ink/ink3.xml"/></Relationships>
</file>

<file path=ppt/slides/_rels/slide6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5.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5.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55.jp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54.jpg"/><Relationship Id="rId5" Type="http://schemas.openxmlformats.org/officeDocument/2006/relationships/image" Target="../media/image153.jpg"/><Relationship Id="rId4" Type="http://schemas.openxmlformats.org/officeDocument/2006/relationships/image" Target="../media/image15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59.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7E9E6E-EDE9-B271-6F36-AE74BE7D83D7}"/>
              </a:ext>
            </a:extLst>
          </p:cNvPr>
          <p:cNvSpPr/>
          <p:nvPr/>
        </p:nvSpPr>
        <p:spPr>
          <a:xfrm>
            <a:off x="245328" y="266699"/>
            <a:ext cx="8571570" cy="45654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7BA8318-91DD-1DCF-0B52-E201CFD29CEE}"/>
              </a:ext>
            </a:extLst>
          </p:cNvPr>
          <p:cNvPicPr>
            <a:picLocks noChangeAspect="1"/>
          </p:cNvPicPr>
          <p:nvPr/>
        </p:nvPicPr>
        <p:blipFill>
          <a:blip r:embed="rId2"/>
          <a:stretch>
            <a:fillRect/>
          </a:stretch>
        </p:blipFill>
        <p:spPr>
          <a:xfrm>
            <a:off x="2000250" y="921834"/>
            <a:ext cx="5143500" cy="5143500"/>
          </a:xfrm>
          <a:prstGeom prst="rect">
            <a:avLst/>
          </a:prstGeom>
        </p:spPr>
      </p:pic>
      <p:sp>
        <p:nvSpPr>
          <p:cNvPr id="8" name="Google Shape;3425;p45">
            <a:extLst>
              <a:ext uri="{FF2B5EF4-FFF2-40B4-BE49-F238E27FC236}">
                <a16:creationId xmlns:a16="http://schemas.microsoft.com/office/drawing/2014/main" id="{47112175-4F31-645E-7DB9-3D13F08A034B}"/>
              </a:ext>
            </a:extLst>
          </p:cNvPr>
          <p:cNvSpPr txBox="1">
            <a:spLocks/>
          </p:cNvSpPr>
          <p:nvPr/>
        </p:nvSpPr>
        <p:spPr>
          <a:xfrm>
            <a:off x="880590" y="525323"/>
            <a:ext cx="7301045" cy="136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3600"/>
              <a:buFont typeface="Barlow"/>
              <a:buNone/>
              <a:defRPr sz="4400" b="1" i="0" u="none" strike="noStrike" cap="none">
                <a:solidFill>
                  <a:schemeClr val="lt2"/>
                </a:solidFill>
                <a:latin typeface="Barlow"/>
                <a:ea typeface="Barlow"/>
                <a:cs typeface="Barlow"/>
                <a:sym typeface="Barlow"/>
              </a:defRPr>
            </a:lvl1pPr>
            <a:lvl2pPr marR="0" lvl="1"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2pPr>
            <a:lvl3pPr marR="0" lvl="2"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3pPr>
            <a:lvl4pPr marR="0" lvl="3"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4pPr>
            <a:lvl5pPr marR="0" lvl="4"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5pPr>
            <a:lvl6pPr marR="0" lvl="5"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6pPr>
            <a:lvl7pPr marR="0" lvl="6"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7pPr>
            <a:lvl8pPr marR="0" lvl="7"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8pPr>
            <a:lvl9pPr marR="0" lvl="8"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9pPr>
          </a:lstStyle>
          <a:p>
            <a:pPr algn="ctr"/>
            <a:r>
              <a:rPr lang="en-US" sz="4800" dirty="0">
                <a:solidFill>
                  <a:srgbClr val="E76A16"/>
                </a:solidFill>
                <a:latin typeface="Fira Sans Black" panose="020B0A03050000020004" pitchFamily="34" charset="0"/>
                <a:cs typeface="Arial" panose="020B0604020202020204" pitchFamily="34" charset="0"/>
              </a:rPr>
              <a:t>CHÀO MỪNG QUÝ THẦY CÔ VÀ CÁC EM HỌC SINH</a:t>
            </a:r>
          </a:p>
        </p:txBody>
      </p:sp>
    </p:spTree>
    <p:extLst>
      <p:ext uri="{BB962C8B-B14F-4D97-AF65-F5344CB8AC3E}">
        <p14:creationId xmlns:p14="http://schemas.microsoft.com/office/powerpoint/2010/main" val="14841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884184" y="2469374"/>
            <a:ext cx="1467068" cy="461665"/>
          </a:xfrm>
          <a:prstGeom prst="rect">
            <a:avLst/>
          </a:prstGeom>
        </p:spPr>
        <p:txBody>
          <a:bodyPr wrap="none">
            <a:spAutoFit/>
          </a:bodyPr>
          <a:lstStyle/>
          <a:p>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Ethylene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6" name="Rectangle 5"/>
          <p:cNvSpPr/>
          <p:nvPr/>
        </p:nvSpPr>
        <p:spPr>
          <a:xfrm>
            <a:off x="5184061" y="2469374"/>
            <a:ext cx="2082621" cy="461665"/>
          </a:xfrm>
          <a:prstGeom prst="rect">
            <a:avLst/>
          </a:prstGeom>
        </p:spPr>
        <p:txBody>
          <a:bodyPr wrap="none">
            <a:spAutoFit/>
          </a:bodyPr>
          <a:lstStyle/>
          <a:p>
            <a:r>
              <a:rPr lang="en-US"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Polye</a:t>
            </a:r>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10" name="Rectangle 9"/>
          <p:cNvSpPr/>
          <p:nvPr/>
        </p:nvSpPr>
        <p:spPr>
          <a:xfrm>
            <a:off x="325028" y="3059530"/>
            <a:ext cx="5056192" cy="492443"/>
          </a:xfrm>
          <a:prstGeom prst="rect">
            <a:avLst/>
          </a:prstGeom>
        </p:spPr>
        <p:txBody>
          <a:bodyPr wrap="non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Ethylene (CH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 là monomer</a:t>
            </a:r>
            <a:endParaRPr lang="en-US" sz="26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325028" y="3690321"/>
            <a:ext cx="4414991" cy="492443"/>
          </a:xfrm>
          <a:prstGeom prst="rect">
            <a:avLst/>
          </a:prstGeom>
        </p:spPr>
        <p:txBody>
          <a:bodyPr wrap="non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Nhóm</a:t>
            </a:r>
            <a:r>
              <a:rPr lang="en-US" sz="2600"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-CH</a:t>
            </a:r>
            <a:r>
              <a:rPr lang="vi-VN" sz="2600" baseline="-25000" dirty="0">
                <a:solidFill>
                  <a:srgbClr val="002060"/>
                </a:solidFill>
                <a:latin typeface="Arial" panose="020B0604020202020204" pitchFamily="34" charset="0"/>
                <a:ea typeface="Courier New" panose="02070309020205020404" pitchFamily="49" charset="0"/>
                <a:cs typeface="Arial" panose="020B0604020202020204" pitchFamily="34" charset="0"/>
              </a:rPr>
              <a:t>2</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a:t>
            </a:r>
            <a:r>
              <a:rPr lang="en-US" sz="2600"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là mắt xích</a:t>
            </a:r>
            <a:endParaRPr lang="en-US" sz="2600"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325028" y="4321112"/>
            <a:ext cx="6315407" cy="492443"/>
          </a:xfrm>
          <a:prstGeom prst="rect">
            <a:avLst/>
          </a:prstGeom>
        </p:spPr>
        <p:txBody>
          <a:bodyPr wrap="square">
            <a:spAutoFit/>
          </a:bodyPr>
          <a:lstStyle/>
          <a:p>
            <a:r>
              <a:rPr lang="vi-VN" sz="2600" dirty="0">
                <a:solidFill>
                  <a:srgbClr val="002060"/>
                </a:solidFill>
                <a:latin typeface="Arial" panose="020B0604020202020204" pitchFamily="34" charset="0"/>
                <a:ea typeface="Courier New" panose="02070309020205020404" pitchFamily="49" charset="0"/>
                <a:cs typeface="Arial" panose="020B0604020202020204" pitchFamily="34" charset="0"/>
              </a:rPr>
              <a:t>n là số mắt xích (n là số nguyên rất lớn).</a:t>
            </a:r>
            <a:endParaRPr lang="en-US" sz="2600" dirty="0">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3565" t="7913" r="6849" b="17551"/>
          <a:stretch/>
        </p:blipFill>
        <p:spPr>
          <a:xfrm>
            <a:off x="2346404" y="946378"/>
            <a:ext cx="4787230" cy="1625372"/>
          </a:xfrm>
          <a:prstGeom prst="rect">
            <a:avLst/>
          </a:prstGeom>
        </p:spPr>
      </p:pic>
      <p:sp>
        <p:nvSpPr>
          <p:cNvPr id="4" name="TextBox 3">
            <a:extLst>
              <a:ext uri="{FF2B5EF4-FFF2-40B4-BE49-F238E27FC236}">
                <a16:creationId xmlns:a16="http://schemas.microsoft.com/office/drawing/2014/main" id="{6FE70228-DDD9-0EC1-8E94-794C6001C356}"/>
              </a:ext>
            </a:extLst>
          </p:cNvPr>
          <p:cNvSpPr txBox="1"/>
          <p:nvPr/>
        </p:nvSpPr>
        <p:spPr>
          <a:xfrm>
            <a:off x="399975" y="697694"/>
            <a:ext cx="1130952" cy="510778"/>
          </a:xfrm>
          <a:prstGeom prst="roundRect">
            <a:avLst/>
          </a:prstGeom>
          <a:solidFill>
            <a:srgbClr val="E76A16"/>
          </a:solidFill>
          <a:ln>
            <a:solidFill>
              <a:schemeClr val="bg1"/>
            </a:solidFill>
          </a:ln>
        </p:spPr>
        <p:txBody>
          <a:bodyPr wrap="square" rtlCol="0">
            <a:spAutoFit/>
          </a:bodyPr>
          <a:lstStyle/>
          <a:p>
            <a:pPr algn="ctr"/>
            <a:r>
              <a:rPr lang="en-US" sz="2400" b="1" dirty="0">
                <a:solidFill>
                  <a:schemeClr val="tx2"/>
                </a:solidFill>
                <a:latin typeface="Fira Sans Medium" panose="020B0603050000020004" pitchFamily="34" charset="0"/>
                <a:cs typeface="Arial" panose="020B0604020202020204" pitchFamily="34" charset="0"/>
              </a:rPr>
              <a:t>Ví dụ:</a:t>
            </a:r>
          </a:p>
        </p:txBody>
      </p:sp>
      <p:grpSp>
        <p:nvGrpSpPr>
          <p:cNvPr id="7" name="Group 6">
            <a:extLst>
              <a:ext uri="{FF2B5EF4-FFF2-40B4-BE49-F238E27FC236}">
                <a16:creationId xmlns:a16="http://schemas.microsoft.com/office/drawing/2014/main" id="{D668D269-9356-3C88-78FF-72E19EEFEE1E}"/>
              </a:ext>
            </a:extLst>
          </p:cNvPr>
          <p:cNvGrpSpPr/>
          <p:nvPr/>
        </p:nvGrpSpPr>
        <p:grpSpPr>
          <a:xfrm>
            <a:off x="170000" y="66797"/>
            <a:ext cx="1984865" cy="414649"/>
            <a:chOff x="170000" y="66797"/>
            <a:chExt cx="1984865" cy="414649"/>
          </a:xfrm>
        </p:grpSpPr>
        <p:sp>
          <p:nvSpPr>
            <p:cNvPr id="8" name="Google Shape;3441;p47">
              <a:extLst>
                <a:ext uri="{FF2B5EF4-FFF2-40B4-BE49-F238E27FC236}">
                  <a16:creationId xmlns:a16="http://schemas.microsoft.com/office/drawing/2014/main" id="{818B17CC-8D7B-4A79-D15B-B788BBF9B4DC}"/>
                </a:ext>
              </a:extLst>
            </p:cNvPr>
            <p:cNvSpPr txBox="1">
              <a:spLocks/>
            </p:cNvSpPr>
            <p:nvPr/>
          </p:nvSpPr>
          <p:spPr>
            <a:xfrm>
              <a:off x="454517" y="66797"/>
              <a:ext cx="170034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endParaRPr lang="en-US" sz="1800" dirty="0">
                <a:solidFill>
                  <a:srgbClr val="E76A16"/>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991EC2B-01E6-AEEB-3DC2-3224C08987A9}"/>
                </a:ext>
              </a:extLst>
            </p:cNvPr>
            <p:cNvGrpSpPr/>
            <p:nvPr/>
          </p:nvGrpSpPr>
          <p:grpSpPr>
            <a:xfrm>
              <a:off x="170000" y="76831"/>
              <a:ext cx="516920" cy="404615"/>
              <a:chOff x="1302846" y="820686"/>
              <a:chExt cx="2194424" cy="1717668"/>
            </a:xfrm>
          </p:grpSpPr>
          <p:sp>
            <p:nvSpPr>
              <p:cNvPr id="14" name="Google Shape;3481;p50">
                <a:extLst>
                  <a:ext uri="{FF2B5EF4-FFF2-40B4-BE49-F238E27FC236}">
                    <a16:creationId xmlns:a16="http://schemas.microsoft.com/office/drawing/2014/main" id="{390E5D75-AA4C-CA15-A7A1-73F9061827E4}"/>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5" name="Google Shape;3483;p50">
                <a:extLst>
                  <a:ext uri="{FF2B5EF4-FFF2-40B4-BE49-F238E27FC236}">
                    <a16:creationId xmlns:a16="http://schemas.microsoft.com/office/drawing/2014/main" id="{2E5F9F91-75E8-BF09-B982-A0A8008BEDB2}"/>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400" b="1" dirty="0">
                    <a:solidFill>
                      <a:srgbClr val="E76A16"/>
                    </a:solidFill>
                    <a:latin typeface="Fira Sans Black" panose="020B0A03050000020004" pitchFamily="34" charset="0"/>
                    <a:cs typeface="Arial" panose="020B0604020202020204" pitchFamily="34" charset="0"/>
                  </a:rPr>
                  <a:t>I.1</a:t>
                </a:r>
                <a:endParaRPr lang="en" b="1" dirty="0">
                  <a:solidFill>
                    <a:srgbClr val="E76A16"/>
                  </a:solidFill>
                  <a:latin typeface="Fira Sans Black" panose="020B0A03050000020004" pitchFamily="34" charset="0"/>
                  <a:cs typeface="Arial" panose="020B0604020202020204" pitchFamily="34" charset="0"/>
                </a:endParaRPr>
              </a:p>
            </p:txBody>
          </p:sp>
        </p:grpSp>
      </p:grpSp>
    </p:spTree>
    <p:extLst>
      <p:ext uri="{BB962C8B-B14F-4D97-AF65-F5344CB8AC3E}">
        <p14:creationId xmlns:p14="http://schemas.microsoft.com/office/powerpoint/2010/main" val="28441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oli Vinyl Clorua Có Tính Đàn Hồi: Ứng Dụng và Tính Chất Nổi Bật">
            <a:extLst>
              <a:ext uri="{FF2B5EF4-FFF2-40B4-BE49-F238E27FC236}">
                <a16:creationId xmlns:a16="http://schemas.microsoft.com/office/drawing/2014/main" id="{9FAE93B0-B71C-E2C6-7946-E0E9D41ED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860" y="3810150"/>
            <a:ext cx="1841087" cy="8531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P Nanoparticles - CD Bioparticles">
            <a:extLst>
              <a:ext uri="{FF2B5EF4-FFF2-40B4-BE49-F238E27FC236}">
                <a16:creationId xmlns:a16="http://schemas.microsoft.com/office/drawing/2014/main" id="{624F80BB-E0F8-5461-467A-78EADCF4C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073" t="37075" r="8220" b="20857"/>
          <a:stretch/>
        </p:blipFill>
        <p:spPr bwMode="auto">
          <a:xfrm>
            <a:off x="2223213" y="2833325"/>
            <a:ext cx="1713019" cy="895967"/>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C240D0A6-9726-4789-844D-2173DD523670}"/>
              </a:ext>
            </a:extLst>
          </p:cNvPr>
          <p:cNvGrpSpPr/>
          <p:nvPr/>
        </p:nvGrpSpPr>
        <p:grpSpPr>
          <a:xfrm>
            <a:off x="246200" y="399306"/>
            <a:ext cx="2043344" cy="414649"/>
            <a:chOff x="170000" y="66797"/>
            <a:chExt cx="2043344" cy="414649"/>
          </a:xfrm>
        </p:grpSpPr>
        <p:sp>
          <p:nvSpPr>
            <p:cNvPr id="4" name="Google Shape;3441;p47">
              <a:extLst>
                <a:ext uri="{FF2B5EF4-FFF2-40B4-BE49-F238E27FC236}">
                  <a16:creationId xmlns:a16="http://schemas.microsoft.com/office/drawing/2014/main" id="{4FA01A28-1476-4886-BA50-2BD339526950}"/>
                </a:ext>
              </a:extLst>
            </p:cNvPr>
            <p:cNvSpPr txBox="1">
              <a:spLocks/>
            </p:cNvSpPr>
            <p:nvPr/>
          </p:nvSpPr>
          <p:spPr>
            <a:xfrm>
              <a:off x="454517" y="66797"/>
              <a:ext cx="175882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endParaRPr lang="en-US" sz="1800" dirty="0">
                <a:solidFill>
                  <a:srgbClr val="E76A16"/>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68774CA-4EC0-BF9F-BF6B-CB6717FCF522}"/>
                </a:ext>
              </a:extLst>
            </p:cNvPr>
            <p:cNvGrpSpPr/>
            <p:nvPr/>
          </p:nvGrpSpPr>
          <p:grpSpPr>
            <a:xfrm>
              <a:off x="170000" y="76831"/>
              <a:ext cx="516920" cy="404615"/>
              <a:chOff x="1302846" y="820686"/>
              <a:chExt cx="2194424" cy="1717668"/>
            </a:xfrm>
          </p:grpSpPr>
          <p:sp>
            <p:nvSpPr>
              <p:cNvPr id="8" name="Google Shape;3481;p50">
                <a:extLst>
                  <a:ext uri="{FF2B5EF4-FFF2-40B4-BE49-F238E27FC236}">
                    <a16:creationId xmlns:a16="http://schemas.microsoft.com/office/drawing/2014/main" id="{ED48816E-FCC4-37BF-2F37-4C331DC7DE05}"/>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a:extLst>
                  <a:ext uri="{FF2B5EF4-FFF2-40B4-BE49-F238E27FC236}">
                    <a16:creationId xmlns:a16="http://schemas.microsoft.com/office/drawing/2014/main" id="{C94D46F0-B99E-B678-861B-B75EDE97CDAA}"/>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400" b="1" dirty="0">
                    <a:solidFill>
                      <a:srgbClr val="E76A16"/>
                    </a:solidFill>
                    <a:latin typeface="Fira Sans Black" panose="020B0A03050000020004" pitchFamily="34" charset="0"/>
                    <a:cs typeface="Arial" panose="020B0604020202020204" pitchFamily="34" charset="0"/>
                  </a:rPr>
                  <a:t>I.1</a:t>
                </a:r>
                <a:endParaRPr lang="en" b="1" dirty="0">
                  <a:solidFill>
                    <a:srgbClr val="E76A16"/>
                  </a:solidFill>
                  <a:latin typeface="Fira Sans Black" panose="020B0A03050000020004" pitchFamily="34" charset="0"/>
                  <a:cs typeface="Arial" panose="020B0604020202020204" pitchFamily="34" charset="0"/>
                </a:endParaRPr>
              </a:p>
            </p:txBody>
          </p:sp>
        </p:grpSp>
      </p:grpSp>
      <p:sp>
        <p:nvSpPr>
          <p:cNvPr id="10" name="TextBox 9">
            <a:extLst>
              <a:ext uri="{FF2B5EF4-FFF2-40B4-BE49-F238E27FC236}">
                <a16:creationId xmlns:a16="http://schemas.microsoft.com/office/drawing/2014/main" id="{DD042831-29A0-DF9E-C394-23B0DD3EDF85}"/>
              </a:ext>
            </a:extLst>
          </p:cNvPr>
          <p:cNvSpPr txBox="1"/>
          <p:nvPr/>
        </p:nvSpPr>
        <p:spPr>
          <a:xfrm>
            <a:off x="4125068" y="788954"/>
            <a:ext cx="893864"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p>
        </p:txBody>
      </p:sp>
      <p:graphicFrame>
        <p:nvGraphicFramePr>
          <p:cNvPr id="11" name="Table 10">
            <a:extLst>
              <a:ext uri="{FF2B5EF4-FFF2-40B4-BE49-F238E27FC236}">
                <a16:creationId xmlns:a16="http://schemas.microsoft.com/office/drawing/2014/main" id="{D04AA54B-F154-A67F-16B2-E8C1618C0399}"/>
              </a:ext>
            </a:extLst>
          </p:cNvPr>
          <p:cNvGraphicFramePr>
            <a:graphicFrameLocks noGrp="1"/>
          </p:cNvGraphicFramePr>
          <p:nvPr>
            <p:extLst>
              <p:ext uri="{D42A27DB-BD31-4B8C-83A1-F6EECF244321}">
                <p14:modId xmlns:p14="http://schemas.microsoft.com/office/powerpoint/2010/main" val="3266945885"/>
              </p:ext>
            </p:extLst>
          </p:nvPr>
        </p:nvGraphicFramePr>
        <p:xfrm>
          <a:off x="471059" y="1410084"/>
          <a:ext cx="8201881" cy="3334110"/>
        </p:xfrm>
        <a:graphic>
          <a:graphicData uri="http://schemas.openxmlformats.org/drawingml/2006/table">
            <a:tbl>
              <a:tblPr firstRow="1" bandRow="1">
                <a:tableStyleId>{39140D33-7BC4-41FB-B71A-1FF099744B44}</a:tableStyleId>
              </a:tblPr>
              <a:tblGrid>
                <a:gridCol w="4179122">
                  <a:extLst>
                    <a:ext uri="{9D8B030D-6E8A-4147-A177-3AD203B41FA5}">
                      <a16:colId xmlns:a16="http://schemas.microsoft.com/office/drawing/2014/main" val="877424995"/>
                    </a:ext>
                  </a:extLst>
                </a:gridCol>
                <a:gridCol w="2061137">
                  <a:extLst>
                    <a:ext uri="{9D8B030D-6E8A-4147-A177-3AD203B41FA5}">
                      <a16:colId xmlns:a16="http://schemas.microsoft.com/office/drawing/2014/main" val="3258134292"/>
                    </a:ext>
                  </a:extLst>
                </a:gridCol>
                <a:gridCol w="1961622">
                  <a:extLst>
                    <a:ext uri="{9D8B030D-6E8A-4147-A177-3AD203B41FA5}">
                      <a16:colId xmlns:a16="http://schemas.microsoft.com/office/drawing/2014/main" val="3575805106"/>
                    </a:ext>
                  </a:extLst>
                </a:gridCol>
              </a:tblGrid>
              <a:tr h="681510">
                <a:tc>
                  <a:txBody>
                    <a:bodyPr/>
                    <a:lstStyle/>
                    <a:p>
                      <a:pPr algn="ctr"/>
                      <a:r>
                        <a:rPr lang="en-US" sz="2000" b="1" dirty="0">
                          <a:solidFill>
                            <a:srgbClr val="FFFF99"/>
                          </a:solidFill>
                        </a:rPr>
                        <a:t>Polymer</a:t>
                      </a:r>
                    </a:p>
                  </a:txBody>
                  <a:tcPr anchor="ctr">
                    <a:solidFill>
                      <a:srgbClr val="506ED8"/>
                    </a:solidFill>
                  </a:tcPr>
                </a:tc>
                <a:tc>
                  <a:txBody>
                    <a:bodyPr/>
                    <a:lstStyle/>
                    <a:p>
                      <a:pPr algn="ctr"/>
                      <a:r>
                        <a:rPr lang="en-US" sz="2000" b="1" dirty="0" err="1">
                          <a:solidFill>
                            <a:srgbClr val="FFFF99"/>
                          </a:solidFill>
                        </a:rPr>
                        <a:t>Mắc</a:t>
                      </a:r>
                      <a:r>
                        <a:rPr lang="en-US" sz="2000" b="1" dirty="0">
                          <a:solidFill>
                            <a:srgbClr val="FFFF99"/>
                          </a:solidFill>
                        </a:rPr>
                        <a:t> </a:t>
                      </a:r>
                      <a:r>
                        <a:rPr lang="en-US" sz="2000" b="1" dirty="0" err="1">
                          <a:solidFill>
                            <a:srgbClr val="FFFF99"/>
                          </a:solidFill>
                        </a:rPr>
                        <a:t>xích</a:t>
                      </a:r>
                      <a:endParaRPr lang="en-US" sz="2000" b="1" dirty="0">
                        <a:solidFill>
                          <a:srgbClr val="FFFF99"/>
                        </a:solidFill>
                      </a:endParaRPr>
                    </a:p>
                  </a:txBody>
                  <a:tcPr anchor="ctr">
                    <a:solidFill>
                      <a:srgbClr val="506ED8"/>
                    </a:solidFill>
                  </a:tcPr>
                </a:tc>
                <a:tc>
                  <a:txBody>
                    <a:bodyPr/>
                    <a:lstStyle/>
                    <a:p>
                      <a:pPr algn="ctr"/>
                      <a:r>
                        <a:rPr lang="en-US" sz="2000" b="1" dirty="0">
                          <a:solidFill>
                            <a:srgbClr val="FFFF99"/>
                          </a:solidFill>
                        </a:rPr>
                        <a:t>Monomer</a:t>
                      </a:r>
                    </a:p>
                  </a:txBody>
                  <a:tcPr anchor="ctr">
                    <a:solidFill>
                      <a:srgbClr val="506ED8"/>
                    </a:solidFill>
                  </a:tcPr>
                </a:tc>
                <a:extLst>
                  <a:ext uri="{0D108BD9-81ED-4DB2-BD59-A6C34878D82A}">
                    <a16:rowId xmlns:a16="http://schemas.microsoft.com/office/drawing/2014/main" val="1725033484"/>
                  </a:ext>
                </a:extLst>
              </a:tr>
              <a:tr h="726079">
                <a:tc>
                  <a:txBody>
                    <a:bodyPr/>
                    <a:lstStyle/>
                    <a:p>
                      <a:pPr algn="l"/>
                      <a:r>
                        <a:rPr lang="en-US" sz="2000" dirty="0">
                          <a:solidFill>
                            <a:srgbClr val="000000"/>
                          </a:solidFill>
                          <a:latin typeface="Arial" panose="020B0604020202020204" pitchFamily="34" charset="0"/>
                          <a:cs typeface="Arial" panose="020B0604020202020204" pitchFamily="34" charset="0"/>
                        </a:rPr>
                        <a:t>Polyethylene</a:t>
                      </a:r>
                      <a:endParaRPr lang="en-US" sz="20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2000" dirty="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2373553580"/>
                  </a:ext>
                </a:extLst>
              </a:tr>
              <a:tr h="976542">
                <a:tc>
                  <a:txBody>
                    <a:bodyPr/>
                    <a:lstStyle/>
                    <a:p>
                      <a:pPr algn="l"/>
                      <a:r>
                        <a:rPr lang="en-US" sz="2000" dirty="0">
                          <a:solidFill>
                            <a:srgbClr val="000000"/>
                          </a:solidFill>
                        </a:rPr>
                        <a:t>Polypropylene </a:t>
                      </a:r>
                    </a:p>
                  </a:txBody>
                  <a:tcPr anchor="ctr"/>
                </a:tc>
                <a:tc>
                  <a:txBody>
                    <a:bodyPr/>
                    <a:lstStyle/>
                    <a:p>
                      <a:pPr algn="ctr"/>
                      <a:endParaRPr lang="en-US" sz="2000" dirty="0">
                        <a:solidFill>
                          <a:srgbClr val="000000"/>
                        </a:solidFill>
                      </a:endParaRPr>
                    </a:p>
                  </a:txBody>
                  <a:tcPr anchor="ctr"/>
                </a:tc>
                <a:tc>
                  <a:txBody>
                    <a:bodyPr/>
                    <a:lstStyle/>
                    <a:p>
                      <a:pPr algn="ctr"/>
                      <a:endParaRPr lang="en-US" sz="2000">
                        <a:solidFill>
                          <a:srgbClr val="000000"/>
                        </a:solidFill>
                      </a:endParaRPr>
                    </a:p>
                  </a:txBody>
                  <a:tcPr anchor="ctr"/>
                </a:tc>
                <a:extLst>
                  <a:ext uri="{0D108BD9-81ED-4DB2-BD59-A6C34878D82A}">
                    <a16:rowId xmlns:a16="http://schemas.microsoft.com/office/drawing/2014/main" val="535922053"/>
                  </a:ext>
                </a:extLst>
              </a:tr>
              <a:tr h="949979">
                <a:tc>
                  <a:txBody>
                    <a:bodyPr/>
                    <a:lstStyle/>
                    <a:p>
                      <a:pPr algn="l"/>
                      <a:r>
                        <a:rPr lang="en-US" sz="2000" dirty="0">
                          <a:solidFill>
                            <a:srgbClr val="000000"/>
                          </a:solidFill>
                        </a:rPr>
                        <a:t>Poly (vinyl chloride)</a:t>
                      </a:r>
                    </a:p>
                  </a:txBody>
                  <a:tcPr anchor="ctr"/>
                </a:tc>
                <a:tc>
                  <a:txBody>
                    <a:bodyPr/>
                    <a:lstStyle/>
                    <a:p>
                      <a:pPr algn="ctr"/>
                      <a:endParaRPr lang="en-US" sz="2000" dirty="0">
                        <a:solidFill>
                          <a:srgbClr val="000000"/>
                        </a:solidFill>
                      </a:endParaRPr>
                    </a:p>
                  </a:txBody>
                  <a:tcPr anchor="ctr"/>
                </a:tc>
                <a:tc>
                  <a:txBody>
                    <a:bodyPr/>
                    <a:lstStyle/>
                    <a:p>
                      <a:pPr algn="ctr"/>
                      <a:endParaRPr lang="en-US" sz="2000" dirty="0">
                        <a:solidFill>
                          <a:srgbClr val="000000"/>
                        </a:solidFill>
                      </a:endParaRPr>
                    </a:p>
                  </a:txBody>
                  <a:tcPr anchor="ctr"/>
                </a:tc>
                <a:extLst>
                  <a:ext uri="{0D108BD9-81ED-4DB2-BD59-A6C34878D82A}">
                    <a16:rowId xmlns:a16="http://schemas.microsoft.com/office/drawing/2014/main" val="3090701591"/>
                  </a:ext>
                </a:extLst>
              </a:tr>
            </a:tbl>
          </a:graphicData>
        </a:graphic>
      </p:graphicFrame>
      <p:grpSp>
        <p:nvGrpSpPr>
          <p:cNvPr id="18" name="Group 17">
            <a:extLst>
              <a:ext uri="{FF2B5EF4-FFF2-40B4-BE49-F238E27FC236}">
                <a16:creationId xmlns:a16="http://schemas.microsoft.com/office/drawing/2014/main" id="{A9F6846C-042A-EBE1-12F2-2AD131C233EA}"/>
              </a:ext>
            </a:extLst>
          </p:cNvPr>
          <p:cNvGrpSpPr/>
          <p:nvPr/>
        </p:nvGrpSpPr>
        <p:grpSpPr>
          <a:xfrm>
            <a:off x="2128885" y="2206567"/>
            <a:ext cx="1901677" cy="400110"/>
            <a:chOff x="2128885" y="2339089"/>
            <a:chExt cx="1901677" cy="400110"/>
          </a:xfrm>
        </p:grpSpPr>
        <p:cxnSp>
          <p:nvCxnSpPr>
            <p:cNvPr id="13" name="Straight Connector 12">
              <a:extLst>
                <a:ext uri="{FF2B5EF4-FFF2-40B4-BE49-F238E27FC236}">
                  <a16:creationId xmlns:a16="http://schemas.microsoft.com/office/drawing/2014/main" id="{F24F0FF5-E92B-DDA2-3768-C65B7193B75E}"/>
                </a:ext>
              </a:extLst>
            </p:cNvPr>
            <p:cNvCxnSpPr>
              <a:cxnSpLocks/>
            </p:cNvCxnSpPr>
            <p:nvPr/>
          </p:nvCxnSpPr>
          <p:spPr>
            <a:xfrm>
              <a:off x="2164762"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543F1C1-245C-325C-D0FA-7FE0EBF28B6D}"/>
                </a:ext>
              </a:extLst>
            </p:cNvPr>
            <p:cNvCxnSpPr>
              <a:cxnSpLocks/>
            </p:cNvCxnSpPr>
            <p:nvPr/>
          </p:nvCxnSpPr>
          <p:spPr>
            <a:xfrm>
              <a:off x="3643480"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FBD402B-1710-A02D-67A3-A0E675875C61}"/>
                </a:ext>
              </a:extLst>
            </p:cNvPr>
            <p:cNvSpPr txBox="1"/>
            <p:nvPr/>
          </p:nvSpPr>
          <p:spPr>
            <a:xfrm>
              <a:off x="2128885" y="2339089"/>
              <a:ext cx="1901677" cy="400110"/>
            </a:xfrm>
            <a:prstGeom prst="rect">
              <a:avLst/>
            </a:prstGeom>
            <a:noFill/>
          </p:spPr>
          <p:txBody>
            <a:bodyPr wrap="square">
              <a:spAutoFit/>
            </a:bodyPr>
            <a:lstStyle/>
            <a:p>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n</a:t>
              </a:r>
              <a:endParaRPr lang="en-US" sz="2000" dirty="0"/>
            </a:p>
          </p:txBody>
        </p:sp>
      </p:grpSp>
      <p:sp>
        <p:nvSpPr>
          <p:cNvPr id="19" name="TextBox 18">
            <a:extLst>
              <a:ext uri="{FF2B5EF4-FFF2-40B4-BE49-F238E27FC236}">
                <a16:creationId xmlns:a16="http://schemas.microsoft.com/office/drawing/2014/main" id="{8A865D9D-A8D9-B6C6-8ECB-61298C6AEF41}"/>
              </a:ext>
            </a:extLst>
          </p:cNvPr>
          <p:cNvSpPr txBox="1"/>
          <p:nvPr/>
        </p:nvSpPr>
        <p:spPr>
          <a:xfrm>
            <a:off x="4672002" y="2239173"/>
            <a:ext cx="2009361" cy="707886"/>
          </a:xfrm>
          <a:prstGeom prst="rect">
            <a:avLst/>
          </a:prstGeom>
          <a:noFill/>
        </p:spPr>
        <p:txBody>
          <a:bodyPr wrap="square">
            <a:spAutoFit/>
          </a:bodyPr>
          <a:lstStyle/>
          <a:p>
            <a:pPr algn="ct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 </a:t>
            </a:r>
            <a:endParaRPr lang="en-US" sz="2000" dirty="0"/>
          </a:p>
        </p:txBody>
      </p:sp>
      <p:grpSp>
        <p:nvGrpSpPr>
          <p:cNvPr id="25" name="Group 24">
            <a:extLst>
              <a:ext uri="{FF2B5EF4-FFF2-40B4-BE49-F238E27FC236}">
                <a16:creationId xmlns:a16="http://schemas.microsoft.com/office/drawing/2014/main" id="{590E4176-0B10-378B-FC49-C7255BC99CE0}"/>
              </a:ext>
            </a:extLst>
          </p:cNvPr>
          <p:cNvGrpSpPr/>
          <p:nvPr/>
        </p:nvGrpSpPr>
        <p:grpSpPr>
          <a:xfrm>
            <a:off x="6852866" y="2206567"/>
            <a:ext cx="2009361" cy="400110"/>
            <a:chOff x="4202064" y="3039918"/>
            <a:chExt cx="2009361" cy="400110"/>
          </a:xfrm>
        </p:grpSpPr>
        <p:sp>
          <p:nvSpPr>
            <p:cNvPr id="20" name="TextBox 19">
              <a:extLst>
                <a:ext uri="{FF2B5EF4-FFF2-40B4-BE49-F238E27FC236}">
                  <a16:creationId xmlns:a16="http://schemas.microsoft.com/office/drawing/2014/main" id="{60CE8EAB-A05B-2284-B6FA-BE69FD11D608}"/>
                </a:ext>
              </a:extLst>
            </p:cNvPr>
            <p:cNvSpPr txBox="1"/>
            <p:nvPr/>
          </p:nvSpPr>
          <p:spPr>
            <a:xfrm>
              <a:off x="4202064" y="3039918"/>
              <a:ext cx="2009361" cy="400110"/>
            </a:xfrm>
            <a:prstGeom prst="rect">
              <a:avLst/>
            </a:prstGeom>
            <a:noFill/>
          </p:spPr>
          <p:txBody>
            <a:bodyPr wrap="square">
              <a:spAutoFit/>
            </a:bodyPr>
            <a:lstStyle/>
            <a:p>
              <a:pPr algn="ct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  </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CH</a:t>
              </a:r>
              <a:r>
                <a:rPr lang="en-US" altLang="zh-CN" sz="2000" b="1" baseline="-25000" dirty="0">
                  <a:solidFill>
                    <a:srgbClr val="000000"/>
                  </a:solidFill>
                  <a:latin typeface="Arial" panose="020B0604020202020204" pitchFamily="34" charset="0"/>
                  <a:ea typeface="Elsie" panose="02000000000000000000" charset="0"/>
                  <a:cs typeface="Arial" panose="020B0604020202020204" pitchFamily="34" charset="0"/>
                </a:rPr>
                <a:t>2</a:t>
              </a:r>
              <a:r>
                <a:rPr lang="en-US" altLang="zh-CN" sz="2000" b="1" dirty="0">
                  <a:solidFill>
                    <a:srgbClr val="000000"/>
                  </a:solidFill>
                  <a:latin typeface="Arial" panose="020B0604020202020204" pitchFamily="34" charset="0"/>
                  <a:ea typeface="Elsie" panose="02000000000000000000" charset="0"/>
                  <a:cs typeface="Arial" panose="020B0604020202020204" pitchFamily="34" charset="0"/>
                </a:rPr>
                <a:t> </a:t>
              </a:r>
              <a:endParaRPr lang="en-US" sz="2000" dirty="0"/>
            </a:p>
          </p:txBody>
        </p:sp>
        <p:grpSp>
          <p:nvGrpSpPr>
            <p:cNvPr id="21" name="Group 20">
              <a:extLst>
                <a:ext uri="{FF2B5EF4-FFF2-40B4-BE49-F238E27FC236}">
                  <a16:creationId xmlns:a16="http://schemas.microsoft.com/office/drawing/2014/main" id="{1FDB7A6F-4662-EB22-111C-30744D15D5B3}"/>
                </a:ext>
              </a:extLst>
            </p:cNvPr>
            <p:cNvGrpSpPr/>
            <p:nvPr/>
          </p:nvGrpSpPr>
          <p:grpSpPr>
            <a:xfrm>
              <a:off x="5096075" y="3208081"/>
              <a:ext cx="188871" cy="64927"/>
              <a:chOff x="3633047" y="2539144"/>
              <a:chExt cx="188871" cy="64927"/>
            </a:xfrm>
          </p:grpSpPr>
          <p:cxnSp>
            <p:nvCxnSpPr>
              <p:cNvPr id="22" name="Straight Connector 21">
                <a:extLst>
                  <a:ext uri="{FF2B5EF4-FFF2-40B4-BE49-F238E27FC236}">
                    <a16:creationId xmlns:a16="http://schemas.microsoft.com/office/drawing/2014/main" id="{B460911A-E6EA-83D5-C0AD-806B86DE07D3}"/>
                  </a:ext>
                </a:extLst>
              </p:cNvPr>
              <p:cNvCxnSpPr>
                <a:cxnSpLocks/>
              </p:cNvCxnSpPr>
              <p:nvPr/>
            </p:nvCxnSpPr>
            <p:spPr>
              <a:xfrm>
                <a:off x="3633047" y="2604071"/>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FED78A-FC98-A414-B981-12F5D4170AAD}"/>
                  </a:ext>
                </a:extLst>
              </p:cNvPr>
              <p:cNvCxnSpPr>
                <a:cxnSpLocks/>
              </p:cNvCxnSpPr>
              <p:nvPr/>
            </p:nvCxnSpPr>
            <p:spPr>
              <a:xfrm>
                <a:off x="3638069" y="2539144"/>
                <a:ext cx="183849"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grpSp>
      <p:pic>
        <p:nvPicPr>
          <p:cNvPr id="30" name="Picture 2" descr="PP Nanoparticles - CD Bioparticles">
            <a:extLst>
              <a:ext uri="{FF2B5EF4-FFF2-40B4-BE49-F238E27FC236}">
                <a16:creationId xmlns:a16="http://schemas.microsoft.com/office/drawing/2014/main" id="{B015D646-468A-1924-B828-94A5F9087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46" r="25132" b="62996"/>
          <a:stretch/>
        </p:blipFill>
        <p:spPr bwMode="auto">
          <a:xfrm>
            <a:off x="4938348" y="2860287"/>
            <a:ext cx="1189478" cy="7881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P Nanoparticles - CD Bioparticles">
            <a:extLst>
              <a:ext uri="{FF2B5EF4-FFF2-40B4-BE49-F238E27FC236}">
                <a16:creationId xmlns:a16="http://schemas.microsoft.com/office/drawing/2014/main" id="{1BDB72A1-22A4-CD3A-F461-3FBE79F6F3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6" t="-95" r="77140" b="60559"/>
          <a:stretch/>
        </p:blipFill>
        <p:spPr bwMode="auto">
          <a:xfrm>
            <a:off x="7292043" y="2885615"/>
            <a:ext cx="1131005" cy="842042"/>
          </a:xfrm>
          <a:prstGeom prst="rect">
            <a:avLst/>
          </a:prstGeom>
          <a:noFill/>
          <a:extLst>
            <a:ext uri="{909E8E84-426E-40DD-AFC4-6F175D3DCCD1}">
              <a14:hiddenFill xmlns:a14="http://schemas.microsoft.com/office/drawing/2010/main">
                <a:solidFill>
                  <a:srgbClr val="FFFFFF"/>
                </a:solidFill>
              </a14:hiddenFill>
            </a:ext>
          </a:extLst>
        </p:spPr>
      </p:pic>
      <p:pic>
        <p:nvPicPr>
          <p:cNvPr id="4096" name="Picture 4" descr="Poli Vinyl Clorua Có Tính Đàn Hồi: Ứng Dụng và Tính Chất Nổi Bật">
            <a:extLst>
              <a:ext uri="{FF2B5EF4-FFF2-40B4-BE49-F238E27FC236}">
                <a16:creationId xmlns:a16="http://schemas.microsoft.com/office/drawing/2014/main" id="{6BF43236-011F-80D3-B37C-F2642A4C72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73" r="17951"/>
          <a:stretch/>
        </p:blipFill>
        <p:spPr bwMode="auto">
          <a:xfrm>
            <a:off x="5038974" y="3869409"/>
            <a:ext cx="1275416" cy="8531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ỜI GIẢI] Monome trùng hợp tạo thành polivinyl clorua là CHCl=CHC - Tự Học  365">
            <a:extLst>
              <a:ext uri="{FF2B5EF4-FFF2-40B4-BE49-F238E27FC236}">
                <a16:creationId xmlns:a16="http://schemas.microsoft.com/office/drawing/2014/main" id="{316D5F73-9F6B-16AF-8B8F-4AE268CE27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0" t="9923" r="70829" b="53714"/>
          <a:stretch/>
        </p:blipFill>
        <p:spPr bwMode="auto">
          <a:xfrm>
            <a:off x="7087949" y="3962234"/>
            <a:ext cx="1317856" cy="576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00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65DEA5-B518-41C0-94F9-52C934F6BB5C}"/>
              </a:ext>
            </a:extLst>
          </p:cNvPr>
          <p:cNvSpPr/>
          <p:nvPr/>
        </p:nvSpPr>
        <p:spPr>
          <a:xfrm>
            <a:off x="990600" y="955117"/>
            <a:ext cx="7661563" cy="3339792"/>
          </a:xfrm>
          <a:prstGeom prst="roundRect">
            <a:avLst>
              <a:gd name="adj" fmla="val 6250"/>
            </a:avLst>
          </a:prstGeom>
          <a:noFill/>
          <a:ln w="9525">
            <a:solidFill>
              <a:srgbClr val="E76A1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251113" y="3008791"/>
            <a:ext cx="1898222" cy="1898222"/>
          </a:xfrm>
          <a:prstGeom prst="rect">
            <a:avLst/>
          </a:prstGeom>
        </p:spPr>
      </p:pic>
      <p:grpSp>
        <p:nvGrpSpPr>
          <p:cNvPr id="11" name="Group 10">
            <a:extLst>
              <a:ext uri="{FF2B5EF4-FFF2-40B4-BE49-F238E27FC236}">
                <a16:creationId xmlns:a16="http://schemas.microsoft.com/office/drawing/2014/main" id="{A454F81F-2651-51F2-625D-AD4021BF44F3}"/>
              </a:ext>
            </a:extLst>
          </p:cNvPr>
          <p:cNvGrpSpPr/>
          <p:nvPr/>
        </p:nvGrpSpPr>
        <p:grpSpPr>
          <a:xfrm>
            <a:off x="1683051" y="1073883"/>
            <a:ext cx="7211567" cy="2884019"/>
            <a:chOff x="1651879" y="297873"/>
            <a:chExt cx="7211567" cy="2884019"/>
          </a:xfrm>
        </p:grpSpPr>
        <p:pic>
          <p:nvPicPr>
            <p:cNvPr id="5" name="Picture 4">
              <a:extLst>
                <a:ext uri="{FF2B5EF4-FFF2-40B4-BE49-F238E27FC236}">
                  <a16:creationId xmlns:a16="http://schemas.microsoft.com/office/drawing/2014/main" id="{656DB226-9EE5-3AB6-C6DF-3A529D1C287C}"/>
                </a:ext>
              </a:extLst>
            </p:cNvPr>
            <p:cNvPicPr>
              <a:picLocks noChangeAspect="1"/>
            </p:cNvPicPr>
            <p:nvPr/>
          </p:nvPicPr>
          <p:blipFill>
            <a:blip r:embed="rId3"/>
            <a:stretch>
              <a:fillRect/>
            </a:stretch>
          </p:blipFill>
          <p:spPr>
            <a:xfrm>
              <a:off x="5268037" y="1308440"/>
              <a:ext cx="1734146" cy="747477"/>
            </a:xfrm>
            <a:prstGeom prst="rect">
              <a:avLst/>
            </a:prstGeom>
          </p:spPr>
        </p:pic>
        <p:grpSp>
          <p:nvGrpSpPr>
            <p:cNvPr id="10" name="Group 9">
              <a:extLst>
                <a:ext uri="{FF2B5EF4-FFF2-40B4-BE49-F238E27FC236}">
                  <a16:creationId xmlns:a16="http://schemas.microsoft.com/office/drawing/2014/main" id="{5B625184-8118-2ED6-CA6E-B44A9A9FA484}"/>
                </a:ext>
              </a:extLst>
            </p:cNvPr>
            <p:cNvGrpSpPr/>
            <p:nvPr/>
          </p:nvGrpSpPr>
          <p:grpSpPr>
            <a:xfrm>
              <a:off x="1651879" y="297873"/>
              <a:ext cx="7211567" cy="2884019"/>
              <a:chOff x="1651879" y="297873"/>
              <a:chExt cx="7211567" cy="2884019"/>
            </a:xfrm>
          </p:grpSpPr>
          <p:sp>
            <p:nvSpPr>
              <p:cNvPr id="6" name="Rectangle 5">
                <a:extLst>
                  <a:ext uri="{FF2B5EF4-FFF2-40B4-BE49-F238E27FC236}">
                    <a16:creationId xmlns:a16="http://schemas.microsoft.com/office/drawing/2014/main" id="{B74DE274-4FB7-67D1-4E1A-236EA3992B65}"/>
                  </a:ext>
                </a:extLst>
              </p:cNvPr>
              <p:cNvSpPr/>
              <p:nvPr/>
            </p:nvSpPr>
            <p:spPr>
              <a:xfrm>
                <a:off x="1651879" y="297873"/>
                <a:ext cx="7211567" cy="2308324"/>
              </a:xfrm>
              <a:prstGeom prst="rect">
                <a:avLst/>
              </a:prstGeom>
            </p:spPr>
            <p:txBody>
              <a:bodyPr wrap="square">
                <a:spAutoFit/>
              </a:bodyPr>
              <a:lstStyle/>
              <a:p>
                <a:r>
                  <a:rPr lang="vi-VN" sz="2400" dirty="0">
                    <a:latin typeface="Arial" panose="020B0604020202020204" pitchFamily="34" charset="0"/>
                    <a:ea typeface="Courier New" panose="02070309020205020404" pitchFamily="49" charset="0"/>
                    <a:cs typeface="Arial" panose="020B0604020202020204" pitchFamily="34" charset="0"/>
                  </a:rPr>
                  <a:t>Chỉ ra mắt xích trong phân tử và monomer tương ứng của các polymer sau:</a:t>
                </a:r>
                <a:endParaRPr lang="en-US" sz="2400" dirty="0">
                  <a:latin typeface="Arial" panose="020B0604020202020204" pitchFamily="34" charset="0"/>
                  <a:ea typeface="Courier New" panose="02070309020205020404" pitchFamily="49" charset="0"/>
                  <a:cs typeface="Arial" panose="020B0604020202020204" pitchFamily="34" charset="0"/>
                </a:endParaRPr>
              </a:p>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Polytetrafloroethylene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 Polystyrene (PS):</a:t>
                </a:r>
              </a:p>
            </p:txBody>
          </p:sp>
          <p:pic>
            <p:nvPicPr>
              <p:cNvPr id="9" name="Picture 8">
                <a:extLst>
                  <a:ext uri="{FF2B5EF4-FFF2-40B4-BE49-F238E27FC236}">
                    <a16:creationId xmlns:a16="http://schemas.microsoft.com/office/drawing/2014/main" id="{261DF631-04DB-09C4-BD91-482BA0CC24A5}"/>
                  </a:ext>
                </a:extLst>
              </p:cNvPr>
              <p:cNvPicPr>
                <a:picLocks noChangeAspect="1"/>
              </p:cNvPicPr>
              <p:nvPr/>
            </p:nvPicPr>
            <p:blipFill>
              <a:blip r:embed="rId4"/>
              <a:stretch>
                <a:fillRect/>
              </a:stretch>
            </p:blipFill>
            <p:spPr>
              <a:xfrm>
                <a:off x="4572000" y="1961607"/>
                <a:ext cx="1898222" cy="1220285"/>
              </a:xfrm>
              <a:prstGeom prst="rect">
                <a:avLst/>
              </a:prstGeom>
            </p:spPr>
          </p:pic>
        </p:grpSp>
      </p:grpSp>
    </p:spTree>
    <p:extLst>
      <p:ext uri="{BB962C8B-B14F-4D97-AF65-F5344CB8AC3E}">
        <p14:creationId xmlns:p14="http://schemas.microsoft.com/office/powerpoint/2010/main" val="126233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93C08653-6C3F-3BBE-C0B6-C1F7F603841D}"/>
              </a:ext>
            </a:extLst>
          </p:cNvPr>
          <p:cNvGrpSpPr/>
          <p:nvPr/>
        </p:nvGrpSpPr>
        <p:grpSpPr>
          <a:xfrm>
            <a:off x="347745" y="294192"/>
            <a:ext cx="7211567" cy="1200329"/>
            <a:chOff x="1525381" y="955117"/>
            <a:chExt cx="7211567" cy="1200329"/>
          </a:xfrm>
        </p:grpSpPr>
        <p:pic>
          <p:nvPicPr>
            <p:cNvPr id="5" name="Picture 4">
              <a:extLst>
                <a:ext uri="{FF2B5EF4-FFF2-40B4-BE49-F238E27FC236}">
                  <a16:creationId xmlns:a16="http://schemas.microsoft.com/office/drawing/2014/main" id="{656DB226-9EE5-3AB6-C6DF-3A529D1C287C}"/>
                </a:ext>
              </a:extLst>
            </p:cNvPr>
            <p:cNvPicPr>
              <a:picLocks noChangeAspect="1"/>
            </p:cNvPicPr>
            <p:nvPr/>
          </p:nvPicPr>
          <p:blipFill>
            <a:blip r:embed="rId2"/>
            <a:stretch>
              <a:fillRect/>
            </a:stretch>
          </p:blipFill>
          <p:spPr>
            <a:xfrm>
              <a:off x="5131164" y="1246995"/>
              <a:ext cx="1734146" cy="747477"/>
            </a:xfrm>
            <a:prstGeom prst="rect">
              <a:avLst/>
            </a:prstGeom>
          </p:spPr>
        </p:pic>
        <p:sp>
          <p:nvSpPr>
            <p:cNvPr id="6" name="Rectangle 5">
              <a:extLst>
                <a:ext uri="{FF2B5EF4-FFF2-40B4-BE49-F238E27FC236}">
                  <a16:creationId xmlns:a16="http://schemas.microsoft.com/office/drawing/2014/main" id="{B74DE274-4FB7-67D1-4E1A-236EA3992B65}"/>
                </a:ext>
              </a:extLst>
            </p:cNvPr>
            <p:cNvSpPr/>
            <p:nvPr/>
          </p:nvSpPr>
          <p:spPr>
            <a:xfrm>
              <a:off x="1525381" y="955117"/>
              <a:ext cx="7211567" cy="1200329"/>
            </a:xfrm>
            <a:prstGeom prst="rect">
              <a:avLst/>
            </a:prstGeom>
          </p:spPr>
          <p:txBody>
            <a:bodyPr wrap="square">
              <a:spAutoFit/>
            </a:bodyPr>
            <a:lstStyle/>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Polytetrafloroethylene</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D607FCDB-EDDA-16B5-216D-683509787070}"/>
              </a:ext>
            </a:extLst>
          </p:cNvPr>
          <p:cNvGrpSpPr/>
          <p:nvPr/>
        </p:nvGrpSpPr>
        <p:grpSpPr>
          <a:xfrm>
            <a:off x="1982687" y="2056304"/>
            <a:ext cx="4800919" cy="1221580"/>
            <a:chOff x="1539342" y="2494701"/>
            <a:chExt cx="4800919" cy="1221580"/>
          </a:xfrm>
        </p:grpSpPr>
        <p:pic>
          <p:nvPicPr>
            <p:cNvPr id="9" name="Picture 8">
              <a:extLst>
                <a:ext uri="{FF2B5EF4-FFF2-40B4-BE49-F238E27FC236}">
                  <a16:creationId xmlns:a16="http://schemas.microsoft.com/office/drawing/2014/main" id="{261DF631-04DB-09C4-BD91-482BA0CC24A5}"/>
                </a:ext>
              </a:extLst>
            </p:cNvPr>
            <p:cNvPicPr>
              <a:picLocks noChangeAspect="1"/>
            </p:cNvPicPr>
            <p:nvPr/>
          </p:nvPicPr>
          <p:blipFill>
            <a:blip r:embed="rId3"/>
            <a:stretch>
              <a:fillRect/>
            </a:stretch>
          </p:blipFill>
          <p:spPr>
            <a:xfrm>
              <a:off x="4442039" y="2495996"/>
              <a:ext cx="1898222" cy="1220285"/>
            </a:xfrm>
            <a:prstGeom prst="rect">
              <a:avLst/>
            </a:prstGeom>
          </p:spPr>
        </p:pic>
        <p:sp>
          <p:nvSpPr>
            <p:cNvPr id="12" name="Rectangle 11">
              <a:extLst>
                <a:ext uri="{FF2B5EF4-FFF2-40B4-BE49-F238E27FC236}">
                  <a16:creationId xmlns:a16="http://schemas.microsoft.com/office/drawing/2014/main" id="{B7DF45CD-D442-1AB0-E83A-30815A355135}"/>
                </a:ext>
              </a:extLst>
            </p:cNvPr>
            <p:cNvSpPr/>
            <p:nvPr/>
          </p:nvSpPr>
          <p:spPr>
            <a:xfrm>
              <a:off x="1539342" y="2494701"/>
              <a:ext cx="2963385" cy="830997"/>
            </a:xfrm>
            <a:prstGeom prst="rect">
              <a:avLst/>
            </a:prstGeom>
          </p:spPr>
          <p:txBody>
            <a:bodyPr wrap="square">
              <a:spAutoFit/>
            </a:bodyPr>
            <a:lstStyle/>
            <a:p>
              <a:endParaRPr lang="en-US" sz="2400" dirty="0">
                <a:latin typeface="Arial" panose="020B0604020202020204" pitchFamily="34" charset="0"/>
                <a:ea typeface="Courier New" panose="02070309020205020404" pitchFamily="49" charset="0"/>
                <a:cs typeface="Arial" panose="020B0604020202020204" pitchFamily="34" charset="0"/>
              </a:endParaRPr>
            </a:p>
            <a:p>
              <a:r>
                <a:rPr lang="en-US" sz="2400" dirty="0">
                  <a:latin typeface="Arial" panose="020B0604020202020204" pitchFamily="34" charset="0"/>
                  <a:cs typeface="Arial" panose="020B0604020202020204" pitchFamily="34" charset="0"/>
                </a:rPr>
                <a:t>b) Polystyrene (PS):</a:t>
              </a:r>
            </a:p>
          </p:txBody>
        </p:sp>
      </p:grpSp>
      <p:pic>
        <p:nvPicPr>
          <p:cNvPr id="8" name="Picture 7">
            <a:extLst>
              <a:ext uri="{FF2B5EF4-FFF2-40B4-BE49-F238E27FC236}">
                <a16:creationId xmlns:a16="http://schemas.microsoft.com/office/drawing/2014/main" id="{4CA27A2B-7D8C-6ACD-364D-C40CAAFA1DB6}"/>
              </a:ext>
            </a:extLst>
          </p:cNvPr>
          <p:cNvPicPr>
            <a:picLocks noChangeAspect="1"/>
          </p:cNvPicPr>
          <p:nvPr/>
        </p:nvPicPr>
        <p:blipFill>
          <a:blip r:embed="rId4"/>
          <a:stretch>
            <a:fillRect/>
          </a:stretch>
        </p:blipFill>
        <p:spPr>
          <a:xfrm>
            <a:off x="147067" y="2648799"/>
            <a:ext cx="2379518" cy="2379518"/>
          </a:xfrm>
          <a:prstGeom prst="rect">
            <a:avLst/>
          </a:prstGeom>
        </p:spPr>
      </p:pic>
      <p:sp>
        <p:nvSpPr>
          <p:cNvPr id="14" name="Rectangle 13">
            <a:extLst>
              <a:ext uri="{FF2B5EF4-FFF2-40B4-BE49-F238E27FC236}">
                <a16:creationId xmlns:a16="http://schemas.microsoft.com/office/drawing/2014/main" id="{24A9A9ED-A82D-B6F9-DF76-7FA8427AC38C}"/>
              </a:ext>
            </a:extLst>
          </p:cNvPr>
          <p:cNvSpPr/>
          <p:nvPr/>
        </p:nvSpPr>
        <p:spPr>
          <a:xfrm>
            <a:off x="1214817" y="1487785"/>
            <a:ext cx="7211567" cy="461665"/>
          </a:xfrm>
          <a:prstGeom prst="rect">
            <a:avLst/>
          </a:prstGeom>
        </p:spPr>
        <p:txBody>
          <a:bodyPr wrap="square">
            <a:spAutoFit/>
          </a:bodyPr>
          <a:lstStyle/>
          <a:p>
            <a:r>
              <a:rPr lang="en-US" sz="2400" dirty="0" err="1">
                <a:latin typeface="Arial" panose="020B0604020202020204" pitchFamily="34" charset="0"/>
                <a:ea typeface="Courier New" panose="02070309020205020404" pitchFamily="49" charset="0"/>
                <a:cs typeface="Arial" panose="020B0604020202020204" pitchFamily="34" charset="0"/>
              </a:rPr>
              <a:t>Mắt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xích</a:t>
            </a:r>
            <a:r>
              <a:rPr lang="en-US" sz="2400" dirty="0">
                <a:latin typeface="Arial" panose="020B0604020202020204" pitchFamily="34" charset="0"/>
                <a:ea typeface="Courier New" panose="02070309020205020404" pitchFamily="49" charset="0"/>
                <a:cs typeface="Arial" panose="020B0604020202020204" pitchFamily="34" charset="0"/>
              </a:rPr>
              <a:t>: - 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r>
              <a:rPr lang="en-US" sz="2400" dirty="0">
                <a:latin typeface="Arial" panose="020B0604020202020204" pitchFamily="34" charset="0"/>
                <a:ea typeface="Courier New" panose="02070309020205020404" pitchFamily="49" charset="0"/>
                <a:cs typeface="Arial" panose="020B0604020202020204" pitchFamily="34" charset="0"/>
              </a:rPr>
              <a:t> - CF</a:t>
            </a:r>
            <a:r>
              <a:rPr lang="en-US" sz="2400" baseline="-25000" dirty="0">
                <a:latin typeface="Arial" panose="020B0604020202020204" pitchFamily="34" charset="0"/>
                <a:ea typeface="Courier New" panose="02070309020205020404" pitchFamily="49" charset="0"/>
                <a:cs typeface="Arial" panose="020B0604020202020204" pitchFamily="34" charset="0"/>
              </a:rPr>
              <a:t>2 </a:t>
            </a:r>
            <a:r>
              <a:rPr lang="en-US" sz="2400" dirty="0">
                <a:latin typeface="Arial" panose="020B0604020202020204" pitchFamily="34" charset="0"/>
                <a:ea typeface="Courier New" panose="02070309020205020404" pitchFamily="49" charset="0"/>
                <a:cs typeface="Arial" panose="020B0604020202020204" pitchFamily="34" charset="0"/>
              </a:rPr>
              <a:t>- ; monomer: 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r>
              <a:rPr lang="en-US" sz="2400" dirty="0">
                <a:latin typeface="Arial" panose="020B0604020202020204" pitchFamily="34" charset="0"/>
                <a:ea typeface="Courier New" panose="02070309020205020404" pitchFamily="49" charset="0"/>
                <a:cs typeface="Arial" panose="020B0604020202020204" pitchFamily="34" charset="0"/>
              </a:rPr>
              <a:t> = CF</a:t>
            </a:r>
            <a:r>
              <a:rPr lang="en-US" sz="2400" baseline="-25000" dirty="0">
                <a:latin typeface="Arial" panose="020B0604020202020204" pitchFamily="34" charset="0"/>
                <a:ea typeface="Courier New" panose="02070309020205020404" pitchFamily="49" charset="0"/>
                <a:cs typeface="Arial" panose="020B0604020202020204" pitchFamily="34" charset="0"/>
              </a:rPr>
              <a:t>2</a:t>
            </a:r>
          </a:p>
        </p:txBody>
      </p:sp>
      <p:pic>
        <p:nvPicPr>
          <p:cNvPr id="16" name="Graphic 15" descr="Arrow Slight curve">
            <a:extLst>
              <a:ext uri="{FF2B5EF4-FFF2-40B4-BE49-F238E27FC236}">
                <a16:creationId xmlns:a16="http://schemas.microsoft.com/office/drawing/2014/main" id="{3EA29BD6-DB91-AFEF-C48E-DCBC2815DB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179" y="1360337"/>
            <a:ext cx="668435" cy="668435"/>
          </a:xfrm>
          <a:prstGeom prst="rect">
            <a:avLst/>
          </a:prstGeom>
        </p:spPr>
      </p:pic>
      <p:sp>
        <p:nvSpPr>
          <p:cNvPr id="18" name="Rectangle 17">
            <a:extLst>
              <a:ext uri="{FF2B5EF4-FFF2-40B4-BE49-F238E27FC236}">
                <a16:creationId xmlns:a16="http://schemas.microsoft.com/office/drawing/2014/main" id="{50C18209-062C-C36B-B882-4A81DF9D98DB}"/>
              </a:ext>
            </a:extLst>
          </p:cNvPr>
          <p:cNvSpPr/>
          <p:nvPr/>
        </p:nvSpPr>
        <p:spPr>
          <a:xfrm>
            <a:off x="3177822" y="3681655"/>
            <a:ext cx="4580723" cy="937949"/>
          </a:xfrm>
          <a:prstGeom prst="rect">
            <a:avLst/>
          </a:prstGeom>
        </p:spPr>
        <p:txBody>
          <a:bodyPr wrap="square">
            <a:spAutoFit/>
          </a:bodyPr>
          <a:lstStyle/>
          <a:p>
            <a:pPr>
              <a:lnSpc>
                <a:spcPct val="120000"/>
              </a:lnSpc>
            </a:pPr>
            <a:r>
              <a:rPr lang="en-US" sz="2400" dirty="0" err="1">
                <a:latin typeface="Arial" panose="020B0604020202020204" pitchFamily="34" charset="0"/>
                <a:ea typeface="Courier New" panose="02070309020205020404" pitchFamily="49" charset="0"/>
                <a:cs typeface="Arial" panose="020B0604020202020204" pitchFamily="34" charset="0"/>
              </a:rPr>
              <a:t>Mắt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xích</a:t>
            </a:r>
            <a:r>
              <a:rPr lang="en-US" sz="2400" dirty="0">
                <a:latin typeface="Arial" panose="020B0604020202020204" pitchFamily="34" charset="0"/>
                <a:ea typeface="Courier New" panose="02070309020205020404" pitchFamily="49" charset="0"/>
                <a:cs typeface="Arial" panose="020B0604020202020204" pitchFamily="34" charset="0"/>
              </a:rPr>
              <a:t>: </a:t>
            </a:r>
            <a:r>
              <a:rPr lang="pt-BR" sz="2400" dirty="0">
                <a:latin typeface="Arial" panose="020B0604020202020204" pitchFamily="34" charset="0"/>
                <a:ea typeface="Courier New" panose="02070309020205020404" pitchFamily="49" charset="0"/>
                <a:cs typeface="Arial" panose="020B0604020202020204" pitchFamily="34" charset="0"/>
              </a:rPr>
              <a:t>- CH</a:t>
            </a:r>
            <a:r>
              <a:rPr lang="pt-BR" sz="2400" baseline="-25000" dirty="0">
                <a:latin typeface="Arial" panose="020B0604020202020204" pitchFamily="34" charset="0"/>
                <a:ea typeface="Courier New" panose="02070309020205020404" pitchFamily="49" charset="0"/>
                <a:cs typeface="Arial" panose="020B0604020202020204" pitchFamily="34" charset="0"/>
              </a:rPr>
              <a:t>2</a:t>
            </a:r>
            <a:r>
              <a:rPr lang="pt-BR" sz="2400" dirty="0">
                <a:latin typeface="Arial" panose="020B0604020202020204" pitchFamily="34" charset="0"/>
                <a:ea typeface="Courier New" panose="02070309020205020404" pitchFamily="49" charset="0"/>
                <a:cs typeface="Arial" panose="020B0604020202020204" pitchFamily="34" charset="0"/>
              </a:rPr>
              <a:t> – CH(C</a:t>
            </a:r>
            <a:r>
              <a:rPr lang="pt-BR" sz="2400" baseline="-25000" dirty="0">
                <a:latin typeface="Arial" panose="020B0604020202020204" pitchFamily="34" charset="0"/>
                <a:ea typeface="Courier New" panose="02070309020205020404" pitchFamily="49" charset="0"/>
                <a:cs typeface="Arial" panose="020B0604020202020204" pitchFamily="34" charset="0"/>
              </a:rPr>
              <a:t>6</a:t>
            </a:r>
            <a:r>
              <a:rPr lang="pt-BR" sz="2400" dirty="0">
                <a:latin typeface="Arial" panose="020B0604020202020204" pitchFamily="34" charset="0"/>
                <a:ea typeface="Courier New" panose="02070309020205020404" pitchFamily="49" charset="0"/>
                <a:cs typeface="Arial" panose="020B0604020202020204" pitchFamily="34" charset="0"/>
              </a:rPr>
              <a:t>H</a:t>
            </a:r>
            <a:r>
              <a:rPr lang="pt-BR" sz="2400" baseline="-25000" dirty="0">
                <a:latin typeface="Arial" panose="020B0604020202020204" pitchFamily="34" charset="0"/>
                <a:ea typeface="Courier New" panose="02070309020205020404" pitchFamily="49" charset="0"/>
                <a:cs typeface="Arial" panose="020B0604020202020204" pitchFamily="34" charset="0"/>
              </a:rPr>
              <a:t>5</a:t>
            </a:r>
            <a:r>
              <a:rPr lang="pt-BR" sz="2400" dirty="0">
                <a:latin typeface="Arial" panose="020B0604020202020204" pitchFamily="34" charset="0"/>
                <a:ea typeface="Courier New" panose="02070309020205020404" pitchFamily="49" charset="0"/>
                <a:cs typeface="Arial" panose="020B0604020202020204" pitchFamily="34" charset="0"/>
              </a:rPr>
              <a:t>) -</a:t>
            </a:r>
            <a:r>
              <a:rPr lang="en-US" sz="2400" dirty="0">
                <a:latin typeface="Arial" panose="020B0604020202020204" pitchFamily="34" charset="0"/>
                <a:ea typeface="Courier New" panose="02070309020205020404" pitchFamily="49" charset="0"/>
                <a:cs typeface="Arial" panose="020B0604020202020204" pitchFamily="34" charset="0"/>
              </a:rPr>
              <a:t>; </a:t>
            </a:r>
          </a:p>
          <a:p>
            <a:pPr>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monomer: </a:t>
            </a:r>
            <a:r>
              <a:rPr lang="pt-BR" sz="2400" dirty="0">
                <a:latin typeface="Arial" panose="020B0604020202020204" pitchFamily="34" charset="0"/>
                <a:ea typeface="Courier New" panose="02070309020205020404" pitchFamily="49" charset="0"/>
                <a:cs typeface="Arial" panose="020B0604020202020204" pitchFamily="34" charset="0"/>
              </a:rPr>
              <a:t>CH</a:t>
            </a:r>
            <a:r>
              <a:rPr lang="pt-BR" sz="2400" baseline="-25000" dirty="0">
                <a:latin typeface="Arial" panose="020B0604020202020204" pitchFamily="34" charset="0"/>
                <a:ea typeface="Courier New" panose="02070309020205020404" pitchFamily="49" charset="0"/>
                <a:cs typeface="Arial" panose="020B0604020202020204" pitchFamily="34" charset="0"/>
              </a:rPr>
              <a:t>2</a:t>
            </a:r>
            <a:r>
              <a:rPr lang="pt-BR" sz="2400" dirty="0">
                <a:latin typeface="Arial" panose="020B0604020202020204" pitchFamily="34" charset="0"/>
                <a:ea typeface="Courier New" panose="02070309020205020404" pitchFamily="49" charset="0"/>
                <a:cs typeface="Arial" panose="020B0604020202020204" pitchFamily="34" charset="0"/>
              </a:rPr>
              <a:t> = CH(C</a:t>
            </a:r>
            <a:r>
              <a:rPr lang="pt-BR" sz="2400" baseline="-25000" dirty="0">
                <a:latin typeface="Arial" panose="020B0604020202020204" pitchFamily="34" charset="0"/>
                <a:ea typeface="Courier New" panose="02070309020205020404" pitchFamily="49" charset="0"/>
                <a:cs typeface="Arial" panose="020B0604020202020204" pitchFamily="34" charset="0"/>
              </a:rPr>
              <a:t>6</a:t>
            </a:r>
            <a:r>
              <a:rPr lang="pt-BR" sz="2400" dirty="0">
                <a:latin typeface="Arial" panose="020B0604020202020204" pitchFamily="34" charset="0"/>
                <a:ea typeface="Courier New" panose="02070309020205020404" pitchFamily="49" charset="0"/>
                <a:cs typeface="Arial" panose="020B0604020202020204" pitchFamily="34" charset="0"/>
              </a:rPr>
              <a:t>H</a:t>
            </a:r>
            <a:r>
              <a:rPr lang="pt-BR" sz="2400" baseline="-25000" dirty="0">
                <a:latin typeface="Arial" panose="020B0604020202020204" pitchFamily="34" charset="0"/>
                <a:ea typeface="Courier New" panose="02070309020205020404" pitchFamily="49" charset="0"/>
                <a:cs typeface="Arial" panose="020B0604020202020204" pitchFamily="34" charset="0"/>
              </a:rPr>
              <a:t>5</a:t>
            </a:r>
            <a:r>
              <a:rPr lang="pt-BR" sz="2400" dirty="0">
                <a:latin typeface="Arial" panose="020B0604020202020204" pitchFamily="34" charset="0"/>
                <a:ea typeface="Courier New" panose="02070309020205020404" pitchFamily="49" charset="0"/>
                <a:cs typeface="Arial" panose="020B0604020202020204" pitchFamily="34" charset="0"/>
              </a:rPr>
              <a:t>)</a:t>
            </a:r>
            <a:endParaRPr lang="en-US" sz="2400" baseline="-25000" dirty="0">
              <a:latin typeface="Arial" panose="020B0604020202020204" pitchFamily="34" charset="0"/>
              <a:ea typeface="Courier New" panose="02070309020205020404" pitchFamily="49" charset="0"/>
              <a:cs typeface="Arial" panose="020B0604020202020204" pitchFamily="34" charset="0"/>
            </a:endParaRPr>
          </a:p>
        </p:txBody>
      </p:sp>
      <p:pic>
        <p:nvPicPr>
          <p:cNvPr id="19" name="Graphic 18" descr="Arrow Slight curve">
            <a:extLst>
              <a:ext uri="{FF2B5EF4-FFF2-40B4-BE49-F238E27FC236}">
                <a16:creationId xmlns:a16="http://schemas.microsoft.com/office/drawing/2014/main" id="{937E574F-EDD2-E054-FB6B-17677C0EB2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53184" y="3554207"/>
            <a:ext cx="668435" cy="668435"/>
          </a:xfrm>
          <a:prstGeom prst="rect">
            <a:avLst/>
          </a:prstGeom>
        </p:spPr>
      </p:pic>
    </p:spTree>
    <p:extLst>
      <p:ext uri="{BB962C8B-B14F-4D97-AF65-F5344CB8AC3E}">
        <p14:creationId xmlns:p14="http://schemas.microsoft.com/office/powerpoint/2010/main" val="376068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E9F97B5-A8C1-CC3F-4BEC-C4E18B2C6CCD}"/>
              </a:ext>
            </a:extLst>
          </p:cNvPr>
          <p:cNvGrpSpPr/>
          <p:nvPr/>
        </p:nvGrpSpPr>
        <p:grpSpPr>
          <a:xfrm>
            <a:off x="3173456" y="3296147"/>
            <a:ext cx="3002603" cy="1622468"/>
            <a:chOff x="4908368" y="1321865"/>
            <a:chExt cx="3002603" cy="1622468"/>
          </a:xfrm>
        </p:grpSpPr>
        <p:pic>
          <p:nvPicPr>
            <p:cNvPr id="19" name="Picture 18">
              <a:extLst>
                <a:ext uri="{FF2B5EF4-FFF2-40B4-BE49-F238E27FC236}">
                  <a16:creationId xmlns:a16="http://schemas.microsoft.com/office/drawing/2014/main" id="{C9902884-CAEC-9EBA-6AD8-73C5C7D19817}"/>
                </a:ext>
              </a:extLst>
            </p:cNvPr>
            <p:cNvPicPr>
              <a:picLocks noChangeAspect="1"/>
            </p:cNvPicPr>
            <p:nvPr/>
          </p:nvPicPr>
          <p:blipFill rotWithShape="1">
            <a:blip r:embed="rId2"/>
            <a:srcRect l="72232" t="4871" r="-322" b="1"/>
            <a:stretch/>
          </p:blipFill>
          <p:spPr>
            <a:xfrm>
              <a:off x="4908368" y="1321865"/>
              <a:ext cx="3002603" cy="1391842"/>
            </a:xfrm>
            <a:prstGeom prst="rect">
              <a:avLst/>
            </a:prstGeom>
          </p:spPr>
        </p:pic>
        <p:sp>
          <p:nvSpPr>
            <p:cNvPr id="21" name="Rectangle 20">
              <a:extLst>
                <a:ext uri="{FF2B5EF4-FFF2-40B4-BE49-F238E27FC236}">
                  <a16:creationId xmlns:a16="http://schemas.microsoft.com/office/drawing/2014/main" id="{230BE201-76D3-6E70-1DB8-6DB12C2A1A89}"/>
                </a:ext>
              </a:extLst>
            </p:cNvPr>
            <p:cNvSpPr/>
            <p:nvPr/>
          </p:nvSpPr>
          <p:spPr>
            <a:xfrm>
              <a:off x="5212916" y="2605779"/>
              <a:ext cx="2393508" cy="338554"/>
            </a:xfrm>
            <a:prstGeom prst="rect">
              <a:avLst/>
            </a:prstGeom>
          </p:spPr>
          <p:txBody>
            <a:bodyPr wrap="square">
              <a:spAutoFit/>
            </a:bodyPr>
            <a:lstStyle/>
            <a:p>
              <a:pPr algn="ct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Mạng</a:t>
              </a:r>
              <a:r>
                <a:rPr lang="en-US" sz="16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không</a:t>
              </a:r>
              <a:r>
                <a:rPr lang="en-US" sz="16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600" b="1" dirty="0" err="1">
                  <a:solidFill>
                    <a:srgbClr val="002060"/>
                  </a:solidFill>
                  <a:latin typeface="Arial" panose="020B0604020202020204" pitchFamily="34" charset="0"/>
                  <a:ea typeface="Courier New" panose="02070309020205020404" pitchFamily="49" charset="0"/>
                  <a:cs typeface="Arial" panose="020B0604020202020204" pitchFamily="34" charset="0"/>
                </a:rPr>
                <a:t>gian</a:t>
              </a:r>
              <a:endParaRPr lang="en-US" sz="16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grpSp>
      <p:grpSp>
        <p:nvGrpSpPr>
          <p:cNvPr id="15" name="Group 14">
            <a:extLst>
              <a:ext uri="{FF2B5EF4-FFF2-40B4-BE49-F238E27FC236}">
                <a16:creationId xmlns:a16="http://schemas.microsoft.com/office/drawing/2014/main" id="{7339CAB8-FF94-CA73-5030-53A2D0FFB1D6}"/>
              </a:ext>
            </a:extLst>
          </p:cNvPr>
          <p:cNvGrpSpPr/>
          <p:nvPr/>
        </p:nvGrpSpPr>
        <p:grpSpPr>
          <a:xfrm>
            <a:off x="1192229" y="1036119"/>
            <a:ext cx="6759539" cy="1574032"/>
            <a:chOff x="1192229" y="1465199"/>
            <a:chExt cx="6759539" cy="1574032"/>
          </a:xfrm>
        </p:grpSpPr>
        <p:pic>
          <p:nvPicPr>
            <p:cNvPr id="11" name="Picture 10">
              <a:extLst>
                <a:ext uri="{FF2B5EF4-FFF2-40B4-BE49-F238E27FC236}">
                  <a16:creationId xmlns:a16="http://schemas.microsoft.com/office/drawing/2014/main" id="{620A4BA0-3B97-1A8C-3FE5-DDB50689D606}"/>
                </a:ext>
              </a:extLst>
            </p:cNvPr>
            <p:cNvPicPr>
              <a:picLocks noChangeAspect="1"/>
            </p:cNvPicPr>
            <p:nvPr/>
          </p:nvPicPr>
          <p:blipFill rotWithShape="1">
            <a:blip r:embed="rId2"/>
            <a:srcRect t="4871" r="32056" b="1"/>
            <a:stretch/>
          </p:blipFill>
          <p:spPr>
            <a:xfrm>
              <a:off x="1192229" y="1465199"/>
              <a:ext cx="6759539" cy="1295400"/>
            </a:xfrm>
            <a:prstGeom prst="rect">
              <a:avLst/>
            </a:prstGeom>
          </p:spPr>
        </p:pic>
        <p:sp>
          <p:nvSpPr>
            <p:cNvPr id="13" name="Rectangle 12">
              <a:extLst>
                <a:ext uri="{FF2B5EF4-FFF2-40B4-BE49-F238E27FC236}">
                  <a16:creationId xmlns:a16="http://schemas.microsoft.com/office/drawing/2014/main" id="{79F6D1E7-A9FA-8791-B820-FA48E2144DD0}"/>
                </a:ext>
              </a:extLst>
            </p:cNvPr>
            <p:cNvSpPr/>
            <p:nvPr/>
          </p:nvSpPr>
          <p:spPr>
            <a:xfrm>
              <a:off x="1775932" y="2652662"/>
              <a:ext cx="1667436" cy="369332"/>
            </a:xfrm>
            <a:prstGeom prst="rect">
              <a:avLst/>
            </a:prstGeom>
          </p:spPr>
          <p:txBody>
            <a:bodyPr wrap="square">
              <a:spAutoFit/>
            </a:bodyPr>
            <a:lstStyle/>
            <a:p>
              <a:pPr algn="ct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mạch</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nhánh</a:t>
              </a:r>
              <a:endParaRPr lang="en-US" sz="18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Rectangle 13">
              <a:extLst>
                <a:ext uri="{FF2B5EF4-FFF2-40B4-BE49-F238E27FC236}">
                  <a16:creationId xmlns:a16="http://schemas.microsoft.com/office/drawing/2014/main" id="{95956844-0D79-E4E6-17EA-77B9A718B3E1}"/>
                </a:ext>
              </a:extLst>
            </p:cNvPr>
            <p:cNvSpPr/>
            <p:nvPr/>
          </p:nvSpPr>
          <p:spPr>
            <a:xfrm>
              <a:off x="4873200" y="2669899"/>
              <a:ext cx="2393508" cy="369332"/>
            </a:xfrm>
            <a:prstGeom prst="rect">
              <a:avLst/>
            </a:prstGeom>
          </p:spPr>
          <p:txBody>
            <a:bodyPr wrap="square">
              <a:spAutoFit/>
            </a:bodyPr>
            <a:lstStyle/>
            <a:p>
              <a:pPr algn="ct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mạch</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không</a:t>
              </a:r>
              <a:r>
                <a:rPr lang="en-US" sz="1800" b="1" dirty="0">
                  <a:solidFill>
                    <a:srgbClr val="002060"/>
                  </a:solidFill>
                  <a:latin typeface="Arial" panose="020B0604020202020204" pitchFamily="34" charset="0"/>
                  <a:ea typeface="Courier New" panose="02070309020205020404" pitchFamily="49" charset="0"/>
                  <a:cs typeface="Arial" panose="020B0604020202020204" pitchFamily="34" charset="0"/>
                </a:rPr>
                <a:t> </a:t>
              </a:r>
              <a:r>
                <a:rPr lang="en-US" sz="1800" b="1" dirty="0" err="1">
                  <a:solidFill>
                    <a:srgbClr val="002060"/>
                  </a:solidFill>
                  <a:latin typeface="Arial" panose="020B0604020202020204" pitchFamily="34" charset="0"/>
                  <a:ea typeface="Courier New" panose="02070309020205020404" pitchFamily="49" charset="0"/>
                  <a:cs typeface="Arial" panose="020B0604020202020204" pitchFamily="34" charset="0"/>
                </a:rPr>
                <a:t>nhánh</a:t>
              </a:r>
              <a:endParaRPr lang="en-US" sz="1800" b="1" baseline="-25000" dirty="0">
                <a:solidFill>
                  <a:srgbClr val="002060"/>
                </a:solidFill>
                <a:latin typeface="Arial" panose="020B0604020202020204" pitchFamily="34" charset="0"/>
                <a:ea typeface="Courier New" panose="02070309020205020404" pitchFamily="49" charset="0"/>
                <a:cs typeface="Arial" panose="020B0604020202020204" pitchFamily="34" charset="0"/>
              </a:endParaRPr>
            </a:p>
          </p:txBody>
        </p:sp>
      </p:grpSp>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CF4AC75F-BB03-BB08-4D91-3C359031FA24}"/>
              </a:ext>
            </a:extLst>
          </p:cNvPr>
          <p:cNvGrpSpPr/>
          <p:nvPr/>
        </p:nvGrpSpPr>
        <p:grpSpPr>
          <a:xfrm>
            <a:off x="197709" y="249234"/>
            <a:ext cx="2046728" cy="473530"/>
            <a:chOff x="170000" y="66797"/>
            <a:chExt cx="1792228" cy="414649"/>
          </a:xfrm>
        </p:grpSpPr>
        <p:sp>
          <p:nvSpPr>
            <p:cNvPr id="4" name="Google Shape;3441;p47">
              <a:extLst>
                <a:ext uri="{FF2B5EF4-FFF2-40B4-BE49-F238E27FC236}">
                  <a16:creationId xmlns:a16="http://schemas.microsoft.com/office/drawing/2014/main" id="{A35C72D2-D906-AB72-49BB-745AA83CBC49}"/>
                </a:ext>
              </a:extLst>
            </p:cNvPr>
            <p:cNvSpPr txBox="1">
              <a:spLocks/>
            </p:cNvSpPr>
            <p:nvPr/>
          </p:nvSpPr>
          <p:spPr>
            <a:xfrm>
              <a:off x="454518" y="66797"/>
              <a:ext cx="150771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2000" dirty="0" err="1">
                  <a:solidFill>
                    <a:srgbClr val="E76A16"/>
                  </a:solidFill>
                  <a:latin typeface="Arial" panose="020B0604020202020204" pitchFamily="34" charset="0"/>
                  <a:cs typeface="Arial" panose="020B0604020202020204" pitchFamily="34" charset="0"/>
                </a:rPr>
                <a:t>Cấu</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Tạo</a:t>
              </a:r>
              <a:endParaRPr lang="en-US" sz="2000" dirty="0">
                <a:solidFill>
                  <a:srgbClr val="E76A16"/>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763FEB6-76FE-BD9F-FE21-FF42BE5CB225}"/>
                </a:ext>
              </a:extLst>
            </p:cNvPr>
            <p:cNvGrpSpPr/>
            <p:nvPr/>
          </p:nvGrpSpPr>
          <p:grpSpPr>
            <a:xfrm>
              <a:off x="170000" y="76831"/>
              <a:ext cx="516920" cy="404615"/>
              <a:chOff x="1302846" y="820686"/>
              <a:chExt cx="2194424" cy="1717668"/>
            </a:xfrm>
          </p:grpSpPr>
          <p:sp>
            <p:nvSpPr>
              <p:cNvPr id="8" name="Google Shape;3481;p50">
                <a:extLst>
                  <a:ext uri="{FF2B5EF4-FFF2-40B4-BE49-F238E27FC236}">
                    <a16:creationId xmlns:a16="http://schemas.microsoft.com/office/drawing/2014/main" id="{407A5B45-1E2A-D202-07A6-2E738B0B88AB}"/>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a:extLst>
                  <a:ext uri="{FF2B5EF4-FFF2-40B4-BE49-F238E27FC236}">
                    <a16:creationId xmlns:a16="http://schemas.microsoft.com/office/drawing/2014/main" id="{6CEA18C6-AA5C-E248-F2BD-C989C24CD928}"/>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E76A16"/>
                    </a:solidFill>
                    <a:latin typeface="Fira Sans Black" panose="020B0A03050000020004" pitchFamily="34" charset="0"/>
                    <a:cs typeface="Arial" panose="020B0604020202020204" pitchFamily="34" charset="0"/>
                  </a:rPr>
                  <a:t>I.2</a:t>
                </a:r>
              </a:p>
            </p:txBody>
          </p:sp>
        </p:grpSp>
      </p:grpSp>
      <p:sp>
        <p:nvSpPr>
          <p:cNvPr id="12" name="Rectangle 11">
            <a:extLst>
              <a:ext uri="{FF2B5EF4-FFF2-40B4-BE49-F238E27FC236}">
                <a16:creationId xmlns:a16="http://schemas.microsoft.com/office/drawing/2014/main" id="{687366D4-35DB-62B6-D23E-43504BE44142}"/>
              </a:ext>
            </a:extLst>
          </p:cNvPr>
          <p:cNvSpPr/>
          <p:nvPr/>
        </p:nvSpPr>
        <p:spPr>
          <a:xfrm>
            <a:off x="966216" y="661755"/>
            <a:ext cx="7211567" cy="707886"/>
          </a:xfrm>
          <a:prstGeom prst="rect">
            <a:avLst/>
          </a:prstGeom>
        </p:spPr>
        <p:txBody>
          <a:bodyPr wrap="square">
            <a:spAutoFit/>
          </a:bodyPr>
          <a:lstStyle/>
          <a:p>
            <a:r>
              <a:rPr lang="en-US" sz="2000" dirty="0" err="1">
                <a:latin typeface="Arial" panose="020B0604020202020204" pitchFamily="34" charset="0"/>
                <a:ea typeface="Courier New" panose="02070309020205020404" pitchFamily="49" charset="0"/>
                <a:cs typeface="Arial" panose="020B0604020202020204" pitchFamily="34" charset="0"/>
              </a:rPr>
              <a:t>Các</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mắt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xích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trong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phân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polymer </a:t>
            </a:r>
            <a:r>
              <a:rPr lang="en-US" sz="2000" dirty="0" err="1">
                <a:latin typeface="Arial" panose="020B0604020202020204" pitchFamily="34" charset="0"/>
                <a:ea typeface="Courier New" panose="02070309020205020404" pitchFamily="49" charset="0"/>
                <a:cs typeface="Arial" panose="020B0604020202020204" pitchFamily="34" charset="0"/>
              </a:rPr>
              <a:t>liên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kết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thành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nhánh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không</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nhánh</a:t>
            </a:r>
            <a:endParaRPr lang="en-US" sz="2000" b="1" baseline="-25000" dirty="0">
              <a:solidFill>
                <a:srgbClr val="C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6146" name="Picture 2" descr="Atom ">
            <a:extLst>
              <a:ext uri="{FF2B5EF4-FFF2-40B4-BE49-F238E27FC236}">
                <a16:creationId xmlns:a16="http://schemas.microsoft.com/office/drawing/2014/main" id="{8605BB9F-CED7-FCCE-835F-6C3AF5060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06" y="641896"/>
            <a:ext cx="592612" cy="5926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323A9E0-1B7A-5C1E-631E-6319F93747F6}"/>
              </a:ext>
            </a:extLst>
          </p:cNvPr>
          <p:cNvSpPr/>
          <p:nvPr/>
        </p:nvSpPr>
        <p:spPr>
          <a:xfrm>
            <a:off x="966216" y="2599770"/>
            <a:ext cx="7211567" cy="1015663"/>
          </a:xfrm>
          <a:prstGeom prst="rect">
            <a:avLst/>
          </a:prstGeom>
        </p:spPr>
        <p:txBody>
          <a:bodyPr wrap="square">
            <a:spAutoFit/>
          </a:bodyPr>
          <a:lstStyle/>
          <a:p>
            <a:r>
              <a:rPr lang="en-US" sz="2000" dirty="0" err="1">
                <a:latin typeface="Arial" panose="020B0604020202020204" pitchFamily="34" charset="0"/>
                <a:ea typeface="Courier New" panose="02070309020205020404" pitchFamily="49" charset="0"/>
                <a:cs typeface="Arial" panose="020B0604020202020204" pitchFamily="34" charset="0"/>
              </a:rPr>
              <a:t>Các</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mạch</a:t>
            </a:r>
            <a:r>
              <a:rPr lang="en-US" sz="2000" dirty="0">
                <a:latin typeface="Arial" panose="020B0604020202020204" pitchFamily="34" charset="0"/>
                <a:ea typeface="Courier New" panose="02070309020205020404" pitchFamily="49" charset="0"/>
                <a:cs typeface="Arial" panose="020B0604020202020204" pitchFamily="34" charset="0"/>
              </a:rPr>
              <a:t> polymer </a:t>
            </a:r>
            <a:r>
              <a:rPr lang="en-US" sz="2000" dirty="0" err="1">
                <a:latin typeface="Arial" panose="020B0604020202020204" pitchFamily="34" charset="0"/>
                <a:ea typeface="Courier New" panose="02070309020205020404" pitchFamily="49" charset="0"/>
                <a:cs typeface="Arial" panose="020B0604020202020204" pitchFamily="34" charset="0"/>
              </a:rPr>
              <a:t>liên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kết</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với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nhau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theo</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nhiều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hướng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trong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không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gian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bằng</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cầu</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nối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là</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nguyên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nhóm</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nguyên</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tử</a:t>
            </a:r>
            <a:r>
              <a:rPr lang="en-US" sz="2000" dirty="0">
                <a:latin typeface="Arial" panose="020B0604020202020204" pitchFamily="34" charset="0"/>
                <a:ea typeface="Courier New" panose="02070309020205020404" pitchFamily="49" charset="0"/>
                <a:cs typeface="Arial" panose="020B0604020202020204" pitchFamily="34" charset="0"/>
              </a:rPr>
              <a:t> hay </a:t>
            </a:r>
            <a:r>
              <a:rPr lang="en-US" sz="2000" dirty="0" err="1">
                <a:latin typeface="Arial" panose="020B0604020202020204" pitchFamily="34" charset="0"/>
                <a:ea typeface="Courier New" panose="02070309020205020404" pitchFamily="49" charset="0"/>
                <a:cs typeface="Arial" panose="020B0604020202020204" pitchFamily="34" charset="0"/>
              </a:rPr>
              <a:t>mạch</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nối</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tạo</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dirty="0" err="1">
                <a:latin typeface="Arial" panose="020B0604020202020204" pitchFamily="34" charset="0"/>
                <a:ea typeface="Courier New" panose="02070309020205020404" pitchFamily="49" charset="0"/>
                <a:cs typeface="Arial" panose="020B0604020202020204" pitchFamily="34" charset="0"/>
              </a:rPr>
              <a:t>ra</a:t>
            </a:r>
            <a:r>
              <a:rPr lang="en-US" sz="2000" dirty="0">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mạch</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không</a:t>
            </a:r>
            <a:r>
              <a:rPr lang="en-US" sz="2000" b="1" dirty="0">
                <a:solidFill>
                  <a:srgbClr val="C00000"/>
                </a:solidFill>
                <a:latin typeface="Arial" panose="020B0604020202020204" pitchFamily="34" charset="0"/>
                <a:ea typeface="Courier New" panose="02070309020205020404" pitchFamily="49" charset="0"/>
                <a:cs typeface="Arial" panose="020B0604020202020204" pitchFamily="34" charset="0"/>
              </a:rPr>
              <a:t> </a:t>
            </a:r>
            <a:r>
              <a:rPr lang="en-US" sz="2000" b="1" dirty="0" err="1">
                <a:solidFill>
                  <a:srgbClr val="C00000"/>
                </a:solidFill>
                <a:latin typeface="Arial" panose="020B0604020202020204" pitchFamily="34" charset="0"/>
                <a:ea typeface="Courier New" panose="02070309020205020404" pitchFamily="49" charset="0"/>
                <a:cs typeface="Arial" panose="020B0604020202020204" pitchFamily="34" charset="0"/>
              </a:rPr>
              <a:t>gian</a:t>
            </a:r>
            <a:endParaRPr lang="en-US" sz="2000" b="1" baseline="-25000" dirty="0">
              <a:solidFill>
                <a:srgbClr val="C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17" name="Picture 2" descr="Atom ">
            <a:extLst>
              <a:ext uri="{FF2B5EF4-FFF2-40B4-BE49-F238E27FC236}">
                <a16:creationId xmlns:a16="http://schemas.microsoft.com/office/drawing/2014/main" id="{47F559F4-0533-4E9D-78FA-E6C54BD4D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06" y="2579911"/>
            <a:ext cx="592612" cy="5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29"/>
          <p:cNvSpPr>
            <a:spLocks noGrp="1"/>
          </p:cNvSpPr>
          <p:nvPr>
            <p:ph type="ftr" sz="quarter" idx="4294967295"/>
          </p:nvPr>
        </p:nvSpPr>
        <p:spPr>
          <a:xfrm>
            <a:off x="0" y="4884738"/>
            <a:ext cx="3086100" cy="1984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tint val="75000"/>
                  </a:srgbClr>
                </a:solidFill>
                <a:effectLst/>
                <a:uLnTx/>
                <a:uFillTx/>
                <a:latin typeface="Elsie" panose="02000000000000000000" charset="0"/>
              </a:rPr>
              <a:t> </a:t>
            </a:r>
          </a:p>
        </p:txBody>
      </p:sp>
      <p:sp>
        <p:nvSpPr>
          <p:cNvPr id="3" name="Cylinder 2"/>
          <p:cNvSpPr/>
          <p:nvPr/>
        </p:nvSpPr>
        <p:spPr>
          <a:xfrm rot="5400000">
            <a:off x="4504476" y="-1952814"/>
            <a:ext cx="163626" cy="8715375"/>
          </a:xfrm>
          <a:prstGeom prst="can">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4" name="Teardrop 3"/>
          <p:cNvSpPr/>
          <p:nvPr/>
        </p:nvSpPr>
        <p:spPr>
          <a:xfrm rot="5400000">
            <a:off x="1105562" y="1108623"/>
            <a:ext cx="1214438" cy="1214438"/>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5" name="Teardrop 4"/>
          <p:cNvSpPr/>
          <p:nvPr/>
        </p:nvSpPr>
        <p:spPr>
          <a:xfrm rot="5400000">
            <a:off x="3691599" y="1108623"/>
            <a:ext cx="1214438" cy="1214438"/>
          </a:xfrm>
          <a:prstGeom prst="teardrop">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6" name="Teardrop 5"/>
          <p:cNvSpPr/>
          <p:nvPr/>
        </p:nvSpPr>
        <p:spPr>
          <a:xfrm rot="5400000">
            <a:off x="6706262" y="1108623"/>
            <a:ext cx="1214438" cy="1214438"/>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9" name="Teardrop 8"/>
          <p:cNvSpPr/>
          <p:nvPr/>
        </p:nvSpPr>
        <p:spPr>
          <a:xfrm>
            <a:off x="1809267" y="2486688"/>
            <a:ext cx="510733" cy="510733"/>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01</a:t>
            </a:r>
          </a:p>
        </p:txBody>
      </p:sp>
      <p:sp>
        <p:nvSpPr>
          <p:cNvPr id="12" name="Teardrop 11"/>
          <p:cNvSpPr/>
          <p:nvPr/>
        </p:nvSpPr>
        <p:spPr>
          <a:xfrm>
            <a:off x="4388249" y="2484815"/>
            <a:ext cx="510733" cy="510733"/>
          </a:xfrm>
          <a:prstGeom prst="teardrop">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02</a:t>
            </a:r>
          </a:p>
        </p:txBody>
      </p:sp>
      <p:sp>
        <p:nvSpPr>
          <p:cNvPr id="15" name="Teardrop 14"/>
          <p:cNvSpPr/>
          <p:nvPr/>
        </p:nvSpPr>
        <p:spPr>
          <a:xfrm>
            <a:off x="7395857" y="2484815"/>
            <a:ext cx="510733" cy="510733"/>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03</a:t>
            </a:r>
          </a:p>
        </p:txBody>
      </p:sp>
      <p:sp>
        <p:nvSpPr>
          <p:cNvPr id="24" name="TextBox 23"/>
          <p:cNvSpPr txBox="1"/>
          <p:nvPr/>
        </p:nvSpPr>
        <p:spPr>
          <a:xfrm>
            <a:off x="1146723" y="1218930"/>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Mạch không nhánh</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 name="TextBox 23"/>
          <p:cNvSpPr txBox="1"/>
          <p:nvPr/>
        </p:nvSpPr>
        <p:spPr>
          <a:xfrm>
            <a:off x="3732760" y="1205407"/>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Mạch phân nhánh</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9" name="TextBox 23"/>
          <p:cNvSpPr txBox="1"/>
          <p:nvPr/>
        </p:nvSpPr>
        <p:spPr>
          <a:xfrm>
            <a:off x="6747423" y="1205406"/>
            <a:ext cx="11321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Elsie"/>
                <a:cs typeface="Elsie" panose="02000000000000000000" charset="0"/>
              </a:rPr>
              <a:t>Mạng không gian</a:t>
            </a:r>
            <a:endParaRPr kumimoji="0" lang="en-US" sz="20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49" name="文本框 23">
            <a:extLst>
              <a:ext uri="{FF2B5EF4-FFF2-40B4-BE49-F238E27FC236}">
                <a16:creationId xmlns:a16="http://schemas.microsoft.com/office/drawing/2014/main" id="{F510E6A9-8FB5-42AE-B00B-C74F42066E33}"/>
              </a:ext>
            </a:extLst>
          </p:cNvPr>
          <p:cNvSpPr txBox="1"/>
          <p:nvPr/>
        </p:nvSpPr>
        <p:spPr>
          <a:xfrm>
            <a:off x="2337061" y="380331"/>
            <a:ext cx="44698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CẤU TRÚC CỦA POLYMER</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11" name="Picture 10">
            <a:extLst>
              <a:ext uri="{FF2B5EF4-FFF2-40B4-BE49-F238E27FC236}">
                <a16:creationId xmlns:a16="http://schemas.microsoft.com/office/drawing/2014/main" id="{D80C9F4F-F289-48B3-B117-481AE21DD894}"/>
              </a:ext>
            </a:extLst>
          </p:cNvPr>
          <p:cNvPicPr>
            <a:picLocks noChangeAspect="1"/>
          </p:cNvPicPr>
          <p:nvPr/>
        </p:nvPicPr>
        <p:blipFill rotWithShape="1">
          <a:blip r:embed="rId3">
            <a:extLst>
              <a:ext uri="{28A0092B-C50C-407E-A947-70E740481C1C}">
                <a14:useLocalDpi xmlns:a14="http://schemas.microsoft.com/office/drawing/2010/main" val="0"/>
              </a:ext>
            </a:extLst>
          </a:blip>
          <a:srcRect t="2523" r="58921" b="11029"/>
          <a:stretch/>
        </p:blipFill>
        <p:spPr>
          <a:xfrm rot="5400000">
            <a:off x="3627327" y="2897568"/>
            <a:ext cx="2032574" cy="2064350"/>
          </a:xfrm>
          <a:prstGeom prst="rect">
            <a:avLst/>
          </a:prstGeom>
        </p:spPr>
      </p:pic>
      <p:grpSp>
        <p:nvGrpSpPr>
          <p:cNvPr id="7" name="Group 6">
            <a:extLst>
              <a:ext uri="{FF2B5EF4-FFF2-40B4-BE49-F238E27FC236}">
                <a16:creationId xmlns:a16="http://schemas.microsoft.com/office/drawing/2014/main" id="{407E5669-27B5-F641-FE2E-A112DF582495}"/>
              </a:ext>
            </a:extLst>
          </p:cNvPr>
          <p:cNvGrpSpPr/>
          <p:nvPr/>
        </p:nvGrpSpPr>
        <p:grpSpPr>
          <a:xfrm>
            <a:off x="684917" y="3066213"/>
            <a:ext cx="2385517" cy="1536459"/>
            <a:chOff x="800099" y="3221182"/>
            <a:chExt cx="2385517" cy="1536459"/>
          </a:xfrm>
        </p:grpSpPr>
        <p:pic>
          <p:nvPicPr>
            <p:cNvPr id="51" name="Picture 50">
              <a:extLst>
                <a:ext uri="{FF2B5EF4-FFF2-40B4-BE49-F238E27FC236}">
                  <a16:creationId xmlns:a16="http://schemas.microsoft.com/office/drawing/2014/main" id="{2E1AEBB5-A239-4213-BCCD-DD15E9A4DE54}"/>
                </a:ext>
              </a:extLst>
            </p:cNvPr>
            <p:cNvPicPr>
              <a:picLocks noChangeAspect="1"/>
            </p:cNvPicPr>
            <p:nvPr/>
          </p:nvPicPr>
          <p:blipFill rotWithShape="1">
            <a:blip r:embed="rId3">
              <a:extLst>
                <a:ext uri="{28A0092B-C50C-407E-A947-70E740481C1C}">
                  <a14:useLocalDpi xmlns:a14="http://schemas.microsoft.com/office/drawing/2010/main" val="0"/>
                </a:ext>
              </a:extLst>
            </a:blip>
            <a:srcRect l="38121" t="2523" r="38237" b="11029"/>
            <a:stretch/>
          </p:blipFill>
          <p:spPr>
            <a:xfrm rot="5400000">
              <a:off x="1316961" y="2704320"/>
              <a:ext cx="1351793" cy="2385517"/>
            </a:xfrm>
            <a:prstGeom prst="rect">
              <a:avLst/>
            </a:prstGeom>
          </p:spPr>
        </p:pic>
        <p:sp>
          <p:nvSpPr>
            <p:cNvPr id="55" name="TextBox 25">
              <a:extLst>
                <a:ext uri="{FF2B5EF4-FFF2-40B4-BE49-F238E27FC236}">
                  <a16:creationId xmlns:a16="http://schemas.microsoft.com/office/drawing/2014/main" id="{A8DA54BD-CB05-426E-9AA1-AF31C5C5502A}"/>
                </a:ext>
              </a:extLst>
            </p:cNvPr>
            <p:cNvSpPr txBox="1">
              <a:spLocks noChangeArrowheads="1"/>
            </p:cNvSpPr>
            <p:nvPr/>
          </p:nvSpPr>
          <p:spPr bwMode="auto">
            <a:xfrm>
              <a:off x="1793438" y="4388309"/>
              <a:ext cx="543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PE</a:t>
              </a:r>
              <a:endParaRPr kumimoji="0" lang="zh-CN" altLang="en-US"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endParaRPr>
            </a:p>
          </p:txBody>
        </p:sp>
      </p:grpSp>
      <p:grpSp>
        <p:nvGrpSpPr>
          <p:cNvPr id="13" name="Group 12">
            <a:extLst>
              <a:ext uri="{FF2B5EF4-FFF2-40B4-BE49-F238E27FC236}">
                <a16:creationId xmlns:a16="http://schemas.microsoft.com/office/drawing/2014/main" id="{0657FE7D-D39E-53E3-F47F-3656683AB425}"/>
              </a:ext>
            </a:extLst>
          </p:cNvPr>
          <p:cNvGrpSpPr/>
          <p:nvPr/>
        </p:nvGrpSpPr>
        <p:grpSpPr>
          <a:xfrm>
            <a:off x="6332628" y="2615718"/>
            <a:ext cx="2126455" cy="2286000"/>
            <a:chOff x="6332628" y="2615718"/>
            <a:chExt cx="2126455" cy="2286000"/>
          </a:xfrm>
        </p:grpSpPr>
        <p:pic>
          <p:nvPicPr>
            <p:cNvPr id="50" name="Picture 49">
              <a:extLst>
                <a:ext uri="{FF2B5EF4-FFF2-40B4-BE49-F238E27FC236}">
                  <a16:creationId xmlns:a16="http://schemas.microsoft.com/office/drawing/2014/main" id="{8AAD9D0A-58A2-4F6E-93DC-C16860E589DF}"/>
                </a:ext>
              </a:extLst>
            </p:cNvPr>
            <p:cNvPicPr>
              <a:picLocks noChangeAspect="1"/>
            </p:cNvPicPr>
            <p:nvPr/>
          </p:nvPicPr>
          <p:blipFill rotWithShape="1">
            <a:blip r:embed="rId3">
              <a:extLst>
                <a:ext uri="{28A0092B-C50C-407E-A947-70E740481C1C}">
                  <a14:useLocalDpi xmlns:a14="http://schemas.microsoft.com/office/drawing/2010/main" val="0"/>
                </a:ext>
              </a:extLst>
            </a:blip>
            <a:srcRect l="61191" t="2523" b="11029"/>
            <a:stretch/>
          </p:blipFill>
          <p:spPr>
            <a:xfrm>
              <a:off x="6332628" y="2615718"/>
              <a:ext cx="2126455" cy="2286000"/>
            </a:xfrm>
            <a:prstGeom prst="rect">
              <a:avLst/>
            </a:prstGeom>
          </p:spPr>
        </p:pic>
        <p:sp>
          <p:nvSpPr>
            <p:cNvPr id="56" name="TextBox 25">
              <a:extLst>
                <a:ext uri="{FF2B5EF4-FFF2-40B4-BE49-F238E27FC236}">
                  <a16:creationId xmlns:a16="http://schemas.microsoft.com/office/drawing/2014/main" id="{54907A87-9E23-4334-B3B3-8558FEF3FCE3}"/>
                </a:ext>
              </a:extLst>
            </p:cNvPr>
            <p:cNvSpPr txBox="1">
              <a:spLocks noChangeArrowheads="1"/>
            </p:cNvSpPr>
            <p:nvPr/>
          </p:nvSpPr>
          <p:spPr bwMode="auto">
            <a:xfrm>
              <a:off x="6629400" y="4485918"/>
              <a:ext cx="1829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Cao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su</a:t>
              </a: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lưu</a:t>
              </a:r>
              <a:r>
                <a:rPr kumimoji="0" lang="en-US" altLang="zh-CN"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rPr>
                <a:t> </a:t>
              </a:r>
              <a:r>
                <a:rPr kumimoji="0" lang="en-US" altLang="zh-CN" sz="1800" b="0" i="0" u="none" strike="noStrike" kern="1200" cap="none" spc="0" normalizeH="0" baseline="0" noProof="0" dirty="0" err="1">
                  <a:ln>
                    <a:noFill/>
                  </a:ln>
                  <a:solidFill>
                    <a:srgbClr val="7C4939"/>
                  </a:solidFill>
                  <a:effectLst/>
                  <a:uLnTx/>
                  <a:uFillTx/>
                  <a:latin typeface="Elsie" panose="02000000000000000000" charset="0"/>
                  <a:ea typeface="Elsie" panose="02000000000000000000" charset="0"/>
                  <a:cs typeface="Elsie" panose="02000000000000000000" charset="0"/>
                </a:rPr>
                <a:t>hóa</a:t>
              </a:r>
              <a:endParaRPr kumimoji="0" lang="zh-CN" altLang="en-US" sz="1800" b="0" i="0" u="none" strike="noStrike" kern="1200" cap="none" spc="0" normalizeH="0" baseline="0" noProof="0" dirty="0">
                <a:ln>
                  <a:noFill/>
                </a:ln>
                <a:solidFill>
                  <a:srgbClr val="7C4939"/>
                </a:solidFill>
                <a:effectLst/>
                <a:uLnTx/>
                <a:uFillTx/>
                <a:latin typeface="Elsie" panose="02000000000000000000" charset="0"/>
                <a:ea typeface="Elsie" panose="02000000000000000000" charset="0"/>
                <a:cs typeface="Elsie" panose="02000000000000000000" charset="0"/>
              </a:endParaRPr>
            </a:p>
          </p:txBody>
        </p:sp>
      </p:grpSp>
      <p:grpSp>
        <p:nvGrpSpPr>
          <p:cNvPr id="20" name="Group 19">
            <a:extLst>
              <a:ext uri="{FF2B5EF4-FFF2-40B4-BE49-F238E27FC236}">
                <a16:creationId xmlns:a16="http://schemas.microsoft.com/office/drawing/2014/main" id="{130F7191-C4D4-FCE6-4A54-9706AD723C44}"/>
              </a:ext>
            </a:extLst>
          </p:cNvPr>
          <p:cNvGrpSpPr/>
          <p:nvPr/>
        </p:nvGrpSpPr>
        <p:grpSpPr>
          <a:xfrm>
            <a:off x="123359" y="86700"/>
            <a:ext cx="2046728" cy="473530"/>
            <a:chOff x="170000" y="66797"/>
            <a:chExt cx="1792228" cy="414649"/>
          </a:xfrm>
        </p:grpSpPr>
        <p:sp>
          <p:nvSpPr>
            <p:cNvPr id="21" name="Google Shape;3441;p47">
              <a:extLst>
                <a:ext uri="{FF2B5EF4-FFF2-40B4-BE49-F238E27FC236}">
                  <a16:creationId xmlns:a16="http://schemas.microsoft.com/office/drawing/2014/main" id="{ADF6843C-EA1B-8520-060E-E6F4DA0DD50C}"/>
                </a:ext>
              </a:extLst>
            </p:cNvPr>
            <p:cNvSpPr txBox="1">
              <a:spLocks/>
            </p:cNvSpPr>
            <p:nvPr/>
          </p:nvSpPr>
          <p:spPr>
            <a:xfrm>
              <a:off x="454518" y="66797"/>
              <a:ext cx="150771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ctr"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Cấu</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Tạo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22" name="Group 21">
              <a:extLst>
                <a:ext uri="{FF2B5EF4-FFF2-40B4-BE49-F238E27FC236}">
                  <a16:creationId xmlns:a16="http://schemas.microsoft.com/office/drawing/2014/main" id="{33C9CB71-B2D3-A83E-FEC5-5D965D5AB8F7}"/>
                </a:ext>
              </a:extLst>
            </p:cNvPr>
            <p:cNvGrpSpPr/>
            <p:nvPr/>
          </p:nvGrpSpPr>
          <p:grpSpPr>
            <a:xfrm>
              <a:off x="170000" y="76831"/>
              <a:ext cx="516920" cy="404615"/>
              <a:chOff x="1302846" y="820686"/>
              <a:chExt cx="2194424" cy="1717668"/>
            </a:xfrm>
          </p:grpSpPr>
          <p:sp>
            <p:nvSpPr>
              <p:cNvPr id="23" name="Google Shape;3481;p50">
                <a:extLst>
                  <a:ext uri="{FF2B5EF4-FFF2-40B4-BE49-F238E27FC236}">
                    <a16:creationId xmlns:a16="http://schemas.microsoft.com/office/drawing/2014/main" id="{0ED25689-5D4F-2BFF-497A-E5FEC0B1B3F7}"/>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25" name="Google Shape;3483;p50">
                <a:extLst>
                  <a:ext uri="{FF2B5EF4-FFF2-40B4-BE49-F238E27FC236}">
                    <a16:creationId xmlns:a16="http://schemas.microsoft.com/office/drawing/2014/main" id="{CC6347C4-D3A2-C738-634C-190608BCB08F}"/>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400" b="1" dirty="0">
                    <a:solidFill>
                      <a:srgbClr val="E76A16"/>
                    </a:solidFill>
                    <a:latin typeface="Fira Sans Black" panose="020B0A03050000020004" pitchFamily="34" charset="0"/>
                    <a:cs typeface="Arial" panose="020B0604020202020204" pitchFamily="34" charset="0"/>
                  </a:rPr>
                  <a:t>I.2</a:t>
                </a:r>
              </a:p>
            </p:txBody>
          </p:sp>
        </p:gr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2000"/>
                            </p:stCondLst>
                            <p:childTnLst>
                              <p:par>
                                <p:cTn id="18" presetID="1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down)">
                                      <p:cBhvr>
                                        <p:cTn id="21" dur="500"/>
                                        <p:tgtEl>
                                          <p:spTgt spid="9"/>
                                        </p:tgtEl>
                                      </p:cBhvr>
                                    </p:animEffect>
                                  </p:childTnLst>
                                </p:cTn>
                              </p:par>
                            </p:childTnLst>
                          </p:cTn>
                        </p:par>
                        <p:par>
                          <p:cTn id="22" fill="hold">
                            <p:stCondLst>
                              <p:cond delay="2500"/>
                            </p:stCondLst>
                            <p:childTnLst>
                              <p:par>
                                <p:cTn id="23" presetID="1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3000"/>
                            </p:stCondLst>
                            <p:childTnLst>
                              <p:par>
                                <p:cTn id="28" presetID="1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down)">
                                      <p:cBhvr>
                                        <p:cTn id="31" dur="500"/>
                                        <p:tgtEl>
                                          <p:spTgt spid="12"/>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ppt_y</p:attrName>
                                        </p:attrNameLst>
                                      </p:cBhvr>
                                      <p:tavLst>
                                        <p:tav tm="0">
                                          <p:val>
                                            <p:strVal val="#ppt_y+#ppt_h*1.125000"/>
                                          </p:val>
                                        </p:tav>
                                        <p:tav tm="100000">
                                          <p:val>
                                            <p:strVal val="#ppt_y"/>
                                          </p:val>
                                        </p:tav>
                                      </p:tavLst>
                                    </p:anim>
                                    <p:animEffect transition="in" filter="wipe(up)">
                                      <p:cBhvr>
                                        <p:cTn id="36" dur="500"/>
                                        <p:tgtEl>
                                          <p:spTgt spid="6"/>
                                        </p:tgtEl>
                                      </p:cBhvr>
                                    </p:animEffect>
                                  </p:childTnLst>
                                </p:cTn>
                              </p:par>
                            </p:childTnLst>
                          </p:cTn>
                        </p:par>
                        <p:par>
                          <p:cTn id="37" fill="hold">
                            <p:stCondLst>
                              <p:cond delay="4000"/>
                            </p:stCondLst>
                            <p:childTnLst>
                              <p:par>
                                <p:cTn id="38" presetID="1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p:tgtEl>
                                          <p:spTgt spid="15"/>
                                        </p:tgtEl>
                                        <p:attrNameLst>
                                          <p:attrName>ppt_y</p:attrName>
                                        </p:attrNameLst>
                                      </p:cBhvr>
                                      <p:tavLst>
                                        <p:tav tm="0">
                                          <p:val>
                                            <p:strVal val="#ppt_y-#ppt_h*1.125000"/>
                                          </p:val>
                                        </p:tav>
                                        <p:tav tm="100000">
                                          <p:val>
                                            <p:strVal val="#ppt_y"/>
                                          </p:val>
                                        </p:tav>
                                      </p:tavLst>
                                    </p:anim>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fltVal val="0"/>
                                          </p:val>
                                        </p:tav>
                                        <p:tav tm="100000">
                                          <p:val>
                                            <p:strVal val="#ppt_w"/>
                                          </p:val>
                                        </p:tav>
                                      </p:tavLst>
                                    </p:anim>
                                    <p:anim calcmode="lin" valueType="num">
                                      <p:cBhvr>
                                        <p:cTn id="47" dur="1000" fill="hold"/>
                                        <p:tgtEl>
                                          <p:spTgt spid="24"/>
                                        </p:tgtEl>
                                        <p:attrNameLst>
                                          <p:attrName>ppt_h</p:attrName>
                                        </p:attrNameLst>
                                      </p:cBhvr>
                                      <p:tavLst>
                                        <p:tav tm="0">
                                          <p:val>
                                            <p:fltVal val="0"/>
                                          </p:val>
                                        </p:tav>
                                        <p:tav tm="100000">
                                          <p:val>
                                            <p:strVal val="#ppt_h"/>
                                          </p:val>
                                        </p:tav>
                                      </p:tavLst>
                                    </p:anim>
                                    <p:animEffect transition="in" filter="fade">
                                      <p:cBhvr>
                                        <p:cTn id="48" dur="10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1000" fill="hold"/>
                                        <p:tgtEl>
                                          <p:spTgt spid="2"/>
                                        </p:tgtEl>
                                        <p:attrNameLst>
                                          <p:attrName>ppt_w</p:attrName>
                                        </p:attrNameLst>
                                      </p:cBhvr>
                                      <p:tavLst>
                                        <p:tav tm="0">
                                          <p:val>
                                            <p:fltVal val="0"/>
                                          </p:val>
                                        </p:tav>
                                        <p:tav tm="100000">
                                          <p:val>
                                            <p:strVal val="#ppt_w"/>
                                          </p:val>
                                        </p:tav>
                                      </p:tavLst>
                                    </p:anim>
                                    <p:anim calcmode="lin" valueType="num">
                                      <p:cBhvr>
                                        <p:cTn id="54" dur="1000" fill="hold"/>
                                        <p:tgtEl>
                                          <p:spTgt spid="2"/>
                                        </p:tgtEl>
                                        <p:attrNameLst>
                                          <p:attrName>ppt_h</p:attrName>
                                        </p:attrNameLst>
                                      </p:cBhvr>
                                      <p:tavLst>
                                        <p:tav tm="0">
                                          <p:val>
                                            <p:fltVal val="0"/>
                                          </p:val>
                                        </p:tav>
                                        <p:tav tm="100000">
                                          <p:val>
                                            <p:strVal val="#ppt_h"/>
                                          </p:val>
                                        </p:tav>
                                      </p:tavLst>
                                    </p:anim>
                                    <p:animEffect transition="in" filter="fade">
                                      <p:cBhvr>
                                        <p:cTn id="55" dur="1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fltVal val="0"/>
                                          </p:val>
                                        </p:tav>
                                        <p:tav tm="100000">
                                          <p:val>
                                            <p:strVal val="#ppt_w"/>
                                          </p:val>
                                        </p:tav>
                                      </p:tavLst>
                                    </p:anim>
                                    <p:anim calcmode="lin" valueType="num">
                                      <p:cBhvr>
                                        <p:cTn id="61" dur="1000" fill="hold"/>
                                        <p:tgtEl>
                                          <p:spTgt spid="29"/>
                                        </p:tgtEl>
                                        <p:attrNameLst>
                                          <p:attrName>ppt_h</p:attrName>
                                        </p:attrNameLst>
                                      </p:cBhvr>
                                      <p:tavLst>
                                        <p:tav tm="0">
                                          <p:val>
                                            <p:fltVal val="0"/>
                                          </p:val>
                                        </p:tav>
                                        <p:tav tm="100000">
                                          <p:val>
                                            <p:strVal val="#ppt_h"/>
                                          </p:val>
                                        </p:tav>
                                      </p:tavLst>
                                    </p:anim>
                                    <p:animEffect transition="in" filter="fade">
                                      <p:cBhvr>
                                        <p:cTn id="62" dur="1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randombar(horizont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randombar(horizontal)">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2" grpId="0" animBg="1"/>
      <p:bldP spid="15" grpId="0" animBg="1"/>
      <p:bldP spid="24" grpId="0"/>
      <p:bldP spid="2" grpId="0"/>
      <p:bldP spid="29"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ardrop 8"/>
          <p:cNvSpPr/>
          <p:nvPr/>
        </p:nvSpPr>
        <p:spPr>
          <a:xfrm>
            <a:off x="545191" y="1047750"/>
            <a:ext cx="510733" cy="510733"/>
          </a:xfrm>
          <a:prstGeom prst="teardrop">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01</a:t>
            </a:r>
          </a:p>
        </p:txBody>
      </p:sp>
      <p:sp>
        <p:nvSpPr>
          <p:cNvPr id="12" name="Teardrop 11"/>
          <p:cNvSpPr/>
          <p:nvPr/>
        </p:nvSpPr>
        <p:spPr>
          <a:xfrm>
            <a:off x="4294559" y="1047750"/>
            <a:ext cx="510733" cy="510733"/>
          </a:xfrm>
          <a:prstGeom prst="teardrop">
            <a:avLst/>
          </a:prstGeom>
          <a:solidFill>
            <a:srgbClr val="2BBBD8"/>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02</a:t>
            </a:r>
          </a:p>
        </p:txBody>
      </p:sp>
      <p:sp>
        <p:nvSpPr>
          <p:cNvPr id="15" name="Teardrop 14"/>
          <p:cNvSpPr/>
          <p:nvPr/>
        </p:nvSpPr>
        <p:spPr>
          <a:xfrm>
            <a:off x="520241" y="2785616"/>
            <a:ext cx="510733" cy="510733"/>
          </a:xfrm>
          <a:prstGeom prst="teardrop">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03</a:t>
            </a:r>
          </a:p>
        </p:txBody>
      </p:sp>
      <p:pic>
        <p:nvPicPr>
          <p:cNvPr id="6148" name="Picture 4" descr="Carbohydrates">
            <a:extLst>
              <a:ext uri="{FF2B5EF4-FFF2-40B4-BE49-F238E27FC236}">
                <a16:creationId xmlns:a16="http://schemas.microsoft.com/office/drawing/2014/main" id="{25A4D3A8-E9BB-45B2-BC2D-83C1EFBFFF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585"/>
          <a:stretch/>
        </p:blipFill>
        <p:spPr bwMode="auto">
          <a:xfrm>
            <a:off x="4630345" y="1460844"/>
            <a:ext cx="4208855" cy="2428762"/>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0">
            <a:extLst>
              <a:ext uri="{FF2B5EF4-FFF2-40B4-BE49-F238E27FC236}">
                <a16:creationId xmlns:a16="http://schemas.microsoft.com/office/drawing/2014/main" id="{2A876F5B-E18E-4228-BD6F-3CBC48A6E15C}"/>
              </a:ext>
            </a:extLst>
          </p:cNvPr>
          <p:cNvSpPr/>
          <p:nvPr/>
        </p:nvSpPr>
        <p:spPr>
          <a:xfrm>
            <a:off x="1104845" y="1048071"/>
            <a:ext cx="1807543"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Cellulose</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21" name="Rounded Rectangle 10">
            <a:extLst>
              <a:ext uri="{FF2B5EF4-FFF2-40B4-BE49-F238E27FC236}">
                <a16:creationId xmlns:a16="http://schemas.microsoft.com/office/drawing/2014/main" id="{7ADCA35F-FEFD-4853-B806-8F36213CF4AC}"/>
              </a:ext>
            </a:extLst>
          </p:cNvPr>
          <p:cNvSpPr/>
          <p:nvPr/>
        </p:nvSpPr>
        <p:spPr>
          <a:xfrm>
            <a:off x="4851661" y="1054665"/>
            <a:ext cx="2387339"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Amylopectin, glycogen</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pic>
        <p:nvPicPr>
          <p:cNvPr id="22" name="Picture 4" descr="Carbohydrates">
            <a:extLst>
              <a:ext uri="{FF2B5EF4-FFF2-40B4-BE49-F238E27FC236}">
                <a16:creationId xmlns:a16="http://schemas.microsoft.com/office/drawing/2014/main" id="{D69149BF-5508-47BB-8848-24984277EB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569"/>
          <a:stretch/>
        </p:blipFill>
        <p:spPr bwMode="auto">
          <a:xfrm>
            <a:off x="374598" y="1842753"/>
            <a:ext cx="3962400" cy="823209"/>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10">
            <a:extLst>
              <a:ext uri="{FF2B5EF4-FFF2-40B4-BE49-F238E27FC236}">
                <a16:creationId xmlns:a16="http://schemas.microsoft.com/office/drawing/2014/main" id="{368FE7BD-E5DB-4D45-8342-4DF977D56BE2}"/>
              </a:ext>
            </a:extLst>
          </p:cNvPr>
          <p:cNvSpPr/>
          <p:nvPr/>
        </p:nvSpPr>
        <p:spPr>
          <a:xfrm>
            <a:off x="1082936" y="2785616"/>
            <a:ext cx="1807543" cy="337001"/>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FFFFFF"/>
                </a:solidFill>
                <a:effectLst/>
                <a:uLnTx/>
                <a:uFillTx/>
                <a:latin typeface="Elsie"/>
                <a:cs typeface="Elsie" panose="02000000000000000000" charset="0"/>
              </a:rPr>
              <a:t>Nhựa bakelite</a:t>
            </a: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grpSp>
        <p:nvGrpSpPr>
          <p:cNvPr id="10" name="Group 9">
            <a:extLst>
              <a:ext uri="{FF2B5EF4-FFF2-40B4-BE49-F238E27FC236}">
                <a16:creationId xmlns:a16="http://schemas.microsoft.com/office/drawing/2014/main" id="{6E8EA109-E76C-4317-9D3E-33DDB4740DC5}"/>
              </a:ext>
            </a:extLst>
          </p:cNvPr>
          <p:cNvGrpSpPr/>
          <p:nvPr/>
        </p:nvGrpSpPr>
        <p:grpSpPr>
          <a:xfrm>
            <a:off x="1104845" y="3230451"/>
            <a:ext cx="3066982" cy="1747467"/>
            <a:chOff x="1104845" y="3154251"/>
            <a:chExt cx="3066982" cy="1747467"/>
          </a:xfrm>
        </p:grpSpPr>
        <p:pic>
          <p:nvPicPr>
            <p:cNvPr id="9220" name="Picture 4" descr="CHẢO CHỐNG DÍNH ĐÁY TỪ SUNHOUSE SHG1124MB | CÔNG TY TNHH THƯƠNG MẠI VÀ  TRUYỀN THÔNG HÀ LINH">
              <a:extLst>
                <a:ext uri="{FF2B5EF4-FFF2-40B4-BE49-F238E27FC236}">
                  <a16:creationId xmlns:a16="http://schemas.microsoft.com/office/drawing/2014/main" id="{BE1CECAD-32AC-4FB0-98D9-4F5EDD930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845" y="3154251"/>
              <a:ext cx="2608464" cy="1747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03794E1-7C15-4986-A276-172D5F38DC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986" y="3214382"/>
              <a:ext cx="1870841" cy="1157859"/>
            </a:xfrm>
            <a:prstGeom prst="rect">
              <a:avLst/>
            </a:prstGeom>
          </p:spPr>
        </p:pic>
      </p:grpSp>
      <p:pic>
        <p:nvPicPr>
          <p:cNvPr id="9224" name="Picture 8" descr="Cellulose nanodefects: The key to biofuels and biomaterials of the future -  Research Outreach">
            <a:extLst>
              <a:ext uri="{FF2B5EF4-FFF2-40B4-BE49-F238E27FC236}">
                <a16:creationId xmlns:a16="http://schemas.microsoft.com/office/drawing/2014/main" id="{268F3EA1-AE74-4171-ADF2-3A2E879080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817" y="1062851"/>
            <a:ext cx="1072835" cy="792699"/>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354978" y="141971"/>
            <a:ext cx="67569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Em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hãy</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cho</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biết</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các</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dạng</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mạch</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của</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các</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polymer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sau</a:t>
            </a:r>
            <a:endPar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36" name="Rounded Rectangle 10">
            <a:extLst>
              <a:ext uri="{FF2B5EF4-FFF2-40B4-BE49-F238E27FC236}">
                <a16:creationId xmlns:a16="http://schemas.microsoft.com/office/drawing/2014/main" id="{3A6B5BCE-1474-4F52-A33C-959BBDEC42C4}"/>
              </a:ext>
            </a:extLst>
          </p:cNvPr>
          <p:cNvSpPr/>
          <p:nvPr/>
        </p:nvSpPr>
        <p:spPr>
          <a:xfrm>
            <a:off x="4294559" y="4111440"/>
            <a:ext cx="4697041" cy="866478"/>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Elsie"/>
              <a:cs typeface="Elsie" panose="02000000000000000000" charset="0"/>
            </a:endParaRPr>
          </a:p>
        </p:txBody>
      </p:sp>
      <p:sp>
        <p:nvSpPr>
          <p:cNvPr id="37" name="文本框 23">
            <a:extLst>
              <a:ext uri="{FF2B5EF4-FFF2-40B4-BE49-F238E27FC236}">
                <a16:creationId xmlns:a16="http://schemas.microsoft.com/office/drawing/2014/main" id="{1224F4A7-4087-43A4-BB09-1EDBF67DB015}"/>
              </a:ext>
            </a:extLst>
          </p:cNvPr>
          <p:cNvSpPr txBox="1"/>
          <p:nvPr/>
        </p:nvSpPr>
        <p:spPr>
          <a:xfrm>
            <a:off x="4273109" y="4132665"/>
            <a:ext cx="16802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1.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Mạch</a:t>
            </a: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thẳng</a:t>
            </a:r>
            <a:endPar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38" name="文本框 23">
            <a:extLst>
              <a:ext uri="{FF2B5EF4-FFF2-40B4-BE49-F238E27FC236}">
                <a16:creationId xmlns:a16="http://schemas.microsoft.com/office/drawing/2014/main" id="{521EF01F-10AA-438B-AE81-E098D9F38990}"/>
              </a:ext>
            </a:extLst>
          </p:cNvPr>
          <p:cNvSpPr txBox="1"/>
          <p:nvPr/>
        </p:nvSpPr>
        <p:spPr>
          <a:xfrm>
            <a:off x="4307090" y="4577808"/>
            <a:ext cx="17411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2.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Mạch</a:t>
            </a: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nhánh</a:t>
            </a:r>
            <a:endPar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39" name="文本框 23">
            <a:extLst>
              <a:ext uri="{FF2B5EF4-FFF2-40B4-BE49-F238E27FC236}">
                <a16:creationId xmlns:a16="http://schemas.microsoft.com/office/drawing/2014/main" id="{52E23F8C-39E3-4094-A60C-D3899B618B9E}"/>
              </a:ext>
            </a:extLst>
          </p:cNvPr>
          <p:cNvSpPr txBox="1"/>
          <p:nvPr/>
        </p:nvSpPr>
        <p:spPr>
          <a:xfrm>
            <a:off x="6237054" y="4355237"/>
            <a:ext cx="22685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3.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Mạng</a:t>
            </a: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không</a:t>
            </a:r>
            <a:r>
              <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0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gian</a:t>
            </a:r>
            <a:endParaRPr kumimoji="0" lang="en-US" altLang="zh-CN" sz="20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Tree>
    <p:extLst>
      <p:ext uri="{BB962C8B-B14F-4D97-AF65-F5344CB8AC3E}">
        <p14:creationId xmlns:p14="http://schemas.microsoft.com/office/powerpoint/2010/main" val="18470148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down)">
                                      <p:cBhvr>
                                        <p:cTn id="13" dur="500"/>
                                        <p:tgtEl>
                                          <p:spTgt spid="12"/>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1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randombar(horizontal)">
                                      <p:cBhvr>
                                        <p:cTn id="33"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495800" y="1708722"/>
            <a:ext cx="408044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latin typeface="Arial" panose="020B0604020202020204" pitchFamily="34" charset="0"/>
                <a:ea typeface="Courier New" panose="02070309020205020404" pitchFamily="49" charset="0"/>
                <a:cs typeface="Arial" panose="020B0604020202020204" pitchFamily="34" charset="0"/>
              </a:rPr>
              <a:t>Em </a:t>
            </a:r>
            <a:r>
              <a:rPr lang="en-US" sz="3600" dirty="0" err="1">
                <a:latin typeface="Arial" panose="020B0604020202020204" pitchFamily="34" charset="0"/>
                <a:ea typeface="Courier New" panose="02070309020205020404" pitchFamily="49" charset="0"/>
                <a:cs typeface="Arial" panose="020B0604020202020204" pitchFamily="34" charset="0"/>
              </a:rPr>
              <a:t>hãy</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phân</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loại</a:t>
            </a:r>
            <a:r>
              <a:rPr lang="en-US" sz="3600" dirty="0">
                <a:latin typeface="Arial" panose="020B0604020202020204" pitchFamily="34" charset="0"/>
                <a:ea typeface="Courier New" panose="02070309020205020404" pitchFamily="49" charset="0"/>
                <a:cs typeface="Arial" panose="020B0604020202020204" pitchFamily="34" charset="0"/>
              </a:rPr>
              <a:t> </a:t>
            </a: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polymer</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dựa</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vào</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nguồn</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gốc</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tạo</a:t>
            </a:r>
            <a:r>
              <a:rPr lang="en-US" sz="3600" dirty="0">
                <a:latin typeface="Arial" panose="020B0604020202020204" pitchFamily="34" charset="0"/>
                <a:ea typeface="Courier New" panose="02070309020205020404" pitchFamily="49" charset="0"/>
                <a:cs typeface="Arial" panose="020B0604020202020204" pitchFamily="34" charset="0"/>
              </a:rPr>
              <a:t> </a:t>
            </a:r>
            <a:r>
              <a:rPr lang="en-US" sz="3600" dirty="0" err="1">
                <a:latin typeface="Arial" panose="020B0604020202020204" pitchFamily="34" charset="0"/>
                <a:ea typeface="Courier New" panose="02070309020205020404" pitchFamily="49" charset="0"/>
                <a:cs typeface="Arial" panose="020B0604020202020204" pitchFamily="34" charset="0"/>
              </a:rPr>
              <a:t>thành</a:t>
            </a: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a:t>
            </a:r>
            <a:r>
              <a:rPr kumimoji="0" lang="en-US" sz="36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 </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184536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758251-BE19-BB6E-C668-E16B7E473371}"/>
              </a:ext>
            </a:extLst>
          </p:cNvPr>
          <p:cNvSpPr/>
          <p:nvPr/>
        </p:nvSpPr>
        <p:spPr>
          <a:xfrm>
            <a:off x="454517" y="275155"/>
            <a:ext cx="8183791" cy="4386899"/>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69D0F13-B47C-3AC5-1473-F853666FDBB8}"/>
              </a:ext>
            </a:extLst>
          </p:cNvPr>
          <p:cNvGrpSpPr/>
          <p:nvPr/>
        </p:nvGrpSpPr>
        <p:grpSpPr>
          <a:xfrm>
            <a:off x="170000" y="66797"/>
            <a:ext cx="2062837" cy="414649"/>
            <a:chOff x="170000" y="66797"/>
            <a:chExt cx="2062837" cy="414649"/>
          </a:xfrm>
        </p:grpSpPr>
        <p:sp>
          <p:nvSpPr>
            <p:cNvPr id="13" name="Google Shape;3441;p47">
              <a:extLst>
                <a:ext uri="{FF2B5EF4-FFF2-40B4-BE49-F238E27FC236}">
                  <a16:creationId xmlns:a16="http://schemas.microsoft.com/office/drawing/2014/main" id="{6547C401-551F-078B-A944-CFA673B535D1}"/>
                </a:ext>
              </a:extLst>
            </p:cNvPr>
            <p:cNvSpPr txBox="1">
              <a:spLocks/>
            </p:cNvSpPr>
            <p:nvPr/>
          </p:nvSpPr>
          <p:spPr>
            <a:xfrm>
              <a:off x="454517" y="66797"/>
              <a:ext cx="177832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5CE1614-FD5C-0CB1-63E0-E3754AA73C04}"/>
                </a:ext>
              </a:extLst>
            </p:cNvPr>
            <p:cNvGrpSpPr/>
            <p:nvPr/>
          </p:nvGrpSpPr>
          <p:grpSpPr>
            <a:xfrm>
              <a:off x="170000" y="76831"/>
              <a:ext cx="516920" cy="404615"/>
              <a:chOff x="1302846" y="820686"/>
              <a:chExt cx="2194424" cy="1717668"/>
            </a:xfrm>
          </p:grpSpPr>
          <p:sp>
            <p:nvSpPr>
              <p:cNvPr id="11" name="Google Shape;3481;p50">
                <a:extLst>
                  <a:ext uri="{FF2B5EF4-FFF2-40B4-BE49-F238E27FC236}">
                    <a16:creationId xmlns:a16="http://schemas.microsoft.com/office/drawing/2014/main" id="{5E2A571A-3140-D6DC-2287-731720603E24}"/>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2" name="Google Shape;3483;p50">
                <a:extLst>
                  <a:ext uri="{FF2B5EF4-FFF2-40B4-BE49-F238E27FC236}">
                    <a16:creationId xmlns:a16="http://schemas.microsoft.com/office/drawing/2014/main" id="{EFB8602E-DBE8-7F24-5B47-1AA7777680D8}"/>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400" b="1" dirty="0">
                    <a:solidFill>
                      <a:srgbClr val="E76A16"/>
                    </a:solidFill>
                    <a:latin typeface="Fira Sans Black" panose="020B0A03050000020004" pitchFamily="34" charset="0"/>
                    <a:cs typeface="Arial" panose="020B0604020202020204" pitchFamily="34" charset="0"/>
                  </a:rPr>
                  <a:t>I.3</a:t>
                </a:r>
                <a:endParaRPr lang="en" b="1" dirty="0">
                  <a:solidFill>
                    <a:srgbClr val="E76A16"/>
                  </a:solidFill>
                  <a:latin typeface="Fira Sans Black" panose="020B0A03050000020004" pitchFamily="34" charset="0"/>
                  <a:cs typeface="Arial" panose="020B0604020202020204" pitchFamily="34" charset="0"/>
                </a:endParaRPr>
              </a:p>
            </p:txBody>
          </p:sp>
        </p:grpSp>
      </p:grpSp>
      <p:sp>
        <p:nvSpPr>
          <p:cNvPr id="17" name="Rectangle: Rounded Corners 16">
            <a:extLst>
              <a:ext uri="{FF2B5EF4-FFF2-40B4-BE49-F238E27FC236}">
                <a16:creationId xmlns:a16="http://schemas.microsoft.com/office/drawing/2014/main" id="{BC988749-2463-F491-3647-B9B687DEF073}"/>
              </a:ext>
            </a:extLst>
          </p:cNvPr>
          <p:cNvSpPr/>
          <p:nvPr/>
        </p:nvSpPr>
        <p:spPr>
          <a:xfrm>
            <a:off x="3452040" y="721160"/>
            <a:ext cx="1890645" cy="376154"/>
          </a:xfrm>
          <a:prstGeom prst="roundRect">
            <a:avLst>
              <a:gd name="adj" fmla="val 14957"/>
            </a:avLst>
          </a:prstGeom>
          <a:solidFill>
            <a:srgbClr val="E76A16"/>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800" b="1" kern="100">
                <a:solidFill>
                  <a:schemeClr val="accent3"/>
                </a:solidFill>
                <a:effectLst/>
                <a:latin typeface="Arial" panose="020B0604020202020204" pitchFamily="34" charset="0"/>
                <a:ea typeface="Calibri" panose="020F0502020204030204" pitchFamily="34" charset="0"/>
                <a:cs typeface="Arial" panose="020B0604020202020204" pitchFamily="34" charset="0"/>
              </a:rPr>
              <a:t>POLYMER</a:t>
            </a:r>
            <a:endParaRPr lang="en-US" sz="1600" kern="1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A6CB36D1-6EAE-848E-1197-D2E44A21DB1B}"/>
              </a:ext>
            </a:extLst>
          </p:cNvPr>
          <p:cNvSpPr/>
          <p:nvPr/>
        </p:nvSpPr>
        <p:spPr>
          <a:xfrm>
            <a:off x="1081777" y="1638574"/>
            <a:ext cx="2971800" cy="933176"/>
          </a:xfrm>
          <a:prstGeom prst="roundRect">
            <a:avLst>
              <a:gd name="adj" fmla="val 10662"/>
            </a:avLst>
          </a:prstGeom>
          <a:solidFill>
            <a:srgbClr val="D5F7FD"/>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sẵn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BDD4D64-791D-9F65-3AAE-6A0F0BDBEA91}"/>
              </a:ext>
            </a:extLst>
          </p:cNvPr>
          <p:cNvSpPr/>
          <p:nvPr/>
        </p:nvSpPr>
        <p:spPr>
          <a:xfrm>
            <a:off x="4814973" y="1581390"/>
            <a:ext cx="3251982" cy="1167918"/>
          </a:xfrm>
          <a:prstGeom prst="roundRect">
            <a:avLst>
              <a:gd name="adj" fmla="val 10662"/>
            </a:avLst>
          </a:prstGeom>
          <a:solidFill>
            <a:srgbClr val="FFFF99"/>
          </a:solidFill>
          <a:ln w="19050" cap="flat" cmpd="sng" algn="ctr">
            <a:solidFill>
              <a:schemeClr val="accent2">
                <a:lumMod val="60000"/>
                <a:lumOff val="40000"/>
              </a:scheme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19DAB074-4B40-B411-EAA0-5439104B8147}"/>
              </a:ext>
            </a:extLst>
          </p:cNvPr>
          <p:cNvCxnSpPr>
            <a:cxnSpLocks/>
          </p:cNvCxnSpPr>
          <p:nvPr/>
        </p:nvCxnSpPr>
        <p:spPr>
          <a:xfrm flipH="1">
            <a:off x="2567677" y="947789"/>
            <a:ext cx="914367" cy="685014"/>
          </a:xfrm>
          <a:prstGeom prst="bentConnector3">
            <a:avLst>
              <a:gd name="adj1" fmla="val 99740"/>
            </a:avLst>
          </a:prstGeom>
          <a:noFill/>
          <a:ln w="12700" cap="flat" cmpd="sng" algn="ctr">
            <a:solidFill>
              <a:sysClr val="windowText" lastClr="000000"/>
            </a:solidFill>
            <a:prstDash val="solid"/>
            <a:miter lim="800000"/>
            <a:headEnd type="none" w="med" len="med"/>
            <a:tailEnd type="triangle" w="med" len="med"/>
          </a:ln>
          <a:effectLst/>
        </p:spPr>
      </p:cxnSp>
      <p:cxnSp>
        <p:nvCxnSpPr>
          <p:cNvPr id="21" name="Connector: Elbow 20">
            <a:extLst>
              <a:ext uri="{FF2B5EF4-FFF2-40B4-BE49-F238E27FC236}">
                <a16:creationId xmlns:a16="http://schemas.microsoft.com/office/drawing/2014/main" id="{2CA1E4C7-62E0-12C4-5666-29016A9FDD9B}"/>
              </a:ext>
            </a:extLst>
          </p:cNvPr>
          <p:cNvCxnSpPr/>
          <p:nvPr/>
        </p:nvCxnSpPr>
        <p:spPr>
          <a:xfrm>
            <a:off x="5333875" y="947789"/>
            <a:ext cx="870236" cy="686601"/>
          </a:xfrm>
          <a:prstGeom prst="bentConnector3">
            <a:avLst>
              <a:gd name="adj1" fmla="val 99979"/>
            </a:avLst>
          </a:prstGeom>
          <a:noFill/>
          <a:ln w="12700" cap="flat" cmpd="sng" algn="ctr">
            <a:solidFill>
              <a:sysClr val="windowText" lastClr="000000"/>
            </a:solidFill>
            <a:prstDash val="solid"/>
            <a:miter lim="800000"/>
            <a:headEnd type="none" w="med" len="med"/>
            <a:tailEnd type="triangle" w="med" len="med"/>
          </a:ln>
          <a:effectLst/>
        </p:spPr>
      </p:cxnSp>
      <p:grpSp>
        <p:nvGrpSpPr>
          <p:cNvPr id="30" name="Group 29">
            <a:extLst>
              <a:ext uri="{FF2B5EF4-FFF2-40B4-BE49-F238E27FC236}">
                <a16:creationId xmlns:a16="http://schemas.microsoft.com/office/drawing/2014/main" id="{6BC6149D-BB01-C243-E0FF-36D5CFE6C1BF}"/>
              </a:ext>
            </a:extLst>
          </p:cNvPr>
          <p:cNvGrpSpPr/>
          <p:nvPr/>
        </p:nvGrpSpPr>
        <p:grpSpPr>
          <a:xfrm>
            <a:off x="823315" y="3235784"/>
            <a:ext cx="4205885" cy="1205984"/>
            <a:chOff x="508025" y="3376078"/>
            <a:chExt cx="4348013" cy="1205984"/>
          </a:xfrm>
        </p:grpSpPr>
        <p:pic>
          <p:nvPicPr>
            <p:cNvPr id="25" name="Picture 24" descr="What are some common protein myths? - Gravity Fitness Equipment">
              <a:extLst>
                <a:ext uri="{FF2B5EF4-FFF2-40B4-BE49-F238E27FC236}">
                  <a16:creationId xmlns:a16="http://schemas.microsoft.com/office/drawing/2014/main" id="{8F5876F2-1A80-80B1-D4D9-7225CFE32C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4928" y="3404005"/>
              <a:ext cx="1175572" cy="784768"/>
            </a:xfrm>
            <a:prstGeom prst="rect">
              <a:avLst/>
            </a:prstGeom>
            <a:noFill/>
            <a:ln>
              <a:noFill/>
            </a:ln>
          </p:spPr>
        </p:pic>
        <p:pic>
          <p:nvPicPr>
            <p:cNvPr id="26" name="Picture 25" descr="Những công dụng hữu ích từ khoai lang | VTV.VN">
              <a:extLst>
                <a:ext uri="{FF2B5EF4-FFF2-40B4-BE49-F238E27FC236}">
                  <a16:creationId xmlns:a16="http://schemas.microsoft.com/office/drawing/2014/main" id="{D769B421-7A74-8CC2-CA46-C89E7CD4B9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25" y="3376078"/>
              <a:ext cx="1299994" cy="812695"/>
            </a:xfrm>
            <a:prstGeom prst="rect">
              <a:avLst/>
            </a:prstGeom>
            <a:noFill/>
            <a:ln>
              <a:noFill/>
            </a:ln>
          </p:spPr>
        </p:pic>
        <p:pic>
          <p:nvPicPr>
            <p:cNvPr id="27" name="Picture 26" descr="Thiên trúc hoàng – Vị thuốc hay trong thân cây nứa • Starfoods Exim JSC -  Chuyên nông nghiệp và dược liệu sạch">
              <a:extLst>
                <a:ext uri="{FF2B5EF4-FFF2-40B4-BE49-F238E27FC236}">
                  <a16:creationId xmlns:a16="http://schemas.microsoft.com/office/drawing/2014/main" id="{6404F40F-C28C-11E9-BC60-700394652C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628"/>
            <a:stretch/>
          </p:blipFill>
          <p:spPr bwMode="auto">
            <a:xfrm>
              <a:off x="1791595" y="3408506"/>
              <a:ext cx="1221423" cy="768985"/>
            </a:xfrm>
            <a:prstGeom prst="rect">
              <a:avLst/>
            </a:prstGeom>
            <a:noFill/>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38DD3004-642D-C0FF-6A47-5290A6F4F906}"/>
                </a:ext>
              </a:extLst>
            </p:cNvPr>
            <p:cNvSpPr txBox="1"/>
            <p:nvPr/>
          </p:nvSpPr>
          <p:spPr>
            <a:xfrm>
              <a:off x="644257" y="4202984"/>
              <a:ext cx="4211781" cy="379078"/>
            </a:xfrm>
            <a:prstGeom prst="rect">
              <a:avLst/>
            </a:prstGeom>
            <a:noFill/>
          </p:spPr>
          <p:txBody>
            <a:bodyPr wrap="square">
              <a:spAutoFit/>
            </a:bodyPr>
            <a:lstStyle/>
            <a:p>
              <a:pPr marL="0" marR="0" algn="just">
                <a:lnSpc>
                  <a:spcPct val="130000"/>
                </a:lnSpc>
                <a:spcBef>
                  <a:spcPts val="0"/>
                </a:spcBef>
                <a:spcAft>
                  <a:spcPts val="0"/>
                </a:spcAft>
              </a:pP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bột</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cellulose,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tơ</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tằm</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protein,…</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52" name="Group 2051">
            <a:extLst>
              <a:ext uri="{FF2B5EF4-FFF2-40B4-BE49-F238E27FC236}">
                <a16:creationId xmlns:a16="http://schemas.microsoft.com/office/drawing/2014/main" id="{19D5B1C5-39F3-A64F-B8AD-E1839111B465}"/>
              </a:ext>
            </a:extLst>
          </p:cNvPr>
          <p:cNvGrpSpPr/>
          <p:nvPr/>
        </p:nvGrpSpPr>
        <p:grpSpPr>
          <a:xfrm>
            <a:off x="4882665" y="3210299"/>
            <a:ext cx="3395616" cy="1212041"/>
            <a:chOff x="4487810" y="3346239"/>
            <a:chExt cx="3395616" cy="1212041"/>
          </a:xfrm>
        </p:grpSpPr>
        <p:sp>
          <p:nvSpPr>
            <p:cNvPr id="31" name="Rectangle: Rounded Corners 30">
              <a:extLst>
                <a:ext uri="{FF2B5EF4-FFF2-40B4-BE49-F238E27FC236}">
                  <a16:creationId xmlns:a16="http://schemas.microsoft.com/office/drawing/2014/main" id="{528E3678-AE37-5087-C354-15B0F828BB57}"/>
                </a:ext>
              </a:extLst>
            </p:cNvPr>
            <p:cNvSpPr>
              <a:spLocks noChangeAspect="1"/>
            </p:cNvSpPr>
            <p:nvPr/>
          </p:nvSpPr>
          <p:spPr>
            <a:xfrm>
              <a:off x="4487810" y="3346239"/>
              <a:ext cx="1068563" cy="814144"/>
            </a:xfrm>
            <a:prstGeom prst="roundRect">
              <a:avLst/>
            </a:prstGeom>
            <a:blipFill dpi="0" rotWithShape="0">
              <a:blip r:embed="rId6" cstate="print">
                <a:alphaModFix/>
                <a:extLst>
                  <a:ext uri="{28A0092B-C50C-407E-A947-70E740481C1C}">
                    <a14:useLocalDpi xmlns:a14="http://schemas.microsoft.com/office/drawing/2010/main" val="0"/>
                  </a:ext>
                </a:extLst>
              </a:blip>
              <a:srcRect/>
              <a:stretch>
                <a:fillRect l="10283" r="10283"/>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Rounded Corners 2047">
              <a:extLst>
                <a:ext uri="{FF2B5EF4-FFF2-40B4-BE49-F238E27FC236}">
                  <a16:creationId xmlns:a16="http://schemas.microsoft.com/office/drawing/2014/main" id="{868DDC49-6F53-9957-757C-B46CC873081C}"/>
                </a:ext>
              </a:extLst>
            </p:cNvPr>
            <p:cNvSpPr>
              <a:spLocks noChangeAspect="1"/>
            </p:cNvSpPr>
            <p:nvPr>
              <p:custDataLst>
                <p:tags r:id="rId1"/>
              </p:custDataLst>
            </p:nvPr>
          </p:nvSpPr>
          <p:spPr>
            <a:xfrm>
              <a:off x="5566369" y="3382909"/>
              <a:ext cx="1068563" cy="814144"/>
            </a:xfrm>
            <a:prstGeom prst="roundRect">
              <a:avLst/>
            </a:prstGeom>
            <a:blipFill dpi="0" rotWithShape="0">
              <a:blip r:embed="rId7" cstate="print">
                <a:alphaModFix/>
                <a:extLst>
                  <a:ext uri="{28A0092B-C50C-407E-A947-70E740481C1C}">
                    <a14:useLocalDpi xmlns:a14="http://schemas.microsoft.com/office/drawing/2010/main" val="0"/>
                  </a:ext>
                </a:extLst>
              </a:blip>
              <a:srcRect/>
              <a:stretch>
                <a:fillRect l="-17725" r="-177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Rounded Corners 2048">
              <a:extLst>
                <a:ext uri="{FF2B5EF4-FFF2-40B4-BE49-F238E27FC236}">
                  <a16:creationId xmlns:a16="http://schemas.microsoft.com/office/drawing/2014/main" id="{1046930B-C9CF-A1CC-CE04-BE1002A97068}"/>
                </a:ext>
              </a:extLst>
            </p:cNvPr>
            <p:cNvSpPr>
              <a:spLocks noChangeAspect="1"/>
            </p:cNvSpPr>
            <p:nvPr/>
          </p:nvSpPr>
          <p:spPr>
            <a:xfrm>
              <a:off x="6773073" y="3382909"/>
              <a:ext cx="1068563" cy="814144"/>
            </a:xfrm>
            <a:prstGeom prst="roundRect">
              <a:avLst/>
            </a:prstGeom>
            <a:blipFill dpi="0" rotWithShape="0">
              <a:blip r:embed="rId8" cstate="print">
                <a:alphaModFix/>
                <a:extLst>
                  <a:ext uri="{28A0092B-C50C-407E-A947-70E740481C1C}">
                    <a14:useLocalDpi xmlns:a14="http://schemas.microsoft.com/office/drawing/2010/main" val="0"/>
                  </a:ext>
                </a:extLst>
              </a:blip>
              <a:srcRect/>
              <a:stretch>
                <a:fillRect t="-15625" b="-156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TextBox 2050">
              <a:extLst>
                <a:ext uri="{FF2B5EF4-FFF2-40B4-BE49-F238E27FC236}">
                  <a16:creationId xmlns:a16="http://schemas.microsoft.com/office/drawing/2014/main" id="{09163E83-CACE-C93B-936C-B89A31133716}"/>
                </a:ext>
              </a:extLst>
            </p:cNvPr>
            <p:cNvSpPr txBox="1"/>
            <p:nvPr/>
          </p:nvSpPr>
          <p:spPr>
            <a:xfrm>
              <a:off x="4802739" y="4179202"/>
              <a:ext cx="3080687" cy="379078"/>
            </a:xfrm>
            <a:prstGeom prst="rect">
              <a:avLst/>
            </a:prstGeom>
            <a:noFill/>
          </p:spPr>
          <p:txBody>
            <a:bodyPr wrap="square">
              <a:spAutoFit/>
            </a:bodyPr>
            <a:lstStyle>
              <a:defPPr marR="0" lvl="0" algn="l" rtl="0">
                <a:lnSpc>
                  <a:spcPct val="100000"/>
                </a:lnSpc>
                <a:spcBef>
                  <a:spcPts val="0"/>
                </a:spcBef>
                <a:spcAft>
                  <a:spcPts val="0"/>
                </a:spcAft>
              </a:defPPr>
              <a:lvl1pPr marL="0" algn="just">
                <a:lnSpc>
                  <a:spcPct val="130000"/>
                </a:lnSpc>
                <a:defRPr sz="1600" kern="100">
                  <a:effectLst/>
                  <a:latin typeface="Arial" panose="020B0604020202020204" pitchFamily="34" charset="0"/>
                  <a:ea typeface="Calibri" panose="020F0502020204030204" pitchFamily="34" charset="0"/>
                  <a:cs typeface="Arial" panose="020B0604020202020204" pitchFamily="34" charset="0"/>
                </a:defRPr>
              </a:lvl1pPr>
            </a:lstStyle>
            <a:p>
              <a:r>
                <a:rPr lang="en-US" dirty="0" err="1"/>
                <a:t>Ví</a:t>
              </a:r>
              <a:r>
                <a:rPr lang="en-US" dirty="0"/>
                <a:t> </a:t>
              </a:r>
              <a:r>
                <a:rPr lang="en-US" dirty="0" err="1"/>
                <a:t>dụ</a:t>
              </a:r>
              <a:r>
                <a:rPr lang="en-US" dirty="0"/>
                <a:t>: </a:t>
              </a:r>
              <a:r>
                <a:rPr lang="en-US" dirty="0" err="1"/>
                <a:t>nhựa</a:t>
              </a:r>
              <a:r>
                <a:rPr lang="en-US" dirty="0"/>
                <a:t> PE, PVC, PP,…</a:t>
              </a:r>
            </a:p>
          </p:txBody>
        </p:sp>
      </p:grpSp>
    </p:spTree>
    <p:extLst>
      <p:ext uri="{BB962C8B-B14F-4D97-AF65-F5344CB8AC3E}">
        <p14:creationId xmlns:p14="http://schemas.microsoft.com/office/powerpoint/2010/main" val="18147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736717" y="671419"/>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028114" y="671300"/>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 name="Group 3">
            <a:extLst>
              <a:ext uri="{FF2B5EF4-FFF2-40B4-BE49-F238E27FC236}">
                <a16:creationId xmlns:a16="http://schemas.microsoft.com/office/drawing/2014/main" id="{FC244398-B860-C08E-F710-4D3EB1D7941B}"/>
              </a:ext>
            </a:extLst>
          </p:cNvPr>
          <p:cNvGrpSpPr/>
          <p:nvPr/>
        </p:nvGrpSpPr>
        <p:grpSpPr>
          <a:xfrm>
            <a:off x="556942" y="875045"/>
            <a:ext cx="3176756" cy="840348"/>
            <a:chOff x="401011" y="1667077"/>
            <a:chExt cx="3205074" cy="1120464"/>
          </a:xfrm>
        </p:grpSpPr>
        <p:sp>
          <p:nvSpPr>
            <p:cNvPr id="7" name="Rounded Rectangle 11">
              <a:extLst>
                <a:ext uri="{FF2B5EF4-FFF2-40B4-BE49-F238E27FC236}">
                  <a16:creationId xmlns:a16="http://schemas.microsoft.com/office/drawing/2014/main" id="{F47C6EB0-7450-9838-F99A-FEBC49A8ABA0}"/>
                </a:ext>
              </a:extLst>
            </p:cNvPr>
            <p:cNvSpPr/>
            <p:nvPr/>
          </p:nvSpPr>
          <p:spPr>
            <a:xfrm>
              <a:off x="2834611" y="1667077"/>
              <a:ext cx="771474" cy="1120464"/>
            </a:xfrm>
            <a:prstGeom prst="roundRect">
              <a:avLst>
                <a:gd name="adj" fmla="val 9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8" name="Rounded Rectangle 10">
              <a:extLst>
                <a:ext uri="{FF2B5EF4-FFF2-40B4-BE49-F238E27FC236}">
                  <a16:creationId xmlns:a16="http://schemas.microsoft.com/office/drawing/2014/main" id="{F0A1B0C7-DB2F-AE4A-1000-F3AE2EC4F409}"/>
                </a:ext>
              </a:extLst>
            </p:cNvPr>
            <p:cNvSpPr/>
            <p:nvPr/>
          </p:nvSpPr>
          <p:spPr>
            <a:xfrm>
              <a:off x="401011" y="1763712"/>
              <a:ext cx="2892683" cy="866774"/>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Polymer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thiên</a:t>
              </a: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nhiên</a:t>
              </a: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grpSp>
      <p:grpSp>
        <p:nvGrpSpPr>
          <p:cNvPr id="11" name="Group 10">
            <a:extLst>
              <a:ext uri="{FF2B5EF4-FFF2-40B4-BE49-F238E27FC236}">
                <a16:creationId xmlns:a16="http://schemas.microsoft.com/office/drawing/2014/main" id="{DA4954F7-D8C4-A0FC-A3D7-45A522352149}"/>
              </a:ext>
            </a:extLst>
          </p:cNvPr>
          <p:cNvGrpSpPr/>
          <p:nvPr/>
        </p:nvGrpSpPr>
        <p:grpSpPr>
          <a:xfrm>
            <a:off x="5056160" y="905880"/>
            <a:ext cx="3225935" cy="920572"/>
            <a:chOff x="-448655" y="1747592"/>
            <a:chExt cx="4301246" cy="1227429"/>
          </a:xfrm>
        </p:grpSpPr>
        <p:sp>
          <p:nvSpPr>
            <p:cNvPr id="12" name="Rounded Rectangle 14">
              <a:extLst>
                <a:ext uri="{FF2B5EF4-FFF2-40B4-BE49-F238E27FC236}">
                  <a16:creationId xmlns:a16="http://schemas.microsoft.com/office/drawing/2014/main" id="{D08DCE83-98BD-0CC6-86DD-28F410C576E5}"/>
                </a:ext>
              </a:extLst>
            </p:cNvPr>
            <p:cNvSpPr/>
            <p:nvPr/>
          </p:nvSpPr>
          <p:spPr>
            <a:xfrm>
              <a:off x="2835177" y="1747592"/>
              <a:ext cx="1017414" cy="1227429"/>
            </a:xfrm>
            <a:prstGeom prst="roundRect">
              <a:avLst>
                <a:gd name="adj" fmla="val 9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1" name="Rounded Rectangle 15">
              <a:extLst>
                <a:ext uri="{FF2B5EF4-FFF2-40B4-BE49-F238E27FC236}">
                  <a16:creationId xmlns:a16="http://schemas.microsoft.com/office/drawing/2014/main" id="{D01F6E81-23BC-5651-3591-D7AEAD3FB281}"/>
                </a:ext>
              </a:extLst>
            </p:cNvPr>
            <p:cNvSpPr/>
            <p:nvPr/>
          </p:nvSpPr>
          <p:spPr>
            <a:xfrm>
              <a:off x="-448655" y="1844227"/>
              <a:ext cx="3655494" cy="866776"/>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Polymer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tổng</a:t>
              </a: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24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hợp</a:t>
              </a:r>
              <a:endPar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25" name="Rectangle 19">
            <a:extLst>
              <a:ext uri="{FF2B5EF4-FFF2-40B4-BE49-F238E27FC236}">
                <a16:creationId xmlns:a16="http://schemas.microsoft.com/office/drawing/2014/main" id="{A2FCD405-4972-C648-1DE0-B381FB326311}"/>
              </a:ext>
            </a:extLst>
          </p:cNvPr>
          <p:cNvSpPr>
            <a:spLocks noChangeAspect="1"/>
          </p:cNvSpPr>
          <p:nvPr/>
        </p:nvSpPr>
        <p:spPr>
          <a:xfrm>
            <a:off x="355426" y="2080401"/>
            <a:ext cx="2067059" cy="20147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0">
            <a:blip r:embed="rId2" cstate="print">
              <a:alphaModFix/>
              <a:extLst>
                <a:ext uri="{28A0092B-C50C-407E-A947-70E740481C1C}">
                  <a14:useLocalDpi xmlns:a14="http://schemas.microsoft.com/office/drawing/2010/main" val="0"/>
                </a:ext>
              </a:extLst>
            </a:blip>
            <a:srcRect/>
            <a:stretch>
              <a:fillRect l="-18551" r="-185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19">
            <a:extLst>
              <a:ext uri="{FF2B5EF4-FFF2-40B4-BE49-F238E27FC236}">
                <a16:creationId xmlns:a16="http://schemas.microsoft.com/office/drawing/2014/main" id="{7AA7B0FB-49E7-957F-BEAF-E70E575D9414}"/>
              </a:ext>
            </a:extLst>
          </p:cNvPr>
          <p:cNvSpPr>
            <a:spLocks noChangeAspect="1"/>
          </p:cNvSpPr>
          <p:nvPr/>
        </p:nvSpPr>
        <p:spPr>
          <a:xfrm>
            <a:off x="4449564" y="2069897"/>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0">
            <a:blip r:embed="rId3" cstate="print">
              <a:alphaModFix/>
              <a:extLst>
                <a:ext uri="{28A0092B-C50C-407E-A947-70E740481C1C}">
                  <a14:useLocalDpi xmlns:a14="http://schemas.microsoft.com/office/drawing/2010/main" val="0"/>
                </a:ext>
              </a:extLst>
            </a:blip>
            <a:srcRect/>
            <a:stretch>
              <a:fillRect l="-22747" r="-227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8" name="TextBox 25">
            <a:extLst>
              <a:ext uri="{FF2B5EF4-FFF2-40B4-BE49-F238E27FC236}">
                <a16:creationId xmlns:a16="http://schemas.microsoft.com/office/drawing/2014/main" id="{8811DD98-48D0-08B7-F648-C96243F50FD3}"/>
              </a:ext>
            </a:extLst>
          </p:cNvPr>
          <p:cNvSpPr txBox="1">
            <a:spLocks noChangeArrowheads="1"/>
          </p:cNvSpPr>
          <p:nvPr/>
        </p:nvSpPr>
        <p:spPr bwMode="auto">
          <a:xfrm>
            <a:off x="1036665" y="4181409"/>
            <a:ext cx="9098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Bông</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29" name="TextBox 25">
            <a:extLst>
              <a:ext uri="{FF2B5EF4-FFF2-40B4-BE49-F238E27FC236}">
                <a16:creationId xmlns:a16="http://schemas.microsoft.com/office/drawing/2014/main" id="{AABBE32E-7797-5C2A-86E3-2D153BF0BB92}"/>
              </a:ext>
            </a:extLst>
          </p:cNvPr>
          <p:cNvSpPr txBox="1">
            <a:spLocks noChangeArrowheads="1"/>
          </p:cNvSpPr>
          <p:nvPr/>
        </p:nvSpPr>
        <p:spPr bwMode="auto">
          <a:xfrm>
            <a:off x="5000533" y="420197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PVC</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31" name="Rectangle 19">
            <a:extLst>
              <a:ext uri="{FF2B5EF4-FFF2-40B4-BE49-F238E27FC236}">
                <a16:creationId xmlns:a16="http://schemas.microsoft.com/office/drawing/2014/main" id="{11C26AD6-CF44-0D73-065A-FF2B125D07AB}"/>
              </a:ext>
            </a:extLst>
          </p:cNvPr>
          <p:cNvSpPr>
            <a:spLocks noChangeAspect="1"/>
          </p:cNvSpPr>
          <p:nvPr/>
        </p:nvSpPr>
        <p:spPr>
          <a:xfrm>
            <a:off x="1864803" y="2123218"/>
            <a:ext cx="2067059" cy="20147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2" name="TextBox 25">
            <a:extLst>
              <a:ext uri="{FF2B5EF4-FFF2-40B4-BE49-F238E27FC236}">
                <a16:creationId xmlns:a16="http://schemas.microsoft.com/office/drawing/2014/main" id="{44282F84-036B-2BD5-F719-F4054D839B86}"/>
              </a:ext>
            </a:extLst>
          </p:cNvPr>
          <p:cNvSpPr txBox="1">
            <a:spLocks noChangeArrowheads="1"/>
          </p:cNvSpPr>
          <p:nvPr/>
        </p:nvSpPr>
        <p:spPr bwMode="auto">
          <a:xfrm>
            <a:off x="2282117" y="4180790"/>
            <a:ext cx="966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Lúa</a:t>
            </a: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0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mì</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33" name="Rectangle 19">
            <a:extLst>
              <a:ext uri="{FF2B5EF4-FFF2-40B4-BE49-F238E27FC236}">
                <a16:creationId xmlns:a16="http://schemas.microsoft.com/office/drawing/2014/main" id="{D0968CDF-BCE7-BF7C-D12D-4D204EF5B3E0}"/>
              </a:ext>
            </a:extLst>
          </p:cNvPr>
          <p:cNvSpPr>
            <a:spLocks noChangeAspect="1"/>
          </p:cNvSpPr>
          <p:nvPr/>
        </p:nvSpPr>
        <p:spPr>
          <a:xfrm>
            <a:off x="5849098" y="2049468"/>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4" name="Rectangle 19">
            <a:extLst>
              <a:ext uri="{FF2B5EF4-FFF2-40B4-BE49-F238E27FC236}">
                <a16:creationId xmlns:a16="http://schemas.microsoft.com/office/drawing/2014/main" id="{00EB0484-ECFF-70C3-C0BC-D3611388F9A4}"/>
              </a:ext>
            </a:extLst>
          </p:cNvPr>
          <p:cNvSpPr>
            <a:spLocks noChangeAspect="1"/>
          </p:cNvSpPr>
          <p:nvPr/>
        </p:nvSpPr>
        <p:spPr>
          <a:xfrm>
            <a:off x="7248632" y="2049467"/>
            <a:ext cx="2066925" cy="2014855"/>
          </a:xfrm>
          <a:custGeom>
            <a:avLst/>
            <a:gdLst>
              <a:gd name="connsiteX0" fmla="*/ 0 w 2756079"/>
              <a:gd name="connsiteY0" fmla="*/ 0 h 2686340"/>
              <a:gd name="connsiteX1" fmla="*/ 2756079 w 2756079"/>
              <a:gd name="connsiteY1" fmla="*/ 0 h 2686340"/>
              <a:gd name="connsiteX2" fmla="*/ 2756079 w 2756079"/>
              <a:gd name="connsiteY2" fmla="*/ 2686340 h 2686340"/>
              <a:gd name="connsiteX3" fmla="*/ 0 w 2756079"/>
              <a:gd name="connsiteY3" fmla="*/ 2686340 h 2686340"/>
              <a:gd name="connsiteX4" fmla="*/ 0 w 2756079"/>
              <a:gd name="connsiteY4" fmla="*/ 0 h 2686340"/>
              <a:gd name="connsiteX0-1" fmla="*/ 0 w 2756079"/>
              <a:gd name="connsiteY0-2" fmla="*/ 0 h 2686340"/>
              <a:gd name="connsiteX1-3" fmla="*/ 2756079 w 2756079"/>
              <a:gd name="connsiteY1-4" fmla="*/ 425003 h 2686340"/>
              <a:gd name="connsiteX2-5" fmla="*/ 2756079 w 2756079"/>
              <a:gd name="connsiteY2-6" fmla="*/ 2686340 h 2686340"/>
              <a:gd name="connsiteX3-7" fmla="*/ 0 w 2756079"/>
              <a:gd name="connsiteY3-8" fmla="*/ 2686340 h 2686340"/>
              <a:gd name="connsiteX4-9" fmla="*/ 0 w 2756079"/>
              <a:gd name="connsiteY4-10" fmla="*/ 0 h 2686340"/>
              <a:gd name="connsiteX0-11" fmla="*/ 0 w 2756079"/>
              <a:gd name="connsiteY0-12" fmla="*/ 0 h 2686340"/>
              <a:gd name="connsiteX1-13" fmla="*/ 2756079 w 2756079"/>
              <a:gd name="connsiteY1-14" fmla="*/ 425003 h 2686340"/>
              <a:gd name="connsiteX2-15" fmla="*/ 2743200 w 2756079"/>
              <a:gd name="connsiteY2-16" fmla="*/ 2274216 h 2686340"/>
              <a:gd name="connsiteX3-17" fmla="*/ 0 w 2756079"/>
              <a:gd name="connsiteY3-18" fmla="*/ 2686340 h 2686340"/>
              <a:gd name="connsiteX4-19" fmla="*/ 0 w 2756079"/>
              <a:gd name="connsiteY4-20" fmla="*/ 0 h 26863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56079" h="2686340">
                <a:moveTo>
                  <a:pt x="0" y="0"/>
                </a:moveTo>
                <a:lnTo>
                  <a:pt x="2756079" y="425003"/>
                </a:lnTo>
                <a:lnTo>
                  <a:pt x="2743200" y="2274216"/>
                </a:lnTo>
                <a:lnTo>
                  <a:pt x="0" y="2686340"/>
                </a:lnTo>
                <a:lnTo>
                  <a:pt x="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35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5" name="TextBox 25">
            <a:extLst>
              <a:ext uri="{FF2B5EF4-FFF2-40B4-BE49-F238E27FC236}">
                <a16:creationId xmlns:a16="http://schemas.microsoft.com/office/drawing/2014/main" id="{637C61BF-7042-36DB-1BFD-E1FAF3274EC3}"/>
              </a:ext>
            </a:extLst>
          </p:cNvPr>
          <p:cNvSpPr txBox="1">
            <a:spLocks noChangeArrowheads="1"/>
          </p:cNvSpPr>
          <p:nvPr/>
        </p:nvSpPr>
        <p:spPr bwMode="auto">
          <a:xfrm>
            <a:off x="6555260" y="420197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PP</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36" name="TextBox 25">
            <a:extLst>
              <a:ext uri="{FF2B5EF4-FFF2-40B4-BE49-F238E27FC236}">
                <a16:creationId xmlns:a16="http://schemas.microsoft.com/office/drawing/2014/main" id="{359F2566-A98C-2979-D63B-B9A702BDBDA5}"/>
              </a:ext>
            </a:extLst>
          </p:cNvPr>
          <p:cNvSpPr txBox="1">
            <a:spLocks noChangeArrowheads="1"/>
          </p:cNvSpPr>
          <p:nvPr/>
        </p:nvSpPr>
        <p:spPr bwMode="auto">
          <a:xfrm>
            <a:off x="7801574" y="4195468"/>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PE</a:t>
            </a:r>
            <a:endParaRPr kumimoji="0" lang="zh-CN" altLang="en-US" sz="20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014B1E50-FFFC-FAB0-0398-8876BEF2C9EC}"/>
              </a:ext>
            </a:extLst>
          </p:cNvPr>
          <p:cNvGrpSpPr/>
          <p:nvPr/>
        </p:nvGrpSpPr>
        <p:grpSpPr>
          <a:xfrm>
            <a:off x="200802" y="167443"/>
            <a:ext cx="2021817" cy="414649"/>
            <a:chOff x="170000" y="66797"/>
            <a:chExt cx="2021817" cy="414649"/>
          </a:xfrm>
        </p:grpSpPr>
        <p:sp>
          <p:nvSpPr>
            <p:cNvPr id="6" name="Google Shape;3441;p47">
              <a:extLst>
                <a:ext uri="{FF2B5EF4-FFF2-40B4-BE49-F238E27FC236}">
                  <a16:creationId xmlns:a16="http://schemas.microsoft.com/office/drawing/2014/main" id="{6447D46C-8ED1-B6AE-52AC-E317CCFA26E5}"/>
                </a:ext>
              </a:extLst>
            </p:cNvPr>
            <p:cNvSpPr txBox="1">
              <a:spLocks/>
            </p:cNvSpPr>
            <p:nvPr/>
          </p:nvSpPr>
          <p:spPr>
            <a:xfrm>
              <a:off x="454517" y="66797"/>
              <a:ext cx="17373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Phân</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Loại</a:t>
              </a:r>
              <a:endParaRPr lang="en-US" sz="1800" dirty="0">
                <a:solidFill>
                  <a:srgbClr val="E76A16"/>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F7A0361-EF95-33A8-0C1E-C0B78AB7A524}"/>
                </a:ext>
              </a:extLst>
            </p:cNvPr>
            <p:cNvGrpSpPr/>
            <p:nvPr/>
          </p:nvGrpSpPr>
          <p:grpSpPr>
            <a:xfrm>
              <a:off x="170000" y="76831"/>
              <a:ext cx="516920" cy="404615"/>
              <a:chOff x="1302846" y="820686"/>
              <a:chExt cx="2194424" cy="1717668"/>
            </a:xfrm>
          </p:grpSpPr>
          <p:sp>
            <p:nvSpPr>
              <p:cNvPr id="13" name="Google Shape;3481;p50">
                <a:extLst>
                  <a:ext uri="{FF2B5EF4-FFF2-40B4-BE49-F238E27FC236}">
                    <a16:creationId xmlns:a16="http://schemas.microsoft.com/office/drawing/2014/main" id="{A87607B6-6B7B-7500-3190-B34FA8AABAF8}"/>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4" name="Google Shape;3483;p50">
                <a:extLst>
                  <a:ext uri="{FF2B5EF4-FFF2-40B4-BE49-F238E27FC236}">
                    <a16:creationId xmlns:a16="http://schemas.microsoft.com/office/drawing/2014/main" id="{6002B032-CF98-8226-6404-0C46DC3ABB42}"/>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400" b="1" dirty="0">
                    <a:solidFill>
                      <a:srgbClr val="E76A16"/>
                    </a:solidFill>
                    <a:latin typeface="Fira Sans Black" panose="020B0A03050000020004" pitchFamily="34" charset="0"/>
                    <a:cs typeface="Arial" panose="020B0604020202020204" pitchFamily="34" charset="0"/>
                  </a:rPr>
                  <a:t>I.1</a:t>
                </a:r>
                <a:endParaRPr lang="en" b="1" dirty="0">
                  <a:solidFill>
                    <a:srgbClr val="E76A16"/>
                  </a:solidFill>
                  <a:latin typeface="Fira Sans Black" panose="020B0A03050000020004" pitchFamily="34" charset="0"/>
                  <a:cs typeface="Arial" panose="020B0604020202020204" pitchFamily="34" charset="0"/>
                </a:endParaRPr>
              </a:p>
            </p:txBody>
          </p:sp>
        </p:grpSp>
      </p:grpSp>
    </p:spTree>
    <p:extLst>
      <p:ext uri="{BB962C8B-B14F-4D97-AF65-F5344CB8AC3E}">
        <p14:creationId xmlns:p14="http://schemas.microsoft.com/office/powerpoint/2010/main" val="33342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25" grpId="0" animBg="1"/>
      <p:bldP spid="26" grpId="0" animBg="1"/>
      <p:bldP spid="28" grpId="0"/>
      <p:bldP spid="29" grpId="0"/>
      <p:bldP spid="31" grpId="0" animBg="1"/>
      <p:bldP spid="32" grpId="0"/>
      <p:bldP spid="33" grpId="0" animBg="1"/>
      <p:bldP spid="34" grpId="0" animBg="1"/>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a:extLst>
              <a:ext uri="{FF2B5EF4-FFF2-40B4-BE49-F238E27FC236}">
                <a16:creationId xmlns:a16="http://schemas.microsoft.com/office/drawing/2014/main" id="{04230DE6-FA76-BB4E-9D5B-D9141C6EB249}"/>
              </a:ext>
            </a:extLst>
          </p:cNvPr>
          <p:cNvGrpSpPr/>
          <p:nvPr/>
        </p:nvGrpSpPr>
        <p:grpSpPr>
          <a:xfrm>
            <a:off x="229767" y="576224"/>
            <a:ext cx="8684465" cy="2412946"/>
            <a:chOff x="229767" y="158804"/>
            <a:chExt cx="8684465" cy="2412946"/>
          </a:xfrm>
        </p:grpSpPr>
        <p:pic>
          <p:nvPicPr>
            <p:cNvPr id="1026" name="Picture 2" descr="Sticker bright blue shirt with coathanger">
              <a:extLst>
                <a:ext uri="{FF2B5EF4-FFF2-40B4-BE49-F238E27FC236}">
                  <a16:creationId xmlns:a16="http://schemas.microsoft.com/office/drawing/2014/main" id="{6E78B6FD-0D48-C0F7-E96D-3F58D8CBC7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0"/>
            <a:stretch/>
          </p:blipFill>
          <p:spPr bwMode="auto">
            <a:xfrm>
              <a:off x="229767" y="158804"/>
              <a:ext cx="2063159" cy="24129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t of some color vector souvenir pens">
              <a:extLst>
                <a:ext uri="{FF2B5EF4-FFF2-40B4-BE49-F238E27FC236}">
                  <a16:creationId xmlns:a16="http://schemas.microsoft.com/office/drawing/2014/main" id="{DFBF5120-AD61-9272-CAD6-ECC42F9545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8" b="8827"/>
            <a:stretch/>
          </p:blipFill>
          <p:spPr bwMode="auto">
            <a:xfrm>
              <a:off x="2333147" y="957534"/>
              <a:ext cx="1560970" cy="12939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ots collection design">
              <a:extLst>
                <a:ext uri="{FF2B5EF4-FFF2-40B4-BE49-F238E27FC236}">
                  <a16:creationId xmlns:a16="http://schemas.microsoft.com/office/drawing/2014/main" id="{25C6557F-EE54-C8BC-9E34-3C7424CD01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6205" r="8071" b="51196"/>
            <a:stretch/>
          </p:blipFill>
          <p:spPr bwMode="auto">
            <a:xfrm>
              <a:off x="3934337" y="815714"/>
              <a:ext cx="1552755" cy="15775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 Loại Cút Nối Ống Nước Kèm Lưu Ý Khi Mua Sử Dụng">
              <a:extLst>
                <a:ext uri="{FF2B5EF4-FFF2-40B4-BE49-F238E27FC236}">
                  <a16:creationId xmlns:a16="http://schemas.microsoft.com/office/drawing/2014/main" id="{3A250C54-29F0-4541-900E-CF38D3C95C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44" t="9434" r="4337"/>
            <a:stretch/>
          </p:blipFill>
          <p:spPr bwMode="auto">
            <a:xfrm>
              <a:off x="5397037" y="1130945"/>
              <a:ext cx="1918163" cy="11205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pair of blue sandals">
              <a:extLst>
                <a:ext uri="{FF2B5EF4-FFF2-40B4-BE49-F238E27FC236}">
                  <a16:creationId xmlns:a16="http://schemas.microsoft.com/office/drawing/2014/main" id="{4197BDC0-6317-AFC8-2D3A-DC6F0C244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876207"/>
              <a:ext cx="1599032" cy="131294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B74DE274-4FB7-67D1-4E1A-236EA3992B65}"/>
              </a:ext>
            </a:extLst>
          </p:cNvPr>
          <p:cNvSpPr/>
          <p:nvPr/>
        </p:nvSpPr>
        <p:spPr>
          <a:xfrm>
            <a:off x="873687" y="2989170"/>
            <a:ext cx="7495863" cy="1815882"/>
          </a:xfrm>
          <a:prstGeom prst="rect">
            <a:avLst/>
          </a:prstGeom>
        </p:spPr>
        <p:txBody>
          <a:bodyPr wrap="square">
            <a:spAutoFit/>
          </a:bodyPr>
          <a:lstStyle/>
          <a:p>
            <a:pPr algn="ctr"/>
            <a:r>
              <a:rPr lang="vi-VN" sz="2800" dirty="0">
                <a:latin typeface="Arial" panose="020B0604020202020204" pitchFamily="34" charset="0"/>
                <a:ea typeface="Courier New" panose="02070309020205020404" pitchFamily="49" charset="0"/>
                <a:cs typeface="Arial" panose="020B0604020202020204" pitchFamily="34" charset="0"/>
              </a:rPr>
              <a:t>Vật liệu polymer được sử dụng rộng rãi trong đời sống hằng ngày cũng như trong công nghiệp. Vậy polymer là gì và có đặc điểm cấu tạo, tính chất như thế nào?</a:t>
            </a:r>
            <a:r>
              <a:rPr lang="en-US" sz="2800" dirty="0">
                <a:latin typeface="Arial" panose="020B0604020202020204" pitchFamily="34" charset="0"/>
                <a:ea typeface="Courier New" panose="02070309020205020404" pitchFamily="49"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51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349540" y="116239"/>
            <a:ext cx="6056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Em</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hãy</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phân</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loại</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các</a:t>
            </a:r>
            <a:r>
              <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 polymer </a:t>
            </a:r>
            <a:r>
              <a:rPr kumimoji="0" lang="en-US" altLang="zh-CN" sz="2800" b="1" i="0" u="none" strike="noStrike" kern="0" cap="none" spc="0" normalizeH="0" baseline="0" noProof="0" dirty="0" err="1">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rPr>
              <a:t>sau</a:t>
            </a:r>
            <a:endParaRPr kumimoji="0" lang="en-US" altLang="zh-CN" sz="2800" b="1" i="0" u="none" strike="noStrike" kern="0" cap="none" spc="0" normalizeH="0" baseline="0" noProof="0" dirty="0">
              <a:ln>
                <a:noFill/>
              </a:ln>
              <a:solidFill>
                <a:srgbClr val="FFFF99"/>
              </a:solidFill>
              <a:effectLst/>
              <a:uLnTx/>
              <a:uFillTx/>
              <a:latin typeface="Arial" panose="020B0604020202020204" pitchFamily="34" charset="0"/>
              <a:ea typeface="Elsie" panose="02000000000000000000" charset="0"/>
              <a:cs typeface="Arial" panose="020B0604020202020204" pitchFamily="34" charset="0"/>
              <a:sym typeface="Arial"/>
            </a:endParaRPr>
          </a:p>
        </p:txBody>
      </p:sp>
      <p:cxnSp>
        <p:nvCxnSpPr>
          <p:cNvPr id="2" name="直接连接符 23">
            <a:extLst>
              <a:ext uri="{FF2B5EF4-FFF2-40B4-BE49-F238E27FC236}">
                <a16:creationId xmlns:a16="http://schemas.microsoft.com/office/drawing/2014/main" id="{0DCCC11A-A59E-7557-E2EE-66F04907CD43}"/>
              </a:ext>
            </a:extLst>
          </p:cNvPr>
          <p:cNvCxnSpPr/>
          <p:nvPr/>
        </p:nvCxnSpPr>
        <p:spPr>
          <a:xfrm>
            <a:off x="2306232"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5">
            <a:extLst>
              <a:ext uri="{FF2B5EF4-FFF2-40B4-BE49-F238E27FC236}">
                <a16:creationId xmlns:a16="http://schemas.microsoft.com/office/drawing/2014/main" id="{5DE29CD4-E9E7-5383-2692-86E355AA9A41}"/>
              </a:ext>
            </a:extLst>
          </p:cNvPr>
          <p:cNvCxnSpPr/>
          <p:nvPr/>
        </p:nvCxnSpPr>
        <p:spPr>
          <a:xfrm flipH="1">
            <a:off x="1515437" y="2243480"/>
            <a:ext cx="798188" cy="7987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26">
            <a:extLst>
              <a:ext uri="{FF2B5EF4-FFF2-40B4-BE49-F238E27FC236}">
                <a16:creationId xmlns:a16="http://schemas.microsoft.com/office/drawing/2014/main" id="{233ABB38-6A25-6C79-2E91-5F033D8206AC}"/>
              </a:ext>
            </a:extLst>
          </p:cNvPr>
          <p:cNvCxnSpPr/>
          <p:nvPr/>
        </p:nvCxnSpPr>
        <p:spPr>
          <a:xfrm flipV="1">
            <a:off x="7066224" y="3042272"/>
            <a:ext cx="798188" cy="7987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27">
            <a:extLst>
              <a:ext uri="{FF2B5EF4-FFF2-40B4-BE49-F238E27FC236}">
                <a16:creationId xmlns:a16="http://schemas.microsoft.com/office/drawing/2014/main" id="{953C8982-9088-D287-C424-B4D0B54CBA1C}"/>
              </a:ext>
            </a:extLst>
          </p:cNvPr>
          <p:cNvCxnSpPr/>
          <p:nvPr/>
        </p:nvCxnSpPr>
        <p:spPr>
          <a:xfrm flipH="1">
            <a:off x="3893179"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28">
            <a:extLst>
              <a:ext uri="{FF2B5EF4-FFF2-40B4-BE49-F238E27FC236}">
                <a16:creationId xmlns:a16="http://schemas.microsoft.com/office/drawing/2014/main" id="{2CA2C7C0-3B4D-3EB9-474C-4EF7925EFF6E}"/>
              </a:ext>
            </a:extLst>
          </p:cNvPr>
          <p:cNvCxnSpPr/>
          <p:nvPr/>
        </p:nvCxnSpPr>
        <p:spPr>
          <a:xfrm>
            <a:off x="5479369" y="2243479"/>
            <a:ext cx="1596373" cy="15975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菱形 31">
            <a:extLst>
              <a:ext uri="{FF2B5EF4-FFF2-40B4-BE49-F238E27FC236}">
                <a16:creationId xmlns:a16="http://schemas.microsoft.com/office/drawing/2014/main" id="{28250615-C656-8A8D-6F2A-C9084C681506}"/>
              </a:ext>
            </a:extLst>
          </p:cNvPr>
          <p:cNvSpPr>
            <a:spLocks noChangeAspect="1"/>
          </p:cNvSpPr>
          <p:nvPr/>
        </p:nvSpPr>
        <p:spPr>
          <a:xfrm>
            <a:off x="1527901" y="2538215"/>
            <a:ext cx="1582976" cy="1584176"/>
          </a:xfrm>
          <a:prstGeom prst="diamond">
            <a:avLst/>
          </a:prstGeom>
          <a:blipFill dpi="0" rotWithShape="0">
            <a:blip r:embed="rId4" cstate="print">
              <a:alphaModFix/>
              <a:extLst>
                <a:ext uri="{28A0092B-C50C-407E-A947-70E740481C1C}">
                  <a14:useLocalDpi xmlns:a14="http://schemas.microsoft.com/office/drawing/2010/main" val="0"/>
                </a:ext>
              </a:extLst>
            </a:blip>
            <a:srcRect/>
            <a:stretch>
              <a:fillRect l="-38" r="-38"/>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11" name="菱形 34">
            <a:extLst>
              <a:ext uri="{FF2B5EF4-FFF2-40B4-BE49-F238E27FC236}">
                <a16:creationId xmlns:a16="http://schemas.microsoft.com/office/drawing/2014/main" id="{320FEEBE-970F-2204-F0DD-3B73600FD6C6}"/>
              </a:ext>
            </a:extLst>
          </p:cNvPr>
          <p:cNvSpPr>
            <a:spLocks noChangeAspect="1"/>
          </p:cNvSpPr>
          <p:nvPr/>
        </p:nvSpPr>
        <p:spPr>
          <a:xfrm>
            <a:off x="3124200" y="1962150"/>
            <a:ext cx="1582976" cy="1584176"/>
          </a:xfrm>
          <a:prstGeom prst="diamond">
            <a:avLst/>
          </a:prstGeom>
          <a:blipFill dpi="0" rotWithShape="0">
            <a:blip r:embed="rId5" cstate="print">
              <a:alphaModFix/>
              <a:extLst>
                <a:ext uri="{28A0092B-C50C-407E-A947-70E740481C1C}">
                  <a14:useLocalDpi xmlns:a14="http://schemas.microsoft.com/office/drawing/2010/main" val="0"/>
                </a:ext>
              </a:extLst>
            </a:blip>
            <a:srcRect/>
            <a:stretch>
              <a:fillRect l="-25057" r="-25057"/>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13" name="菱形 37">
            <a:extLst>
              <a:ext uri="{FF2B5EF4-FFF2-40B4-BE49-F238E27FC236}">
                <a16:creationId xmlns:a16="http://schemas.microsoft.com/office/drawing/2014/main" id="{BFA518DC-377B-0CCE-9E48-69C42C3995CE}"/>
              </a:ext>
            </a:extLst>
          </p:cNvPr>
          <p:cNvSpPr>
            <a:spLocks noChangeAspect="1"/>
          </p:cNvSpPr>
          <p:nvPr/>
        </p:nvSpPr>
        <p:spPr>
          <a:xfrm>
            <a:off x="4712343" y="2538215"/>
            <a:ext cx="1582976" cy="1584176"/>
          </a:xfrm>
          <a:prstGeom prst="diamond">
            <a:avLst/>
          </a:prstGeom>
          <a:blipFill dpi="0" rotWithShape="0">
            <a:blip r:embed="rId6" cstate="print">
              <a:alphaModFix/>
              <a:extLst>
                <a:ext uri="{28A0092B-C50C-407E-A947-70E740481C1C}">
                  <a14:useLocalDpi xmlns:a14="http://schemas.microsoft.com/office/drawing/2010/main" val="0"/>
                </a:ext>
              </a:extLst>
            </a:blip>
            <a:srcRect/>
            <a:stretch>
              <a:fillRect l="-57208" t="2117" r="-2949" b="-2117"/>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14" name="菱形 40">
            <a:extLst>
              <a:ext uri="{FF2B5EF4-FFF2-40B4-BE49-F238E27FC236}">
                <a16:creationId xmlns:a16="http://schemas.microsoft.com/office/drawing/2014/main" id="{19E7F7DB-EB06-B91A-6B2D-06EE6B66F604}"/>
              </a:ext>
            </a:extLst>
          </p:cNvPr>
          <p:cNvSpPr>
            <a:spLocks noChangeAspect="1"/>
          </p:cNvSpPr>
          <p:nvPr>
            <p:custDataLst>
              <p:tags r:id="rId1"/>
            </p:custDataLst>
          </p:nvPr>
        </p:nvSpPr>
        <p:spPr>
          <a:xfrm>
            <a:off x="6289414" y="1962150"/>
            <a:ext cx="1582976" cy="1584176"/>
          </a:xfrm>
          <a:prstGeom prst="diamond">
            <a:avLst/>
          </a:prstGeom>
          <a:blipFill dpi="0" rotWithShape="0">
            <a:blip r:embed="rId7" cstate="print">
              <a:alphaModFix/>
              <a:extLst>
                <a:ext uri="{28A0092B-C50C-407E-A947-70E740481C1C}">
                  <a14:useLocalDpi xmlns:a14="http://schemas.microsoft.com/office/drawing/2010/main" val="0"/>
                </a:ext>
              </a:extLst>
            </a:blip>
            <a:srcRect/>
            <a:stretch>
              <a:fillRect l="-13588" r="-13588"/>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16" name="TextBox 25">
            <a:extLst>
              <a:ext uri="{FF2B5EF4-FFF2-40B4-BE49-F238E27FC236}">
                <a16:creationId xmlns:a16="http://schemas.microsoft.com/office/drawing/2014/main" id="{50C6F8EC-067A-55C2-B077-127E498F4C36}"/>
              </a:ext>
            </a:extLst>
          </p:cNvPr>
          <p:cNvSpPr txBox="1">
            <a:spLocks noChangeArrowheads="1"/>
          </p:cNvSpPr>
          <p:nvPr/>
        </p:nvSpPr>
        <p:spPr bwMode="auto">
          <a:xfrm>
            <a:off x="1308198" y="4334195"/>
            <a:ext cx="1651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Vải</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 nylon</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17" name="TextBox 25">
            <a:extLst>
              <a:ext uri="{FF2B5EF4-FFF2-40B4-BE49-F238E27FC236}">
                <a16:creationId xmlns:a16="http://schemas.microsoft.com/office/drawing/2014/main" id="{C893A045-C008-341D-090B-7A441DD7EA51}"/>
              </a:ext>
            </a:extLst>
          </p:cNvPr>
          <p:cNvSpPr txBox="1">
            <a:spLocks noChangeArrowheads="1"/>
          </p:cNvSpPr>
          <p:nvPr/>
        </p:nvSpPr>
        <p:spPr bwMode="auto">
          <a:xfrm>
            <a:off x="3110877" y="3904789"/>
            <a:ext cx="14992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Nhựa</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 PS</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18" name="TextBox 25">
            <a:extLst>
              <a:ext uri="{FF2B5EF4-FFF2-40B4-BE49-F238E27FC236}">
                <a16:creationId xmlns:a16="http://schemas.microsoft.com/office/drawing/2014/main" id="{E65ABC28-88BF-D587-3677-030567015520}"/>
              </a:ext>
            </a:extLst>
          </p:cNvPr>
          <p:cNvSpPr txBox="1">
            <a:spLocks noChangeArrowheads="1"/>
          </p:cNvSpPr>
          <p:nvPr/>
        </p:nvSpPr>
        <p:spPr bwMode="auto">
          <a:xfrm>
            <a:off x="5105399" y="4334195"/>
            <a:ext cx="14772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Cao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su</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20" name="TextBox 25">
            <a:extLst>
              <a:ext uri="{FF2B5EF4-FFF2-40B4-BE49-F238E27FC236}">
                <a16:creationId xmlns:a16="http://schemas.microsoft.com/office/drawing/2014/main" id="{6899E392-BEE5-8248-0AD3-8CD75C4567AB}"/>
              </a:ext>
            </a:extLst>
          </p:cNvPr>
          <p:cNvSpPr txBox="1">
            <a:spLocks noChangeArrowheads="1"/>
          </p:cNvSpPr>
          <p:nvPr/>
        </p:nvSpPr>
        <p:spPr bwMode="auto">
          <a:xfrm>
            <a:off x="6705599" y="3859822"/>
            <a:ext cx="1477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Tơ</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rPr>
              <a:t>tằm</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Elsie" panose="02000000000000000000" charset="0"/>
              <a:cs typeface="Arial" panose="020B0604020202020204" pitchFamily="34" charset="0"/>
              <a:sym typeface="Arial"/>
            </a:endParaRPr>
          </a:p>
        </p:txBody>
      </p:sp>
      <p:sp>
        <p:nvSpPr>
          <p:cNvPr id="24" name="Rounded Rectangle 10">
            <a:extLst>
              <a:ext uri="{FF2B5EF4-FFF2-40B4-BE49-F238E27FC236}">
                <a16:creationId xmlns:a16="http://schemas.microsoft.com/office/drawing/2014/main" id="{2BC80641-33FB-4B6B-0C31-503868FF094C}"/>
              </a:ext>
            </a:extLst>
          </p:cNvPr>
          <p:cNvSpPr/>
          <p:nvPr/>
        </p:nvSpPr>
        <p:spPr>
          <a:xfrm>
            <a:off x="5305019" y="1159599"/>
            <a:ext cx="3395634" cy="480743"/>
          </a:xfrm>
          <a:prstGeom prst="roundRect">
            <a:avLst>
              <a:gd name="adj" fmla="val 9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Polymer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thiên</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nhiên</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sp>
        <p:nvSpPr>
          <p:cNvPr id="25" name="Rounded Rectangle 10">
            <a:extLst>
              <a:ext uri="{FF2B5EF4-FFF2-40B4-BE49-F238E27FC236}">
                <a16:creationId xmlns:a16="http://schemas.microsoft.com/office/drawing/2014/main" id="{6FD33A7D-5C44-D338-D2E7-A64E60E31520}"/>
              </a:ext>
            </a:extLst>
          </p:cNvPr>
          <p:cNvSpPr/>
          <p:nvPr/>
        </p:nvSpPr>
        <p:spPr>
          <a:xfrm>
            <a:off x="889530" y="1163012"/>
            <a:ext cx="3149070" cy="480743"/>
          </a:xfrm>
          <a:prstGeom prst="roundRect">
            <a:avLst>
              <a:gd name="adj" fmla="val 9770"/>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Polymer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tổng</a:t>
            </a:r>
            <a:r>
              <a:rPr kumimoji="0" lang="en-US" altLang="zh-CN"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rPr>
              <a:t>hợp</a:t>
            </a:r>
            <a:endParaRPr kumimoji="0" lang="zh-CN" altLang="en-US" sz="2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sym typeface="Arial"/>
            </a:endParaRPr>
          </a:p>
        </p:txBody>
      </p:sp>
      <p:cxnSp>
        <p:nvCxnSpPr>
          <p:cNvPr id="26" name="Straight Connector 25">
            <a:extLst>
              <a:ext uri="{FF2B5EF4-FFF2-40B4-BE49-F238E27FC236}">
                <a16:creationId xmlns:a16="http://schemas.microsoft.com/office/drawing/2014/main" id="{20BC4483-27C2-D22F-1541-1061252AFB0C}"/>
              </a:ext>
            </a:extLst>
          </p:cNvPr>
          <p:cNvCxnSpPr>
            <a:cxnSpLocks/>
          </p:cNvCxnSpPr>
          <p:nvPr/>
        </p:nvCxnSpPr>
        <p:spPr>
          <a:xfrm>
            <a:off x="4707176" y="1223924"/>
            <a:ext cx="0" cy="1314291"/>
          </a:xfrm>
          <a:prstGeom prst="line">
            <a:avLst/>
          </a:prstGeom>
          <a:ln w="28575">
            <a:solidFill>
              <a:schemeClr val="bg2"/>
            </a:solidFill>
            <a:prstDash val="sysDash"/>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E5FA3D1-F188-9BFF-6F7F-798EB3F5116F}"/>
              </a:ext>
            </a:extLst>
          </p:cNvPr>
          <p:cNvCxnSpPr>
            <a:cxnSpLocks/>
          </p:cNvCxnSpPr>
          <p:nvPr/>
        </p:nvCxnSpPr>
        <p:spPr>
          <a:xfrm>
            <a:off x="4707176" y="3619659"/>
            <a:ext cx="0" cy="1314291"/>
          </a:xfrm>
          <a:prstGeom prst="line">
            <a:avLst/>
          </a:prstGeom>
          <a:ln w="28575">
            <a:solidFill>
              <a:schemeClr val="bg2"/>
            </a:solidFill>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58094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750"/>
                                        <p:tgtEl>
                                          <p:spTgt spid="16"/>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750"/>
                                        <p:tgtEl>
                                          <p:spTgt spid="17"/>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750"/>
                                        <p:tgtEl>
                                          <p:spTgt spid="18"/>
                                        </p:tgtEl>
                                      </p:cBhvr>
                                    </p:animEffect>
                                  </p:childTnLst>
                                </p:cTn>
                              </p:par>
                              <p:par>
                                <p:cTn id="14" presetID="22" presetClass="entr" presetSubtype="8"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758251-BE19-BB6E-C668-E16B7E473371}"/>
              </a:ext>
            </a:extLst>
          </p:cNvPr>
          <p:cNvSpPr/>
          <p:nvPr/>
        </p:nvSpPr>
        <p:spPr>
          <a:xfrm>
            <a:off x="454517" y="275155"/>
            <a:ext cx="8183791" cy="4386899"/>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C988749-2463-F491-3647-B9B687DEF073}"/>
              </a:ext>
            </a:extLst>
          </p:cNvPr>
          <p:cNvSpPr/>
          <p:nvPr/>
        </p:nvSpPr>
        <p:spPr>
          <a:xfrm>
            <a:off x="3452040" y="721160"/>
            <a:ext cx="1890645" cy="376154"/>
          </a:xfrm>
          <a:prstGeom prst="roundRect">
            <a:avLst>
              <a:gd name="adj" fmla="val 14957"/>
            </a:avLst>
          </a:prstGeom>
          <a:solidFill>
            <a:srgbClr val="E76A16"/>
          </a:solidFill>
          <a:ln w="190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800" b="1" kern="100">
                <a:solidFill>
                  <a:schemeClr val="accent3"/>
                </a:solidFill>
                <a:effectLst/>
                <a:latin typeface="Arial" panose="020B0604020202020204" pitchFamily="34" charset="0"/>
                <a:ea typeface="Calibri" panose="020F0502020204030204" pitchFamily="34" charset="0"/>
                <a:cs typeface="Arial" panose="020B0604020202020204" pitchFamily="34" charset="0"/>
              </a:rPr>
              <a:t>POLYMER</a:t>
            </a:r>
            <a:endParaRPr lang="en-US" sz="1600" kern="1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A6CB36D1-6EAE-848E-1197-D2E44A21DB1B}"/>
              </a:ext>
            </a:extLst>
          </p:cNvPr>
          <p:cNvSpPr/>
          <p:nvPr/>
        </p:nvSpPr>
        <p:spPr>
          <a:xfrm>
            <a:off x="1081777" y="1638574"/>
            <a:ext cx="2971800" cy="933176"/>
          </a:xfrm>
          <a:prstGeom prst="roundRect">
            <a:avLst>
              <a:gd name="adj" fmla="val 10662"/>
            </a:avLst>
          </a:prstGeom>
          <a:solidFill>
            <a:srgbClr val="D5F7FD"/>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sẵn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thiên</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BDD4D64-791D-9F65-3AAE-6A0F0BDBEA91}"/>
              </a:ext>
            </a:extLst>
          </p:cNvPr>
          <p:cNvSpPr/>
          <p:nvPr/>
        </p:nvSpPr>
        <p:spPr>
          <a:xfrm>
            <a:off x="4814973" y="1581390"/>
            <a:ext cx="3251982" cy="1167918"/>
          </a:xfrm>
          <a:prstGeom prst="roundRect">
            <a:avLst>
              <a:gd name="adj" fmla="val 10662"/>
            </a:avLst>
          </a:prstGeom>
          <a:solidFill>
            <a:srgbClr val="FFFF99"/>
          </a:solidFill>
          <a:ln w="19050" cap="flat" cmpd="sng" algn="ctr">
            <a:solidFill>
              <a:schemeClr val="accent2">
                <a:lumMod val="60000"/>
                <a:lumOff val="40000"/>
              </a:scheme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30000"/>
              </a:lnSpc>
              <a:spcBef>
                <a:spcPts val="0"/>
              </a:spcBef>
              <a:spcAft>
                <a:spcPts val="0"/>
              </a:spcAft>
            </a:pP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Polymer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30000"/>
              </a:lnSpc>
              <a:spcBef>
                <a:spcPts val="0"/>
              </a:spcBef>
              <a:spcAft>
                <a:spcPts val="0"/>
              </a:spcAft>
            </a:pP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en-US" sz="1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20" name="Connector: Elbow 19">
            <a:extLst>
              <a:ext uri="{FF2B5EF4-FFF2-40B4-BE49-F238E27FC236}">
                <a16:creationId xmlns:a16="http://schemas.microsoft.com/office/drawing/2014/main" id="{19DAB074-4B40-B411-EAA0-5439104B8147}"/>
              </a:ext>
            </a:extLst>
          </p:cNvPr>
          <p:cNvCxnSpPr>
            <a:cxnSpLocks/>
          </p:cNvCxnSpPr>
          <p:nvPr/>
        </p:nvCxnSpPr>
        <p:spPr>
          <a:xfrm flipH="1">
            <a:off x="2567677" y="947789"/>
            <a:ext cx="914367" cy="685014"/>
          </a:xfrm>
          <a:prstGeom prst="bentConnector3">
            <a:avLst>
              <a:gd name="adj1" fmla="val 99740"/>
            </a:avLst>
          </a:prstGeom>
          <a:noFill/>
          <a:ln w="12700" cap="flat" cmpd="sng" algn="ctr">
            <a:solidFill>
              <a:sysClr val="windowText" lastClr="000000"/>
            </a:solidFill>
            <a:prstDash val="solid"/>
            <a:miter lim="800000"/>
            <a:headEnd type="none" w="med" len="med"/>
            <a:tailEnd type="triangle" w="med" len="med"/>
          </a:ln>
          <a:effectLst/>
        </p:spPr>
      </p:cxnSp>
      <p:cxnSp>
        <p:nvCxnSpPr>
          <p:cNvPr id="21" name="Connector: Elbow 20">
            <a:extLst>
              <a:ext uri="{FF2B5EF4-FFF2-40B4-BE49-F238E27FC236}">
                <a16:creationId xmlns:a16="http://schemas.microsoft.com/office/drawing/2014/main" id="{2CA1E4C7-62E0-12C4-5666-29016A9FDD9B}"/>
              </a:ext>
            </a:extLst>
          </p:cNvPr>
          <p:cNvCxnSpPr/>
          <p:nvPr/>
        </p:nvCxnSpPr>
        <p:spPr>
          <a:xfrm>
            <a:off x="5333875" y="947789"/>
            <a:ext cx="870236" cy="686601"/>
          </a:xfrm>
          <a:prstGeom prst="bentConnector3">
            <a:avLst>
              <a:gd name="adj1" fmla="val 99979"/>
            </a:avLst>
          </a:prstGeom>
          <a:noFill/>
          <a:ln w="12700" cap="flat" cmpd="sng" algn="ctr">
            <a:solidFill>
              <a:sysClr val="windowText" lastClr="000000"/>
            </a:solidFill>
            <a:prstDash val="solid"/>
            <a:miter lim="800000"/>
            <a:headEnd type="none" w="med" len="med"/>
            <a:tailEnd type="triangle" w="med" len="med"/>
          </a:ln>
          <a:effectLst/>
        </p:spPr>
      </p:cxnSp>
      <p:grpSp>
        <p:nvGrpSpPr>
          <p:cNvPr id="30" name="Group 29">
            <a:extLst>
              <a:ext uri="{FF2B5EF4-FFF2-40B4-BE49-F238E27FC236}">
                <a16:creationId xmlns:a16="http://schemas.microsoft.com/office/drawing/2014/main" id="{6BC6149D-BB01-C243-E0FF-36D5CFE6C1BF}"/>
              </a:ext>
            </a:extLst>
          </p:cNvPr>
          <p:cNvGrpSpPr/>
          <p:nvPr/>
        </p:nvGrpSpPr>
        <p:grpSpPr>
          <a:xfrm>
            <a:off x="823315" y="3235784"/>
            <a:ext cx="4205885" cy="1205984"/>
            <a:chOff x="508025" y="3376078"/>
            <a:chExt cx="4348013" cy="1205984"/>
          </a:xfrm>
        </p:grpSpPr>
        <p:pic>
          <p:nvPicPr>
            <p:cNvPr id="25" name="Picture 24" descr="What are some common protein myths? - Gravity Fitness Equipment">
              <a:extLst>
                <a:ext uri="{FF2B5EF4-FFF2-40B4-BE49-F238E27FC236}">
                  <a16:creationId xmlns:a16="http://schemas.microsoft.com/office/drawing/2014/main" id="{8F5876F2-1A80-80B1-D4D9-7225CFE32C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4928" y="3404005"/>
              <a:ext cx="1175572" cy="784768"/>
            </a:xfrm>
            <a:prstGeom prst="rect">
              <a:avLst/>
            </a:prstGeom>
            <a:noFill/>
            <a:ln>
              <a:noFill/>
            </a:ln>
          </p:spPr>
        </p:pic>
        <p:pic>
          <p:nvPicPr>
            <p:cNvPr id="26" name="Picture 25" descr="Những công dụng hữu ích từ khoai lang | VTV.VN">
              <a:extLst>
                <a:ext uri="{FF2B5EF4-FFF2-40B4-BE49-F238E27FC236}">
                  <a16:creationId xmlns:a16="http://schemas.microsoft.com/office/drawing/2014/main" id="{D769B421-7A74-8CC2-CA46-C89E7CD4B93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25" y="3376078"/>
              <a:ext cx="1299994" cy="812695"/>
            </a:xfrm>
            <a:prstGeom prst="rect">
              <a:avLst/>
            </a:prstGeom>
            <a:noFill/>
            <a:ln>
              <a:noFill/>
            </a:ln>
          </p:spPr>
        </p:pic>
        <p:pic>
          <p:nvPicPr>
            <p:cNvPr id="27" name="Picture 26" descr="Thiên trúc hoàng – Vị thuốc hay trong thân cây nứa • Starfoods Exim JSC -  Chuyên nông nghiệp và dược liệu sạch">
              <a:extLst>
                <a:ext uri="{FF2B5EF4-FFF2-40B4-BE49-F238E27FC236}">
                  <a16:creationId xmlns:a16="http://schemas.microsoft.com/office/drawing/2014/main" id="{6404F40F-C28C-11E9-BC60-700394652C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628"/>
            <a:stretch/>
          </p:blipFill>
          <p:spPr bwMode="auto">
            <a:xfrm>
              <a:off x="1791595" y="3408506"/>
              <a:ext cx="1221423" cy="768985"/>
            </a:xfrm>
            <a:prstGeom prst="rect">
              <a:avLst/>
            </a:prstGeom>
            <a:noFill/>
            <a:ln>
              <a:noFill/>
            </a:ln>
            <a:extLst>
              <a:ext uri="{53640926-AAD7-44D8-BBD7-CCE9431645EC}">
                <a14:shadowObscured xmlns:a14="http://schemas.microsoft.com/office/drawing/2010/main"/>
              </a:ext>
            </a:extLst>
          </p:spPr>
        </p:pic>
        <p:sp>
          <p:nvSpPr>
            <p:cNvPr id="29" name="TextBox 28">
              <a:extLst>
                <a:ext uri="{FF2B5EF4-FFF2-40B4-BE49-F238E27FC236}">
                  <a16:creationId xmlns:a16="http://schemas.microsoft.com/office/drawing/2014/main" id="{38DD3004-642D-C0FF-6A47-5290A6F4F906}"/>
                </a:ext>
              </a:extLst>
            </p:cNvPr>
            <p:cNvSpPr txBox="1"/>
            <p:nvPr/>
          </p:nvSpPr>
          <p:spPr>
            <a:xfrm>
              <a:off x="644257" y="4202984"/>
              <a:ext cx="4211781" cy="379078"/>
            </a:xfrm>
            <a:prstGeom prst="rect">
              <a:avLst/>
            </a:prstGeom>
            <a:noFill/>
          </p:spPr>
          <p:txBody>
            <a:bodyPr wrap="square">
              <a:spAutoFit/>
            </a:bodyPr>
            <a:lstStyle/>
            <a:p>
              <a:pPr marL="0" marR="0" algn="just">
                <a:lnSpc>
                  <a:spcPct val="130000"/>
                </a:lnSpc>
                <a:spcBef>
                  <a:spcPts val="0"/>
                </a:spcBef>
                <a:spcAft>
                  <a:spcPts val="0"/>
                </a:spcAft>
              </a:pP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Ví</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tinh</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bột</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cellulose,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tơ</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tằm</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protein,…</a:t>
              </a:r>
              <a:endParaRPr lang="en-US" kern="1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52" name="Group 2051">
            <a:extLst>
              <a:ext uri="{FF2B5EF4-FFF2-40B4-BE49-F238E27FC236}">
                <a16:creationId xmlns:a16="http://schemas.microsoft.com/office/drawing/2014/main" id="{19D5B1C5-39F3-A64F-B8AD-E1839111B465}"/>
              </a:ext>
            </a:extLst>
          </p:cNvPr>
          <p:cNvGrpSpPr/>
          <p:nvPr/>
        </p:nvGrpSpPr>
        <p:grpSpPr>
          <a:xfrm>
            <a:off x="4882665" y="3210299"/>
            <a:ext cx="3395616" cy="1212041"/>
            <a:chOff x="4487810" y="3346239"/>
            <a:chExt cx="3395616" cy="1212041"/>
          </a:xfrm>
        </p:grpSpPr>
        <p:sp>
          <p:nvSpPr>
            <p:cNvPr id="31" name="Rectangle: Rounded Corners 30">
              <a:extLst>
                <a:ext uri="{FF2B5EF4-FFF2-40B4-BE49-F238E27FC236}">
                  <a16:creationId xmlns:a16="http://schemas.microsoft.com/office/drawing/2014/main" id="{528E3678-AE37-5087-C354-15B0F828BB57}"/>
                </a:ext>
              </a:extLst>
            </p:cNvPr>
            <p:cNvSpPr>
              <a:spLocks noChangeAspect="1"/>
            </p:cNvSpPr>
            <p:nvPr/>
          </p:nvSpPr>
          <p:spPr>
            <a:xfrm>
              <a:off x="4487810" y="3346239"/>
              <a:ext cx="1068563" cy="814144"/>
            </a:xfrm>
            <a:prstGeom prst="roundRect">
              <a:avLst/>
            </a:prstGeom>
            <a:blipFill dpi="0" rotWithShape="0">
              <a:blip r:embed="rId6" cstate="print">
                <a:alphaModFix/>
                <a:extLst>
                  <a:ext uri="{28A0092B-C50C-407E-A947-70E740481C1C}">
                    <a14:useLocalDpi xmlns:a14="http://schemas.microsoft.com/office/drawing/2010/main" val="0"/>
                  </a:ext>
                </a:extLst>
              </a:blip>
              <a:srcRect/>
              <a:stretch>
                <a:fillRect l="10283" r="10283"/>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Rectangle: Rounded Corners 2047">
              <a:extLst>
                <a:ext uri="{FF2B5EF4-FFF2-40B4-BE49-F238E27FC236}">
                  <a16:creationId xmlns:a16="http://schemas.microsoft.com/office/drawing/2014/main" id="{868DDC49-6F53-9957-757C-B46CC873081C}"/>
                </a:ext>
              </a:extLst>
            </p:cNvPr>
            <p:cNvSpPr>
              <a:spLocks noChangeAspect="1"/>
            </p:cNvSpPr>
            <p:nvPr>
              <p:custDataLst>
                <p:tags r:id="rId1"/>
              </p:custDataLst>
            </p:nvPr>
          </p:nvSpPr>
          <p:spPr>
            <a:xfrm>
              <a:off x="5566369" y="3382909"/>
              <a:ext cx="1068563" cy="814144"/>
            </a:xfrm>
            <a:prstGeom prst="roundRect">
              <a:avLst/>
            </a:prstGeom>
            <a:blipFill dpi="0" rotWithShape="0">
              <a:blip r:embed="rId7" cstate="print">
                <a:alphaModFix/>
                <a:extLst>
                  <a:ext uri="{28A0092B-C50C-407E-A947-70E740481C1C}">
                    <a14:useLocalDpi xmlns:a14="http://schemas.microsoft.com/office/drawing/2010/main" val="0"/>
                  </a:ext>
                </a:extLst>
              </a:blip>
              <a:srcRect/>
              <a:stretch>
                <a:fillRect l="-17725" r="-177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ectangle: Rounded Corners 2048">
              <a:extLst>
                <a:ext uri="{FF2B5EF4-FFF2-40B4-BE49-F238E27FC236}">
                  <a16:creationId xmlns:a16="http://schemas.microsoft.com/office/drawing/2014/main" id="{1046930B-C9CF-A1CC-CE04-BE1002A97068}"/>
                </a:ext>
              </a:extLst>
            </p:cNvPr>
            <p:cNvSpPr>
              <a:spLocks noChangeAspect="1"/>
            </p:cNvSpPr>
            <p:nvPr/>
          </p:nvSpPr>
          <p:spPr>
            <a:xfrm>
              <a:off x="6773073" y="3382909"/>
              <a:ext cx="1068563" cy="814144"/>
            </a:xfrm>
            <a:prstGeom prst="roundRect">
              <a:avLst/>
            </a:prstGeom>
            <a:blipFill dpi="0" rotWithShape="0">
              <a:blip r:embed="rId8" cstate="print">
                <a:alphaModFix/>
                <a:extLst>
                  <a:ext uri="{28A0092B-C50C-407E-A947-70E740481C1C}">
                    <a14:useLocalDpi xmlns:a14="http://schemas.microsoft.com/office/drawing/2010/main" val="0"/>
                  </a:ext>
                </a:extLst>
              </a:blip>
              <a:srcRect/>
              <a:stretch>
                <a:fillRect t="-15625" b="-15625"/>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TextBox 2050">
              <a:extLst>
                <a:ext uri="{FF2B5EF4-FFF2-40B4-BE49-F238E27FC236}">
                  <a16:creationId xmlns:a16="http://schemas.microsoft.com/office/drawing/2014/main" id="{09163E83-CACE-C93B-936C-B89A31133716}"/>
                </a:ext>
              </a:extLst>
            </p:cNvPr>
            <p:cNvSpPr txBox="1"/>
            <p:nvPr/>
          </p:nvSpPr>
          <p:spPr>
            <a:xfrm>
              <a:off x="4802739" y="4179202"/>
              <a:ext cx="3080687" cy="379078"/>
            </a:xfrm>
            <a:prstGeom prst="rect">
              <a:avLst/>
            </a:prstGeom>
            <a:noFill/>
          </p:spPr>
          <p:txBody>
            <a:bodyPr wrap="square">
              <a:spAutoFit/>
            </a:bodyPr>
            <a:lstStyle>
              <a:defPPr marR="0" lvl="0" algn="l" rtl="0">
                <a:lnSpc>
                  <a:spcPct val="100000"/>
                </a:lnSpc>
                <a:spcBef>
                  <a:spcPts val="0"/>
                </a:spcBef>
                <a:spcAft>
                  <a:spcPts val="0"/>
                </a:spcAft>
              </a:defPPr>
              <a:lvl1pPr marL="0" algn="just">
                <a:lnSpc>
                  <a:spcPct val="130000"/>
                </a:lnSpc>
                <a:defRPr sz="1600" kern="100">
                  <a:effectLst/>
                  <a:latin typeface="Arial" panose="020B0604020202020204" pitchFamily="34" charset="0"/>
                  <a:ea typeface="Calibri" panose="020F0502020204030204" pitchFamily="34" charset="0"/>
                  <a:cs typeface="Arial" panose="020B0604020202020204" pitchFamily="34" charset="0"/>
                </a:defRPr>
              </a:lvl1pPr>
            </a:lstStyle>
            <a:p>
              <a:r>
                <a:rPr lang="en-US" dirty="0" err="1"/>
                <a:t>Ví</a:t>
              </a:r>
              <a:r>
                <a:rPr lang="en-US" dirty="0"/>
                <a:t> </a:t>
              </a:r>
              <a:r>
                <a:rPr lang="en-US" dirty="0" err="1"/>
                <a:t>dụ</a:t>
              </a:r>
              <a:r>
                <a:rPr lang="en-US" dirty="0"/>
                <a:t>: </a:t>
              </a:r>
              <a:r>
                <a:rPr lang="en-US" dirty="0" err="1"/>
                <a:t>nhựa</a:t>
              </a:r>
              <a:r>
                <a:rPr lang="en-US" dirty="0"/>
                <a:t> PE, PVC, PP,…</a:t>
              </a:r>
            </a:p>
          </p:txBody>
        </p:sp>
      </p:grpSp>
    </p:spTree>
    <p:extLst>
      <p:ext uri="{BB962C8B-B14F-4D97-AF65-F5344CB8AC3E}">
        <p14:creationId xmlns:p14="http://schemas.microsoft.com/office/powerpoint/2010/main" val="500417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3733949" y="1170005"/>
            <a:ext cx="5294324" cy="3046988"/>
          </a:xfrm>
          <a:prstGeom prst="rect">
            <a:avLst/>
          </a:prstGeom>
        </p:spPr>
        <p:txBody>
          <a:bodyPr wrap="square">
            <a:spAutoFit/>
          </a:bodyPr>
          <a:lstStyle/>
          <a:p>
            <a:pPr lvl="0" algn="ctr">
              <a:defRPr/>
            </a:pPr>
            <a:r>
              <a:rPr lang="vi-VN" sz="3200" dirty="0">
                <a:latin typeface="Arial" panose="020B0604020202020204" pitchFamily="34" charset="0"/>
                <a:ea typeface="Courier New" panose="02070309020205020404" pitchFamily="49" charset="0"/>
                <a:cs typeface="Arial" panose="020B0604020202020204" pitchFamily="34" charset="0"/>
              </a:rPr>
              <a:t>Vận dụng kiến thức đã học ở Bài 24. Alkene, em hãy viết phương trình hóa học của phản ứng tổng hợp các polymer PE, PP từ các monomer tương ứng</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15727" y="626434"/>
            <a:ext cx="3890631" cy="3890631"/>
          </a:xfrm>
          <a:prstGeom prst="rect">
            <a:avLst/>
          </a:prstGeom>
        </p:spPr>
      </p:pic>
    </p:spTree>
    <p:extLst>
      <p:ext uri="{BB962C8B-B14F-4D97-AF65-F5344CB8AC3E}">
        <p14:creationId xmlns:p14="http://schemas.microsoft.com/office/powerpoint/2010/main" val="55782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900384"/>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ame 10">
            <a:extLst>
              <a:ext uri="{FF2B5EF4-FFF2-40B4-BE49-F238E27FC236}">
                <a16:creationId xmlns:a16="http://schemas.microsoft.com/office/drawing/2014/main" id="{44CE0E05-3F89-ACBB-F059-3CFC1B443A50}"/>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8" name="Picture 17">
            <a:extLst>
              <a:ext uri="{FF2B5EF4-FFF2-40B4-BE49-F238E27FC236}">
                <a16:creationId xmlns:a16="http://schemas.microsoft.com/office/drawing/2014/main" id="{9BE60A19-4F00-2176-DE3B-FBA4B5F27B28}"/>
              </a:ext>
            </a:extLst>
          </p:cNvPr>
          <p:cNvPicPr>
            <a:picLocks noChangeAspect="1"/>
          </p:cNvPicPr>
          <p:nvPr/>
        </p:nvPicPr>
        <p:blipFill>
          <a:blip r:embed="rId2"/>
          <a:stretch>
            <a:fillRect/>
          </a:stretch>
        </p:blipFill>
        <p:spPr>
          <a:xfrm>
            <a:off x="780967" y="1455700"/>
            <a:ext cx="413147" cy="413147"/>
          </a:xfrm>
          <a:prstGeom prst="rect">
            <a:avLst/>
          </a:prstGeom>
        </p:spPr>
      </p:pic>
      <p:sp>
        <p:nvSpPr>
          <p:cNvPr id="19" name="Google Shape;3441;p47">
            <a:extLst>
              <a:ext uri="{FF2B5EF4-FFF2-40B4-BE49-F238E27FC236}">
                <a16:creationId xmlns:a16="http://schemas.microsoft.com/office/drawing/2014/main" id="{C826023D-49BA-822B-0572-180D572290C0}"/>
              </a:ext>
            </a:extLst>
          </p:cNvPr>
          <p:cNvSpPr txBox="1">
            <a:spLocks/>
          </p:cNvSpPr>
          <p:nvPr/>
        </p:nvSpPr>
        <p:spPr>
          <a:xfrm>
            <a:off x="696760" y="776064"/>
            <a:ext cx="7559923" cy="3557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algn="l"/>
            <a:r>
              <a:rPr lang="en-US" sz="2200" dirty="0" err="1">
                <a:solidFill>
                  <a:srgbClr val="002060"/>
                </a:solidFill>
                <a:latin typeface="Arial" panose="020B0604020202020204" pitchFamily="34" charset="0"/>
                <a:cs typeface="Arial" panose="020B0604020202020204" pitchFamily="34" charset="0"/>
              </a:rPr>
              <a:t>Các</a:t>
            </a:r>
            <a:r>
              <a:rPr lang="en-US" sz="2200" dirty="0">
                <a:solidFill>
                  <a:srgbClr val="002060"/>
                </a:solidFill>
                <a:latin typeface="Arial" panose="020B0604020202020204" pitchFamily="34" charset="0"/>
                <a:cs typeface="Arial" panose="020B0604020202020204" pitchFamily="34" charset="0"/>
              </a:rPr>
              <a:t> polymer </a:t>
            </a:r>
            <a:r>
              <a:rPr lang="en-US" sz="2200" dirty="0" err="1">
                <a:solidFill>
                  <a:srgbClr val="002060"/>
                </a:solidFill>
                <a:latin typeface="Arial" panose="020B0604020202020204" pitchFamily="34" charset="0"/>
                <a:cs typeface="Arial" panose="020B0604020202020204" pitchFamily="34" charset="0"/>
              </a:rPr>
              <a:t>tổng</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hợp</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được</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điều</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chế</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từ</a:t>
            </a:r>
            <a:r>
              <a:rPr lang="en-US" sz="2200" dirty="0">
                <a:solidFill>
                  <a:srgbClr val="002060"/>
                </a:solidFill>
                <a:latin typeface="Arial" panose="020B0604020202020204" pitchFamily="34" charset="0"/>
                <a:cs typeface="Arial" panose="020B0604020202020204" pitchFamily="34" charset="0"/>
              </a:rPr>
              <a:t> </a:t>
            </a:r>
            <a:r>
              <a:rPr lang="en-US" sz="2200" dirty="0" err="1">
                <a:solidFill>
                  <a:srgbClr val="002060"/>
                </a:solidFill>
                <a:latin typeface="Arial" panose="020B0604020202020204" pitchFamily="34" charset="0"/>
                <a:cs typeface="Arial" panose="020B0604020202020204" pitchFamily="34" charset="0"/>
              </a:rPr>
              <a:t>các</a:t>
            </a:r>
            <a:r>
              <a:rPr lang="en-US" sz="2200" dirty="0">
                <a:solidFill>
                  <a:srgbClr val="002060"/>
                </a:solidFill>
                <a:latin typeface="Arial" panose="020B0604020202020204" pitchFamily="34" charset="0"/>
                <a:cs typeface="Arial" panose="020B0604020202020204" pitchFamily="34" charset="0"/>
              </a:rPr>
              <a:t> monomer</a:t>
            </a:r>
          </a:p>
        </p:txBody>
      </p:sp>
      <p:sp>
        <p:nvSpPr>
          <p:cNvPr id="21" name="Rectangle 20">
            <a:extLst>
              <a:ext uri="{FF2B5EF4-FFF2-40B4-BE49-F238E27FC236}">
                <a16:creationId xmlns:a16="http://schemas.microsoft.com/office/drawing/2014/main" id="{2C8DB5A7-D72F-AFAB-FCFB-05CE1351E6C1}"/>
              </a:ext>
            </a:extLst>
          </p:cNvPr>
          <p:cNvSpPr/>
          <p:nvPr/>
        </p:nvSpPr>
        <p:spPr>
          <a:xfrm>
            <a:off x="1194114" y="1431466"/>
            <a:ext cx="8091136" cy="427746"/>
          </a:xfrm>
          <a:prstGeom prst="rect">
            <a:avLst/>
          </a:prstGeom>
        </p:spPr>
        <p:txBody>
          <a:bodyPr wrap="square">
            <a:spAutoFit/>
          </a:bodyPr>
          <a:lstStyle/>
          <a:p>
            <a:pPr>
              <a:lnSpc>
                <a:spcPct val="120000"/>
              </a:lnSpc>
            </a:pPr>
            <a:r>
              <a:rPr lang="en-US" sz="2000" dirty="0">
                <a:latin typeface="Arial" panose="020B0604020202020204" pitchFamily="34" charset="0"/>
                <a:cs typeface="Arial" panose="020B0604020202020204" pitchFamily="34" charset="0"/>
              </a:rPr>
              <a:t>Polyethylene (PE)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ethylene </a:t>
            </a:r>
            <a:r>
              <a:rPr lang="en-US" sz="2000" dirty="0" err="1">
                <a:latin typeface="Arial" panose="020B0604020202020204" pitchFamily="34" charset="0"/>
                <a:cs typeface="Arial" panose="020B0604020202020204" pitchFamily="34" charset="0"/>
              </a:rPr>
              <a:t>nhờ</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C42868FD-6C4A-FAD4-44A3-B4529FA2E77E}"/>
              </a:ext>
            </a:extLst>
          </p:cNvPr>
          <p:cNvPicPr>
            <a:picLocks noChangeAspect="1"/>
          </p:cNvPicPr>
          <p:nvPr/>
        </p:nvPicPr>
        <p:blipFill>
          <a:blip r:embed="rId2"/>
          <a:stretch>
            <a:fillRect/>
          </a:stretch>
        </p:blipFill>
        <p:spPr>
          <a:xfrm>
            <a:off x="745482" y="2856331"/>
            <a:ext cx="413147" cy="413147"/>
          </a:xfrm>
          <a:prstGeom prst="rect">
            <a:avLst/>
          </a:prstGeom>
        </p:spPr>
      </p:pic>
      <p:sp>
        <p:nvSpPr>
          <p:cNvPr id="23" name="Rectangle 22">
            <a:extLst>
              <a:ext uri="{FF2B5EF4-FFF2-40B4-BE49-F238E27FC236}">
                <a16:creationId xmlns:a16="http://schemas.microsoft.com/office/drawing/2014/main" id="{69A512A3-5779-2AF6-7983-68BC2826944B}"/>
              </a:ext>
            </a:extLst>
          </p:cNvPr>
          <p:cNvSpPr/>
          <p:nvPr/>
        </p:nvSpPr>
        <p:spPr>
          <a:xfrm>
            <a:off x="1158628" y="2774727"/>
            <a:ext cx="7383205" cy="797078"/>
          </a:xfrm>
          <a:prstGeom prst="rect">
            <a:avLst/>
          </a:prstGeom>
        </p:spPr>
        <p:txBody>
          <a:bodyPr wrap="square">
            <a:spAutoFit/>
          </a:bodyPr>
          <a:lstStyle/>
          <a:p>
            <a:pPr>
              <a:lnSpc>
                <a:spcPct val="120000"/>
              </a:lnSpc>
            </a:pPr>
            <a:r>
              <a:rPr lang="en-US" sz="2000" dirty="0">
                <a:latin typeface="Arial" panose="020B0604020202020204" pitchFamily="34" charset="0"/>
                <a:cs typeface="Arial" panose="020B0604020202020204" pitchFamily="34" charset="0"/>
              </a:rPr>
              <a:t>Propylene (CH</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=CH–CH</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polypropylene (PP)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endParaRPr lang="en-US" sz="20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4B5DA952-A10F-B011-E08E-1AA1A0E0E734}"/>
              </a:ext>
            </a:extLst>
          </p:cNvPr>
          <p:cNvPicPr>
            <a:picLocks noChangeAspect="1"/>
          </p:cNvPicPr>
          <p:nvPr/>
        </p:nvPicPr>
        <p:blipFill rotWithShape="1">
          <a:blip r:embed="rId3">
            <a:extLst>
              <a:ext uri="{28A0092B-C50C-407E-A947-70E740481C1C}">
                <a14:useLocalDpi xmlns:a14="http://schemas.microsoft.com/office/drawing/2010/main" val="0"/>
              </a:ext>
            </a:extLst>
          </a:blip>
          <a:srcRect t="12968" b="12220"/>
          <a:stretch/>
        </p:blipFill>
        <p:spPr bwMode="auto">
          <a:xfrm>
            <a:off x="2206996" y="1969793"/>
            <a:ext cx="5091077" cy="614421"/>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8544B240-3E91-7FB9-1705-B13F69626649}"/>
              </a:ext>
            </a:extLst>
          </p:cNvPr>
          <p:cNvPicPr>
            <a:picLocks noChangeAspect="1"/>
          </p:cNvPicPr>
          <p:nvPr/>
        </p:nvPicPr>
        <p:blipFill rotWithShape="1">
          <a:blip r:embed="rId4">
            <a:extLst>
              <a:ext uri="{28A0092B-C50C-407E-A947-70E740481C1C}">
                <a14:useLocalDpi xmlns:a14="http://schemas.microsoft.com/office/drawing/2010/main" val="0"/>
              </a:ext>
            </a:extLst>
          </a:blip>
          <a:srcRect t="9590" b="9260"/>
          <a:stretch/>
        </p:blipFill>
        <p:spPr bwMode="auto">
          <a:xfrm>
            <a:off x="2246079" y="3681512"/>
            <a:ext cx="5072038" cy="11421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73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202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500"/>
                            </p:stCondLst>
                            <p:childTnLst>
                              <p:par>
                                <p:cTn id="29" presetID="22" presetClass="entr" presetSubtype="8"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2340"/>
                            </p:stCondLst>
                            <p:childTnLst>
                              <p:par>
                                <p:cTn id="33" presetID="14" presetClass="entr" presetSubtype="1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5">
            <a:hlinkClick r:id="" action="ppaction://media"/>
            <a:extLst>
              <a:ext uri="{FF2B5EF4-FFF2-40B4-BE49-F238E27FC236}">
                <a16:creationId xmlns:a16="http://schemas.microsoft.com/office/drawing/2014/main" id="{BBAC4F7A-ADD4-4F58-92B7-CD0381DE88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732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C65DEA5-B518-41C0-94F9-52C934F6BB5C}"/>
              </a:ext>
            </a:extLst>
          </p:cNvPr>
          <p:cNvSpPr/>
          <p:nvPr/>
        </p:nvSpPr>
        <p:spPr>
          <a:xfrm>
            <a:off x="903335" y="635299"/>
            <a:ext cx="7661563" cy="1094201"/>
          </a:xfrm>
          <a:prstGeom prst="roundRect">
            <a:avLst>
              <a:gd name="adj" fmla="val 6250"/>
            </a:avLst>
          </a:prstGeom>
          <a:noFill/>
          <a:ln w="9525">
            <a:solidFill>
              <a:srgbClr val="E76A1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0DAF1"/>
              </a:solidFill>
              <a:effectLst/>
              <a:uLnTx/>
              <a:uFillTx/>
              <a:latin typeface="Arial"/>
              <a:ea typeface="+mn-ea"/>
              <a:cs typeface="+mn-cs"/>
              <a:sym typeface="Arial"/>
            </a:endParaRPr>
          </a:p>
        </p:txBody>
      </p:sp>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295718" y="345517"/>
            <a:ext cx="1547911" cy="1547911"/>
          </a:xfrm>
          <a:prstGeom prst="rect">
            <a:avLst/>
          </a:prstGeom>
        </p:spPr>
      </p:pic>
      <p:sp>
        <p:nvSpPr>
          <p:cNvPr id="6" name="Rectangle 5">
            <a:extLst>
              <a:ext uri="{FF2B5EF4-FFF2-40B4-BE49-F238E27FC236}">
                <a16:creationId xmlns:a16="http://schemas.microsoft.com/office/drawing/2014/main" id="{B74DE274-4FB7-67D1-4E1A-236EA3992B65}"/>
              </a:ext>
            </a:extLst>
          </p:cNvPr>
          <p:cNvSpPr/>
          <p:nvPr/>
        </p:nvSpPr>
        <p:spPr>
          <a:xfrm>
            <a:off x="1801869" y="766900"/>
            <a:ext cx="682537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Viết phương trình hóa học của phản ứng trùng hợp polymer từ monomer CH</a:t>
            </a:r>
            <a:r>
              <a:rPr kumimoji="0" lang="vi-VN" sz="2400" b="0" i="0" u="none" strike="noStrike" kern="0" cap="none" spc="0" normalizeH="0" baseline="-2500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2</a:t>
            </a:r>
            <a:r>
              <a:rPr kumimoji="0" lang="en-US" sz="2400" b="0" i="0" u="none" strike="noStrike" kern="0" cap="none" spc="0" normalizeH="0" baseline="-2500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CH</a:t>
            </a: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 - </a:t>
            </a:r>
            <a:r>
              <a:rPr kumimoji="0" lang="vi-VN" sz="2400" b="0" i="0" u="none" strike="noStrike" kern="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sym typeface="Arial"/>
              </a:rPr>
              <a:t>Cl</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 name="Rectangle: Rounded Corners 3">
            <a:extLst>
              <a:ext uri="{FF2B5EF4-FFF2-40B4-BE49-F238E27FC236}">
                <a16:creationId xmlns:a16="http://schemas.microsoft.com/office/drawing/2014/main" id="{729FC336-F362-5798-C1CF-222E254646CC}"/>
              </a:ext>
            </a:extLst>
          </p:cNvPr>
          <p:cNvSpPr/>
          <p:nvPr/>
        </p:nvSpPr>
        <p:spPr>
          <a:xfrm>
            <a:off x="949755" y="2238945"/>
            <a:ext cx="7244489" cy="2329931"/>
          </a:xfrm>
          <a:prstGeom prst="round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48548868-B892-688F-6A32-FDCFAEAA406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8968"/>
          <a:stretch/>
        </p:blipFill>
        <p:spPr bwMode="auto">
          <a:xfrm>
            <a:off x="1144859" y="2803293"/>
            <a:ext cx="7307766" cy="136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randombar(horizontal)">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2" name="Freeform: Shape 1">
            <a:extLst>
              <a:ext uri="{FF2B5EF4-FFF2-40B4-BE49-F238E27FC236}">
                <a16:creationId xmlns:a16="http://schemas.microsoft.com/office/drawing/2014/main" id="{D12268E2-DEF7-6F03-DD71-E77FDD48741B}"/>
              </a:ext>
            </a:extLst>
          </p:cNvPr>
          <p:cNvSpPr/>
          <p:nvPr/>
        </p:nvSpPr>
        <p:spPr>
          <a:xfrm rot="21115440" flipV="1">
            <a:off x="2311719" y="-1306425"/>
            <a:ext cx="8559228" cy="7353002"/>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0DAF1"/>
              </a:solidFill>
              <a:effectLst/>
              <a:uLnTx/>
              <a:uFillTx/>
              <a:latin typeface="Arial"/>
              <a:ea typeface="+mn-ea"/>
              <a:cs typeface="+mn-cs"/>
              <a:sym typeface="Arial"/>
            </a:endParaRPr>
          </a:p>
        </p:txBody>
      </p:sp>
      <p:sp>
        <p:nvSpPr>
          <p:cNvPr id="3481" name="Google Shape;3481;p50"/>
          <p:cNvSpPr/>
          <p:nvPr/>
        </p:nvSpPr>
        <p:spPr>
          <a:xfrm rot="28" flipH="1">
            <a:off x="5495506" y="592274"/>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3483" name="Google Shape;3483;p50"/>
          <p:cNvSpPr txBox="1">
            <a:spLocks noGrp="1"/>
          </p:cNvSpPr>
          <p:nvPr>
            <p:ph type="title" idx="2"/>
          </p:nvPr>
        </p:nvSpPr>
        <p:spPr>
          <a:xfrm>
            <a:off x="5840399" y="698408"/>
            <a:ext cx="1668421"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E76A16"/>
                </a:solidFill>
                <a:latin typeface="Arial" panose="020B0604020202020204" pitchFamily="34" charset="0"/>
                <a:cs typeface="Arial" panose="020B0604020202020204" pitchFamily="34" charset="0"/>
              </a:rPr>
              <a:t>II</a:t>
            </a:r>
            <a:endParaRPr dirty="0">
              <a:solidFill>
                <a:srgbClr val="E76A16"/>
              </a:solidFill>
              <a:latin typeface="Arial" panose="020B0604020202020204" pitchFamily="34" charset="0"/>
              <a:cs typeface="Arial" panose="020B0604020202020204" pitchFamily="34" charset="0"/>
            </a:endParaRPr>
          </a:p>
        </p:txBody>
      </p:sp>
      <p:grpSp>
        <p:nvGrpSpPr>
          <p:cNvPr id="3486" name="Google Shape;3486;p50"/>
          <p:cNvGrpSpPr/>
          <p:nvPr/>
        </p:nvGrpSpPr>
        <p:grpSpPr>
          <a:xfrm rot="-2700000" flipH="1">
            <a:off x="7323816" y="2872864"/>
            <a:ext cx="2407893" cy="1970802"/>
            <a:chOff x="-2265849" y="3055278"/>
            <a:chExt cx="2154548" cy="1763445"/>
          </a:xfrm>
        </p:grpSpPr>
        <p:sp>
          <p:nvSpPr>
            <p:cNvPr id="3487" name="Google Shape;3487;p5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8" name="Google Shape;3488;p5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9" name="Google Shape;3489;p5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0" name="Google Shape;3490;p5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1" name="Google Shape;3491;p5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2" name="Google Shape;3492;p5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3" name="Google Shape;3493;p5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4" name="Google Shape;3494;p50"/>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5" name="Google Shape;3495;p50"/>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6" name="Google Shape;3496;p50"/>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7" name="Google Shape;3497;p50"/>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8" name="Google Shape;3498;p5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9" name="Google Shape;3499;p5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0" name="Google Shape;3500;p5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1" name="Google Shape;3501;p5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2" name="Google Shape;3502;p50"/>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3" name="Google Shape;3503;p50"/>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4" name="Google Shape;3504;p50"/>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5" name="Google Shape;3505;p50"/>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6" name="Google Shape;3506;p50"/>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7" name="Google Shape;3507;p5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8" name="Google Shape;3508;p5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9" name="Google Shape;3509;p5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0" name="Google Shape;3510;p50"/>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1" name="Google Shape;3511;p50"/>
          <p:cNvGrpSpPr/>
          <p:nvPr/>
        </p:nvGrpSpPr>
        <p:grpSpPr>
          <a:xfrm rot="-385499" flipH="1">
            <a:off x="4224453" y="191811"/>
            <a:ext cx="715016" cy="631082"/>
            <a:chOff x="808959" y="805090"/>
            <a:chExt cx="715030" cy="631094"/>
          </a:xfrm>
        </p:grpSpPr>
        <p:sp>
          <p:nvSpPr>
            <p:cNvPr id="3512" name="Google Shape;3512;p5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3" name="Google Shape;3513;p5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4" name="Google Shape;3514;p50"/>
          <p:cNvGrpSpPr/>
          <p:nvPr/>
        </p:nvGrpSpPr>
        <p:grpSpPr>
          <a:xfrm>
            <a:off x="7776305" y="-278923"/>
            <a:ext cx="1559325" cy="2012758"/>
            <a:chOff x="7776305" y="-278923"/>
            <a:chExt cx="1559325" cy="2012758"/>
          </a:xfrm>
        </p:grpSpPr>
        <p:sp>
          <p:nvSpPr>
            <p:cNvPr id="3515" name="Google Shape;3515;p50"/>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16" name="Google Shape;3516;p50"/>
            <p:cNvGrpSpPr/>
            <p:nvPr/>
          </p:nvGrpSpPr>
          <p:grpSpPr>
            <a:xfrm rot="-385499" flipH="1">
              <a:off x="8167030" y="275568"/>
              <a:ext cx="826315" cy="715318"/>
              <a:chOff x="120150" y="273150"/>
              <a:chExt cx="826331" cy="715332"/>
            </a:xfrm>
          </p:grpSpPr>
          <p:sp>
            <p:nvSpPr>
              <p:cNvPr id="3517" name="Google Shape;3517;p50"/>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8" name="Google Shape;3518;p50"/>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5" name="Google Shape;3441;p47">
            <a:extLst>
              <a:ext uri="{FF2B5EF4-FFF2-40B4-BE49-F238E27FC236}">
                <a16:creationId xmlns:a16="http://schemas.microsoft.com/office/drawing/2014/main" id="{1FCD031B-027C-45A6-A0DD-20F7164593E3}"/>
              </a:ext>
            </a:extLst>
          </p:cNvPr>
          <p:cNvSpPr txBox="1">
            <a:spLocks/>
          </p:cNvSpPr>
          <p:nvPr/>
        </p:nvSpPr>
        <p:spPr>
          <a:xfrm>
            <a:off x="4317779" y="2266522"/>
            <a:ext cx="4713659" cy="1250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ctr" defTabSz="914400" rtl="0" eaLnBrk="1" fontAlgn="auto" latinLnBrk="0" hangingPunct="1">
              <a:lnSpc>
                <a:spcPct val="100000"/>
              </a:lnSpc>
              <a:spcBef>
                <a:spcPts val="0"/>
              </a:spcBef>
              <a:spcAft>
                <a:spcPts val="0"/>
              </a:spcAft>
              <a:buClr>
                <a:srgbClr val="FFFFFF"/>
              </a:buClr>
              <a:buSzPts val="7200"/>
              <a:buFont typeface="Barlow"/>
              <a:buNone/>
              <a:tabLst/>
              <a:defRPr/>
            </a:pPr>
            <a:r>
              <a:rPr lang="en-US" sz="6000" dirty="0">
                <a:solidFill>
                  <a:srgbClr val="E76A16"/>
                </a:solidFill>
                <a:latin typeface="Arial" panose="020B0604020202020204" pitchFamily="34" charset="0"/>
                <a:cs typeface="Arial" panose="020B0604020202020204" pitchFamily="34" charset="0"/>
              </a:rPr>
              <a:t>TÍNH CHẤT VẬT LÍ</a:t>
            </a:r>
            <a:endParaRPr kumimoji="0" lang="en-US" sz="6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pic>
        <p:nvPicPr>
          <p:cNvPr id="5" name="Picture 4">
            <a:extLst>
              <a:ext uri="{FF2B5EF4-FFF2-40B4-BE49-F238E27FC236}">
                <a16:creationId xmlns:a16="http://schemas.microsoft.com/office/drawing/2014/main" id="{B3BC5037-72CC-B49B-B9A3-EFE07FC8FD53}"/>
              </a:ext>
            </a:extLst>
          </p:cNvPr>
          <p:cNvPicPr>
            <a:picLocks noChangeAspect="1"/>
          </p:cNvPicPr>
          <p:nvPr/>
        </p:nvPicPr>
        <p:blipFill>
          <a:blip r:embed="rId3"/>
          <a:stretch>
            <a:fillRect/>
          </a:stretch>
        </p:blipFill>
        <p:spPr>
          <a:xfrm>
            <a:off x="-230541" y="138453"/>
            <a:ext cx="5143500" cy="5143500"/>
          </a:xfrm>
          <a:prstGeom prst="rect">
            <a:avLst/>
          </a:prstGeom>
        </p:spPr>
      </p:pic>
    </p:spTree>
    <p:extLst>
      <p:ext uri="{BB962C8B-B14F-4D97-AF65-F5344CB8AC3E}">
        <p14:creationId xmlns:p14="http://schemas.microsoft.com/office/powerpoint/2010/main" val="398072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oogle Shape;3284;p75"/>
          <p:cNvGrpSpPr/>
          <p:nvPr/>
        </p:nvGrpSpPr>
        <p:grpSpPr>
          <a:xfrm>
            <a:off x="2619586" y="1071882"/>
            <a:ext cx="3442996" cy="3993573"/>
            <a:chOff x="2055825" y="5018400"/>
            <a:chExt cx="202875" cy="215200"/>
          </a:xfrm>
        </p:grpSpPr>
        <p:sp>
          <p:nvSpPr>
            <p:cNvPr id="4" name="Google Shape;3285;p75"/>
            <p:cNvSpPr/>
            <p:nvPr/>
          </p:nvSpPr>
          <p:spPr>
            <a:xfrm>
              <a:off x="2055825" y="5051950"/>
              <a:ext cx="115200" cy="104950"/>
            </a:xfrm>
            <a:custGeom>
              <a:avLst/>
              <a:gdLst/>
              <a:ahLst/>
              <a:cxnLst/>
              <a:rect l="l" t="t" r="r" b="b"/>
              <a:pathLst>
                <a:path w="4608" h="4198" extrusionOk="0">
                  <a:moveTo>
                    <a:pt x="2303" y="1"/>
                  </a:moveTo>
                  <a:cubicBezTo>
                    <a:pt x="1767" y="1"/>
                    <a:pt x="1230" y="206"/>
                    <a:pt x="820" y="616"/>
                  </a:cubicBezTo>
                  <a:cubicBezTo>
                    <a:pt x="1" y="1435"/>
                    <a:pt x="1" y="2764"/>
                    <a:pt x="820" y="3583"/>
                  </a:cubicBezTo>
                  <a:cubicBezTo>
                    <a:pt x="1230" y="3993"/>
                    <a:pt x="1767" y="4198"/>
                    <a:pt x="2303" y="4198"/>
                  </a:cubicBezTo>
                  <a:cubicBezTo>
                    <a:pt x="2840" y="4198"/>
                    <a:pt x="3377" y="3993"/>
                    <a:pt x="3787" y="3583"/>
                  </a:cubicBezTo>
                  <a:cubicBezTo>
                    <a:pt x="4607" y="2764"/>
                    <a:pt x="4607" y="1435"/>
                    <a:pt x="3787" y="616"/>
                  </a:cubicBezTo>
                  <a:cubicBezTo>
                    <a:pt x="3377" y="206"/>
                    <a:pt x="2840" y="1"/>
                    <a:pt x="230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286;p75"/>
            <p:cNvSpPr/>
            <p:nvPr/>
          </p:nvSpPr>
          <p:spPr>
            <a:xfrm>
              <a:off x="2128425" y="5070825"/>
              <a:ext cx="115200" cy="104925"/>
            </a:xfrm>
            <a:custGeom>
              <a:avLst/>
              <a:gdLst/>
              <a:ahLst/>
              <a:cxnLst/>
              <a:rect l="l" t="t" r="r" b="b"/>
              <a:pathLst>
                <a:path w="4608" h="4197" extrusionOk="0">
                  <a:moveTo>
                    <a:pt x="2304" y="0"/>
                  </a:moveTo>
                  <a:cubicBezTo>
                    <a:pt x="1767" y="0"/>
                    <a:pt x="1230" y="205"/>
                    <a:pt x="821" y="615"/>
                  </a:cubicBezTo>
                  <a:cubicBezTo>
                    <a:pt x="1" y="1434"/>
                    <a:pt x="1" y="2762"/>
                    <a:pt x="821" y="3582"/>
                  </a:cubicBezTo>
                  <a:cubicBezTo>
                    <a:pt x="1230" y="3992"/>
                    <a:pt x="1767" y="4197"/>
                    <a:pt x="2304" y="4197"/>
                  </a:cubicBezTo>
                  <a:cubicBezTo>
                    <a:pt x="2841" y="4197"/>
                    <a:pt x="3378" y="3992"/>
                    <a:pt x="3788" y="3582"/>
                  </a:cubicBezTo>
                  <a:cubicBezTo>
                    <a:pt x="4608" y="2762"/>
                    <a:pt x="4608" y="1434"/>
                    <a:pt x="3788" y="615"/>
                  </a:cubicBezTo>
                  <a:cubicBezTo>
                    <a:pt x="3378" y="205"/>
                    <a:pt x="2841" y="0"/>
                    <a:pt x="2304"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87;p75"/>
            <p:cNvSpPr/>
            <p:nvPr/>
          </p:nvSpPr>
          <p:spPr>
            <a:xfrm>
              <a:off x="2107875" y="5018400"/>
              <a:ext cx="85350" cy="79400"/>
            </a:xfrm>
            <a:custGeom>
              <a:avLst/>
              <a:gdLst/>
              <a:ahLst/>
              <a:cxnLst/>
              <a:rect l="l" t="t" r="r" b="b"/>
              <a:pathLst>
                <a:path w="3414" h="3176" extrusionOk="0">
                  <a:moveTo>
                    <a:pt x="1705" y="1"/>
                  </a:moveTo>
                  <a:cubicBezTo>
                    <a:pt x="939" y="1"/>
                    <a:pt x="265" y="556"/>
                    <a:pt x="140" y="1337"/>
                  </a:cubicBezTo>
                  <a:cubicBezTo>
                    <a:pt x="1" y="2202"/>
                    <a:pt x="590" y="3017"/>
                    <a:pt x="1456" y="3155"/>
                  </a:cubicBezTo>
                  <a:cubicBezTo>
                    <a:pt x="1542" y="3169"/>
                    <a:pt x="1626" y="3175"/>
                    <a:pt x="1710" y="3175"/>
                  </a:cubicBezTo>
                  <a:cubicBezTo>
                    <a:pt x="2475" y="3175"/>
                    <a:pt x="3150" y="2620"/>
                    <a:pt x="3274" y="1839"/>
                  </a:cubicBezTo>
                  <a:cubicBezTo>
                    <a:pt x="3414" y="974"/>
                    <a:pt x="2824" y="159"/>
                    <a:pt x="1958" y="21"/>
                  </a:cubicBezTo>
                  <a:cubicBezTo>
                    <a:pt x="1873" y="7"/>
                    <a:pt x="1788" y="1"/>
                    <a:pt x="1705"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88;p75"/>
            <p:cNvSpPr/>
            <p:nvPr/>
          </p:nvSpPr>
          <p:spPr>
            <a:xfrm>
              <a:off x="2079175" y="5084125"/>
              <a:ext cx="128600" cy="149300"/>
            </a:xfrm>
            <a:custGeom>
              <a:avLst/>
              <a:gdLst/>
              <a:ahLst/>
              <a:cxnLst/>
              <a:rect l="l" t="t" r="r" b="b"/>
              <a:pathLst>
                <a:path w="5144" h="5972" extrusionOk="0">
                  <a:moveTo>
                    <a:pt x="0" y="0"/>
                  </a:moveTo>
                  <a:lnTo>
                    <a:pt x="0" y="0"/>
                  </a:lnTo>
                  <a:cubicBezTo>
                    <a:pt x="224" y="506"/>
                    <a:pt x="587" y="928"/>
                    <a:pt x="1055" y="1220"/>
                  </a:cubicBezTo>
                  <a:cubicBezTo>
                    <a:pt x="1444" y="1465"/>
                    <a:pt x="1956" y="1817"/>
                    <a:pt x="2172" y="2115"/>
                  </a:cubicBezTo>
                  <a:lnTo>
                    <a:pt x="2265" y="2245"/>
                  </a:lnTo>
                  <a:cubicBezTo>
                    <a:pt x="2383" y="2393"/>
                    <a:pt x="2437" y="2586"/>
                    <a:pt x="2414" y="2774"/>
                  </a:cubicBezTo>
                  <a:lnTo>
                    <a:pt x="2413" y="2786"/>
                  </a:lnTo>
                  <a:lnTo>
                    <a:pt x="2403" y="2777"/>
                  </a:lnTo>
                  <a:cubicBezTo>
                    <a:pt x="2259" y="2659"/>
                    <a:pt x="2166" y="2575"/>
                    <a:pt x="2065" y="2484"/>
                  </a:cubicBezTo>
                  <a:cubicBezTo>
                    <a:pt x="1890" y="2329"/>
                    <a:pt x="1693" y="2150"/>
                    <a:pt x="1163" y="1726"/>
                  </a:cubicBezTo>
                  <a:lnTo>
                    <a:pt x="1163" y="1726"/>
                  </a:lnTo>
                  <a:cubicBezTo>
                    <a:pt x="1316" y="1919"/>
                    <a:pt x="1924" y="2684"/>
                    <a:pt x="2233" y="3038"/>
                  </a:cubicBezTo>
                  <a:lnTo>
                    <a:pt x="2239" y="3046"/>
                  </a:lnTo>
                  <a:cubicBezTo>
                    <a:pt x="2318" y="3135"/>
                    <a:pt x="2355" y="3254"/>
                    <a:pt x="2341" y="3372"/>
                  </a:cubicBezTo>
                  <a:cubicBezTo>
                    <a:pt x="2267" y="3969"/>
                    <a:pt x="2038" y="5841"/>
                    <a:pt x="2021" y="5972"/>
                  </a:cubicBezTo>
                  <a:lnTo>
                    <a:pt x="3781" y="5972"/>
                  </a:lnTo>
                  <a:lnTo>
                    <a:pt x="3460" y="3329"/>
                  </a:lnTo>
                  <a:cubicBezTo>
                    <a:pt x="3394" y="2780"/>
                    <a:pt x="3657" y="2238"/>
                    <a:pt x="4130" y="1951"/>
                  </a:cubicBezTo>
                  <a:lnTo>
                    <a:pt x="4176" y="1924"/>
                  </a:lnTo>
                  <a:cubicBezTo>
                    <a:pt x="4315" y="1840"/>
                    <a:pt x="4439" y="1736"/>
                    <a:pt x="4545" y="1616"/>
                  </a:cubicBezTo>
                  <a:lnTo>
                    <a:pt x="5144" y="942"/>
                  </a:lnTo>
                  <a:lnTo>
                    <a:pt x="4513" y="1448"/>
                  </a:lnTo>
                  <a:cubicBezTo>
                    <a:pt x="4391" y="1546"/>
                    <a:pt x="4256" y="1624"/>
                    <a:pt x="4113" y="1683"/>
                  </a:cubicBezTo>
                  <a:lnTo>
                    <a:pt x="3847" y="1791"/>
                  </a:lnTo>
                  <a:lnTo>
                    <a:pt x="3867" y="1765"/>
                  </a:lnTo>
                  <a:cubicBezTo>
                    <a:pt x="4155" y="1392"/>
                    <a:pt x="4389" y="981"/>
                    <a:pt x="4563" y="542"/>
                  </a:cubicBezTo>
                  <a:lnTo>
                    <a:pt x="4738" y="100"/>
                  </a:lnTo>
                  <a:lnTo>
                    <a:pt x="3735" y="1396"/>
                  </a:lnTo>
                  <a:lnTo>
                    <a:pt x="3724" y="1389"/>
                  </a:lnTo>
                  <a:cubicBezTo>
                    <a:pt x="3728" y="1382"/>
                    <a:pt x="4078" y="676"/>
                    <a:pt x="3843" y="137"/>
                  </a:cubicBezTo>
                  <a:lnTo>
                    <a:pt x="3843" y="136"/>
                  </a:lnTo>
                  <a:lnTo>
                    <a:pt x="3843" y="133"/>
                  </a:lnTo>
                  <a:lnTo>
                    <a:pt x="3830" y="323"/>
                  </a:lnTo>
                  <a:cubicBezTo>
                    <a:pt x="3809" y="613"/>
                    <a:pt x="3739" y="894"/>
                    <a:pt x="3619" y="1157"/>
                  </a:cubicBezTo>
                  <a:lnTo>
                    <a:pt x="3381" y="1686"/>
                  </a:lnTo>
                  <a:lnTo>
                    <a:pt x="3376" y="1694"/>
                  </a:lnTo>
                  <a:cubicBezTo>
                    <a:pt x="3266" y="1864"/>
                    <a:pt x="3079" y="1967"/>
                    <a:pt x="2875" y="1967"/>
                  </a:cubicBezTo>
                  <a:cubicBezTo>
                    <a:pt x="2669" y="1967"/>
                    <a:pt x="2479" y="1863"/>
                    <a:pt x="2370" y="1686"/>
                  </a:cubicBezTo>
                  <a:lnTo>
                    <a:pt x="1952" y="761"/>
                  </a:lnTo>
                  <a:lnTo>
                    <a:pt x="1908" y="135"/>
                  </a:lnTo>
                  <a:lnTo>
                    <a:pt x="1804" y="758"/>
                  </a:lnTo>
                  <a:lnTo>
                    <a:pt x="2034" y="1411"/>
                  </a:lnTo>
                  <a:lnTo>
                    <a:pt x="2017" y="1397"/>
                  </a:lnTo>
                  <a:cubicBezTo>
                    <a:pt x="1940" y="1332"/>
                    <a:pt x="1869" y="1260"/>
                    <a:pt x="1811" y="1179"/>
                  </a:cubicBezTo>
                  <a:lnTo>
                    <a:pt x="1044" y="142"/>
                  </a:lnTo>
                  <a:lnTo>
                    <a:pt x="1044" y="142"/>
                  </a:lnTo>
                  <a:lnTo>
                    <a:pt x="1617" y="1173"/>
                  </a:lnTo>
                  <a:lnTo>
                    <a:pt x="1617" y="1173"/>
                  </a:lnTo>
                  <a:lnTo>
                    <a:pt x="1602" y="1167"/>
                  </a:lnTo>
                  <a:cubicBezTo>
                    <a:pt x="1115" y="996"/>
                    <a:pt x="671" y="707"/>
                    <a:pt x="317" y="333"/>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89;p75"/>
            <p:cNvSpPr/>
            <p:nvPr/>
          </p:nvSpPr>
          <p:spPr>
            <a:xfrm>
              <a:off x="2078700" y="5083400"/>
              <a:ext cx="130500" cy="150200"/>
            </a:xfrm>
            <a:custGeom>
              <a:avLst/>
              <a:gdLst/>
              <a:ahLst/>
              <a:cxnLst/>
              <a:rect l="l" t="t" r="r" b="b"/>
              <a:pathLst>
                <a:path w="5220" h="6008" extrusionOk="0">
                  <a:moveTo>
                    <a:pt x="42" y="63"/>
                  </a:moveTo>
                  <a:lnTo>
                    <a:pt x="331" y="369"/>
                  </a:lnTo>
                  <a:cubicBezTo>
                    <a:pt x="685" y="743"/>
                    <a:pt x="1131" y="1032"/>
                    <a:pt x="1618" y="1205"/>
                  </a:cubicBezTo>
                  <a:lnTo>
                    <a:pt x="1651" y="1216"/>
                  </a:lnTo>
                  <a:lnTo>
                    <a:pt x="1633" y="1186"/>
                  </a:lnTo>
                  <a:lnTo>
                    <a:pt x="1117" y="257"/>
                  </a:lnTo>
                  <a:lnTo>
                    <a:pt x="1117" y="257"/>
                  </a:lnTo>
                  <a:lnTo>
                    <a:pt x="1826" y="1215"/>
                  </a:lnTo>
                  <a:cubicBezTo>
                    <a:pt x="1885" y="1295"/>
                    <a:pt x="1955" y="1370"/>
                    <a:pt x="2033" y="1433"/>
                  </a:cubicBezTo>
                  <a:lnTo>
                    <a:pt x="2069" y="1463"/>
                  </a:lnTo>
                  <a:lnTo>
                    <a:pt x="2053" y="1420"/>
                  </a:lnTo>
                  <a:lnTo>
                    <a:pt x="1831" y="789"/>
                  </a:lnTo>
                  <a:lnTo>
                    <a:pt x="1925" y="221"/>
                  </a:lnTo>
                  <a:lnTo>
                    <a:pt x="1966" y="791"/>
                  </a:lnTo>
                  <a:lnTo>
                    <a:pt x="1966" y="793"/>
                  </a:lnTo>
                  <a:lnTo>
                    <a:pt x="1967" y="796"/>
                  </a:lnTo>
                  <a:lnTo>
                    <a:pt x="2384" y="1720"/>
                  </a:lnTo>
                  <a:lnTo>
                    <a:pt x="2384" y="1722"/>
                  </a:lnTo>
                  <a:lnTo>
                    <a:pt x="2384" y="1723"/>
                  </a:lnTo>
                  <a:cubicBezTo>
                    <a:pt x="2495" y="1900"/>
                    <a:pt x="2687" y="2006"/>
                    <a:pt x="2895" y="2006"/>
                  </a:cubicBezTo>
                  <a:cubicBezTo>
                    <a:pt x="3100" y="2006"/>
                    <a:pt x="3290" y="1904"/>
                    <a:pt x="3402" y="1730"/>
                  </a:cubicBezTo>
                  <a:lnTo>
                    <a:pt x="3407" y="1723"/>
                  </a:lnTo>
                  <a:lnTo>
                    <a:pt x="3407" y="1722"/>
                  </a:lnTo>
                  <a:lnTo>
                    <a:pt x="3407" y="1720"/>
                  </a:lnTo>
                  <a:lnTo>
                    <a:pt x="3645" y="1192"/>
                  </a:lnTo>
                  <a:cubicBezTo>
                    <a:pt x="3764" y="928"/>
                    <a:pt x="3835" y="647"/>
                    <a:pt x="3856" y="357"/>
                  </a:cubicBezTo>
                  <a:lnTo>
                    <a:pt x="3867" y="196"/>
                  </a:lnTo>
                  <a:cubicBezTo>
                    <a:pt x="3978" y="469"/>
                    <a:pt x="3939" y="781"/>
                    <a:pt x="3887" y="998"/>
                  </a:cubicBezTo>
                  <a:cubicBezTo>
                    <a:pt x="3828" y="1241"/>
                    <a:pt x="3739" y="1417"/>
                    <a:pt x="3738" y="1420"/>
                  </a:cubicBezTo>
                  <a:lnTo>
                    <a:pt x="3760" y="1433"/>
                  </a:lnTo>
                  <a:lnTo>
                    <a:pt x="4734" y="173"/>
                  </a:lnTo>
                  <a:lnTo>
                    <a:pt x="4576" y="574"/>
                  </a:lnTo>
                  <a:cubicBezTo>
                    <a:pt x="4403" y="1011"/>
                    <a:pt x="4169" y="1422"/>
                    <a:pt x="3882" y="1795"/>
                  </a:cubicBezTo>
                  <a:lnTo>
                    <a:pt x="3877" y="1801"/>
                  </a:lnTo>
                  <a:lnTo>
                    <a:pt x="3847" y="1838"/>
                  </a:lnTo>
                  <a:lnTo>
                    <a:pt x="3891" y="1821"/>
                  </a:lnTo>
                  <a:lnTo>
                    <a:pt x="4134" y="1721"/>
                  </a:lnTo>
                  <a:cubicBezTo>
                    <a:pt x="4278" y="1663"/>
                    <a:pt x="4414" y="1583"/>
                    <a:pt x="4535" y="1485"/>
                  </a:cubicBezTo>
                  <a:lnTo>
                    <a:pt x="5107" y="1027"/>
                  </a:lnTo>
                  <a:lnTo>
                    <a:pt x="5107" y="1027"/>
                  </a:lnTo>
                  <a:lnTo>
                    <a:pt x="4559" y="1646"/>
                  </a:lnTo>
                  <a:cubicBezTo>
                    <a:pt x="4453" y="1766"/>
                    <a:pt x="4330" y="1869"/>
                    <a:pt x="4191" y="1952"/>
                  </a:cubicBezTo>
                  <a:lnTo>
                    <a:pt x="4145" y="1980"/>
                  </a:lnTo>
                  <a:cubicBezTo>
                    <a:pt x="3670" y="2268"/>
                    <a:pt x="3405" y="2812"/>
                    <a:pt x="3472" y="3364"/>
                  </a:cubicBezTo>
                  <a:lnTo>
                    <a:pt x="3791" y="5999"/>
                  </a:lnTo>
                  <a:lnTo>
                    <a:pt x="2044" y="5999"/>
                  </a:lnTo>
                  <a:cubicBezTo>
                    <a:pt x="2067" y="5817"/>
                    <a:pt x="2292" y="3991"/>
                    <a:pt x="2364" y="3406"/>
                  </a:cubicBezTo>
                  <a:cubicBezTo>
                    <a:pt x="2379" y="3287"/>
                    <a:pt x="2340" y="3165"/>
                    <a:pt x="2262" y="3075"/>
                  </a:cubicBezTo>
                  <a:lnTo>
                    <a:pt x="2254" y="3067"/>
                  </a:lnTo>
                  <a:cubicBezTo>
                    <a:pt x="1965" y="2737"/>
                    <a:pt x="1416" y="2045"/>
                    <a:pt x="1221" y="1800"/>
                  </a:cubicBezTo>
                  <a:lnTo>
                    <a:pt x="1221" y="1800"/>
                  </a:lnTo>
                  <a:cubicBezTo>
                    <a:pt x="1716" y="2199"/>
                    <a:pt x="1908" y="2370"/>
                    <a:pt x="2078" y="2524"/>
                  </a:cubicBezTo>
                  <a:cubicBezTo>
                    <a:pt x="2178" y="2614"/>
                    <a:pt x="2272" y="2698"/>
                    <a:pt x="2416" y="2819"/>
                  </a:cubicBezTo>
                  <a:lnTo>
                    <a:pt x="2435" y="2834"/>
                  </a:lnTo>
                  <a:lnTo>
                    <a:pt x="2437" y="2811"/>
                  </a:lnTo>
                  <a:cubicBezTo>
                    <a:pt x="2460" y="2621"/>
                    <a:pt x="2406" y="2426"/>
                    <a:pt x="2288" y="2278"/>
                  </a:cubicBezTo>
                  <a:lnTo>
                    <a:pt x="2194" y="2149"/>
                  </a:lnTo>
                  <a:cubicBezTo>
                    <a:pt x="1976" y="1848"/>
                    <a:pt x="1464" y="1495"/>
                    <a:pt x="1075" y="1252"/>
                  </a:cubicBezTo>
                  <a:cubicBezTo>
                    <a:pt x="839" y="1104"/>
                    <a:pt x="627" y="921"/>
                    <a:pt x="447" y="709"/>
                  </a:cubicBezTo>
                  <a:cubicBezTo>
                    <a:pt x="285" y="509"/>
                    <a:pt x="147" y="295"/>
                    <a:pt x="42" y="63"/>
                  </a:cubicBezTo>
                  <a:close/>
                  <a:moveTo>
                    <a:pt x="1" y="0"/>
                  </a:moveTo>
                  <a:cubicBezTo>
                    <a:pt x="221" y="519"/>
                    <a:pt x="593" y="957"/>
                    <a:pt x="1072" y="1256"/>
                  </a:cubicBezTo>
                  <a:cubicBezTo>
                    <a:pt x="1489" y="1517"/>
                    <a:pt x="1975" y="1859"/>
                    <a:pt x="2186" y="2149"/>
                  </a:cubicBezTo>
                  <a:lnTo>
                    <a:pt x="2281" y="2278"/>
                  </a:lnTo>
                  <a:cubicBezTo>
                    <a:pt x="2397" y="2426"/>
                    <a:pt x="2451" y="2615"/>
                    <a:pt x="2428" y="2801"/>
                  </a:cubicBezTo>
                  <a:cubicBezTo>
                    <a:pt x="2023" y="2465"/>
                    <a:pt x="2017" y="2411"/>
                    <a:pt x="1144" y="1714"/>
                  </a:cubicBezTo>
                  <a:lnTo>
                    <a:pt x="1144" y="1714"/>
                  </a:lnTo>
                  <a:cubicBezTo>
                    <a:pt x="1145" y="1714"/>
                    <a:pt x="1892" y="2661"/>
                    <a:pt x="2248" y="3071"/>
                  </a:cubicBezTo>
                  <a:lnTo>
                    <a:pt x="2255" y="3078"/>
                  </a:lnTo>
                  <a:cubicBezTo>
                    <a:pt x="2333" y="3168"/>
                    <a:pt x="2369" y="3285"/>
                    <a:pt x="2355" y="3400"/>
                  </a:cubicBezTo>
                  <a:cubicBezTo>
                    <a:pt x="2278" y="4019"/>
                    <a:pt x="2033" y="6007"/>
                    <a:pt x="2033" y="6007"/>
                  </a:cubicBezTo>
                  <a:lnTo>
                    <a:pt x="3809" y="6007"/>
                  </a:lnTo>
                  <a:lnTo>
                    <a:pt x="3487" y="3358"/>
                  </a:lnTo>
                  <a:cubicBezTo>
                    <a:pt x="3421" y="2810"/>
                    <a:pt x="3682" y="2273"/>
                    <a:pt x="4154" y="1987"/>
                  </a:cubicBezTo>
                  <a:lnTo>
                    <a:pt x="4201" y="1959"/>
                  </a:lnTo>
                  <a:cubicBezTo>
                    <a:pt x="4339" y="1876"/>
                    <a:pt x="4464" y="1771"/>
                    <a:pt x="4572" y="1650"/>
                  </a:cubicBezTo>
                  <a:lnTo>
                    <a:pt x="5219" y="920"/>
                  </a:lnTo>
                  <a:lnTo>
                    <a:pt x="4528" y="1472"/>
                  </a:lnTo>
                  <a:cubicBezTo>
                    <a:pt x="4409" y="1568"/>
                    <a:pt x="4274" y="1647"/>
                    <a:pt x="4131" y="1705"/>
                  </a:cubicBezTo>
                  <a:lnTo>
                    <a:pt x="3887" y="1804"/>
                  </a:lnTo>
                  <a:lnTo>
                    <a:pt x="3892" y="1797"/>
                  </a:lnTo>
                  <a:cubicBezTo>
                    <a:pt x="4180" y="1423"/>
                    <a:pt x="4415" y="1012"/>
                    <a:pt x="4588" y="574"/>
                  </a:cubicBezTo>
                  <a:lnTo>
                    <a:pt x="4780" y="89"/>
                  </a:lnTo>
                  <a:lnTo>
                    <a:pt x="3750" y="1421"/>
                  </a:lnTo>
                  <a:cubicBezTo>
                    <a:pt x="3750" y="1421"/>
                    <a:pt x="4107" y="711"/>
                    <a:pt x="3869" y="164"/>
                  </a:cubicBezTo>
                  <a:lnTo>
                    <a:pt x="3866" y="147"/>
                  </a:lnTo>
                  <a:cubicBezTo>
                    <a:pt x="3866" y="144"/>
                    <a:pt x="3865" y="140"/>
                    <a:pt x="3865" y="136"/>
                  </a:cubicBezTo>
                  <a:lnTo>
                    <a:pt x="3865" y="33"/>
                  </a:lnTo>
                  <a:lnTo>
                    <a:pt x="3842" y="352"/>
                  </a:lnTo>
                  <a:cubicBezTo>
                    <a:pt x="3821" y="639"/>
                    <a:pt x="3752" y="921"/>
                    <a:pt x="3632" y="1184"/>
                  </a:cubicBezTo>
                  <a:lnTo>
                    <a:pt x="3395" y="1712"/>
                  </a:lnTo>
                  <a:lnTo>
                    <a:pt x="3390" y="1719"/>
                  </a:lnTo>
                  <a:cubicBezTo>
                    <a:pt x="3273" y="1900"/>
                    <a:pt x="3083" y="1990"/>
                    <a:pt x="2894" y="1990"/>
                  </a:cubicBezTo>
                  <a:cubicBezTo>
                    <a:pt x="2702" y="1990"/>
                    <a:pt x="2508" y="1897"/>
                    <a:pt x="2394" y="1713"/>
                  </a:cubicBezTo>
                  <a:lnTo>
                    <a:pt x="1977" y="788"/>
                  </a:lnTo>
                  <a:lnTo>
                    <a:pt x="1923" y="34"/>
                  </a:lnTo>
                  <a:lnTo>
                    <a:pt x="1923" y="142"/>
                  </a:lnTo>
                  <a:lnTo>
                    <a:pt x="1816" y="788"/>
                  </a:lnTo>
                  <a:lnTo>
                    <a:pt x="2040" y="1421"/>
                  </a:lnTo>
                  <a:cubicBezTo>
                    <a:pt x="1963" y="1358"/>
                    <a:pt x="1894" y="1285"/>
                    <a:pt x="1835" y="1205"/>
                  </a:cubicBezTo>
                  <a:lnTo>
                    <a:pt x="1010" y="88"/>
                  </a:lnTo>
                  <a:lnTo>
                    <a:pt x="1622" y="1190"/>
                  </a:lnTo>
                  <a:cubicBezTo>
                    <a:pt x="1135" y="1018"/>
                    <a:pt x="696" y="733"/>
                    <a:pt x="340" y="357"/>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90;p75"/>
            <p:cNvSpPr/>
            <p:nvPr/>
          </p:nvSpPr>
          <p:spPr>
            <a:xfrm>
              <a:off x="2168550" y="5043950"/>
              <a:ext cx="55200" cy="55150"/>
            </a:xfrm>
            <a:custGeom>
              <a:avLst/>
              <a:gdLst/>
              <a:ahLst/>
              <a:cxnLst/>
              <a:rect l="l" t="t" r="r" b="b"/>
              <a:pathLst>
                <a:path w="2208" h="2206" extrusionOk="0">
                  <a:moveTo>
                    <a:pt x="1104" y="0"/>
                  </a:moveTo>
                  <a:cubicBezTo>
                    <a:pt x="495" y="0"/>
                    <a:pt x="1" y="493"/>
                    <a:pt x="1" y="1103"/>
                  </a:cubicBezTo>
                  <a:cubicBezTo>
                    <a:pt x="1" y="1712"/>
                    <a:pt x="495" y="2206"/>
                    <a:pt x="1104" y="2206"/>
                  </a:cubicBezTo>
                  <a:cubicBezTo>
                    <a:pt x="1713" y="2206"/>
                    <a:pt x="2207" y="1712"/>
                    <a:pt x="2207" y="1103"/>
                  </a:cubicBezTo>
                  <a:cubicBezTo>
                    <a:pt x="2207" y="493"/>
                    <a:pt x="1713" y="0"/>
                    <a:pt x="1104"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91;p75"/>
            <p:cNvSpPr/>
            <p:nvPr/>
          </p:nvSpPr>
          <p:spPr>
            <a:xfrm>
              <a:off x="2188725" y="5068125"/>
              <a:ext cx="69975" cy="69975"/>
            </a:xfrm>
            <a:custGeom>
              <a:avLst/>
              <a:gdLst/>
              <a:ahLst/>
              <a:cxnLst/>
              <a:rect l="l" t="t" r="r" b="b"/>
              <a:pathLst>
                <a:path w="2799" h="2799" extrusionOk="0">
                  <a:moveTo>
                    <a:pt x="1399" y="1"/>
                  </a:moveTo>
                  <a:cubicBezTo>
                    <a:pt x="628" y="1"/>
                    <a:pt x="0" y="628"/>
                    <a:pt x="0" y="1400"/>
                  </a:cubicBezTo>
                  <a:cubicBezTo>
                    <a:pt x="0" y="2172"/>
                    <a:pt x="628" y="2798"/>
                    <a:pt x="1399" y="2798"/>
                  </a:cubicBezTo>
                  <a:cubicBezTo>
                    <a:pt x="2172" y="2798"/>
                    <a:pt x="2798" y="2172"/>
                    <a:pt x="2798" y="1400"/>
                  </a:cubicBezTo>
                  <a:cubicBezTo>
                    <a:pt x="2798" y="628"/>
                    <a:pt x="2172" y="1"/>
                    <a:pt x="1399"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92;p75"/>
            <p:cNvSpPr/>
            <p:nvPr/>
          </p:nvSpPr>
          <p:spPr>
            <a:xfrm>
              <a:off x="2065674" y="5059089"/>
              <a:ext cx="75350" cy="75350"/>
            </a:xfrm>
            <a:custGeom>
              <a:avLst/>
              <a:gdLst/>
              <a:ahLst/>
              <a:cxnLst/>
              <a:rect l="l" t="t" r="r" b="b"/>
              <a:pathLst>
                <a:path w="3014" h="3014" extrusionOk="0">
                  <a:moveTo>
                    <a:pt x="1507" y="1"/>
                  </a:moveTo>
                  <a:cubicBezTo>
                    <a:pt x="675" y="1"/>
                    <a:pt x="0" y="675"/>
                    <a:pt x="0" y="1507"/>
                  </a:cubicBezTo>
                  <a:cubicBezTo>
                    <a:pt x="0" y="2340"/>
                    <a:pt x="675" y="3014"/>
                    <a:pt x="1507" y="3014"/>
                  </a:cubicBezTo>
                  <a:cubicBezTo>
                    <a:pt x="2339" y="3014"/>
                    <a:pt x="3013" y="2340"/>
                    <a:pt x="3013" y="1507"/>
                  </a:cubicBezTo>
                  <a:cubicBezTo>
                    <a:pt x="3013" y="675"/>
                    <a:pt x="2339" y="1"/>
                    <a:pt x="1507"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 name="Google Shape;3302;p75"/>
          <p:cNvCxnSpPr>
            <a:cxnSpLocks/>
          </p:cNvCxnSpPr>
          <p:nvPr/>
        </p:nvCxnSpPr>
        <p:spPr>
          <a:xfrm flipH="1" flipV="1">
            <a:off x="2677703" y="1344677"/>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30" name="Google Shape;3311;p75"/>
          <p:cNvGrpSpPr/>
          <p:nvPr/>
        </p:nvGrpSpPr>
        <p:grpSpPr>
          <a:xfrm>
            <a:off x="4892687" y="3124650"/>
            <a:ext cx="629643" cy="512297"/>
            <a:chOff x="3787700" y="345000"/>
            <a:chExt cx="2436700" cy="1982575"/>
          </a:xfrm>
        </p:grpSpPr>
        <p:sp>
          <p:nvSpPr>
            <p:cNvPr id="31" name="Google Shape;3312;p75"/>
            <p:cNvSpPr/>
            <p:nvPr/>
          </p:nvSpPr>
          <p:spPr>
            <a:xfrm>
              <a:off x="4077325" y="584225"/>
              <a:ext cx="301600" cy="236250"/>
            </a:xfrm>
            <a:custGeom>
              <a:avLst/>
              <a:gdLst/>
              <a:ahLst/>
              <a:cxnLst/>
              <a:rect l="l" t="t" r="r" b="b"/>
              <a:pathLst>
                <a:path w="12064" h="9450" extrusionOk="0">
                  <a:moveTo>
                    <a:pt x="12064" y="5329"/>
                  </a:moveTo>
                  <a:lnTo>
                    <a:pt x="1" y="1"/>
                  </a:lnTo>
                  <a:lnTo>
                    <a:pt x="6233" y="9450"/>
                  </a:lnTo>
                  <a:cubicBezTo>
                    <a:pt x="6233" y="9450"/>
                    <a:pt x="7289" y="9099"/>
                    <a:pt x="9450" y="7489"/>
                  </a:cubicBezTo>
                  <a:cubicBezTo>
                    <a:pt x="11611" y="5881"/>
                    <a:pt x="12064" y="5329"/>
                    <a:pt x="12064" y="53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13;p75"/>
            <p:cNvSpPr/>
            <p:nvPr/>
          </p:nvSpPr>
          <p:spPr>
            <a:xfrm>
              <a:off x="4853625" y="409875"/>
              <a:ext cx="678700" cy="928550"/>
            </a:xfrm>
            <a:custGeom>
              <a:avLst/>
              <a:gdLst/>
              <a:ahLst/>
              <a:cxnLst/>
              <a:rect l="l" t="t" r="r" b="b"/>
              <a:pathLst>
                <a:path w="27148" h="37142" extrusionOk="0">
                  <a:moveTo>
                    <a:pt x="1891" y="28134"/>
                  </a:moveTo>
                  <a:cubicBezTo>
                    <a:pt x="5240" y="20111"/>
                    <a:pt x="14245" y="0"/>
                    <a:pt x="15419" y="2007"/>
                  </a:cubicBezTo>
                  <a:cubicBezTo>
                    <a:pt x="16791" y="4353"/>
                    <a:pt x="15639" y="12889"/>
                    <a:pt x="16453" y="13359"/>
                  </a:cubicBezTo>
                  <a:cubicBezTo>
                    <a:pt x="17266" y="13832"/>
                    <a:pt x="23162" y="8727"/>
                    <a:pt x="22724" y="11486"/>
                  </a:cubicBezTo>
                  <a:cubicBezTo>
                    <a:pt x="22286" y="14246"/>
                    <a:pt x="19188" y="18367"/>
                    <a:pt x="19820" y="18798"/>
                  </a:cubicBezTo>
                  <a:cubicBezTo>
                    <a:pt x="20453" y="19227"/>
                    <a:pt x="24894" y="16746"/>
                    <a:pt x="25430" y="19410"/>
                  </a:cubicBezTo>
                  <a:cubicBezTo>
                    <a:pt x="25967" y="22072"/>
                    <a:pt x="21336" y="24829"/>
                    <a:pt x="21598" y="25492"/>
                  </a:cubicBezTo>
                  <a:cubicBezTo>
                    <a:pt x="21859" y="26156"/>
                    <a:pt x="27148" y="26091"/>
                    <a:pt x="26373" y="27820"/>
                  </a:cubicBezTo>
                  <a:cubicBezTo>
                    <a:pt x="25597" y="29549"/>
                    <a:pt x="19607" y="30884"/>
                    <a:pt x="19471" y="31487"/>
                  </a:cubicBezTo>
                  <a:cubicBezTo>
                    <a:pt x="19333" y="32091"/>
                    <a:pt x="22253" y="33773"/>
                    <a:pt x="21814" y="34721"/>
                  </a:cubicBezTo>
                  <a:cubicBezTo>
                    <a:pt x="21376" y="35669"/>
                    <a:pt x="12369" y="37142"/>
                    <a:pt x="7725" y="36337"/>
                  </a:cubicBezTo>
                  <a:cubicBezTo>
                    <a:pt x="2701" y="35468"/>
                    <a:pt x="1" y="32660"/>
                    <a:pt x="1891" y="28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14;p75"/>
            <p:cNvSpPr/>
            <p:nvPr/>
          </p:nvSpPr>
          <p:spPr>
            <a:xfrm>
              <a:off x="4748450" y="1879875"/>
              <a:ext cx="296975" cy="318125"/>
            </a:xfrm>
            <a:custGeom>
              <a:avLst/>
              <a:gdLst/>
              <a:ahLst/>
              <a:cxnLst/>
              <a:rect l="l" t="t" r="r" b="b"/>
              <a:pathLst>
                <a:path w="11879" h="12725" extrusionOk="0">
                  <a:moveTo>
                    <a:pt x="1417" y="769"/>
                  </a:moveTo>
                  <a:cubicBezTo>
                    <a:pt x="1162" y="2941"/>
                    <a:pt x="2184" y="4903"/>
                    <a:pt x="3748" y="6563"/>
                  </a:cubicBezTo>
                  <a:cubicBezTo>
                    <a:pt x="6043" y="9001"/>
                    <a:pt x="9481" y="10782"/>
                    <a:pt x="11878" y="11672"/>
                  </a:cubicBezTo>
                  <a:lnTo>
                    <a:pt x="11488" y="12724"/>
                  </a:lnTo>
                  <a:cubicBezTo>
                    <a:pt x="8972" y="11791"/>
                    <a:pt x="5357" y="9914"/>
                    <a:pt x="2926" y="7333"/>
                  </a:cubicBezTo>
                  <a:cubicBezTo>
                    <a:pt x="1155" y="5452"/>
                    <a:pt x="0" y="3193"/>
                    <a:pt x="301" y="635"/>
                  </a:cubicBezTo>
                  <a:cubicBezTo>
                    <a:pt x="317" y="1"/>
                    <a:pt x="1440" y="147"/>
                    <a:pt x="1417" y="7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15;p75"/>
            <p:cNvSpPr/>
            <p:nvPr/>
          </p:nvSpPr>
          <p:spPr>
            <a:xfrm>
              <a:off x="3787700" y="345000"/>
              <a:ext cx="2436700" cy="1938350"/>
            </a:xfrm>
            <a:custGeom>
              <a:avLst/>
              <a:gdLst/>
              <a:ahLst/>
              <a:cxnLst/>
              <a:rect l="l" t="t" r="r" b="b"/>
              <a:pathLst>
                <a:path w="97468" h="77534" extrusionOk="0">
                  <a:moveTo>
                    <a:pt x="31484" y="64149"/>
                  </a:moveTo>
                  <a:cubicBezTo>
                    <a:pt x="58712" y="77533"/>
                    <a:pt x="97467" y="55912"/>
                    <a:pt x="95345" y="51011"/>
                  </a:cubicBezTo>
                  <a:cubicBezTo>
                    <a:pt x="95087" y="50990"/>
                    <a:pt x="90742" y="53894"/>
                    <a:pt x="89249" y="53598"/>
                  </a:cubicBezTo>
                  <a:cubicBezTo>
                    <a:pt x="82645" y="52291"/>
                    <a:pt x="69307" y="44848"/>
                    <a:pt x="59959" y="33719"/>
                  </a:cubicBezTo>
                  <a:cubicBezTo>
                    <a:pt x="51070" y="23135"/>
                    <a:pt x="47456" y="17132"/>
                    <a:pt x="41036" y="14086"/>
                  </a:cubicBezTo>
                  <a:cubicBezTo>
                    <a:pt x="11338" y="0"/>
                    <a:pt x="0" y="48671"/>
                    <a:pt x="31484" y="641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16;p75"/>
            <p:cNvSpPr/>
            <p:nvPr/>
          </p:nvSpPr>
          <p:spPr>
            <a:xfrm>
              <a:off x="4808725" y="583350"/>
              <a:ext cx="1302975" cy="1080225"/>
            </a:xfrm>
            <a:custGeom>
              <a:avLst/>
              <a:gdLst/>
              <a:ahLst/>
              <a:cxnLst/>
              <a:rect l="l" t="t" r="r" b="b"/>
              <a:pathLst>
                <a:path w="52119" h="43209" extrusionOk="0">
                  <a:moveTo>
                    <a:pt x="6459" y="18732"/>
                  </a:moveTo>
                  <a:cubicBezTo>
                    <a:pt x="17909" y="10663"/>
                    <a:pt x="43219" y="1"/>
                    <a:pt x="43801" y="3945"/>
                  </a:cubicBezTo>
                  <a:cubicBezTo>
                    <a:pt x="44442" y="8276"/>
                    <a:pt x="38287" y="9730"/>
                    <a:pt x="38992" y="11070"/>
                  </a:cubicBezTo>
                  <a:cubicBezTo>
                    <a:pt x="39698" y="12411"/>
                    <a:pt x="52119" y="10506"/>
                    <a:pt x="49154" y="13892"/>
                  </a:cubicBezTo>
                  <a:cubicBezTo>
                    <a:pt x="46191" y="17280"/>
                    <a:pt x="38427" y="20244"/>
                    <a:pt x="38920" y="21374"/>
                  </a:cubicBezTo>
                  <a:cubicBezTo>
                    <a:pt x="39414" y="22502"/>
                    <a:pt x="48305" y="20916"/>
                    <a:pt x="46752" y="25010"/>
                  </a:cubicBezTo>
                  <a:cubicBezTo>
                    <a:pt x="45199" y="29102"/>
                    <a:pt x="35815" y="30901"/>
                    <a:pt x="35603" y="32031"/>
                  </a:cubicBezTo>
                  <a:cubicBezTo>
                    <a:pt x="35391" y="33159"/>
                    <a:pt x="43264" y="35294"/>
                    <a:pt x="40724" y="36987"/>
                  </a:cubicBezTo>
                  <a:cubicBezTo>
                    <a:pt x="38183" y="38681"/>
                    <a:pt x="28264" y="37676"/>
                    <a:pt x="27559" y="38383"/>
                  </a:cubicBezTo>
                  <a:cubicBezTo>
                    <a:pt x="26854" y="39088"/>
                    <a:pt x="32208" y="41374"/>
                    <a:pt x="30797" y="42291"/>
                  </a:cubicBezTo>
                  <a:cubicBezTo>
                    <a:pt x="29386" y="43209"/>
                    <a:pt x="13021" y="40005"/>
                    <a:pt x="7375" y="34924"/>
                  </a:cubicBezTo>
                  <a:cubicBezTo>
                    <a:pt x="1275" y="29431"/>
                    <a:pt x="1" y="23285"/>
                    <a:pt x="6459" y="187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7;p75"/>
            <p:cNvSpPr/>
            <p:nvPr/>
          </p:nvSpPr>
          <p:spPr>
            <a:xfrm>
              <a:off x="4404675" y="734400"/>
              <a:ext cx="215000" cy="208625"/>
            </a:xfrm>
            <a:custGeom>
              <a:avLst/>
              <a:gdLst/>
              <a:ahLst/>
              <a:cxnLst/>
              <a:rect l="l" t="t" r="r" b="b"/>
              <a:pathLst>
                <a:path w="8600" h="8345" extrusionOk="0">
                  <a:moveTo>
                    <a:pt x="4804" y="1"/>
                  </a:moveTo>
                  <a:cubicBezTo>
                    <a:pt x="7024" y="1"/>
                    <a:pt x="8600" y="1869"/>
                    <a:pt x="8320" y="4173"/>
                  </a:cubicBezTo>
                  <a:cubicBezTo>
                    <a:pt x="8042" y="6477"/>
                    <a:pt x="6016" y="8344"/>
                    <a:pt x="3796" y="8344"/>
                  </a:cubicBezTo>
                  <a:cubicBezTo>
                    <a:pt x="1575" y="8344"/>
                    <a:pt x="0" y="6476"/>
                    <a:pt x="279" y="4173"/>
                  </a:cubicBezTo>
                  <a:cubicBezTo>
                    <a:pt x="557" y="1869"/>
                    <a:pt x="2583" y="1"/>
                    <a:pt x="4804" y="1"/>
                  </a:cubicBezTo>
                  <a:close/>
                </a:path>
              </a:pathLst>
            </a:custGeom>
            <a:solidFill>
              <a:srgbClr val="3E3B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18;p75"/>
            <p:cNvSpPr/>
            <p:nvPr/>
          </p:nvSpPr>
          <p:spPr>
            <a:xfrm>
              <a:off x="4435225" y="779025"/>
              <a:ext cx="90700" cy="87975"/>
            </a:xfrm>
            <a:custGeom>
              <a:avLst/>
              <a:gdLst/>
              <a:ahLst/>
              <a:cxnLst/>
              <a:rect l="l" t="t" r="r" b="b"/>
              <a:pathLst>
                <a:path w="3628" h="3519" extrusionOk="0">
                  <a:moveTo>
                    <a:pt x="2027" y="1"/>
                  </a:moveTo>
                  <a:cubicBezTo>
                    <a:pt x="2963" y="1"/>
                    <a:pt x="3627" y="789"/>
                    <a:pt x="3509" y="1760"/>
                  </a:cubicBezTo>
                  <a:cubicBezTo>
                    <a:pt x="3393" y="2732"/>
                    <a:pt x="2537" y="3519"/>
                    <a:pt x="1601" y="3519"/>
                  </a:cubicBezTo>
                  <a:cubicBezTo>
                    <a:pt x="666" y="3519"/>
                    <a:pt x="0" y="2731"/>
                    <a:pt x="119" y="1760"/>
                  </a:cubicBezTo>
                  <a:cubicBezTo>
                    <a:pt x="236" y="787"/>
                    <a:pt x="1090" y="1"/>
                    <a:pt x="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19;p75"/>
            <p:cNvSpPr/>
            <p:nvPr/>
          </p:nvSpPr>
          <p:spPr>
            <a:xfrm>
              <a:off x="5008575" y="2113975"/>
              <a:ext cx="110250" cy="195200"/>
            </a:xfrm>
            <a:custGeom>
              <a:avLst/>
              <a:gdLst/>
              <a:ahLst/>
              <a:cxnLst/>
              <a:rect l="l" t="t" r="r" b="b"/>
              <a:pathLst>
                <a:path w="4410" h="7808" extrusionOk="0">
                  <a:moveTo>
                    <a:pt x="350" y="2911"/>
                  </a:moveTo>
                  <a:cubicBezTo>
                    <a:pt x="933" y="3744"/>
                    <a:pt x="2445" y="7807"/>
                    <a:pt x="2656" y="7672"/>
                  </a:cubicBezTo>
                  <a:cubicBezTo>
                    <a:pt x="2867" y="7536"/>
                    <a:pt x="1495" y="4288"/>
                    <a:pt x="1627" y="4218"/>
                  </a:cubicBezTo>
                  <a:cubicBezTo>
                    <a:pt x="1761" y="4149"/>
                    <a:pt x="3582" y="7575"/>
                    <a:pt x="3646" y="7280"/>
                  </a:cubicBezTo>
                  <a:cubicBezTo>
                    <a:pt x="3708" y="6986"/>
                    <a:pt x="1937" y="3700"/>
                    <a:pt x="2030" y="3599"/>
                  </a:cubicBezTo>
                  <a:cubicBezTo>
                    <a:pt x="2121" y="3496"/>
                    <a:pt x="4361" y="6110"/>
                    <a:pt x="4385" y="5757"/>
                  </a:cubicBezTo>
                  <a:cubicBezTo>
                    <a:pt x="4410" y="5405"/>
                    <a:pt x="1368" y="2018"/>
                    <a:pt x="1018" y="1480"/>
                  </a:cubicBezTo>
                  <a:cubicBezTo>
                    <a:pt x="669" y="941"/>
                    <a:pt x="292" y="1"/>
                    <a:pt x="147" y="74"/>
                  </a:cubicBezTo>
                  <a:cubicBezTo>
                    <a:pt x="0" y="146"/>
                    <a:pt x="350" y="2911"/>
                    <a:pt x="350" y="29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20;p75"/>
            <p:cNvSpPr/>
            <p:nvPr/>
          </p:nvSpPr>
          <p:spPr>
            <a:xfrm>
              <a:off x="4120675" y="1180850"/>
              <a:ext cx="1400225" cy="913775"/>
            </a:xfrm>
            <a:custGeom>
              <a:avLst/>
              <a:gdLst/>
              <a:ahLst/>
              <a:cxnLst/>
              <a:rect l="l" t="t" r="r" b="b"/>
              <a:pathLst>
                <a:path w="56009" h="36551" extrusionOk="0">
                  <a:moveTo>
                    <a:pt x="56009" y="32547"/>
                  </a:moveTo>
                  <a:cubicBezTo>
                    <a:pt x="17721" y="32383"/>
                    <a:pt x="12371" y="0"/>
                    <a:pt x="0" y="7484"/>
                  </a:cubicBezTo>
                  <a:cubicBezTo>
                    <a:pt x="1832" y="16548"/>
                    <a:pt x="7577" y="25510"/>
                    <a:pt x="18166" y="30715"/>
                  </a:cubicBezTo>
                  <a:cubicBezTo>
                    <a:pt x="30036" y="36550"/>
                    <a:pt x="44097" y="35731"/>
                    <a:pt x="56009" y="325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21;p75"/>
            <p:cNvSpPr/>
            <p:nvPr/>
          </p:nvSpPr>
          <p:spPr>
            <a:xfrm>
              <a:off x="4937925" y="1940800"/>
              <a:ext cx="322000" cy="282350"/>
            </a:xfrm>
            <a:custGeom>
              <a:avLst/>
              <a:gdLst/>
              <a:ahLst/>
              <a:cxnLst/>
              <a:rect l="l" t="t" r="r" b="b"/>
              <a:pathLst>
                <a:path w="12880" h="11294" extrusionOk="0">
                  <a:moveTo>
                    <a:pt x="1185" y="631"/>
                  </a:moveTo>
                  <a:cubicBezTo>
                    <a:pt x="1194" y="2817"/>
                    <a:pt x="2443" y="4643"/>
                    <a:pt x="4194" y="6104"/>
                  </a:cubicBezTo>
                  <a:cubicBezTo>
                    <a:pt x="6765" y="8249"/>
                    <a:pt x="10392" y="9605"/>
                    <a:pt x="12879" y="10200"/>
                  </a:cubicBezTo>
                  <a:lnTo>
                    <a:pt x="12619" y="11293"/>
                  </a:lnTo>
                  <a:cubicBezTo>
                    <a:pt x="10009" y="10668"/>
                    <a:pt x="6194" y="9238"/>
                    <a:pt x="3472" y="6967"/>
                  </a:cubicBezTo>
                  <a:cubicBezTo>
                    <a:pt x="1488" y="5311"/>
                    <a:pt x="71" y="3207"/>
                    <a:pt x="62" y="630"/>
                  </a:cubicBezTo>
                  <a:cubicBezTo>
                    <a:pt x="0" y="1"/>
                    <a:pt x="1134" y="10"/>
                    <a:pt x="1185" y="6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22;p75"/>
            <p:cNvSpPr/>
            <p:nvPr/>
          </p:nvSpPr>
          <p:spPr>
            <a:xfrm>
              <a:off x="5215075" y="2142375"/>
              <a:ext cx="129600" cy="185200"/>
            </a:xfrm>
            <a:custGeom>
              <a:avLst/>
              <a:gdLst/>
              <a:ahLst/>
              <a:cxnLst/>
              <a:rect l="l" t="t" r="r" b="b"/>
              <a:pathLst>
                <a:path w="5184" h="7408" extrusionOk="0">
                  <a:moveTo>
                    <a:pt x="750" y="2870"/>
                  </a:moveTo>
                  <a:cubicBezTo>
                    <a:pt x="1447" y="3610"/>
                    <a:pt x="3538" y="7408"/>
                    <a:pt x="3727" y="7243"/>
                  </a:cubicBezTo>
                  <a:cubicBezTo>
                    <a:pt x="3916" y="7078"/>
                    <a:pt x="2083" y="4065"/>
                    <a:pt x="2205" y="3977"/>
                  </a:cubicBezTo>
                  <a:cubicBezTo>
                    <a:pt x="2327" y="3889"/>
                    <a:pt x="4629" y="7012"/>
                    <a:pt x="4649" y="6712"/>
                  </a:cubicBezTo>
                  <a:cubicBezTo>
                    <a:pt x="4669" y="6411"/>
                    <a:pt x="2435" y="3421"/>
                    <a:pt x="2510" y="3304"/>
                  </a:cubicBezTo>
                  <a:cubicBezTo>
                    <a:pt x="2586" y="3190"/>
                    <a:pt x="5183" y="5448"/>
                    <a:pt x="5157" y="5096"/>
                  </a:cubicBezTo>
                  <a:cubicBezTo>
                    <a:pt x="5130" y="4743"/>
                    <a:pt x="1625" y="1839"/>
                    <a:pt x="1201" y="1357"/>
                  </a:cubicBezTo>
                  <a:cubicBezTo>
                    <a:pt x="775" y="875"/>
                    <a:pt x="267" y="0"/>
                    <a:pt x="133" y="94"/>
                  </a:cubicBezTo>
                  <a:cubicBezTo>
                    <a:pt x="0" y="188"/>
                    <a:pt x="750" y="2870"/>
                    <a:pt x="750" y="2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23;p75"/>
            <p:cNvSpPr/>
            <p:nvPr/>
          </p:nvSpPr>
          <p:spPr>
            <a:xfrm>
              <a:off x="4277325" y="958825"/>
              <a:ext cx="244925" cy="249475"/>
            </a:xfrm>
            <a:custGeom>
              <a:avLst/>
              <a:gdLst/>
              <a:ahLst/>
              <a:cxnLst/>
              <a:rect l="l" t="t" r="r" b="b"/>
              <a:pathLst>
                <a:path w="9797" h="9979" extrusionOk="0">
                  <a:moveTo>
                    <a:pt x="4899" y="9979"/>
                  </a:moveTo>
                  <a:cubicBezTo>
                    <a:pt x="7596" y="9979"/>
                    <a:pt x="9796" y="7738"/>
                    <a:pt x="9796" y="4990"/>
                  </a:cubicBezTo>
                  <a:cubicBezTo>
                    <a:pt x="9796" y="2242"/>
                    <a:pt x="7596" y="1"/>
                    <a:pt x="4899" y="1"/>
                  </a:cubicBezTo>
                  <a:cubicBezTo>
                    <a:pt x="2201" y="1"/>
                    <a:pt x="1" y="2242"/>
                    <a:pt x="1" y="4990"/>
                  </a:cubicBezTo>
                  <a:cubicBezTo>
                    <a:pt x="1" y="7738"/>
                    <a:pt x="2201" y="9979"/>
                    <a:pt x="4899" y="99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组合 12"/>
          <p:cNvGrpSpPr/>
          <p:nvPr/>
        </p:nvGrpSpPr>
        <p:grpSpPr>
          <a:xfrm>
            <a:off x="306265" y="946333"/>
            <a:ext cx="2941698" cy="848995"/>
            <a:chOff x="6540" y="4801"/>
            <a:chExt cx="3079" cy="1337"/>
          </a:xfrm>
        </p:grpSpPr>
        <p:sp>
          <p:nvSpPr>
            <p:cNvPr id="44" name="Text Placeholder 10"/>
            <p:cNvSpPr txBox="1"/>
            <p:nvPr/>
          </p:nvSpPr>
          <p:spPr>
            <a:xfrm>
              <a:off x="6540" y="4801"/>
              <a:ext cx="2387"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b="1" dirty="0">
                  <a:solidFill>
                    <a:schemeClr val="tx1"/>
                  </a:solidFill>
                  <a:latin typeface="Arial" panose="020B0604020202020204" pitchFamily="34" charset="0"/>
                  <a:cs typeface="Arial" panose="020B0604020202020204" pitchFamily="34" charset="0"/>
                </a:rPr>
                <a:t>Trạng thái</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45" name="Text Placeholder 10"/>
            <p:cNvSpPr txBox="1"/>
            <p:nvPr/>
          </p:nvSpPr>
          <p:spPr>
            <a:xfrm>
              <a:off x="6540" y="5531"/>
              <a:ext cx="3079" cy="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dirty="0">
                  <a:solidFill>
                    <a:srgbClr val="000000"/>
                  </a:solidFill>
                  <a:latin typeface="Arial" panose="020B0604020202020204" pitchFamily="34" charset="0"/>
                  <a:cs typeface="Arial" panose="020B0604020202020204" pitchFamily="34" charset="0"/>
                </a:rPr>
                <a:t>Thường là chất rắn</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46" name="组合 15"/>
          <p:cNvGrpSpPr/>
          <p:nvPr/>
        </p:nvGrpSpPr>
        <p:grpSpPr>
          <a:xfrm>
            <a:off x="354482" y="2982900"/>
            <a:ext cx="3105949" cy="1254125"/>
            <a:chOff x="8164" y="7116"/>
            <a:chExt cx="4796" cy="1975"/>
          </a:xfrm>
        </p:grpSpPr>
        <p:sp>
          <p:nvSpPr>
            <p:cNvPr id="47" name="Text Placeholder 10"/>
            <p:cNvSpPr txBox="1"/>
            <p:nvPr/>
          </p:nvSpPr>
          <p:spPr>
            <a:xfrm>
              <a:off x="8207" y="7116"/>
              <a:ext cx="184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id-ID" sz="2200" b="1" dirty="0" err="1">
                  <a:solidFill>
                    <a:schemeClr val="tx1"/>
                  </a:solidFill>
                  <a:latin typeface="Arial" panose="020B0604020202020204" pitchFamily="34" charset="0"/>
                  <a:cs typeface="Arial" panose="020B0604020202020204" pitchFamily="34" charset="0"/>
                </a:rPr>
                <a:t>Độ</a:t>
              </a:r>
              <a:r>
                <a:rPr lang="en-US" altLang="id-ID" sz="2200" b="1" dirty="0">
                  <a:solidFill>
                    <a:schemeClr val="tx1"/>
                  </a:solidFill>
                  <a:latin typeface="Arial" panose="020B0604020202020204" pitchFamily="34" charset="0"/>
                  <a:cs typeface="Arial" panose="020B0604020202020204" pitchFamily="34" charset="0"/>
                </a:rPr>
                <a:t> tan</a:t>
              </a:r>
            </a:p>
          </p:txBody>
        </p:sp>
        <p:sp>
          <p:nvSpPr>
            <p:cNvPr id="48" name="Text Placeholder 10"/>
            <p:cNvSpPr txBox="1"/>
            <p:nvPr/>
          </p:nvSpPr>
          <p:spPr>
            <a:xfrm>
              <a:off x="8164" y="7858"/>
              <a:ext cx="4796"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200" dirty="0">
                  <a:solidFill>
                    <a:srgbClr val="000000"/>
                  </a:solidFill>
                  <a:latin typeface="Arial" panose="020B0604020202020204" pitchFamily="34" charset="0"/>
                  <a:cs typeface="Arial" panose="020B0604020202020204" pitchFamily="34" charset="0"/>
                </a:rPr>
                <a:t>Hầu hết không tan trong nước và dung môi thông thường</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49" name="组合 18"/>
          <p:cNvGrpSpPr/>
          <p:nvPr/>
        </p:nvGrpSpPr>
        <p:grpSpPr>
          <a:xfrm>
            <a:off x="6029049" y="1011356"/>
            <a:ext cx="3181059" cy="1169670"/>
            <a:chOff x="3462" y="4511"/>
            <a:chExt cx="3185" cy="1842"/>
          </a:xfrm>
        </p:grpSpPr>
        <p:sp>
          <p:nvSpPr>
            <p:cNvPr id="50" name="Text Placeholder 10"/>
            <p:cNvSpPr txBox="1"/>
            <p:nvPr/>
          </p:nvSpPr>
          <p:spPr>
            <a:xfrm>
              <a:off x="3462" y="4511"/>
              <a:ext cx="3185"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id-ID" sz="2200" b="1" dirty="0">
                  <a:solidFill>
                    <a:schemeClr val="tx1"/>
                  </a:solidFill>
                  <a:latin typeface="Arial" panose="020B0604020202020204" pitchFamily="34" charset="0"/>
                  <a:cs typeface="Arial" panose="020B0604020202020204" pitchFamily="34" charset="0"/>
                </a:rPr>
                <a:t>Không bay hơi</a:t>
              </a:r>
            </a:p>
          </p:txBody>
        </p:sp>
        <p:sp>
          <p:nvSpPr>
            <p:cNvPr id="51" name="Text Placeholder 10"/>
            <p:cNvSpPr txBox="1"/>
            <p:nvPr/>
          </p:nvSpPr>
          <p:spPr>
            <a:xfrm>
              <a:off x="3464" y="5120"/>
              <a:ext cx="2834"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200" dirty="0">
                  <a:solidFill>
                    <a:srgbClr val="000000"/>
                  </a:solidFill>
                  <a:latin typeface="Arial" panose="020B0604020202020204" pitchFamily="34" charset="0"/>
                  <a:cs typeface="Arial" panose="020B0604020202020204" pitchFamily="34" charset="0"/>
                </a:rPr>
                <a:t>Không có nhiệt độ nóng chảy xác định</a:t>
              </a:r>
              <a:endParaRPr lang="id-ID" sz="2200" dirty="0">
                <a:solidFill>
                  <a:srgbClr val="000000"/>
                </a:solidFill>
                <a:latin typeface="Arial" panose="020B0604020202020204" pitchFamily="34" charset="0"/>
                <a:cs typeface="Arial" panose="020B0604020202020204" pitchFamily="34" charset="0"/>
              </a:endParaRPr>
            </a:p>
          </p:txBody>
        </p:sp>
      </p:grpSp>
      <p:grpSp>
        <p:nvGrpSpPr>
          <p:cNvPr id="52" name="组合 20"/>
          <p:cNvGrpSpPr/>
          <p:nvPr/>
        </p:nvGrpSpPr>
        <p:grpSpPr>
          <a:xfrm>
            <a:off x="5880769" y="3225271"/>
            <a:ext cx="3559714" cy="1221105"/>
            <a:chOff x="3277" y="6552"/>
            <a:chExt cx="4042" cy="1923"/>
          </a:xfrm>
        </p:grpSpPr>
        <p:sp>
          <p:nvSpPr>
            <p:cNvPr id="53" name="Text Placeholder 10"/>
            <p:cNvSpPr txBox="1"/>
            <p:nvPr/>
          </p:nvSpPr>
          <p:spPr>
            <a:xfrm>
              <a:off x="3277" y="6552"/>
              <a:ext cx="301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b="1" dirty="0" err="1">
                  <a:solidFill>
                    <a:schemeClr val="tx1"/>
                  </a:solidFill>
                  <a:latin typeface="Arial" panose="020B0604020202020204" pitchFamily="34" charset="0"/>
                  <a:cs typeface="Arial" panose="020B0604020202020204" pitchFamily="34" charset="0"/>
                </a:rPr>
                <a:t>Tính</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chất</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khác</a:t>
              </a:r>
              <a:endParaRPr lang="en-US" altLang="id-ID" sz="2200" b="1" dirty="0">
                <a:solidFill>
                  <a:schemeClr val="tx1"/>
                </a:solidFill>
                <a:latin typeface="Arial" panose="020B0604020202020204" pitchFamily="34" charset="0"/>
                <a:cs typeface="Arial" panose="020B0604020202020204" pitchFamily="34" charset="0"/>
              </a:endParaRPr>
            </a:p>
          </p:txBody>
        </p:sp>
        <p:sp>
          <p:nvSpPr>
            <p:cNvPr id="54" name="Text Placeholder 10"/>
            <p:cNvSpPr txBox="1"/>
            <p:nvPr/>
          </p:nvSpPr>
          <p:spPr>
            <a:xfrm>
              <a:off x="3316" y="7242"/>
              <a:ext cx="4003"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en-US" sz="2200" dirty="0" err="1">
                  <a:solidFill>
                    <a:srgbClr val="000000"/>
                  </a:solidFill>
                  <a:latin typeface="Arial" panose="020B0604020202020204" pitchFamily="34" charset="0"/>
                  <a:cs typeface="Arial" panose="020B0604020202020204" pitchFamily="34" charset="0"/>
                </a:rPr>
                <a:t>Tính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dẻo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tính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đàn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hồi</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điện</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cách</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nhiệt</a:t>
              </a:r>
              <a:r>
                <a:rPr lang="en-US" sz="2200" dirty="0">
                  <a:solidFill>
                    <a:srgbClr val="000000"/>
                  </a:solidFill>
                  <a:latin typeface="Arial" panose="020B0604020202020204" pitchFamily="34" charset="0"/>
                  <a:cs typeface="Arial" panose="020B0604020202020204" pitchFamily="34" charset="0"/>
                </a:rPr>
                <a:t>,...</a:t>
              </a:r>
              <a:endParaRPr lang="id-ID" sz="2200" dirty="0">
                <a:solidFill>
                  <a:srgbClr val="000000"/>
                </a:solidFill>
                <a:latin typeface="Arial" panose="020B0604020202020204" pitchFamily="34" charset="0"/>
                <a:cs typeface="Arial" panose="020B0604020202020204" pitchFamily="34" charset="0"/>
              </a:endParaRPr>
            </a:p>
          </p:txBody>
        </p:sp>
      </p:grpSp>
      <p:sp>
        <p:nvSpPr>
          <p:cNvPr id="55" name="Rectangle 54"/>
          <p:cNvSpPr/>
          <p:nvPr/>
        </p:nvSpPr>
        <p:spPr>
          <a:xfrm>
            <a:off x="2977828" y="2068084"/>
            <a:ext cx="2554343" cy="1077218"/>
          </a:xfrm>
          <a:prstGeom prst="rect">
            <a:avLst/>
          </a:prstGeom>
        </p:spPr>
        <p:txBody>
          <a:bodyPr wrap="square">
            <a:spAutoFit/>
          </a:bodyPr>
          <a:lstStyle/>
          <a:p>
            <a:pPr algn="ctr"/>
            <a:r>
              <a:rPr lang="en-US" sz="3200" b="1" dirty="0">
                <a:solidFill>
                  <a:srgbClr val="C00000"/>
                </a:solidFill>
                <a:effectLst>
                  <a:glow rad="228600">
                    <a:schemeClr val="accent2">
                      <a:satMod val="175000"/>
                      <a:alpha val="40000"/>
                    </a:schemeClr>
                  </a:glow>
                </a:effectLst>
                <a:latin typeface="Arial" panose="020B0604020202020204" pitchFamily="34" charset="0"/>
                <a:cs typeface="Arial" panose="020B0604020202020204" pitchFamily="34" charset="0"/>
              </a:rPr>
              <a:t>TÍNH CHẤT VẬT LÍ </a:t>
            </a:r>
            <a:endParaRPr lang="en-US" sz="3200" dirty="0">
              <a:solidFill>
                <a:srgbClr val="C00000"/>
              </a:solidFill>
              <a:effectLst>
                <a:glow rad="228600">
                  <a:schemeClr val="accent2">
                    <a:satMod val="175000"/>
                    <a:alpha val="40000"/>
                  </a:schemeClr>
                </a:glow>
              </a:effectLst>
            </a:endParaRPr>
          </a:p>
        </p:txBody>
      </p:sp>
      <p:grpSp>
        <p:nvGrpSpPr>
          <p:cNvPr id="13" name="Group 12">
            <a:extLst>
              <a:ext uri="{FF2B5EF4-FFF2-40B4-BE49-F238E27FC236}">
                <a16:creationId xmlns:a16="http://schemas.microsoft.com/office/drawing/2014/main" id="{C3F9B112-A386-E16F-4877-5506E8CCD1F4}"/>
              </a:ext>
            </a:extLst>
          </p:cNvPr>
          <p:cNvGrpSpPr/>
          <p:nvPr/>
        </p:nvGrpSpPr>
        <p:grpSpPr>
          <a:xfrm>
            <a:off x="152132" y="113164"/>
            <a:ext cx="2693385" cy="484909"/>
            <a:chOff x="170000" y="56833"/>
            <a:chExt cx="2358477" cy="424613"/>
          </a:xfrm>
        </p:grpSpPr>
        <p:sp>
          <p:nvSpPr>
            <p:cNvPr id="14" name="Google Shape;3441;p47">
              <a:extLst>
                <a:ext uri="{FF2B5EF4-FFF2-40B4-BE49-F238E27FC236}">
                  <a16:creationId xmlns:a16="http://schemas.microsoft.com/office/drawing/2014/main" id="{E05E8047-5661-56DC-C703-96027E44151D}"/>
                </a:ext>
              </a:extLst>
            </p:cNvPr>
            <p:cNvSpPr txBox="1">
              <a:spLocks/>
            </p:cNvSpPr>
            <p:nvPr/>
          </p:nvSpPr>
          <p:spPr>
            <a:xfrm>
              <a:off x="600100" y="56833"/>
              <a:ext cx="192837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algn="l"/>
              <a:r>
                <a:rPr lang="en-US" sz="2000" dirty="0" err="1">
                  <a:solidFill>
                    <a:srgbClr val="E76A16"/>
                  </a:solidFill>
                  <a:latin typeface="Arial" panose="020B0604020202020204" pitchFamily="34" charset="0"/>
                  <a:cs typeface="Arial" panose="020B0604020202020204" pitchFamily="34" charset="0"/>
                </a:rPr>
                <a:t>Tính</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Vật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Lí</a:t>
              </a:r>
              <a:endParaRPr lang="en-US" sz="2000" dirty="0">
                <a:solidFill>
                  <a:srgbClr val="E76A16"/>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5A0DBACB-8A0E-616D-DA02-B8FC153E0900}"/>
                </a:ext>
              </a:extLst>
            </p:cNvPr>
            <p:cNvGrpSpPr/>
            <p:nvPr/>
          </p:nvGrpSpPr>
          <p:grpSpPr>
            <a:xfrm>
              <a:off x="170000" y="76831"/>
              <a:ext cx="516920" cy="404615"/>
              <a:chOff x="1302846" y="820686"/>
              <a:chExt cx="2194424" cy="1717668"/>
            </a:xfrm>
          </p:grpSpPr>
          <p:sp>
            <p:nvSpPr>
              <p:cNvPr id="16" name="Google Shape;3481;p50">
                <a:extLst>
                  <a:ext uri="{FF2B5EF4-FFF2-40B4-BE49-F238E27FC236}">
                    <a16:creationId xmlns:a16="http://schemas.microsoft.com/office/drawing/2014/main" id="{6DA603D7-FCA0-D7A9-306D-C35930AB1AC0}"/>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7" name="Google Shape;3483;p50">
                <a:extLst>
                  <a:ext uri="{FF2B5EF4-FFF2-40B4-BE49-F238E27FC236}">
                    <a16:creationId xmlns:a16="http://schemas.microsoft.com/office/drawing/2014/main" id="{5717EFD6-10A2-39DA-ECC5-7E77079A1B33}"/>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E76A16"/>
                    </a:solidFill>
                    <a:latin typeface="Fira Sans Black" panose="020B0A03050000020004" pitchFamily="34" charset="0"/>
                    <a:cs typeface="Arial" panose="020B0604020202020204" pitchFamily="34" charset="0"/>
                  </a:rPr>
                  <a:t>II</a:t>
                </a:r>
              </a:p>
            </p:txBody>
          </p:sp>
        </p:grpSp>
      </p:grpSp>
      <p:cxnSp>
        <p:nvCxnSpPr>
          <p:cNvPr id="19" name="Google Shape;3302;p75">
            <a:extLst>
              <a:ext uri="{FF2B5EF4-FFF2-40B4-BE49-F238E27FC236}">
                <a16:creationId xmlns:a16="http://schemas.microsoft.com/office/drawing/2014/main" id="{CC2C2ADF-4442-BFF7-4718-EA43FB4818A6}"/>
              </a:ext>
            </a:extLst>
          </p:cNvPr>
          <p:cNvCxnSpPr>
            <a:cxnSpLocks/>
          </p:cNvCxnSpPr>
          <p:nvPr/>
        </p:nvCxnSpPr>
        <p:spPr>
          <a:xfrm flipH="1">
            <a:off x="2458777" y="2951550"/>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 name="Google Shape;3302;p75">
            <a:extLst>
              <a:ext uri="{FF2B5EF4-FFF2-40B4-BE49-F238E27FC236}">
                <a16:creationId xmlns:a16="http://schemas.microsoft.com/office/drawing/2014/main" id="{C4DC669A-6C82-C6CD-F43D-DD30465EC086}"/>
              </a:ext>
            </a:extLst>
          </p:cNvPr>
          <p:cNvCxnSpPr>
            <a:cxnSpLocks/>
          </p:cNvCxnSpPr>
          <p:nvPr/>
        </p:nvCxnSpPr>
        <p:spPr>
          <a:xfrm flipV="1">
            <a:off x="5349462" y="1606202"/>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Google Shape;3302;p75">
            <a:extLst>
              <a:ext uri="{FF2B5EF4-FFF2-40B4-BE49-F238E27FC236}">
                <a16:creationId xmlns:a16="http://schemas.microsoft.com/office/drawing/2014/main" id="{D2AD3EF3-4339-5DC4-ADE1-E8423AA56ADE}"/>
              </a:ext>
            </a:extLst>
          </p:cNvPr>
          <p:cNvCxnSpPr>
            <a:cxnSpLocks/>
          </p:cNvCxnSpPr>
          <p:nvPr/>
        </p:nvCxnSpPr>
        <p:spPr>
          <a:xfrm>
            <a:off x="5334598" y="3231685"/>
            <a:ext cx="584581" cy="460363"/>
          </a:xfrm>
          <a:prstGeom prst="curvedConnector3">
            <a:avLst>
              <a:gd name="adj1" fmla="val 5000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622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anim calcmode="lin" valueType="num">
                                      <p:cBhvr>
                                        <p:cTn id="21" dur="1000" fill="hold"/>
                                        <p:tgtEl>
                                          <p:spTgt spid="43"/>
                                        </p:tgtEl>
                                        <p:attrNameLst>
                                          <p:attrName>ppt_x</p:attrName>
                                        </p:attrNameLst>
                                      </p:cBhvr>
                                      <p:tavLst>
                                        <p:tav tm="0">
                                          <p:val>
                                            <p:strVal val="#ppt_x"/>
                                          </p:val>
                                        </p:tav>
                                        <p:tav tm="100000">
                                          <p:val>
                                            <p:strVal val="#ppt_x"/>
                                          </p:val>
                                        </p:tav>
                                      </p:tavLst>
                                    </p:anim>
                                    <p:anim calcmode="lin" valueType="num">
                                      <p:cBhvr>
                                        <p:cTn id="2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right)">
                                      <p:cBhvr>
                                        <p:cTn id="38" dur="500"/>
                                        <p:tgtEl>
                                          <p:spTgt spid="20"/>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500"/>
                                        <p:tgtEl>
                                          <p:spTgt spid="25"/>
                                        </p:tgtEl>
                                      </p:cBhvr>
                                    </p:animEffect>
                                  </p:childTnLst>
                                </p:cTn>
                              </p:par>
                            </p:childTnLst>
                          </p:cTn>
                        </p:par>
                        <p:par>
                          <p:cTn id="50" fill="hold">
                            <p:stCondLst>
                              <p:cond delay="500"/>
                            </p:stCondLst>
                            <p:childTnLst>
                              <p:par>
                                <p:cTn id="51" presetID="42" presetClass="entr" presetSubtype="0"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97836" y="1421812"/>
            <a:ext cx="3344522" cy="2359458"/>
            <a:chOff x="3696159" y="2398670"/>
            <a:chExt cx="4459363" cy="3145944"/>
          </a:xfrm>
        </p:grpSpPr>
        <p:grpSp>
          <p:nvGrpSpPr>
            <p:cNvPr id="2" name="组合 2"/>
            <p:cNvGrpSpPr/>
            <p:nvPr/>
          </p:nvGrpSpPr>
          <p:grpSpPr>
            <a:xfrm>
              <a:off x="4149238" y="2532274"/>
              <a:ext cx="3580916" cy="2667001"/>
              <a:chOff x="4692692" y="2532274"/>
              <a:chExt cx="3581400" cy="2667000"/>
            </a:xfrm>
          </p:grpSpPr>
          <p:graphicFrame>
            <p:nvGraphicFramePr>
              <p:cNvPr id="55" name="Chart 2"/>
              <p:cNvGraphicFramePr/>
              <p:nvPr/>
            </p:nvGraphicFramePr>
            <p:xfrm>
              <a:off x="4692692" y="2676048"/>
              <a:ext cx="3581400" cy="2387600"/>
            </p:xfrm>
            <a:graphic>
              <a:graphicData uri="http://schemas.openxmlformats.org/drawingml/2006/chart">
                <c:chart xmlns:c="http://schemas.openxmlformats.org/drawingml/2006/chart" xmlns:r="http://schemas.openxmlformats.org/officeDocument/2006/relationships" r:id="rId3"/>
              </a:graphicData>
            </a:graphic>
          </p:graphicFrame>
          <p:sp>
            <p:nvSpPr>
              <p:cNvPr id="56" name="Oval 3"/>
              <p:cNvSpPr/>
              <p:nvPr/>
            </p:nvSpPr>
            <p:spPr>
              <a:xfrm>
                <a:off x="5149892" y="2532274"/>
                <a:ext cx="2667000" cy="2667000"/>
              </a:xfrm>
              <a:prstGeom prst="ellipse">
                <a:avLst/>
              </a:prstGeom>
              <a:noFill/>
              <a:ln w="28575">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Elsie"/>
                  <a:cs typeface="Elsie" panose="02000000000000000000" charset="0"/>
                </a:endParaRPr>
              </a:p>
            </p:txBody>
          </p:sp>
          <p:sp>
            <p:nvSpPr>
              <p:cNvPr id="99" name="Text Box 10"/>
              <p:cNvSpPr txBox="1">
                <a:spLocks noChangeArrowheads="1"/>
              </p:cNvSpPr>
              <p:nvPr/>
            </p:nvSpPr>
            <p:spPr bwMode="auto">
              <a:xfrm>
                <a:off x="6003900" y="3352759"/>
                <a:ext cx="935028" cy="1169531"/>
              </a:xfrm>
              <a:prstGeom prst="rect">
                <a:avLst/>
              </a:prstGeom>
              <a:noFill/>
              <a:ln w="9525">
                <a:noFill/>
                <a:miter lim="800000"/>
              </a:ln>
            </p:spPr>
            <p:txBody>
              <a:bodyPr wrap="square" lIns="45706" tIns="22853" rIns="45706" bIns="22853">
                <a:spAutoFit/>
              </a:bodyPr>
              <a:lstStyle/>
              <a:p>
                <a:pPr marL="0" marR="0" lvl="0" indent="0" algn="ctr" defTabSz="81597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TÍNH CHẤT VẬT LÝ</a:t>
                </a:r>
                <a:endParaRPr kumimoji="0" lang="en-US" sz="1800" b="1"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grpSp>
          <p:nvGrpSpPr>
            <p:cNvPr id="3" name="组合 3"/>
            <p:cNvGrpSpPr/>
            <p:nvPr/>
          </p:nvGrpSpPr>
          <p:grpSpPr>
            <a:xfrm>
              <a:off x="3696159" y="2398670"/>
              <a:ext cx="1269827" cy="1199766"/>
              <a:chOff x="4239552" y="2398666"/>
              <a:chExt cx="1269998" cy="1199767"/>
            </a:xfrm>
          </p:grpSpPr>
          <p:sp>
            <p:nvSpPr>
              <p:cNvPr id="57" name="Oval 4"/>
              <p:cNvSpPr/>
              <p:nvPr/>
            </p:nvSpPr>
            <p:spPr>
              <a:xfrm>
                <a:off x="4923526" y="3031361"/>
                <a:ext cx="586024" cy="567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4" name="Group 10"/>
              <p:cNvGrpSpPr/>
              <p:nvPr/>
            </p:nvGrpSpPr>
            <p:grpSpPr>
              <a:xfrm>
                <a:off x="4239552" y="2398666"/>
                <a:ext cx="381854" cy="310725"/>
                <a:chOff x="1550139" y="1314466"/>
                <a:chExt cx="509139" cy="414300"/>
              </a:xfrm>
              <a:solidFill>
                <a:schemeClr val="bg1"/>
              </a:solidFill>
            </p:grpSpPr>
            <p:sp>
              <p:nvSpPr>
                <p:cNvPr id="64"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65"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66"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5" name="组合 6"/>
            <p:cNvGrpSpPr/>
            <p:nvPr/>
          </p:nvGrpSpPr>
          <p:grpSpPr>
            <a:xfrm>
              <a:off x="6665732" y="2631944"/>
              <a:ext cx="1489790" cy="633119"/>
              <a:chOff x="7209526" y="2631940"/>
              <a:chExt cx="1489991" cy="633118"/>
            </a:xfrm>
          </p:grpSpPr>
          <p:sp>
            <p:nvSpPr>
              <p:cNvPr id="58" name="Oval 5"/>
              <p:cNvSpPr/>
              <p:nvPr/>
            </p:nvSpPr>
            <p:spPr>
              <a:xfrm>
                <a:off x="7209526" y="2697986"/>
                <a:ext cx="586024" cy="567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6" name="Group 22"/>
              <p:cNvGrpSpPr/>
              <p:nvPr/>
            </p:nvGrpSpPr>
            <p:grpSpPr>
              <a:xfrm>
                <a:off x="8346345" y="2631940"/>
                <a:ext cx="353172" cy="262091"/>
                <a:chOff x="5129089" y="3156352"/>
                <a:chExt cx="474198" cy="351905"/>
              </a:xfrm>
              <a:solidFill>
                <a:schemeClr val="bg1"/>
              </a:solidFill>
            </p:grpSpPr>
            <p:sp>
              <p:nvSpPr>
                <p:cNvPr id="72"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3"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7" name="组合 5"/>
            <p:cNvGrpSpPr/>
            <p:nvPr/>
          </p:nvGrpSpPr>
          <p:grpSpPr>
            <a:xfrm>
              <a:off x="6821575" y="4341813"/>
              <a:ext cx="1288240" cy="967661"/>
              <a:chOff x="7365388" y="4341813"/>
              <a:chExt cx="1288413" cy="967662"/>
            </a:xfrm>
          </p:grpSpPr>
          <p:sp>
            <p:nvSpPr>
              <p:cNvPr id="60" name="Oval 7"/>
              <p:cNvSpPr/>
              <p:nvPr/>
            </p:nvSpPr>
            <p:spPr>
              <a:xfrm>
                <a:off x="7365388" y="4341813"/>
                <a:ext cx="586024" cy="567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8" name="Group 34"/>
              <p:cNvGrpSpPr/>
              <p:nvPr/>
            </p:nvGrpSpPr>
            <p:grpSpPr>
              <a:xfrm>
                <a:off x="8268361" y="5040081"/>
                <a:ext cx="385440" cy="269394"/>
                <a:chOff x="7999238" y="1399322"/>
                <a:chExt cx="464215" cy="324452"/>
              </a:xfrm>
              <a:solidFill>
                <a:schemeClr val="bg1"/>
              </a:solidFill>
            </p:grpSpPr>
            <p:sp>
              <p:nvSpPr>
                <p:cNvPr id="81" name="Freeform 57"/>
                <p:cNvSpPr>
                  <a:spLocks noEditPoints="1"/>
                </p:cNvSpPr>
                <p:nvPr/>
              </p:nvSpPr>
              <p:spPr bwMode="auto">
                <a:xfrm>
                  <a:off x="7999238" y="1399322"/>
                  <a:ext cx="331940" cy="324452"/>
                </a:xfrm>
                <a:custGeom>
                  <a:avLst/>
                  <a:gdLst>
                    <a:gd name="T0" fmla="*/ 86 w 100"/>
                    <a:gd name="T1" fmla="*/ 60 h 97"/>
                    <a:gd name="T2" fmla="*/ 100 w 100"/>
                    <a:gd name="T3" fmla="*/ 54 h 97"/>
                    <a:gd name="T4" fmla="*/ 100 w 100"/>
                    <a:gd name="T5" fmla="*/ 43 h 97"/>
                    <a:gd name="T6" fmla="*/ 86 w 100"/>
                    <a:gd name="T7" fmla="*/ 38 h 97"/>
                    <a:gd name="T8" fmla="*/ 83 w 100"/>
                    <a:gd name="T9" fmla="*/ 32 h 97"/>
                    <a:gd name="T10" fmla="*/ 89 w 100"/>
                    <a:gd name="T11" fmla="*/ 18 h 97"/>
                    <a:gd name="T12" fmla="*/ 81 w 100"/>
                    <a:gd name="T13" fmla="*/ 11 h 97"/>
                    <a:gd name="T14" fmla="*/ 67 w 100"/>
                    <a:gd name="T15" fmla="*/ 16 h 97"/>
                    <a:gd name="T16" fmla="*/ 61 w 100"/>
                    <a:gd name="T17" fmla="*/ 14 h 97"/>
                    <a:gd name="T18" fmla="*/ 55 w 100"/>
                    <a:gd name="T19" fmla="*/ 0 h 97"/>
                    <a:gd name="T20" fmla="*/ 44 w 100"/>
                    <a:gd name="T21" fmla="*/ 0 h 97"/>
                    <a:gd name="T22" fmla="*/ 39 w 100"/>
                    <a:gd name="T23" fmla="*/ 14 h 97"/>
                    <a:gd name="T24" fmla="*/ 33 w 100"/>
                    <a:gd name="T25" fmla="*/ 16 h 97"/>
                    <a:gd name="T26" fmla="*/ 19 w 100"/>
                    <a:gd name="T27" fmla="*/ 11 h 97"/>
                    <a:gd name="T28" fmla="*/ 11 w 100"/>
                    <a:gd name="T29" fmla="*/ 19 h 97"/>
                    <a:gd name="T30" fmla="*/ 17 w 100"/>
                    <a:gd name="T31" fmla="*/ 32 h 97"/>
                    <a:gd name="T32" fmla="*/ 14 w 100"/>
                    <a:gd name="T33" fmla="*/ 38 h 97"/>
                    <a:gd name="T34" fmla="*/ 0 w 100"/>
                    <a:gd name="T35" fmla="*/ 44 h 97"/>
                    <a:gd name="T36" fmla="*/ 0 w 100"/>
                    <a:gd name="T37" fmla="*/ 54 h 97"/>
                    <a:gd name="T38" fmla="*/ 14 w 100"/>
                    <a:gd name="T39" fmla="*/ 60 h 97"/>
                    <a:gd name="T40" fmla="*/ 17 w 100"/>
                    <a:gd name="T41" fmla="*/ 66 h 97"/>
                    <a:gd name="T42" fmla="*/ 11 w 100"/>
                    <a:gd name="T43" fmla="*/ 80 h 97"/>
                    <a:gd name="T44" fmla="*/ 19 w 100"/>
                    <a:gd name="T45" fmla="*/ 87 h 97"/>
                    <a:gd name="T46" fmla="*/ 33 w 100"/>
                    <a:gd name="T47" fmla="*/ 82 h 97"/>
                    <a:gd name="T48" fmla="*/ 39 w 100"/>
                    <a:gd name="T49" fmla="*/ 84 h 97"/>
                    <a:gd name="T50" fmla="*/ 45 w 100"/>
                    <a:gd name="T51" fmla="*/ 97 h 97"/>
                    <a:gd name="T52" fmla="*/ 56 w 100"/>
                    <a:gd name="T53" fmla="*/ 97 h 97"/>
                    <a:gd name="T54" fmla="*/ 61 w 100"/>
                    <a:gd name="T55" fmla="*/ 84 h 97"/>
                    <a:gd name="T56" fmla="*/ 67 w 100"/>
                    <a:gd name="T57" fmla="*/ 82 h 97"/>
                    <a:gd name="T58" fmla="*/ 81 w 100"/>
                    <a:gd name="T59" fmla="*/ 87 h 97"/>
                    <a:gd name="T60" fmla="*/ 89 w 100"/>
                    <a:gd name="T61" fmla="*/ 79 h 97"/>
                    <a:gd name="T62" fmla="*/ 83 w 100"/>
                    <a:gd name="T63" fmla="*/ 66 h 97"/>
                    <a:gd name="T64" fmla="*/ 86 w 100"/>
                    <a:gd name="T65" fmla="*/ 60 h 97"/>
                    <a:gd name="T66" fmla="*/ 50 w 100"/>
                    <a:gd name="T67" fmla="*/ 64 h 97"/>
                    <a:gd name="T68" fmla="*/ 34 w 100"/>
                    <a:gd name="T69" fmla="*/ 49 h 97"/>
                    <a:gd name="T70" fmla="*/ 50 w 100"/>
                    <a:gd name="T71" fmla="*/ 33 h 97"/>
                    <a:gd name="T72" fmla="*/ 66 w 100"/>
                    <a:gd name="T73" fmla="*/ 49 h 97"/>
                    <a:gd name="T74" fmla="*/ 50 w 100"/>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0" h="97">
                      <a:moveTo>
                        <a:pt x="86" y="60"/>
                      </a:moveTo>
                      <a:cubicBezTo>
                        <a:pt x="86" y="60"/>
                        <a:pt x="100" y="55"/>
                        <a:pt x="100" y="54"/>
                      </a:cubicBezTo>
                      <a:cubicBezTo>
                        <a:pt x="100" y="43"/>
                        <a:pt x="100" y="43"/>
                        <a:pt x="100" y="43"/>
                      </a:cubicBezTo>
                      <a:cubicBezTo>
                        <a:pt x="100" y="43"/>
                        <a:pt x="86" y="38"/>
                        <a:pt x="86" y="38"/>
                      </a:cubicBezTo>
                      <a:cubicBezTo>
                        <a:pt x="83" y="32"/>
                        <a:pt x="83" y="32"/>
                        <a:pt x="83" y="32"/>
                      </a:cubicBezTo>
                      <a:cubicBezTo>
                        <a:pt x="83" y="32"/>
                        <a:pt x="89" y="19"/>
                        <a:pt x="89" y="18"/>
                      </a:cubicBezTo>
                      <a:cubicBezTo>
                        <a:pt x="81" y="11"/>
                        <a:pt x="81" y="11"/>
                        <a:pt x="81" y="11"/>
                      </a:cubicBezTo>
                      <a:cubicBezTo>
                        <a:pt x="80" y="10"/>
                        <a:pt x="67" y="16"/>
                        <a:pt x="67" y="16"/>
                      </a:cubicBezTo>
                      <a:cubicBezTo>
                        <a:pt x="61" y="14"/>
                        <a:pt x="61" y="14"/>
                        <a:pt x="61" y="14"/>
                      </a:cubicBezTo>
                      <a:cubicBezTo>
                        <a:pt x="61" y="14"/>
                        <a:pt x="56" y="0"/>
                        <a:pt x="55" y="0"/>
                      </a:cubicBezTo>
                      <a:cubicBezTo>
                        <a:pt x="44" y="0"/>
                        <a:pt x="44" y="0"/>
                        <a:pt x="44" y="0"/>
                      </a:cubicBezTo>
                      <a:cubicBezTo>
                        <a:pt x="44" y="0"/>
                        <a:pt x="39" y="14"/>
                        <a:pt x="39" y="14"/>
                      </a:cubicBezTo>
                      <a:cubicBezTo>
                        <a:pt x="33" y="16"/>
                        <a:pt x="33" y="16"/>
                        <a:pt x="33" y="16"/>
                      </a:cubicBezTo>
                      <a:cubicBezTo>
                        <a:pt x="33" y="16"/>
                        <a:pt x="19" y="10"/>
                        <a:pt x="19" y="11"/>
                      </a:cubicBezTo>
                      <a:cubicBezTo>
                        <a:pt x="11" y="19"/>
                        <a:pt x="11" y="19"/>
                        <a:pt x="11" y="19"/>
                      </a:cubicBezTo>
                      <a:cubicBezTo>
                        <a:pt x="10" y="19"/>
                        <a:pt x="17" y="32"/>
                        <a:pt x="17" y="32"/>
                      </a:cubicBezTo>
                      <a:cubicBezTo>
                        <a:pt x="14" y="38"/>
                        <a:pt x="14" y="38"/>
                        <a:pt x="14" y="38"/>
                      </a:cubicBezTo>
                      <a:cubicBezTo>
                        <a:pt x="14" y="38"/>
                        <a:pt x="0" y="43"/>
                        <a:pt x="0" y="44"/>
                      </a:cubicBezTo>
                      <a:cubicBezTo>
                        <a:pt x="0" y="54"/>
                        <a:pt x="0" y="54"/>
                        <a:pt x="0" y="54"/>
                      </a:cubicBezTo>
                      <a:cubicBezTo>
                        <a:pt x="0" y="55"/>
                        <a:pt x="14" y="60"/>
                        <a:pt x="14" y="60"/>
                      </a:cubicBezTo>
                      <a:cubicBezTo>
                        <a:pt x="17" y="66"/>
                        <a:pt x="17" y="66"/>
                        <a:pt x="17" y="66"/>
                      </a:cubicBezTo>
                      <a:cubicBezTo>
                        <a:pt x="17" y="66"/>
                        <a:pt x="11" y="79"/>
                        <a:pt x="11" y="80"/>
                      </a:cubicBezTo>
                      <a:cubicBezTo>
                        <a:pt x="19" y="87"/>
                        <a:pt x="19" y="87"/>
                        <a:pt x="19" y="87"/>
                      </a:cubicBezTo>
                      <a:cubicBezTo>
                        <a:pt x="20" y="88"/>
                        <a:pt x="33" y="82"/>
                        <a:pt x="33" y="82"/>
                      </a:cubicBezTo>
                      <a:cubicBezTo>
                        <a:pt x="39" y="84"/>
                        <a:pt x="39" y="84"/>
                        <a:pt x="39" y="84"/>
                      </a:cubicBezTo>
                      <a:cubicBezTo>
                        <a:pt x="39" y="84"/>
                        <a:pt x="44" y="97"/>
                        <a:pt x="45" y="97"/>
                      </a:cubicBezTo>
                      <a:cubicBezTo>
                        <a:pt x="56" y="97"/>
                        <a:pt x="56" y="97"/>
                        <a:pt x="56" y="97"/>
                      </a:cubicBezTo>
                      <a:cubicBezTo>
                        <a:pt x="56" y="97"/>
                        <a:pt x="61" y="84"/>
                        <a:pt x="61" y="84"/>
                      </a:cubicBezTo>
                      <a:cubicBezTo>
                        <a:pt x="67" y="82"/>
                        <a:pt x="67" y="82"/>
                        <a:pt x="67" y="82"/>
                      </a:cubicBezTo>
                      <a:cubicBezTo>
                        <a:pt x="67" y="82"/>
                        <a:pt x="81" y="87"/>
                        <a:pt x="81" y="87"/>
                      </a:cubicBezTo>
                      <a:cubicBezTo>
                        <a:pt x="89" y="79"/>
                        <a:pt x="89" y="79"/>
                        <a:pt x="89" y="79"/>
                      </a:cubicBezTo>
                      <a:cubicBezTo>
                        <a:pt x="90" y="79"/>
                        <a:pt x="83" y="66"/>
                        <a:pt x="83" y="66"/>
                      </a:cubicBezTo>
                      <a:lnTo>
                        <a:pt x="86" y="60"/>
                      </a:lnTo>
                      <a:close/>
                      <a:moveTo>
                        <a:pt x="50" y="64"/>
                      </a:moveTo>
                      <a:cubicBezTo>
                        <a:pt x="41" y="64"/>
                        <a:pt x="34" y="57"/>
                        <a:pt x="34" y="49"/>
                      </a:cubicBezTo>
                      <a:cubicBezTo>
                        <a:pt x="34" y="40"/>
                        <a:pt x="41" y="33"/>
                        <a:pt x="50" y="33"/>
                      </a:cubicBezTo>
                      <a:cubicBezTo>
                        <a:pt x="59" y="33"/>
                        <a:pt x="66" y="40"/>
                        <a:pt x="66" y="49"/>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82" name="Freeform 58"/>
                <p:cNvSpPr>
                  <a:spLocks noEditPoints="1"/>
                </p:cNvSpPr>
                <p:nvPr/>
              </p:nvSpPr>
              <p:spPr bwMode="auto">
                <a:xfrm>
                  <a:off x="8308715" y="1564044"/>
                  <a:ext cx="154738" cy="154738"/>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3 w 47"/>
                    <a:gd name="T17" fmla="*/ 6 h 47"/>
                    <a:gd name="T18" fmla="*/ 20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1 w 47"/>
                    <a:gd name="T31" fmla="*/ 21 h 47"/>
                    <a:gd name="T32" fmla="*/ 6 w 47"/>
                    <a:gd name="T33" fmla="*/ 25 h 47"/>
                    <a:gd name="T34" fmla="*/ 7 w 47"/>
                    <a:gd name="T35" fmla="*/ 28 h 47"/>
                    <a:gd name="T36" fmla="*/ 3 w 47"/>
                    <a:gd name="T37" fmla="*/ 34 h 47"/>
                    <a:gd name="T38" fmla="*/ 5 w 47"/>
                    <a:gd name="T39" fmla="*/ 38 h 47"/>
                    <a:gd name="T40" fmla="*/ 12 w 47"/>
                    <a:gd name="T41" fmla="*/ 37 h 47"/>
                    <a:gd name="T42" fmla="*/ 14 w 47"/>
                    <a:gd name="T43" fmla="*/ 39 h 47"/>
                    <a:gd name="T44" fmla="*/ 16 w 47"/>
                    <a:gd name="T45" fmla="*/ 46 h 47"/>
                    <a:gd name="T46" fmla="*/ 21 w 47"/>
                    <a:gd name="T47" fmla="*/ 47 h 47"/>
                    <a:gd name="T48" fmla="*/ 25 w 47"/>
                    <a:gd name="T49" fmla="*/ 41 h 47"/>
                    <a:gd name="T50" fmla="*/ 28 w 47"/>
                    <a:gd name="T51" fmla="*/ 41 h 47"/>
                    <a:gd name="T52" fmla="*/ 33 w 47"/>
                    <a:gd name="T53" fmla="*/ 45 h 47"/>
                    <a:gd name="T54" fmla="*/ 38 w 47"/>
                    <a:gd name="T55" fmla="*/ 42 h 47"/>
                    <a:gd name="T56" fmla="*/ 37 w 47"/>
                    <a:gd name="T57" fmla="*/ 35 h 47"/>
                    <a:gd name="T58" fmla="*/ 39 w 47"/>
                    <a:gd name="T59" fmla="*/ 33 h 47"/>
                    <a:gd name="T60" fmla="*/ 46 w 47"/>
                    <a:gd name="T61" fmla="*/ 31 h 47"/>
                    <a:gd name="T62" fmla="*/ 47 w 47"/>
                    <a:gd name="T63" fmla="*/ 26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3" y="6"/>
                        <a:pt x="23" y="6"/>
                      </a:cubicBezTo>
                      <a:cubicBezTo>
                        <a:pt x="20" y="6"/>
                        <a:pt x="20" y="6"/>
                        <a:pt x="20" y="6"/>
                      </a:cubicBezTo>
                      <a:cubicBezTo>
                        <a:pt x="20"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1" y="21"/>
                        <a:pt x="1" y="21"/>
                        <a:pt x="1" y="21"/>
                      </a:cubicBezTo>
                      <a:cubicBezTo>
                        <a:pt x="0" y="21"/>
                        <a:pt x="6" y="25"/>
                        <a:pt x="6" y="25"/>
                      </a:cubicBezTo>
                      <a:cubicBezTo>
                        <a:pt x="7" y="28"/>
                        <a:pt x="7" y="28"/>
                        <a:pt x="7" y="28"/>
                      </a:cubicBezTo>
                      <a:cubicBezTo>
                        <a:pt x="7" y="28"/>
                        <a:pt x="2" y="33"/>
                        <a:pt x="3" y="34"/>
                      </a:cubicBezTo>
                      <a:cubicBezTo>
                        <a:pt x="5" y="38"/>
                        <a:pt x="5" y="38"/>
                        <a:pt x="5" y="38"/>
                      </a:cubicBezTo>
                      <a:cubicBezTo>
                        <a:pt x="5" y="38"/>
                        <a:pt x="12" y="37"/>
                        <a:pt x="12" y="37"/>
                      </a:cubicBezTo>
                      <a:cubicBezTo>
                        <a:pt x="14" y="39"/>
                        <a:pt x="14" y="39"/>
                        <a:pt x="14" y="39"/>
                      </a:cubicBezTo>
                      <a:cubicBezTo>
                        <a:pt x="14" y="39"/>
                        <a:pt x="15" y="46"/>
                        <a:pt x="16" y="46"/>
                      </a:cubicBezTo>
                      <a:cubicBezTo>
                        <a:pt x="21" y="47"/>
                        <a:pt x="21" y="47"/>
                        <a:pt x="21" y="47"/>
                      </a:cubicBezTo>
                      <a:cubicBezTo>
                        <a:pt x="21" y="47"/>
                        <a:pt x="25" y="41"/>
                        <a:pt x="25" y="41"/>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6" y="31"/>
                      </a:cubicBezTo>
                      <a:cubicBezTo>
                        <a:pt x="47" y="26"/>
                        <a:pt x="47" y="26"/>
                        <a:pt x="47" y="26"/>
                      </a:cubicBezTo>
                      <a:cubicBezTo>
                        <a:pt x="47" y="26"/>
                        <a:pt x="41" y="22"/>
                        <a:pt x="41" y="22"/>
                      </a:cubicBezTo>
                      <a:close/>
                      <a:moveTo>
                        <a:pt x="31" y="25"/>
                      </a:moveTo>
                      <a:cubicBezTo>
                        <a:pt x="30" y="29"/>
                        <a:pt x="26" y="32"/>
                        <a:pt x="22" y="31"/>
                      </a:cubicBezTo>
                      <a:cubicBezTo>
                        <a:pt x="18" y="30"/>
                        <a:pt x="15" y="26"/>
                        <a:pt x="16" y="22"/>
                      </a:cubicBezTo>
                      <a:cubicBezTo>
                        <a:pt x="17" y="18"/>
                        <a:pt x="22"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nvGrpSpPr>
            <p:cNvPr id="9" name="组合 4"/>
            <p:cNvGrpSpPr/>
            <p:nvPr/>
          </p:nvGrpSpPr>
          <p:grpSpPr>
            <a:xfrm>
              <a:off x="3771964" y="4936368"/>
              <a:ext cx="2222581" cy="608246"/>
              <a:chOff x="4315369" y="4936361"/>
              <a:chExt cx="2222881" cy="608245"/>
            </a:xfrm>
          </p:grpSpPr>
          <p:sp>
            <p:nvSpPr>
              <p:cNvPr id="59" name="Oval 6"/>
              <p:cNvSpPr/>
              <p:nvPr/>
            </p:nvSpPr>
            <p:spPr>
              <a:xfrm>
                <a:off x="5952226" y="4936361"/>
                <a:ext cx="586024" cy="567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Elsie"/>
                  <a:cs typeface="Elsie" panose="02000000000000000000" charset="0"/>
                </a:endParaRPr>
              </a:p>
            </p:txBody>
          </p:sp>
          <p:grpSp>
            <p:nvGrpSpPr>
              <p:cNvPr id="10" name="Group 30"/>
              <p:cNvGrpSpPr/>
              <p:nvPr/>
            </p:nvGrpSpPr>
            <p:grpSpPr>
              <a:xfrm>
                <a:off x="4315369" y="5231695"/>
                <a:ext cx="341924" cy="312911"/>
                <a:chOff x="6726389" y="1486674"/>
                <a:chExt cx="411805" cy="376863"/>
              </a:xfrm>
              <a:solidFill>
                <a:schemeClr val="bg1"/>
              </a:solidFill>
            </p:grpSpPr>
            <p:sp>
              <p:nvSpPr>
                <p:cNvPr id="77" name="Oval 52"/>
                <p:cNvSpPr>
                  <a:spLocks noChangeArrowheads="1"/>
                </p:cNvSpPr>
                <p:nvPr/>
              </p:nvSpPr>
              <p:spPr bwMode="auto">
                <a:xfrm>
                  <a:off x="6773808" y="1786168"/>
                  <a:ext cx="44924" cy="4242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8" name="Oval 53"/>
                <p:cNvSpPr>
                  <a:spLocks noChangeArrowheads="1"/>
                </p:cNvSpPr>
                <p:nvPr/>
              </p:nvSpPr>
              <p:spPr bwMode="auto">
                <a:xfrm>
                  <a:off x="6748851" y="1836083"/>
                  <a:ext cx="24958" cy="274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9" name="Freeform 54"/>
                <p:cNvSpPr/>
                <p:nvPr/>
              </p:nvSpPr>
              <p:spPr bwMode="auto">
                <a:xfrm>
                  <a:off x="6726389" y="1486674"/>
                  <a:ext cx="411805" cy="292007"/>
                </a:xfrm>
                <a:custGeom>
                  <a:avLst/>
                  <a:gdLst>
                    <a:gd name="T0" fmla="*/ 124 w 124"/>
                    <a:gd name="T1" fmla="*/ 34 h 88"/>
                    <a:gd name="T2" fmla="*/ 99 w 124"/>
                    <a:gd name="T3" fmla="*/ 9 h 88"/>
                    <a:gd name="T4" fmla="*/ 93 w 124"/>
                    <a:gd name="T5" fmla="*/ 10 h 88"/>
                    <a:gd name="T6" fmla="*/ 74 w 124"/>
                    <a:gd name="T7" fmla="*/ 0 h 88"/>
                    <a:gd name="T8" fmla="*/ 60 w 124"/>
                    <a:gd name="T9" fmla="*/ 5 h 88"/>
                    <a:gd name="T10" fmla="*/ 46 w 124"/>
                    <a:gd name="T11" fmla="*/ 0 h 88"/>
                    <a:gd name="T12" fmla="*/ 31 w 124"/>
                    <a:gd name="T13" fmla="*/ 5 h 88"/>
                    <a:gd name="T14" fmla="*/ 25 w 124"/>
                    <a:gd name="T15" fmla="*/ 5 h 88"/>
                    <a:gd name="T16" fmla="*/ 0 w 124"/>
                    <a:gd name="T17" fmla="*/ 30 h 88"/>
                    <a:gd name="T18" fmla="*/ 3 w 124"/>
                    <a:gd name="T19" fmla="*/ 43 h 88"/>
                    <a:gd name="T20" fmla="*/ 0 w 124"/>
                    <a:gd name="T21" fmla="*/ 55 h 88"/>
                    <a:gd name="T22" fmla="*/ 25 w 124"/>
                    <a:gd name="T23" fmla="*/ 80 h 88"/>
                    <a:gd name="T24" fmla="*/ 28 w 124"/>
                    <a:gd name="T25" fmla="*/ 80 h 88"/>
                    <a:gd name="T26" fmla="*/ 46 w 124"/>
                    <a:gd name="T27" fmla="*/ 88 h 88"/>
                    <a:gd name="T28" fmla="*/ 64 w 124"/>
                    <a:gd name="T29" fmla="*/ 80 h 88"/>
                    <a:gd name="T30" fmla="*/ 79 w 124"/>
                    <a:gd name="T31" fmla="*/ 85 h 88"/>
                    <a:gd name="T32" fmla="*/ 104 w 124"/>
                    <a:gd name="T33" fmla="*/ 60 h 88"/>
                    <a:gd name="T34" fmla="*/ 104 w 124"/>
                    <a:gd name="T35" fmla="*/ 59 h 88"/>
                    <a:gd name="T36" fmla="*/ 124 w 124"/>
                    <a:gd name="T37" fmla="*/ 3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grpSp>
      <p:grpSp>
        <p:nvGrpSpPr>
          <p:cNvPr id="13" name="组合 12"/>
          <p:cNvGrpSpPr/>
          <p:nvPr/>
        </p:nvGrpSpPr>
        <p:grpSpPr>
          <a:xfrm>
            <a:off x="915391" y="1421896"/>
            <a:ext cx="2478500" cy="862330"/>
            <a:chOff x="6540" y="4780"/>
            <a:chExt cx="3079" cy="1358"/>
          </a:xfrm>
        </p:grpSpPr>
        <p:sp>
          <p:nvSpPr>
            <p:cNvPr id="14" name="Text Placeholder 10"/>
            <p:cNvSpPr txBox="1"/>
            <p:nvPr/>
          </p:nvSpPr>
          <p:spPr>
            <a:xfrm>
              <a:off x="6540" y="4780"/>
              <a:ext cx="2387"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Trạng</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thái</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15" name="Text Placeholder 10"/>
            <p:cNvSpPr txBox="1"/>
            <p:nvPr/>
          </p:nvSpPr>
          <p:spPr>
            <a:xfrm>
              <a:off x="6540" y="5531"/>
              <a:ext cx="3079" cy="60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Thường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là</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chất</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rắn</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16" name="组合 15"/>
          <p:cNvGrpSpPr/>
          <p:nvPr/>
        </p:nvGrpSpPr>
        <p:grpSpPr>
          <a:xfrm>
            <a:off x="946235" y="3044057"/>
            <a:ext cx="3550327" cy="1287780"/>
            <a:chOff x="8164" y="7063"/>
            <a:chExt cx="4796" cy="2028"/>
          </a:xfrm>
        </p:grpSpPr>
        <p:sp>
          <p:nvSpPr>
            <p:cNvPr id="17" name="Text Placeholder 10"/>
            <p:cNvSpPr txBox="1"/>
            <p:nvPr/>
          </p:nvSpPr>
          <p:spPr>
            <a:xfrm>
              <a:off x="8179" y="7063"/>
              <a:ext cx="1840"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Độ</a:t>
              </a:r>
              <a:r>
                <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tan</a:t>
              </a:r>
            </a:p>
          </p:txBody>
        </p:sp>
        <p:sp>
          <p:nvSpPr>
            <p:cNvPr id="18" name="Text Placeholder 10"/>
            <p:cNvSpPr txBox="1"/>
            <p:nvPr/>
          </p:nvSpPr>
          <p:spPr>
            <a:xfrm>
              <a:off x="8164" y="7858"/>
              <a:ext cx="4796"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Hầu</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hết</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không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tan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trong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nước</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và</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dung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môi</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thông</a:t>
              </a:r>
              <a:r>
                <a:rPr kumimoji="0" lang="en-US"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000" b="0"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thường</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19" name="组合 18"/>
          <p:cNvGrpSpPr/>
          <p:nvPr/>
        </p:nvGrpSpPr>
        <p:grpSpPr>
          <a:xfrm>
            <a:off x="5671431" y="1410238"/>
            <a:ext cx="2853421" cy="1268095"/>
            <a:chOff x="3442" y="4356"/>
            <a:chExt cx="3207" cy="1997"/>
          </a:xfrm>
        </p:grpSpPr>
        <p:sp>
          <p:nvSpPr>
            <p:cNvPr id="20" name="Text Placeholder 10"/>
            <p:cNvSpPr txBox="1"/>
            <p:nvPr/>
          </p:nvSpPr>
          <p:spPr>
            <a:xfrm>
              <a:off x="3442" y="4356"/>
              <a:ext cx="3185"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Không</a:t>
              </a:r>
              <a:r>
                <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bay </a:t>
              </a:r>
              <a:r>
                <a:rPr kumimoji="0" lang="en-US" altLang="id-ID"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hơi</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61" name="Text Placeholder 10"/>
            <p:cNvSpPr txBox="1"/>
            <p:nvPr/>
          </p:nvSpPr>
          <p:spPr>
            <a:xfrm>
              <a:off x="3464" y="5120"/>
              <a:ext cx="3185"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Không có nhiệt độ nóng chảy xác định</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21" name="组合 20"/>
          <p:cNvGrpSpPr/>
          <p:nvPr/>
        </p:nvGrpSpPr>
        <p:grpSpPr>
          <a:xfrm>
            <a:off x="5618454" y="3034532"/>
            <a:ext cx="3229970" cy="1297305"/>
            <a:chOff x="3280" y="6432"/>
            <a:chExt cx="4039" cy="2043"/>
          </a:xfrm>
        </p:grpSpPr>
        <p:sp>
          <p:nvSpPr>
            <p:cNvPr id="22" name="Text Placeholder 10"/>
            <p:cNvSpPr txBox="1"/>
            <p:nvPr/>
          </p:nvSpPr>
          <p:spPr>
            <a:xfrm>
              <a:off x="3280" y="6432"/>
              <a:ext cx="3978"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Tính</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chất</a:t>
              </a:r>
              <a:r>
                <a:rPr kumimoji="0" lang="en-US"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rPr>
                <a:t> </a:t>
              </a:r>
              <a:r>
                <a:rPr kumimoji="0" lang="en-US" sz="2800" b="1" i="0" u="none" strike="noStrike" kern="1200" cap="none" spc="0" normalizeH="0" baseline="0" noProof="0" dirty="0" err="1">
                  <a:ln>
                    <a:noFill/>
                  </a:ln>
                  <a:solidFill>
                    <a:srgbClr val="000000"/>
                  </a:solidFill>
                  <a:effectLst/>
                  <a:uLnTx/>
                  <a:uFillTx/>
                  <a:latin typeface="Elsie" panose="02000000000000000000" charset="0"/>
                  <a:cs typeface="Elsie" panose="02000000000000000000" charset="0"/>
                </a:rPr>
                <a:t>khác</a:t>
              </a:r>
              <a:endParaRPr kumimoji="0" lang="en-US" altLang="id-ID" sz="2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23" name="Text Placeholder 10"/>
            <p:cNvSpPr txBox="1"/>
            <p:nvPr/>
          </p:nvSpPr>
          <p:spPr>
            <a:xfrm>
              <a:off x="3316" y="7242"/>
              <a:ext cx="4003"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Tính dẻo, tính đàn hồi, cách điện, cách nhiệt,...</a:t>
              </a:r>
              <a:endParaRPr kumimoji="0" lang="id-ID" sz="20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sp>
        <p:nvSpPr>
          <p:cNvPr id="54" name="文本框 23">
            <a:extLst>
              <a:ext uri="{FF2B5EF4-FFF2-40B4-BE49-F238E27FC236}">
                <a16:creationId xmlns:a16="http://schemas.microsoft.com/office/drawing/2014/main" id="{A371B0B0-320D-4239-92FD-157FBE27075E}"/>
              </a:ext>
            </a:extLst>
          </p:cNvPr>
          <p:cNvSpPr txBox="1"/>
          <p:nvPr/>
        </p:nvSpPr>
        <p:spPr>
          <a:xfrm>
            <a:off x="2337061" y="502705"/>
            <a:ext cx="45634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TÍNH CHẤT CỦA POLYMER</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25" name="Graphic 24">
            <a:extLst>
              <a:ext uri="{FF2B5EF4-FFF2-40B4-BE49-F238E27FC236}">
                <a16:creationId xmlns:a16="http://schemas.microsoft.com/office/drawing/2014/main" id="{F9D2B199-43AE-408D-89AF-C3C14590D44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7387" y="1717153"/>
            <a:ext cx="260480" cy="260480"/>
          </a:xfrm>
          <a:prstGeom prst="rect">
            <a:avLst/>
          </a:prstGeom>
        </p:spPr>
      </p:pic>
      <p:pic>
        <p:nvPicPr>
          <p:cNvPr id="29" name="Graphic 28">
            <a:extLst>
              <a:ext uri="{FF2B5EF4-FFF2-40B4-BE49-F238E27FC236}">
                <a16:creationId xmlns:a16="http://schemas.microsoft.com/office/drawing/2014/main" id="{CBE5128E-E32A-4A21-8CEF-BCABE287A0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9808" y="1927736"/>
            <a:ext cx="297368" cy="297368"/>
          </a:xfrm>
          <a:prstGeom prst="rect">
            <a:avLst/>
          </a:prstGeom>
        </p:spPr>
      </p:pic>
      <p:pic>
        <p:nvPicPr>
          <p:cNvPr id="31" name="Graphic 30">
            <a:extLst>
              <a:ext uri="{FF2B5EF4-FFF2-40B4-BE49-F238E27FC236}">
                <a16:creationId xmlns:a16="http://schemas.microsoft.com/office/drawing/2014/main" id="{ECD773A3-FE6F-4CBE-8CE2-2B6031082FA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9737" y="3379021"/>
            <a:ext cx="286490" cy="286490"/>
          </a:xfrm>
          <a:prstGeom prst="rect">
            <a:avLst/>
          </a:prstGeom>
        </p:spPr>
      </p:pic>
      <p:pic>
        <p:nvPicPr>
          <p:cNvPr id="33" name="Graphic 32">
            <a:extLst>
              <a:ext uri="{FF2B5EF4-FFF2-40B4-BE49-F238E27FC236}">
                <a16:creationId xmlns:a16="http://schemas.microsoft.com/office/drawing/2014/main" id="{5BAF8460-32D4-43BB-BFD8-F5728BE643F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6283" y="2919504"/>
            <a:ext cx="344635" cy="344635"/>
          </a:xfrm>
          <a:prstGeom prst="rect">
            <a:avLst/>
          </a:prstGeom>
        </p:spPr>
      </p:pic>
      <p:grpSp>
        <p:nvGrpSpPr>
          <p:cNvPr id="30" name="Group 29">
            <a:extLst>
              <a:ext uri="{FF2B5EF4-FFF2-40B4-BE49-F238E27FC236}">
                <a16:creationId xmlns:a16="http://schemas.microsoft.com/office/drawing/2014/main" id="{CBB269A3-A7A1-18F0-E436-685E2760BD42}"/>
              </a:ext>
            </a:extLst>
          </p:cNvPr>
          <p:cNvGrpSpPr/>
          <p:nvPr/>
        </p:nvGrpSpPr>
        <p:grpSpPr>
          <a:xfrm>
            <a:off x="152132" y="113164"/>
            <a:ext cx="2693385" cy="484909"/>
            <a:chOff x="170000" y="56833"/>
            <a:chExt cx="2358477" cy="424613"/>
          </a:xfrm>
        </p:grpSpPr>
        <p:sp>
          <p:nvSpPr>
            <p:cNvPr id="32" name="Google Shape;3441;p47">
              <a:extLst>
                <a:ext uri="{FF2B5EF4-FFF2-40B4-BE49-F238E27FC236}">
                  <a16:creationId xmlns:a16="http://schemas.microsoft.com/office/drawing/2014/main" id="{43C2F5C0-BDB1-FFEC-499E-B52AB2057217}"/>
                </a:ext>
              </a:extLst>
            </p:cNvPr>
            <p:cNvSpPr txBox="1">
              <a:spLocks/>
            </p:cNvSpPr>
            <p:nvPr/>
          </p:nvSpPr>
          <p:spPr>
            <a:xfrm>
              <a:off x="600100" y="56833"/>
              <a:ext cx="1928377"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Tính</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Vật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Lí</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34" name="Group 33">
              <a:extLst>
                <a:ext uri="{FF2B5EF4-FFF2-40B4-BE49-F238E27FC236}">
                  <a16:creationId xmlns:a16="http://schemas.microsoft.com/office/drawing/2014/main" id="{E69A27AB-75E2-F9A5-D449-41B356F8F573}"/>
                </a:ext>
              </a:extLst>
            </p:cNvPr>
            <p:cNvGrpSpPr/>
            <p:nvPr/>
          </p:nvGrpSpPr>
          <p:grpSpPr>
            <a:xfrm>
              <a:off x="170000" y="76831"/>
              <a:ext cx="516920" cy="404615"/>
              <a:chOff x="1302846" y="820686"/>
              <a:chExt cx="2194424" cy="1717668"/>
            </a:xfrm>
          </p:grpSpPr>
          <p:sp>
            <p:nvSpPr>
              <p:cNvPr id="35" name="Google Shape;3481;p50">
                <a:extLst>
                  <a:ext uri="{FF2B5EF4-FFF2-40B4-BE49-F238E27FC236}">
                    <a16:creationId xmlns:a16="http://schemas.microsoft.com/office/drawing/2014/main" id="{E379C4BF-63CC-4093-0147-DCDC23F1D768}"/>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36" name="Google Shape;3483;p50">
                <a:extLst>
                  <a:ext uri="{FF2B5EF4-FFF2-40B4-BE49-F238E27FC236}">
                    <a16:creationId xmlns:a16="http://schemas.microsoft.com/office/drawing/2014/main" id="{9C7A83CC-69EF-E65F-6BAE-5FDFBF0D6EDD}"/>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a:t>
                </a:r>
              </a:p>
            </p:txBody>
          </p:sp>
        </p:gr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0" y="3032759"/>
            <a:ext cx="2110741" cy="2110741"/>
          </a:xfrm>
          <a:prstGeom prst="rect">
            <a:avLst/>
          </a:prstGeom>
        </p:spPr>
      </p:pic>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1055370" y="809562"/>
            <a:ext cx="7604760" cy="3147208"/>
          </a:xfrm>
          <a:prstGeom prst="rect">
            <a:avLst/>
          </a:prstGeom>
        </p:spPr>
        <p:txBody>
          <a:bodyPr wrap="square">
            <a:spAutoFit/>
          </a:bodyPr>
          <a:lstStyle/>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Nêu ví dụ về</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a) Polymer không tan trong nước</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b) Polymer không tan trong nước lạnh nhưng tan trong nước nóng tạo ra dung dịch keo.</a:t>
            </a:r>
            <a:endParaRPr lang="en-US" sz="2800" dirty="0">
              <a:latin typeface="Arial" panose="020B0604020202020204" pitchFamily="34" charset="0"/>
              <a:ea typeface="Courier New" panose="02070309020205020404" pitchFamily="49" charset="0"/>
              <a:cs typeface="Arial" panose="020B0604020202020204" pitchFamily="34" charset="0"/>
            </a:endParaRPr>
          </a:p>
          <a:p>
            <a:pPr lvl="0">
              <a:lnSpc>
                <a:spcPct val="120000"/>
              </a:lnSpc>
            </a:pPr>
            <a:r>
              <a:rPr lang="vi-VN" sz="2800" dirty="0">
                <a:latin typeface="Arial" panose="020B0604020202020204" pitchFamily="34" charset="0"/>
                <a:ea typeface="Courier New" panose="02070309020205020404" pitchFamily="49" charset="0"/>
                <a:cs typeface="Arial" panose="020B0604020202020204" pitchFamily="34" charset="0"/>
              </a:rPr>
              <a:t>c) Polymer tan trong nước ở nhiệt độ thường tạo ra dung dịch keo</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5B35564D-ACD2-24FA-6145-9053243BC70B}"/>
              </a:ext>
            </a:extLst>
          </p:cNvPr>
          <p:cNvGrpSpPr/>
          <p:nvPr/>
        </p:nvGrpSpPr>
        <p:grpSpPr>
          <a:xfrm>
            <a:off x="167001" y="324653"/>
            <a:ext cx="2693385" cy="484909"/>
            <a:chOff x="170000" y="56833"/>
            <a:chExt cx="2358477" cy="424613"/>
          </a:xfrm>
        </p:grpSpPr>
        <p:sp>
          <p:nvSpPr>
            <p:cNvPr id="4" name="Google Shape;3441;p47">
              <a:extLst>
                <a:ext uri="{FF2B5EF4-FFF2-40B4-BE49-F238E27FC236}">
                  <a16:creationId xmlns:a16="http://schemas.microsoft.com/office/drawing/2014/main" id="{28CE26A0-2AA1-66AB-2C35-CE0EA00689E0}"/>
                </a:ext>
              </a:extLst>
            </p:cNvPr>
            <p:cNvSpPr txBox="1">
              <a:spLocks/>
            </p:cNvSpPr>
            <p:nvPr/>
          </p:nvSpPr>
          <p:spPr>
            <a:xfrm>
              <a:off x="600100" y="56833"/>
              <a:ext cx="192837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algn="l"/>
              <a:r>
                <a:rPr lang="en-US" sz="2000" dirty="0" err="1">
                  <a:solidFill>
                    <a:srgbClr val="E76A16"/>
                  </a:solidFill>
                  <a:latin typeface="Arial" panose="020B0604020202020204" pitchFamily="34" charset="0"/>
                  <a:cs typeface="Arial" panose="020B0604020202020204" pitchFamily="34" charset="0"/>
                </a:rPr>
                <a:t>Tính</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Vật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Lí</a:t>
              </a:r>
              <a:endParaRPr lang="en-US" sz="2000" dirty="0">
                <a:solidFill>
                  <a:srgbClr val="E76A16"/>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1AE3010-DD70-2BA1-6537-107B7103518E}"/>
                </a:ext>
              </a:extLst>
            </p:cNvPr>
            <p:cNvGrpSpPr/>
            <p:nvPr/>
          </p:nvGrpSpPr>
          <p:grpSpPr>
            <a:xfrm>
              <a:off x="170000" y="76831"/>
              <a:ext cx="516920" cy="404615"/>
              <a:chOff x="1302846" y="820686"/>
              <a:chExt cx="2194424" cy="1717668"/>
            </a:xfrm>
          </p:grpSpPr>
          <p:sp>
            <p:nvSpPr>
              <p:cNvPr id="8" name="Google Shape;3481;p50">
                <a:extLst>
                  <a:ext uri="{FF2B5EF4-FFF2-40B4-BE49-F238E27FC236}">
                    <a16:creationId xmlns:a16="http://schemas.microsoft.com/office/drawing/2014/main" id="{939610F5-759B-00A1-857C-5475D310F1B1}"/>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dirty="0">
                  <a:solidFill>
                    <a:srgbClr val="FFC000"/>
                  </a:solidFill>
                  <a:latin typeface="Fira Sans Black" panose="020B0A03050000020004" pitchFamily="34" charset="0"/>
                  <a:cs typeface="Arial" panose="020B0604020202020204" pitchFamily="34" charset="0"/>
                </a:endParaRPr>
              </a:p>
            </p:txBody>
          </p:sp>
          <p:sp>
            <p:nvSpPr>
              <p:cNvPr id="9" name="Google Shape;3483;p50">
                <a:extLst>
                  <a:ext uri="{FF2B5EF4-FFF2-40B4-BE49-F238E27FC236}">
                    <a16:creationId xmlns:a16="http://schemas.microsoft.com/office/drawing/2014/main" id="{477AD2DB-F5EB-239A-E781-AEE0AA9633B5}"/>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b="1" dirty="0">
                    <a:solidFill>
                      <a:srgbClr val="E76A16"/>
                    </a:solidFill>
                    <a:latin typeface="Fira Sans Black" panose="020B0A03050000020004" pitchFamily="34" charset="0"/>
                    <a:cs typeface="Arial" panose="020B0604020202020204" pitchFamily="34" charset="0"/>
                  </a:rPr>
                  <a:t>II</a:t>
                </a:r>
              </a:p>
            </p:txBody>
          </p:sp>
        </p:grpSp>
      </p:grpSp>
    </p:spTree>
    <p:extLst>
      <p:ext uri="{BB962C8B-B14F-4D97-AF65-F5344CB8AC3E}">
        <p14:creationId xmlns:p14="http://schemas.microsoft.com/office/powerpoint/2010/main" val="34394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2"/>
        <p:cNvGrpSpPr/>
        <p:nvPr/>
      </p:nvGrpSpPr>
      <p:grpSpPr>
        <a:xfrm>
          <a:off x="0" y="0"/>
          <a:ext cx="0" cy="0"/>
          <a:chOff x="0" y="0"/>
          <a:chExt cx="0" cy="0"/>
        </a:xfrm>
      </p:grpSpPr>
      <p:sp>
        <p:nvSpPr>
          <p:cNvPr id="2" name="Freeform: Shape 1">
            <a:extLst>
              <a:ext uri="{FF2B5EF4-FFF2-40B4-BE49-F238E27FC236}">
                <a16:creationId xmlns:a16="http://schemas.microsoft.com/office/drawing/2014/main" id="{B89D36D5-5649-6038-EF5C-7F36C530310A}"/>
              </a:ext>
            </a:extLst>
          </p:cNvPr>
          <p:cNvSpPr/>
          <p:nvPr/>
        </p:nvSpPr>
        <p:spPr>
          <a:xfrm rot="21115440" flipV="1">
            <a:off x="3004508" y="-978409"/>
            <a:ext cx="7731513" cy="6809679"/>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5" name="Google Shape;3425;p45"/>
          <p:cNvSpPr txBox="1">
            <a:spLocks noGrp="1"/>
          </p:cNvSpPr>
          <p:nvPr>
            <p:ph type="ctrTitle"/>
          </p:nvPr>
        </p:nvSpPr>
        <p:spPr>
          <a:xfrm>
            <a:off x="239834" y="1513565"/>
            <a:ext cx="4758905" cy="2226461"/>
          </a:xfrm>
          <a:prstGeom prst="rect">
            <a:avLst/>
          </a:prstGeom>
          <a:noFill/>
          <a:ln>
            <a:noFill/>
          </a:ln>
        </p:spPr>
        <p:txBody>
          <a:bodyPr spcFirstLastPara="1" wrap="square" lIns="91425" tIns="91425" rIns="91425" bIns="91425" anchor="ctr" anchorCtr="0">
            <a:noAutofit/>
          </a:bodyPr>
          <a:lstStyle/>
          <a:p>
            <a:pPr algn="l">
              <a:lnSpc>
                <a:spcPct val="120000"/>
              </a:lnSpc>
              <a:buSzPts val="3600"/>
            </a:pPr>
            <a:r>
              <a:rPr lang="en-US" sz="6600" dirty="0" err="1">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a:rPr>
              <a:t>Bài</a:t>
            </a:r>
            <a: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a:rPr>
              <a:t> 32: </a:t>
            </a:r>
            <a:b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a:rPr>
            </a:br>
            <a:r>
              <a:rPr lang="en-US"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a:rPr>
              <a:t>POLYMER</a:t>
            </a:r>
            <a:endParaRPr sz="6600" dirty="0">
              <a:solidFill>
                <a:srgbClr val="E76A16"/>
              </a:solidFill>
              <a:effectLst>
                <a:glow rad="139700">
                  <a:schemeClr val="accent2">
                    <a:alpha val="40000"/>
                  </a:schemeClr>
                </a:glow>
              </a:effectLst>
              <a:latin typeface="Fira Sans Black" panose="020B0A030500000200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00C84BA7-F7CC-AF31-5A97-ECC8F82D7506}"/>
              </a:ext>
            </a:extLst>
          </p:cNvPr>
          <p:cNvPicPr>
            <a:picLocks noChangeAspect="1"/>
          </p:cNvPicPr>
          <p:nvPr/>
        </p:nvPicPr>
        <p:blipFill>
          <a:blip r:embed="rId3"/>
          <a:stretch>
            <a:fillRect/>
          </a:stretch>
        </p:blipFill>
        <p:spPr>
          <a:xfrm>
            <a:off x="4291565" y="-346748"/>
            <a:ext cx="5705546" cy="5705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425"/>
                                        </p:tgtEl>
                                        <p:attrNameLst>
                                          <p:attrName>style.visibility</p:attrName>
                                        </p:attrNameLst>
                                      </p:cBhvr>
                                      <p:to>
                                        <p:strVal val="visible"/>
                                      </p:to>
                                    </p:set>
                                    <p:animEffect transition="in" filter="randombar(horizontal)">
                                      <p:cBhvr>
                                        <p:cTn id="7" dur="500"/>
                                        <p:tgtEl>
                                          <p:spTgt spid="3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ooden Barrel Containing Flour Bakery Pasta Carbs Food">
            <a:extLst>
              <a:ext uri="{FF2B5EF4-FFF2-40B4-BE49-F238E27FC236}">
                <a16:creationId xmlns:a16="http://schemas.microsoft.com/office/drawing/2014/main" id="{F4AF3D6E-671B-D7CF-C1A4-0235CA98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370" y="1338982"/>
            <a:ext cx="2487930" cy="2348745"/>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674370" y="615417"/>
            <a:ext cx="3524301" cy="937949"/>
          </a:xfrm>
          <a:prstGeom prst="rect">
            <a:avLst/>
          </a:prstGeom>
        </p:spPr>
        <p:txBody>
          <a:bodyPr wrap="square">
            <a:spAutoFit/>
          </a:bodyPr>
          <a:lstStyle/>
          <a:p>
            <a:pPr lvl="0">
              <a:lnSpc>
                <a:spcPct val="120000"/>
              </a:lnSpc>
            </a:pPr>
            <a:r>
              <a:rPr lang="vi-VN" sz="2400" dirty="0">
                <a:latin typeface="Arial" panose="020B0604020202020204" pitchFamily="34" charset="0"/>
                <a:ea typeface="Courier New" panose="02070309020205020404" pitchFamily="49" charset="0"/>
                <a:cs typeface="Arial" panose="020B0604020202020204" pitchFamily="34" charset="0"/>
              </a:rPr>
              <a:t>a) Polymer không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chất</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dẻo</a:t>
            </a:r>
            <a:endParaRPr lang="en-US" sz="2400" dirty="0">
              <a:latin typeface="Arial" panose="020B0604020202020204" pitchFamily="34" charset="0"/>
              <a:ea typeface="Courier New" panose="02070309020205020404" pitchFamily="49" charset="0"/>
              <a:cs typeface="Arial" panose="020B0604020202020204" pitchFamily="34" charset="0"/>
            </a:endParaRPr>
          </a:p>
        </p:txBody>
      </p:sp>
      <p:pic>
        <p:nvPicPr>
          <p:cNvPr id="7170" name="Picture 2" descr="Bright plastic waste flat illustrations collection.">
            <a:extLst>
              <a:ext uri="{FF2B5EF4-FFF2-40B4-BE49-F238E27FC236}">
                <a16:creationId xmlns:a16="http://schemas.microsoft.com/office/drawing/2014/main" id="{C3FCF4C3-492B-5E35-DE9D-EB08022F7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626" y="322660"/>
            <a:ext cx="2895804" cy="17023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89BD4A-3F58-986E-D064-AD986A6EF185}"/>
              </a:ext>
            </a:extLst>
          </p:cNvPr>
          <p:cNvSpPr/>
          <p:nvPr/>
        </p:nvSpPr>
        <p:spPr>
          <a:xfrm>
            <a:off x="4572000" y="2044381"/>
            <a:ext cx="4499559" cy="937949"/>
          </a:xfrm>
          <a:prstGeom prst="rect">
            <a:avLst/>
          </a:prstGeom>
        </p:spPr>
        <p:txBody>
          <a:bodyPr wrap="square">
            <a:spAutoFit/>
          </a:bodyPr>
          <a:lstStyle/>
          <a:p>
            <a:pPr lvl="0">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b</a:t>
            </a:r>
            <a:r>
              <a:rPr lang="vi-VN" sz="2400" dirty="0">
                <a:latin typeface="Arial" panose="020B0604020202020204" pitchFamily="34" charset="0"/>
                <a:ea typeface="Courier New" panose="02070309020205020404" pitchFamily="49" charset="0"/>
                <a:cs typeface="Arial" panose="020B0604020202020204" pitchFamily="34" charset="0"/>
              </a:rPr>
              <a:t>) không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lạnh</a:t>
            </a:r>
            <a:r>
              <a:rPr lang="en-US" sz="2400" dirty="0">
                <a:latin typeface="Arial" panose="020B0604020202020204" pitchFamily="34" charset="0"/>
                <a:ea typeface="Courier New" panose="02070309020205020404" pitchFamily="49" charset="0"/>
                <a:cs typeface="Arial" panose="020B0604020202020204" pitchFamily="34" charset="0"/>
              </a:rPr>
              <a:t>, tan </a:t>
            </a:r>
            <a:r>
              <a:rPr lang="en-US" sz="2400" dirty="0" err="1">
                <a:latin typeface="Arial" panose="020B0604020202020204" pitchFamily="34" charset="0"/>
                <a:ea typeface="Courier New" panose="02070309020205020404" pitchFamily="49" charset="0"/>
                <a:cs typeface="Arial" panose="020B0604020202020204" pitchFamily="34" charset="0"/>
              </a:rPr>
              <a:t>trong</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nóng</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tinh</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bột</a:t>
            </a:r>
            <a:endParaRPr lang="en-US" sz="2400" dirty="0">
              <a:latin typeface="Arial" panose="020B0604020202020204" pitchFamily="34" charset="0"/>
              <a:ea typeface="Courier New" panose="02070309020205020404" pitchFamily="49" charset="0"/>
              <a:cs typeface="Arial" panose="020B0604020202020204" pitchFamily="34" charset="0"/>
            </a:endParaRPr>
          </a:p>
        </p:txBody>
      </p:sp>
      <p:sp>
        <p:nvSpPr>
          <p:cNvPr id="5" name="Rectangle 4">
            <a:extLst>
              <a:ext uri="{FF2B5EF4-FFF2-40B4-BE49-F238E27FC236}">
                <a16:creationId xmlns:a16="http://schemas.microsoft.com/office/drawing/2014/main" id="{C5E6375D-4973-BA5A-254E-27565DFF39BC}"/>
              </a:ext>
            </a:extLst>
          </p:cNvPr>
          <p:cNvSpPr/>
          <p:nvPr/>
        </p:nvSpPr>
        <p:spPr>
          <a:xfrm>
            <a:off x="674369" y="3838677"/>
            <a:ext cx="3524301" cy="937949"/>
          </a:xfrm>
          <a:prstGeom prst="rect">
            <a:avLst/>
          </a:prstGeom>
        </p:spPr>
        <p:txBody>
          <a:bodyPr wrap="square">
            <a:spAutoFit/>
          </a:bodyPr>
          <a:lstStyle/>
          <a:p>
            <a:pPr lvl="0">
              <a:lnSpc>
                <a:spcPct val="120000"/>
              </a:lnSpc>
            </a:pPr>
            <a:r>
              <a:rPr lang="en-US" sz="2400" dirty="0">
                <a:latin typeface="Arial" panose="020B0604020202020204" pitchFamily="34" charset="0"/>
                <a:ea typeface="Courier New" panose="02070309020205020404" pitchFamily="49" charset="0"/>
                <a:cs typeface="Arial" panose="020B0604020202020204" pitchFamily="34" charset="0"/>
              </a:rPr>
              <a:t>c</a:t>
            </a:r>
            <a:r>
              <a:rPr lang="vi-VN" sz="2400" dirty="0">
                <a:latin typeface="Arial" panose="020B0604020202020204" pitchFamily="34" charset="0"/>
                <a:ea typeface="Courier New" panose="02070309020205020404" pitchFamily="49" charset="0"/>
                <a:cs typeface="Arial" panose="020B0604020202020204" pitchFamily="34" charset="0"/>
              </a:rPr>
              <a:t>) tan trong nước</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tạo</a:t>
            </a:r>
            <a:r>
              <a:rPr lang="en-US" sz="2400" dirty="0">
                <a:latin typeface="Arial" panose="020B0604020202020204" pitchFamily="34" charset="0"/>
                <a:ea typeface="Courier New" panose="02070309020205020404" pitchFamily="49" charset="0"/>
                <a:cs typeface="Arial" panose="020B0604020202020204" pitchFamily="34" charset="0"/>
              </a:rPr>
              <a:t> dung </a:t>
            </a:r>
            <a:r>
              <a:rPr lang="en-US" sz="2400" dirty="0" err="1">
                <a:latin typeface="Arial" panose="020B0604020202020204" pitchFamily="34" charset="0"/>
                <a:ea typeface="Courier New" panose="02070309020205020404" pitchFamily="49" charset="0"/>
                <a:cs typeface="Arial" panose="020B0604020202020204" pitchFamily="34" charset="0"/>
              </a:rPr>
              <a:t>dịch</a:t>
            </a:r>
            <a:r>
              <a:rPr lang="en-US" sz="2400" dirty="0">
                <a:latin typeface="Arial" panose="020B0604020202020204" pitchFamily="34" charset="0"/>
                <a:ea typeface="Courier New" panose="02070309020205020404" pitchFamily="49" charset="0"/>
                <a:cs typeface="Arial" panose="020B0604020202020204" pitchFamily="34" charset="0"/>
              </a:rPr>
              <a:t> </a:t>
            </a:r>
            <a:r>
              <a:rPr lang="en-US" sz="2400" dirty="0" err="1">
                <a:latin typeface="Arial" panose="020B0604020202020204" pitchFamily="34" charset="0"/>
                <a:ea typeface="Courier New" panose="02070309020205020404" pitchFamily="49" charset="0"/>
                <a:cs typeface="Arial" panose="020B0604020202020204" pitchFamily="34" charset="0"/>
              </a:rPr>
              <a:t>keo</a:t>
            </a:r>
            <a:r>
              <a:rPr lang="en-US" sz="2400" dirty="0">
                <a:latin typeface="Arial" panose="020B0604020202020204" pitchFamily="34" charset="0"/>
                <a:ea typeface="Courier New" panose="02070309020205020404" pitchFamily="49" charset="0"/>
                <a:cs typeface="Arial" panose="020B0604020202020204" pitchFamily="34" charset="0"/>
              </a:rPr>
              <a:t>: gelatin</a:t>
            </a:r>
          </a:p>
        </p:txBody>
      </p:sp>
      <p:grpSp>
        <p:nvGrpSpPr>
          <p:cNvPr id="9" name="Group 8">
            <a:extLst>
              <a:ext uri="{FF2B5EF4-FFF2-40B4-BE49-F238E27FC236}">
                <a16:creationId xmlns:a16="http://schemas.microsoft.com/office/drawing/2014/main" id="{0E57EECE-D7C6-4B82-5D54-8DCE7751E851}"/>
              </a:ext>
            </a:extLst>
          </p:cNvPr>
          <p:cNvGrpSpPr/>
          <p:nvPr/>
        </p:nvGrpSpPr>
        <p:grpSpPr>
          <a:xfrm>
            <a:off x="3968165" y="3151457"/>
            <a:ext cx="4831378" cy="1625169"/>
            <a:chOff x="3968165" y="3151457"/>
            <a:chExt cx="4831378" cy="1625169"/>
          </a:xfrm>
        </p:grpSpPr>
        <p:pic>
          <p:nvPicPr>
            <p:cNvPr id="7174" name="Picture 6" descr="Bột gelatin cá cấp thực phẩm 250 nở hoa - Trung Quốc Gelatin, bột gelatin cá">
              <a:extLst>
                <a:ext uri="{FF2B5EF4-FFF2-40B4-BE49-F238E27FC236}">
                  <a16:creationId xmlns:a16="http://schemas.microsoft.com/office/drawing/2014/main" id="{1D4D121F-24E6-0001-14F7-9D54943B53D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36" b="60909" l="10000" r="90000">
                          <a14:foregroundMark x1="36182" y1="5818" x2="45455" y2="8182"/>
                          <a14:foregroundMark x1="21455" y1="56727" x2="30909" y2="60909"/>
                        </a14:backgroundRemoval>
                      </a14:imgEffect>
                    </a14:imgLayer>
                  </a14:imgProps>
                </a:ext>
                <a:ext uri="{28A0092B-C50C-407E-A947-70E740481C1C}">
                  <a14:useLocalDpi xmlns:a14="http://schemas.microsoft.com/office/drawing/2010/main" val="0"/>
                </a:ext>
              </a:extLst>
            </a:blip>
            <a:srcRect b="36807"/>
            <a:stretch/>
          </p:blipFill>
          <p:spPr bwMode="auto">
            <a:xfrm>
              <a:off x="3968165" y="3151457"/>
              <a:ext cx="2571750" cy="1625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ột gelatin cá cấp thực phẩm 250 nở hoa - Trung Quốc Gelatin, bột gelatin cá">
              <a:extLst>
                <a:ext uri="{FF2B5EF4-FFF2-40B4-BE49-F238E27FC236}">
                  <a16:creationId xmlns:a16="http://schemas.microsoft.com/office/drawing/2014/main" id="{AD422DA7-35D0-649B-3242-3BD7F14CC7AE}"/>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182" b="94182" l="5636" r="98364">
                          <a14:foregroundMark x1="15455" y1="69818" x2="20182" y2="82727"/>
                          <a14:foregroundMark x1="45636" y1="73818" x2="54727" y2="93636"/>
                          <a14:foregroundMark x1="54727" y1="93636" x2="55636" y2="94182"/>
                          <a14:foregroundMark x1="79091" y1="63455" x2="91273" y2="71455"/>
                          <a14:foregroundMark x1="93273" y1="66909" x2="98364" y2="68364"/>
                          <a14:foregroundMark x1="8909" y1="76182" x2="5636" y2="82000"/>
                        </a14:backgroundRemoval>
                      </a14:imgEffect>
                    </a14:imgLayer>
                  </a14:imgProps>
                </a:ext>
                <a:ext uri="{28A0092B-C50C-407E-A947-70E740481C1C}">
                  <a14:useLocalDpi xmlns:a14="http://schemas.microsoft.com/office/drawing/2010/main" val="0"/>
                </a:ext>
              </a:extLst>
            </a:blip>
            <a:srcRect t="49594" b="3103"/>
            <a:stretch/>
          </p:blipFill>
          <p:spPr bwMode="auto">
            <a:xfrm>
              <a:off x="6073140" y="3345180"/>
              <a:ext cx="2726403" cy="12896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528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randombar(horizontal)">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randombar(horizontal)">
                                      <p:cBhvr>
                                        <p:cTn id="20" dur="5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sp>
        <p:nvSpPr>
          <p:cNvPr id="2" name="Freeform: Shape 1">
            <a:extLst>
              <a:ext uri="{FF2B5EF4-FFF2-40B4-BE49-F238E27FC236}">
                <a16:creationId xmlns:a16="http://schemas.microsoft.com/office/drawing/2014/main" id="{11342F84-139E-A3C1-2727-C6AEFA5D6122}"/>
              </a:ext>
            </a:extLst>
          </p:cNvPr>
          <p:cNvSpPr/>
          <p:nvPr/>
        </p:nvSpPr>
        <p:spPr>
          <a:xfrm rot="21115440" flipV="1">
            <a:off x="1679402" y="-1455108"/>
            <a:ext cx="8559228" cy="7353002"/>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0DAF1"/>
              </a:solidFill>
              <a:effectLst/>
              <a:uLnTx/>
              <a:uFillTx/>
              <a:latin typeface="Arial"/>
              <a:ea typeface="+mn-ea"/>
              <a:cs typeface="+mn-cs"/>
              <a:sym typeface="Arial"/>
            </a:endParaRPr>
          </a:p>
        </p:txBody>
      </p:sp>
      <p:sp>
        <p:nvSpPr>
          <p:cNvPr id="3662" name="Google Shape;3662;p58"/>
          <p:cNvSpPr/>
          <p:nvPr/>
        </p:nvSpPr>
        <p:spPr>
          <a:xfrm rot="28" flipH="1">
            <a:off x="5933231" y="235944"/>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C000"/>
              </a:solidFill>
              <a:latin typeface="Arial" panose="020B0604020202020204" pitchFamily="34" charset="0"/>
              <a:cs typeface="Arial" panose="020B0604020202020204" pitchFamily="34" charset="0"/>
            </a:endParaRPr>
          </a:p>
        </p:txBody>
      </p:sp>
      <p:sp>
        <p:nvSpPr>
          <p:cNvPr id="3665" name="Google Shape;3665;p58"/>
          <p:cNvSpPr txBox="1">
            <a:spLocks noGrp="1"/>
          </p:cNvSpPr>
          <p:nvPr>
            <p:ph type="title" idx="2"/>
          </p:nvPr>
        </p:nvSpPr>
        <p:spPr>
          <a:xfrm>
            <a:off x="6267703" y="380052"/>
            <a:ext cx="1525500"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E76A16"/>
                </a:solidFill>
                <a:latin typeface="Arial" panose="020B0604020202020204" pitchFamily="34" charset="0"/>
                <a:cs typeface="Arial" panose="020B0604020202020204" pitchFamily="34" charset="0"/>
              </a:rPr>
              <a:t>III</a:t>
            </a:r>
            <a:endParaRPr dirty="0">
              <a:solidFill>
                <a:srgbClr val="E76A16"/>
              </a:solidFill>
              <a:latin typeface="Arial" panose="020B0604020202020204" pitchFamily="34" charset="0"/>
              <a:cs typeface="Arial" panose="020B0604020202020204" pitchFamily="34" charset="0"/>
            </a:endParaRPr>
          </a:p>
        </p:txBody>
      </p:sp>
      <p:pic>
        <p:nvPicPr>
          <p:cNvPr id="3667" name="Google Shape;3667;p58"/>
          <p:cNvPicPr preferRelativeResize="0"/>
          <p:nvPr/>
        </p:nvPicPr>
        <p:blipFill rotWithShape="1">
          <a:blip r:embed="rId3">
            <a:alphaModFix/>
          </a:blip>
          <a:srcRect l="17669" r="3552"/>
          <a:stretch/>
        </p:blipFill>
        <p:spPr>
          <a:xfrm>
            <a:off x="863696" y="687970"/>
            <a:ext cx="2967977" cy="3767567"/>
          </a:xfrm>
          <a:prstGeom prst="rect">
            <a:avLst/>
          </a:prstGeom>
          <a:noFill/>
          <a:ln w="152400" cap="flat" cmpd="sng">
            <a:solidFill>
              <a:schemeClr val="lt2"/>
            </a:solidFill>
            <a:prstDash val="solid"/>
            <a:round/>
            <a:headEnd type="none" w="sm" len="sm"/>
            <a:tailEnd type="none" w="sm" len="sm"/>
          </a:ln>
        </p:spPr>
      </p:pic>
      <p:grpSp>
        <p:nvGrpSpPr>
          <p:cNvPr id="3668" name="Google Shape;3668;p58"/>
          <p:cNvGrpSpPr/>
          <p:nvPr/>
        </p:nvGrpSpPr>
        <p:grpSpPr>
          <a:xfrm rot="10800000">
            <a:off x="-215570" y="3533377"/>
            <a:ext cx="1559325" cy="2012758"/>
            <a:chOff x="7776305" y="-278923"/>
            <a:chExt cx="1559325" cy="2012758"/>
          </a:xfrm>
        </p:grpSpPr>
        <p:sp>
          <p:nvSpPr>
            <p:cNvPr id="3669" name="Google Shape;3669;p58"/>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0" name="Google Shape;3670;p58"/>
            <p:cNvGrpSpPr/>
            <p:nvPr/>
          </p:nvGrpSpPr>
          <p:grpSpPr>
            <a:xfrm rot="-385499" flipH="1">
              <a:off x="8167030" y="275568"/>
              <a:ext cx="826315" cy="715318"/>
              <a:chOff x="120150" y="273150"/>
              <a:chExt cx="826331" cy="715332"/>
            </a:xfrm>
          </p:grpSpPr>
          <p:sp>
            <p:nvSpPr>
              <p:cNvPr id="3671" name="Google Shape;3671;p58"/>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8"/>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73" name="Google Shape;3673;p58"/>
          <p:cNvGrpSpPr/>
          <p:nvPr/>
        </p:nvGrpSpPr>
        <p:grpSpPr>
          <a:xfrm flipH="1">
            <a:off x="2420539" y="-322647"/>
            <a:ext cx="1596618" cy="1285536"/>
            <a:chOff x="6868875" y="4161401"/>
            <a:chExt cx="1459298" cy="1174972"/>
          </a:xfrm>
        </p:grpSpPr>
        <p:sp>
          <p:nvSpPr>
            <p:cNvPr id="3674" name="Google Shape;3674;p58"/>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8"/>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3444;p47">
            <a:extLst>
              <a:ext uri="{FF2B5EF4-FFF2-40B4-BE49-F238E27FC236}">
                <a16:creationId xmlns:a16="http://schemas.microsoft.com/office/drawing/2014/main" id="{EB1DF6A5-D93D-4D18-8630-889DDCE852EA}"/>
              </a:ext>
            </a:extLst>
          </p:cNvPr>
          <p:cNvSpPr txBox="1">
            <a:spLocks/>
          </p:cNvSpPr>
          <p:nvPr/>
        </p:nvSpPr>
        <p:spPr>
          <a:xfrm>
            <a:off x="4759285" y="1875197"/>
            <a:ext cx="4413117" cy="19314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b="1" dirty="0" err="1">
                <a:solidFill>
                  <a:srgbClr val="E76A16"/>
                </a:solidFill>
                <a:latin typeface="Arial" panose="020B0604020202020204" pitchFamily="34" charset="0"/>
                <a:cs typeface="Arial" panose="020B0604020202020204" pitchFamily="34" charset="0"/>
              </a:rPr>
              <a:t>Một</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Số</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Vật</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Liệu</a:t>
            </a:r>
            <a:r>
              <a:rPr lang="en-US" sz="5400" b="1" dirty="0">
                <a:solidFill>
                  <a:srgbClr val="E76A16"/>
                </a:solidFill>
                <a:latin typeface="Arial" panose="020B0604020202020204" pitchFamily="34" charset="0"/>
                <a:cs typeface="Arial" panose="020B0604020202020204" pitchFamily="34" charset="0"/>
              </a:rPr>
              <a:t> </a:t>
            </a:r>
            <a:r>
              <a:rPr lang="en-US" sz="5400" b="1" dirty="0" err="1">
                <a:solidFill>
                  <a:srgbClr val="E76A16"/>
                </a:solidFill>
                <a:latin typeface="Arial" panose="020B0604020202020204" pitchFamily="34" charset="0"/>
                <a:cs typeface="Arial" panose="020B0604020202020204" pitchFamily="34" charset="0"/>
              </a:rPr>
              <a:t>Từ</a:t>
            </a:r>
            <a:r>
              <a:rPr lang="en-US" sz="5400" b="1" dirty="0">
                <a:solidFill>
                  <a:srgbClr val="E76A16"/>
                </a:solidFill>
                <a:latin typeface="Arial" panose="020B0604020202020204" pitchFamily="34" charset="0"/>
                <a:cs typeface="Arial" panose="020B0604020202020204" pitchFamily="34" charset="0"/>
              </a:rPr>
              <a:t> Polymer</a:t>
            </a:r>
            <a:endParaRPr lang="vi-VN" sz="5400" b="1" dirty="0">
              <a:solidFill>
                <a:srgbClr val="E76A1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850519"/>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760353" y="992432"/>
            <a:ext cx="8254544" cy="448521"/>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err="1"/>
              <a:t>Chất</a:t>
            </a:r>
            <a:r>
              <a:rPr lang="en-US" sz="2200" dirty="0"/>
              <a:t> </a:t>
            </a:r>
            <a:r>
              <a:rPr lang="en-US" sz="2200" dirty="0" err="1"/>
              <a:t>dẻo</a:t>
            </a:r>
            <a:r>
              <a:rPr lang="en-US" sz="2200" dirty="0"/>
              <a:t> </a:t>
            </a:r>
            <a:r>
              <a:rPr lang="en-US" sz="2200" dirty="0" err="1"/>
              <a:t>là</a:t>
            </a:r>
            <a:r>
              <a:rPr lang="en-US" sz="2200" dirty="0"/>
              <a:t> </a:t>
            </a:r>
            <a:r>
              <a:rPr lang="en-US" sz="2200" dirty="0" err="1"/>
              <a:t>loại</a:t>
            </a:r>
            <a:r>
              <a:rPr lang="en-US" sz="2200" dirty="0"/>
              <a:t> </a:t>
            </a:r>
            <a:r>
              <a:rPr lang="en-US" sz="2200" dirty="0" err="1"/>
              <a:t>vật</a:t>
            </a:r>
            <a:r>
              <a:rPr lang="en-US" sz="2200" dirty="0"/>
              <a:t> </a:t>
            </a:r>
            <a:r>
              <a:rPr lang="en-US" sz="2200" dirty="0" err="1"/>
              <a:t>liệu</a:t>
            </a:r>
            <a:r>
              <a:rPr lang="en-US" sz="2200" dirty="0"/>
              <a:t> </a:t>
            </a:r>
            <a:r>
              <a:rPr lang="en-US" sz="2200" dirty="0" err="1"/>
              <a:t>được</a:t>
            </a:r>
            <a:r>
              <a:rPr lang="en-US" sz="2200" dirty="0"/>
              <a:t> </a:t>
            </a:r>
            <a:r>
              <a:rPr lang="en-US" sz="2200" dirty="0" err="1"/>
              <a:t>chế</a:t>
            </a:r>
            <a:r>
              <a:rPr lang="en-US" sz="2200" dirty="0"/>
              <a:t> </a:t>
            </a:r>
            <a:r>
              <a:rPr lang="en-US" sz="2200" dirty="0" err="1"/>
              <a:t>tạo</a:t>
            </a:r>
            <a:r>
              <a:rPr lang="en-US" sz="2200" dirty="0"/>
              <a:t> </a:t>
            </a:r>
            <a:r>
              <a:rPr lang="en-US" sz="2200" dirty="0" err="1"/>
              <a:t>từ</a:t>
            </a:r>
            <a:r>
              <a:rPr lang="en-US" sz="2200" dirty="0"/>
              <a:t> </a:t>
            </a:r>
            <a:r>
              <a:rPr lang="en-US" sz="2200" dirty="0" err="1"/>
              <a:t>các</a:t>
            </a:r>
            <a:r>
              <a:rPr lang="en-US" sz="2200" dirty="0"/>
              <a:t> polymer </a:t>
            </a:r>
            <a:r>
              <a:rPr lang="en-US" sz="2200" dirty="0" err="1"/>
              <a:t>có</a:t>
            </a:r>
            <a:r>
              <a:rPr lang="en-US" sz="2200" dirty="0"/>
              <a:t> </a:t>
            </a:r>
            <a:r>
              <a:rPr lang="en-US" sz="2200" dirty="0" err="1"/>
              <a:t>tính</a:t>
            </a:r>
            <a:r>
              <a:rPr lang="en-US" sz="2200" dirty="0"/>
              <a:t> </a:t>
            </a:r>
            <a:r>
              <a:rPr lang="en-US" sz="2200" dirty="0" err="1"/>
              <a:t>dẻo</a:t>
            </a:r>
            <a:endParaRPr lang="en-US" sz="2200" dirty="0"/>
          </a:p>
        </p:txBody>
      </p:sp>
      <p:pic>
        <p:nvPicPr>
          <p:cNvPr id="18" name="Picture 17">
            <a:extLst>
              <a:ext uri="{FF2B5EF4-FFF2-40B4-BE49-F238E27FC236}">
                <a16:creationId xmlns:a16="http://schemas.microsoft.com/office/drawing/2014/main" id="{3E3BA787-41EB-3C1E-B9CF-8AD243314896}"/>
              </a:ext>
            </a:extLst>
          </p:cNvPr>
          <p:cNvPicPr>
            <a:picLocks noChangeAspect="1"/>
          </p:cNvPicPr>
          <p:nvPr/>
        </p:nvPicPr>
        <p:blipFill rotWithShape="1">
          <a:blip r:embed="rId2"/>
          <a:srcRect t="12514" b="4814"/>
          <a:stretch/>
        </p:blipFill>
        <p:spPr>
          <a:xfrm>
            <a:off x="4572000" y="1640801"/>
            <a:ext cx="3595342" cy="2347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4" name="Group 13">
            <a:extLst>
              <a:ext uri="{FF2B5EF4-FFF2-40B4-BE49-F238E27FC236}">
                <a16:creationId xmlns:a16="http://schemas.microsoft.com/office/drawing/2014/main" id="{8FA6A65E-2A03-409D-1010-2ACF840E5F05}"/>
              </a:ext>
            </a:extLst>
          </p:cNvPr>
          <p:cNvGrpSpPr/>
          <p:nvPr/>
        </p:nvGrpSpPr>
        <p:grpSpPr>
          <a:xfrm>
            <a:off x="775307" y="1640801"/>
            <a:ext cx="3595342" cy="2347574"/>
            <a:chOff x="775307" y="1690666"/>
            <a:chExt cx="3595342" cy="2347574"/>
          </a:xfrm>
        </p:grpSpPr>
        <p:sp>
          <p:nvSpPr>
            <p:cNvPr id="13" name="Rectangle: Rounded Corners 12">
              <a:extLst>
                <a:ext uri="{FF2B5EF4-FFF2-40B4-BE49-F238E27FC236}">
                  <a16:creationId xmlns:a16="http://schemas.microsoft.com/office/drawing/2014/main" id="{F5B13301-3C75-9EEE-96F7-FDE56663E15D}"/>
                </a:ext>
              </a:extLst>
            </p:cNvPr>
            <p:cNvSpPr/>
            <p:nvPr/>
          </p:nvSpPr>
          <p:spPr>
            <a:xfrm>
              <a:off x="775307" y="1690666"/>
              <a:ext cx="3595342" cy="2347574"/>
            </a:xfrm>
            <a:prstGeom prst="roundRect">
              <a:avLst>
                <a:gd name="adj" fmla="val 1033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Shape 1819">
              <a:extLst>
                <a:ext uri="{FF2B5EF4-FFF2-40B4-BE49-F238E27FC236}">
                  <a16:creationId xmlns:a16="http://schemas.microsoft.com/office/drawing/2014/main" id="{475A90DD-7213-4FF4-0DA6-1149410F007E}"/>
                </a:ext>
              </a:extLst>
            </p:cNvPr>
            <p:cNvPicPr/>
            <p:nvPr/>
          </p:nvPicPr>
          <p:blipFill>
            <a:blip r:embed="rId3"/>
            <a:stretch/>
          </p:blipFill>
          <p:spPr>
            <a:xfrm>
              <a:off x="914400" y="2282208"/>
              <a:ext cx="3452024" cy="1522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1" name="TextBox 20">
            <a:extLst>
              <a:ext uri="{FF2B5EF4-FFF2-40B4-BE49-F238E27FC236}">
                <a16:creationId xmlns:a16="http://schemas.microsoft.com/office/drawing/2014/main" id="{87B182EE-8A73-3FCE-2D80-6434EC5C9B80}"/>
              </a:ext>
            </a:extLst>
          </p:cNvPr>
          <p:cNvSpPr txBox="1"/>
          <p:nvPr/>
        </p:nvSpPr>
        <p:spPr>
          <a:xfrm>
            <a:off x="914400" y="4294106"/>
            <a:ext cx="3018263" cy="369332"/>
          </a:xfrm>
          <a:prstGeom prst="rect">
            <a:avLst/>
          </a:prstGeom>
          <a:noFill/>
        </p:spPr>
        <p:txBody>
          <a:bodyPr wrap="square">
            <a:spAutoFit/>
          </a:bodyPr>
          <a:lstStyle/>
          <a:p>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a) Phụ kiện n</a:t>
            </a:r>
            <a:r>
              <a:rPr lang="en-US"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ố</a:t>
            </a:r>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i </a:t>
            </a:r>
            <a:r>
              <a:rPr lang="en-US"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ố</a:t>
            </a:r>
            <a:r>
              <a:rPr lang="vi-VN" sz="1800" i="1" dirty="0">
                <a:solidFill>
                  <a:srgbClr val="0070C0"/>
                </a:solidFill>
                <a:effectLst/>
                <a:latin typeface="Arial" panose="020B0604020202020204" pitchFamily="34" charset="0"/>
                <a:ea typeface="Courier New" panose="02070309020205020404" pitchFamily="49" charset="0"/>
                <a:cs typeface="Arial" panose="020B0604020202020204" pitchFamily="34" charset="0"/>
              </a:rPr>
              <a:t>ng nước</a:t>
            </a:r>
            <a:endParaRPr lang="en-US" sz="1800" i="1" dirty="0">
              <a:solidFill>
                <a:srgbClr val="0070C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DEE13FC-CB7D-721B-1505-6B0D2F3BCB6D}"/>
              </a:ext>
            </a:extLst>
          </p:cNvPr>
          <p:cNvSpPr txBox="1"/>
          <p:nvPr/>
        </p:nvSpPr>
        <p:spPr>
          <a:xfrm>
            <a:off x="4177990" y="4294106"/>
            <a:ext cx="4661210" cy="369332"/>
          </a:xfrm>
          <a:prstGeom prst="rect">
            <a:avLst/>
          </a:prstGeom>
          <a:noFill/>
        </p:spPr>
        <p:txBody>
          <a:bodyPr wrap="square">
            <a:spAutoFit/>
          </a:bodyPr>
          <a:lstStyle/>
          <a:p>
            <a:pPr indent="469900" algn="ctr">
              <a:spcBef>
                <a:spcPts val="300"/>
              </a:spcBef>
              <a:spcAft>
                <a:spcPts val="300"/>
              </a:spcAft>
              <a:tabLst>
                <a:tab pos="2204085" algn="l"/>
              </a:tabLst>
            </a:pPr>
            <a:r>
              <a:rPr lang="vi-VN" sz="1800" i="1" dirty="0">
                <a:solidFill>
                  <a:srgbClr val="0070C0"/>
                </a:solidFill>
                <a:effectLst/>
                <a:latin typeface="Arial" panose="020B0604020202020204" pitchFamily="34" charset="0"/>
                <a:ea typeface="Arial" panose="020B0604020202020204" pitchFamily="34" charset="0"/>
                <a:cs typeface="Arial" panose="020B0604020202020204" pitchFamily="34" charset="0"/>
              </a:rPr>
              <a:t>b) Dụng cụ thường dùng trong gia đình</a:t>
            </a:r>
            <a:endParaRPr lang="en-US" sz="1800" i="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517C503-7B72-7A84-A466-D4194F0EBDCA}"/>
              </a:ext>
            </a:extLst>
          </p:cNvPr>
          <p:cNvGrpSpPr/>
          <p:nvPr/>
        </p:nvGrpSpPr>
        <p:grpSpPr>
          <a:xfrm>
            <a:off x="155158" y="319706"/>
            <a:ext cx="1800022" cy="484909"/>
            <a:chOff x="170001" y="56833"/>
            <a:chExt cx="1576199" cy="424613"/>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56833"/>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algn="l"/>
              <a:r>
                <a:rPr lang="en-US" sz="2000" dirty="0" err="1">
                  <a:solidFill>
                    <a:srgbClr val="E76A16"/>
                  </a:solidFill>
                  <a:latin typeface="Arial" panose="020B0604020202020204" pitchFamily="34" charset="0"/>
                  <a:cs typeface="Arial" panose="020B0604020202020204" pitchFamily="34" charset="0"/>
                </a:rPr>
                <a:t>Chất</a:t>
              </a:r>
              <a:r>
                <a:rPr lang="en-US" sz="2000" dirty="0">
                  <a:solidFill>
                    <a:srgbClr val="E76A16"/>
                  </a:solidFill>
                  <a:latin typeface="Arial" panose="020B0604020202020204" pitchFamily="34" charset="0"/>
                  <a:cs typeface="Arial" panose="020B0604020202020204" pitchFamily="34" charset="0"/>
                </a:rPr>
                <a:t> </a:t>
              </a:r>
              <a:r>
                <a:rPr lang="en-US" sz="2000" dirty="0" err="1">
                  <a:solidFill>
                    <a:srgbClr val="E76A16"/>
                  </a:solidFill>
                  <a:latin typeface="Arial" panose="020B0604020202020204" pitchFamily="34" charset="0"/>
                  <a:cs typeface="Arial" panose="020B0604020202020204" pitchFamily="34" charset="0"/>
                </a:rPr>
                <a:t>Dẻo</a:t>
              </a:r>
              <a:endParaRPr lang="en-US" sz="2000" dirty="0">
                <a:solidFill>
                  <a:srgbClr val="E76A16"/>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70001" y="76831"/>
              <a:ext cx="529942" cy="404615"/>
              <a:chOff x="1302845" y="820686"/>
              <a:chExt cx="2249701" cy="1717668"/>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E76A16"/>
                    </a:solidFill>
                    <a:latin typeface="Fira Sans Black" panose="020B0A03050000020004" pitchFamily="34" charset="0"/>
                    <a:cs typeface="Arial" panose="020B0604020202020204" pitchFamily="34" charset="0"/>
                  </a:rPr>
                  <a:t>IV.1</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2050" name="Picture 2" descr="Plastic ">
            <a:extLst>
              <a:ext uri="{FF2B5EF4-FFF2-40B4-BE49-F238E27FC236}">
                <a16:creationId xmlns:a16="http://schemas.microsoft.com/office/drawing/2014/main" id="{8B8AA09F-A212-C27D-9D86-26B632B3E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40" y="934169"/>
            <a:ext cx="506567" cy="50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1754" y="1573463"/>
            <a:ext cx="2782491" cy="586979"/>
            <a:chOff x="415926" y="1466850"/>
            <a:chExt cx="3709988" cy="782638"/>
          </a:xfrm>
        </p:grpSpPr>
        <p:sp>
          <p:nvSpPr>
            <p:cNvPr id="8" name="Freeform 8"/>
            <p:cNvSpPr/>
            <p:nvPr/>
          </p:nvSpPr>
          <p:spPr bwMode="auto">
            <a:xfrm>
              <a:off x="909638" y="1466850"/>
              <a:ext cx="2722563" cy="782638"/>
            </a:xfrm>
            <a:custGeom>
              <a:avLst/>
              <a:gdLst>
                <a:gd name="T0" fmla="*/ 0 w 1715"/>
                <a:gd name="T1" fmla="*/ 0 h 493"/>
                <a:gd name="T2" fmla="*/ 1715 w 1715"/>
                <a:gd name="T3" fmla="*/ 0 h 493"/>
                <a:gd name="T4" fmla="*/ 1715 w 1715"/>
                <a:gd name="T5" fmla="*/ 493 h 493"/>
                <a:gd name="T6" fmla="*/ 0 w 1715"/>
                <a:gd name="T7" fmla="*/ 493 h 493"/>
                <a:gd name="T8" fmla="*/ 0 w 1715"/>
                <a:gd name="T9" fmla="*/ 0 h 493"/>
                <a:gd name="T10" fmla="*/ 0 w 1715"/>
                <a:gd name="T11" fmla="*/ 0 h 493"/>
              </a:gdLst>
              <a:ahLst/>
              <a:cxnLst>
                <a:cxn ang="0">
                  <a:pos x="T0" y="T1"/>
                </a:cxn>
                <a:cxn ang="0">
                  <a:pos x="T2" y="T3"/>
                </a:cxn>
                <a:cxn ang="0">
                  <a:pos x="T4" y="T5"/>
                </a:cxn>
                <a:cxn ang="0">
                  <a:pos x="T6" y="T7"/>
                </a:cxn>
                <a:cxn ang="0">
                  <a:pos x="T8" y="T9"/>
                </a:cxn>
                <a:cxn ang="0">
                  <a:pos x="T10" y="T11"/>
                </a:cxn>
              </a:cxnLst>
              <a:rect l="0" t="0" r="r" b="b"/>
              <a:pathLst>
                <a:path w="1715" h="493">
                  <a:moveTo>
                    <a:pt x="0" y="0"/>
                  </a:moveTo>
                  <a:lnTo>
                    <a:pt x="1715" y="0"/>
                  </a:lnTo>
                  <a:lnTo>
                    <a:pt x="1715" y="493"/>
                  </a:lnTo>
                  <a:lnTo>
                    <a:pt x="0" y="493"/>
                  </a:lnTo>
                  <a:lnTo>
                    <a:pt x="0" y="0"/>
                  </a:lnTo>
                  <a:lnTo>
                    <a:pt x="0" y="0"/>
                  </a:lnTo>
                  <a:close/>
                </a:path>
              </a:pathLst>
            </a:custGeom>
            <a:solidFill>
              <a:schemeClr val="accent1"/>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9" name="Freeform 9"/>
            <p:cNvSpPr/>
            <p:nvPr/>
          </p:nvSpPr>
          <p:spPr bwMode="auto">
            <a:xfrm>
              <a:off x="415926" y="1466850"/>
              <a:ext cx="493713" cy="782638"/>
            </a:xfrm>
            <a:custGeom>
              <a:avLst/>
              <a:gdLst>
                <a:gd name="T0" fmla="*/ 2 w 311"/>
                <a:gd name="T1" fmla="*/ 80 h 493"/>
                <a:gd name="T2" fmla="*/ 311 w 311"/>
                <a:gd name="T3" fmla="*/ 0 h 493"/>
                <a:gd name="T4" fmla="*/ 311 w 311"/>
                <a:gd name="T5" fmla="*/ 493 h 493"/>
                <a:gd name="T6" fmla="*/ 0 w 311"/>
                <a:gd name="T7" fmla="*/ 436 h 493"/>
                <a:gd name="T8" fmla="*/ 2 w 311"/>
                <a:gd name="T9" fmla="*/ 80 h 493"/>
                <a:gd name="T10" fmla="*/ 2 w 311"/>
                <a:gd name="T11" fmla="*/ 80 h 493"/>
              </a:gdLst>
              <a:ahLst/>
              <a:cxnLst>
                <a:cxn ang="0">
                  <a:pos x="T0" y="T1"/>
                </a:cxn>
                <a:cxn ang="0">
                  <a:pos x="T2" y="T3"/>
                </a:cxn>
                <a:cxn ang="0">
                  <a:pos x="T4" y="T5"/>
                </a:cxn>
                <a:cxn ang="0">
                  <a:pos x="T6" y="T7"/>
                </a:cxn>
                <a:cxn ang="0">
                  <a:pos x="T8" y="T9"/>
                </a:cxn>
                <a:cxn ang="0">
                  <a:pos x="T10" y="T11"/>
                </a:cxn>
              </a:cxnLst>
              <a:rect l="0" t="0" r="r" b="b"/>
              <a:pathLst>
                <a:path w="311" h="493">
                  <a:moveTo>
                    <a:pt x="2" y="80"/>
                  </a:moveTo>
                  <a:lnTo>
                    <a:pt x="311" y="0"/>
                  </a:lnTo>
                  <a:lnTo>
                    <a:pt x="311" y="493"/>
                  </a:lnTo>
                  <a:lnTo>
                    <a:pt x="0" y="436"/>
                  </a:lnTo>
                  <a:lnTo>
                    <a:pt x="2" y="80"/>
                  </a:lnTo>
                  <a:lnTo>
                    <a:pt x="2" y="80"/>
                  </a:lnTo>
                  <a:close/>
                </a:path>
              </a:pathLst>
            </a:custGeom>
            <a:solidFill>
              <a:schemeClr val="accent1">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3" name="Freeform 13"/>
            <p:cNvSpPr/>
            <p:nvPr/>
          </p:nvSpPr>
          <p:spPr bwMode="auto">
            <a:xfrm>
              <a:off x="3632201" y="1466850"/>
              <a:ext cx="493713" cy="782638"/>
            </a:xfrm>
            <a:custGeom>
              <a:avLst/>
              <a:gdLst>
                <a:gd name="T0" fmla="*/ 308 w 311"/>
                <a:gd name="T1" fmla="*/ 80 h 493"/>
                <a:gd name="T2" fmla="*/ 0 w 311"/>
                <a:gd name="T3" fmla="*/ 0 h 493"/>
                <a:gd name="T4" fmla="*/ 0 w 311"/>
                <a:gd name="T5" fmla="*/ 493 h 493"/>
                <a:gd name="T6" fmla="*/ 311 w 311"/>
                <a:gd name="T7" fmla="*/ 436 h 493"/>
                <a:gd name="T8" fmla="*/ 308 w 311"/>
                <a:gd name="T9" fmla="*/ 80 h 493"/>
                <a:gd name="T10" fmla="*/ 308 w 311"/>
                <a:gd name="T11" fmla="*/ 80 h 493"/>
              </a:gdLst>
              <a:ahLst/>
              <a:cxnLst>
                <a:cxn ang="0">
                  <a:pos x="T0" y="T1"/>
                </a:cxn>
                <a:cxn ang="0">
                  <a:pos x="T2" y="T3"/>
                </a:cxn>
                <a:cxn ang="0">
                  <a:pos x="T4" y="T5"/>
                </a:cxn>
                <a:cxn ang="0">
                  <a:pos x="T6" y="T7"/>
                </a:cxn>
                <a:cxn ang="0">
                  <a:pos x="T8" y="T9"/>
                </a:cxn>
                <a:cxn ang="0">
                  <a:pos x="T10" y="T11"/>
                </a:cxn>
              </a:cxnLst>
              <a:rect l="0" t="0" r="r" b="b"/>
              <a:pathLst>
                <a:path w="311" h="493">
                  <a:moveTo>
                    <a:pt x="308" y="80"/>
                  </a:moveTo>
                  <a:lnTo>
                    <a:pt x="0" y="0"/>
                  </a:lnTo>
                  <a:lnTo>
                    <a:pt x="0" y="493"/>
                  </a:lnTo>
                  <a:lnTo>
                    <a:pt x="311" y="436"/>
                  </a:lnTo>
                  <a:lnTo>
                    <a:pt x="308" y="80"/>
                  </a:lnTo>
                  <a:lnTo>
                    <a:pt x="308" y="80"/>
                  </a:lnTo>
                  <a:close/>
                </a:path>
              </a:pathLst>
            </a:custGeom>
            <a:solidFill>
              <a:schemeClr val="accent1">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18" name="Group 17"/>
          <p:cNvGrpSpPr/>
          <p:nvPr/>
        </p:nvGrpSpPr>
        <p:grpSpPr>
          <a:xfrm>
            <a:off x="694136" y="2375820"/>
            <a:ext cx="2780110" cy="584597"/>
            <a:chOff x="419101" y="2643188"/>
            <a:chExt cx="3706813" cy="779463"/>
          </a:xfrm>
        </p:grpSpPr>
        <p:sp>
          <p:nvSpPr>
            <p:cNvPr id="5" name="Freeform 5"/>
            <p:cNvSpPr/>
            <p:nvPr/>
          </p:nvSpPr>
          <p:spPr bwMode="auto">
            <a:xfrm>
              <a:off x="909638" y="2643188"/>
              <a:ext cx="2722563" cy="779463"/>
            </a:xfrm>
            <a:custGeom>
              <a:avLst/>
              <a:gdLst>
                <a:gd name="T0" fmla="*/ 0 w 1715"/>
                <a:gd name="T1" fmla="*/ 0 h 491"/>
                <a:gd name="T2" fmla="*/ 1715 w 1715"/>
                <a:gd name="T3" fmla="*/ 0 h 491"/>
                <a:gd name="T4" fmla="*/ 1715 w 1715"/>
                <a:gd name="T5" fmla="*/ 491 h 491"/>
                <a:gd name="T6" fmla="*/ 0 w 1715"/>
                <a:gd name="T7" fmla="*/ 491 h 491"/>
                <a:gd name="T8" fmla="*/ 0 w 1715"/>
                <a:gd name="T9" fmla="*/ 0 h 491"/>
                <a:gd name="T10" fmla="*/ 0 w 1715"/>
                <a:gd name="T11" fmla="*/ 0 h 491"/>
              </a:gdLst>
              <a:ahLst/>
              <a:cxnLst>
                <a:cxn ang="0">
                  <a:pos x="T0" y="T1"/>
                </a:cxn>
                <a:cxn ang="0">
                  <a:pos x="T2" y="T3"/>
                </a:cxn>
                <a:cxn ang="0">
                  <a:pos x="T4" y="T5"/>
                </a:cxn>
                <a:cxn ang="0">
                  <a:pos x="T6" y="T7"/>
                </a:cxn>
                <a:cxn ang="0">
                  <a:pos x="T8" y="T9"/>
                </a:cxn>
                <a:cxn ang="0">
                  <a:pos x="T10" y="T11"/>
                </a:cxn>
              </a:cxnLst>
              <a:rect l="0" t="0" r="r" b="b"/>
              <a:pathLst>
                <a:path w="1715" h="491">
                  <a:moveTo>
                    <a:pt x="0" y="0"/>
                  </a:moveTo>
                  <a:lnTo>
                    <a:pt x="1715" y="0"/>
                  </a:lnTo>
                  <a:lnTo>
                    <a:pt x="1715" y="491"/>
                  </a:lnTo>
                  <a:lnTo>
                    <a:pt x="0" y="491"/>
                  </a:lnTo>
                  <a:lnTo>
                    <a:pt x="0" y="0"/>
                  </a:lnTo>
                  <a:lnTo>
                    <a:pt x="0" y="0"/>
                  </a:lnTo>
                  <a:close/>
                </a:path>
              </a:pathLst>
            </a:custGeom>
            <a:solidFill>
              <a:schemeClr val="accent2"/>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0" name="Freeform 10"/>
            <p:cNvSpPr/>
            <p:nvPr/>
          </p:nvSpPr>
          <p:spPr bwMode="auto">
            <a:xfrm>
              <a:off x="419101" y="2643188"/>
              <a:ext cx="490538" cy="779463"/>
            </a:xfrm>
            <a:custGeom>
              <a:avLst/>
              <a:gdLst>
                <a:gd name="T0" fmla="*/ 0 w 309"/>
                <a:gd name="T1" fmla="*/ 443 h 491"/>
                <a:gd name="T2" fmla="*/ 309 w 309"/>
                <a:gd name="T3" fmla="*/ 491 h 491"/>
                <a:gd name="T4" fmla="*/ 309 w 309"/>
                <a:gd name="T5" fmla="*/ 0 h 491"/>
                <a:gd name="T6" fmla="*/ 0 w 309"/>
                <a:gd name="T7" fmla="*/ 3 h 491"/>
                <a:gd name="T8" fmla="*/ 0 w 309"/>
                <a:gd name="T9" fmla="*/ 443 h 491"/>
                <a:gd name="T10" fmla="*/ 0 w 309"/>
                <a:gd name="T11" fmla="*/ 443 h 491"/>
              </a:gdLst>
              <a:ahLst/>
              <a:cxnLst>
                <a:cxn ang="0">
                  <a:pos x="T0" y="T1"/>
                </a:cxn>
                <a:cxn ang="0">
                  <a:pos x="T2" y="T3"/>
                </a:cxn>
                <a:cxn ang="0">
                  <a:pos x="T4" y="T5"/>
                </a:cxn>
                <a:cxn ang="0">
                  <a:pos x="T6" y="T7"/>
                </a:cxn>
                <a:cxn ang="0">
                  <a:pos x="T8" y="T9"/>
                </a:cxn>
                <a:cxn ang="0">
                  <a:pos x="T10" y="T11"/>
                </a:cxn>
              </a:cxnLst>
              <a:rect l="0" t="0" r="r" b="b"/>
              <a:pathLst>
                <a:path w="309" h="491">
                  <a:moveTo>
                    <a:pt x="0" y="443"/>
                  </a:moveTo>
                  <a:lnTo>
                    <a:pt x="309" y="491"/>
                  </a:lnTo>
                  <a:lnTo>
                    <a:pt x="309" y="0"/>
                  </a:lnTo>
                  <a:lnTo>
                    <a:pt x="0" y="3"/>
                  </a:lnTo>
                  <a:lnTo>
                    <a:pt x="0" y="443"/>
                  </a:lnTo>
                  <a:lnTo>
                    <a:pt x="0" y="443"/>
                  </a:lnTo>
                  <a:close/>
                </a:path>
              </a:pathLst>
            </a:custGeom>
            <a:solidFill>
              <a:schemeClr val="accent2">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4" name="Freeform 14"/>
            <p:cNvSpPr/>
            <p:nvPr/>
          </p:nvSpPr>
          <p:spPr bwMode="auto">
            <a:xfrm>
              <a:off x="3632201" y="2643188"/>
              <a:ext cx="493713" cy="779463"/>
            </a:xfrm>
            <a:custGeom>
              <a:avLst/>
              <a:gdLst>
                <a:gd name="T0" fmla="*/ 308 w 311"/>
                <a:gd name="T1" fmla="*/ 443 h 491"/>
                <a:gd name="T2" fmla="*/ 0 w 311"/>
                <a:gd name="T3" fmla="*/ 491 h 491"/>
                <a:gd name="T4" fmla="*/ 0 w 311"/>
                <a:gd name="T5" fmla="*/ 0 h 491"/>
                <a:gd name="T6" fmla="*/ 311 w 311"/>
                <a:gd name="T7" fmla="*/ 3 h 491"/>
                <a:gd name="T8" fmla="*/ 308 w 311"/>
                <a:gd name="T9" fmla="*/ 443 h 491"/>
                <a:gd name="T10" fmla="*/ 308 w 311"/>
                <a:gd name="T11" fmla="*/ 443 h 491"/>
              </a:gdLst>
              <a:ahLst/>
              <a:cxnLst>
                <a:cxn ang="0">
                  <a:pos x="T0" y="T1"/>
                </a:cxn>
                <a:cxn ang="0">
                  <a:pos x="T2" y="T3"/>
                </a:cxn>
                <a:cxn ang="0">
                  <a:pos x="T4" y="T5"/>
                </a:cxn>
                <a:cxn ang="0">
                  <a:pos x="T6" y="T7"/>
                </a:cxn>
                <a:cxn ang="0">
                  <a:pos x="T8" y="T9"/>
                </a:cxn>
                <a:cxn ang="0">
                  <a:pos x="T10" y="T11"/>
                </a:cxn>
              </a:cxnLst>
              <a:rect l="0" t="0" r="r" b="b"/>
              <a:pathLst>
                <a:path w="311" h="491">
                  <a:moveTo>
                    <a:pt x="308" y="443"/>
                  </a:moveTo>
                  <a:lnTo>
                    <a:pt x="0" y="491"/>
                  </a:lnTo>
                  <a:lnTo>
                    <a:pt x="0" y="0"/>
                  </a:lnTo>
                  <a:lnTo>
                    <a:pt x="311" y="3"/>
                  </a:lnTo>
                  <a:lnTo>
                    <a:pt x="308" y="443"/>
                  </a:lnTo>
                  <a:lnTo>
                    <a:pt x="308" y="443"/>
                  </a:lnTo>
                  <a:close/>
                </a:path>
              </a:pathLst>
            </a:custGeom>
            <a:solidFill>
              <a:schemeClr val="accent2">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19" name="Group 18"/>
          <p:cNvGrpSpPr/>
          <p:nvPr/>
        </p:nvGrpSpPr>
        <p:grpSpPr>
          <a:xfrm>
            <a:off x="685801" y="3128491"/>
            <a:ext cx="2793207" cy="636985"/>
            <a:chOff x="407988" y="3749675"/>
            <a:chExt cx="3724276" cy="849313"/>
          </a:xfrm>
        </p:grpSpPr>
        <p:sp>
          <p:nvSpPr>
            <p:cNvPr id="7" name="Freeform 7"/>
            <p:cNvSpPr/>
            <p:nvPr/>
          </p:nvSpPr>
          <p:spPr bwMode="auto">
            <a:xfrm>
              <a:off x="909638" y="3816350"/>
              <a:ext cx="2722563" cy="782638"/>
            </a:xfrm>
            <a:custGeom>
              <a:avLst/>
              <a:gdLst>
                <a:gd name="T0" fmla="*/ 0 w 1715"/>
                <a:gd name="T1" fmla="*/ 0 h 493"/>
                <a:gd name="T2" fmla="*/ 1715 w 1715"/>
                <a:gd name="T3" fmla="*/ 0 h 493"/>
                <a:gd name="T4" fmla="*/ 1715 w 1715"/>
                <a:gd name="T5" fmla="*/ 493 h 493"/>
                <a:gd name="T6" fmla="*/ 0 w 1715"/>
                <a:gd name="T7" fmla="*/ 493 h 493"/>
                <a:gd name="T8" fmla="*/ 0 w 1715"/>
                <a:gd name="T9" fmla="*/ 0 h 493"/>
                <a:gd name="T10" fmla="*/ 0 w 1715"/>
                <a:gd name="T11" fmla="*/ 0 h 493"/>
              </a:gdLst>
              <a:ahLst/>
              <a:cxnLst>
                <a:cxn ang="0">
                  <a:pos x="T0" y="T1"/>
                </a:cxn>
                <a:cxn ang="0">
                  <a:pos x="T2" y="T3"/>
                </a:cxn>
                <a:cxn ang="0">
                  <a:pos x="T4" y="T5"/>
                </a:cxn>
                <a:cxn ang="0">
                  <a:pos x="T6" y="T7"/>
                </a:cxn>
                <a:cxn ang="0">
                  <a:pos x="T8" y="T9"/>
                </a:cxn>
                <a:cxn ang="0">
                  <a:pos x="T10" y="T11"/>
                </a:cxn>
              </a:cxnLst>
              <a:rect l="0" t="0" r="r" b="b"/>
              <a:pathLst>
                <a:path w="1715" h="493">
                  <a:moveTo>
                    <a:pt x="0" y="0"/>
                  </a:moveTo>
                  <a:lnTo>
                    <a:pt x="1715" y="0"/>
                  </a:lnTo>
                  <a:lnTo>
                    <a:pt x="1715" y="493"/>
                  </a:lnTo>
                  <a:lnTo>
                    <a:pt x="0" y="493"/>
                  </a:lnTo>
                  <a:lnTo>
                    <a:pt x="0" y="0"/>
                  </a:lnTo>
                  <a:lnTo>
                    <a:pt x="0" y="0"/>
                  </a:ln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1" name="Freeform 11"/>
            <p:cNvSpPr/>
            <p:nvPr/>
          </p:nvSpPr>
          <p:spPr bwMode="auto">
            <a:xfrm>
              <a:off x="407988" y="3749675"/>
              <a:ext cx="501650" cy="849313"/>
            </a:xfrm>
            <a:custGeom>
              <a:avLst/>
              <a:gdLst>
                <a:gd name="T0" fmla="*/ 0 w 316"/>
                <a:gd name="T1" fmla="*/ 410 h 535"/>
                <a:gd name="T2" fmla="*/ 316 w 316"/>
                <a:gd name="T3" fmla="*/ 535 h 535"/>
                <a:gd name="T4" fmla="*/ 316 w 316"/>
                <a:gd name="T5" fmla="*/ 42 h 535"/>
                <a:gd name="T6" fmla="*/ 0 w 316"/>
                <a:gd name="T7" fmla="*/ 0 h 535"/>
                <a:gd name="T8" fmla="*/ 0 w 316"/>
                <a:gd name="T9" fmla="*/ 410 h 535"/>
                <a:gd name="T10" fmla="*/ 0 w 316"/>
                <a:gd name="T11" fmla="*/ 410 h 535"/>
              </a:gdLst>
              <a:ahLst/>
              <a:cxnLst>
                <a:cxn ang="0">
                  <a:pos x="T0" y="T1"/>
                </a:cxn>
                <a:cxn ang="0">
                  <a:pos x="T2" y="T3"/>
                </a:cxn>
                <a:cxn ang="0">
                  <a:pos x="T4" y="T5"/>
                </a:cxn>
                <a:cxn ang="0">
                  <a:pos x="T6" y="T7"/>
                </a:cxn>
                <a:cxn ang="0">
                  <a:pos x="T8" y="T9"/>
                </a:cxn>
                <a:cxn ang="0">
                  <a:pos x="T10" y="T11"/>
                </a:cxn>
              </a:cxnLst>
              <a:rect l="0" t="0" r="r" b="b"/>
              <a:pathLst>
                <a:path w="316" h="535">
                  <a:moveTo>
                    <a:pt x="0" y="410"/>
                  </a:moveTo>
                  <a:lnTo>
                    <a:pt x="316" y="535"/>
                  </a:lnTo>
                  <a:lnTo>
                    <a:pt x="316" y="42"/>
                  </a:lnTo>
                  <a:lnTo>
                    <a:pt x="0" y="0"/>
                  </a:lnTo>
                  <a:lnTo>
                    <a:pt x="0" y="410"/>
                  </a:lnTo>
                  <a:lnTo>
                    <a:pt x="0" y="410"/>
                  </a:lnTo>
                  <a:close/>
                </a:path>
              </a:pathLst>
            </a:custGeom>
            <a:solidFill>
              <a:schemeClr val="accent3">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5" name="Freeform 15"/>
            <p:cNvSpPr/>
            <p:nvPr/>
          </p:nvSpPr>
          <p:spPr bwMode="auto">
            <a:xfrm>
              <a:off x="3632201" y="3749675"/>
              <a:ext cx="500063" cy="849313"/>
            </a:xfrm>
            <a:custGeom>
              <a:avLst/>
              <a:gdLst>
                <a:gd name="T0" fmla="*/ 315 w 315"/>
                <a:gd name="T1" fmla="*/ 410 h 535"/>
                <a:gd name="T2" fmla="*/ 0 w 315"/>
                <a:gd name="T3" fmla="*/ 535 h 535"/>
                <a:gd name="T4" fmla="*/ 0 w 315"/>
                <a:gd name="T5" fmla="*/ 42 h 535"/>
                <a:gd name="T6" fmla="*/ 315 w 315"/>
                <a:gd name="T7" fmla="*/ 0 h 535"/>
                <a:gd name="T8" fmla="*/ 315 w 315"/>
                <a:gd name="T9" fmla="*/ 410 h 535"/>
                <a:gd name="T10" fmla="*/ 315 w 315"/>
                <a:gd name="T11" fmla="*/ 410 h 535"/>
              </a:gdLst>
              <a:ahLst/>
              <a:cxnLst>
                <a:cxn ang="0">
                  <a:pos x="T0" y="T1"/>
                </a:cxn>
                <a:cxn ang="0">
                  <a:pos x="T2" y="T3"/>
                </a:cxn>
                <a:cxn ang="0">
                  <a:pos x="T4" y="T5"/>
                </a:cxn>
                <a:cxn ang="0">
                  <a:pos x="T6" y="T7"/>
                </a:cxn>
                <a:cxn ang="0">
                  <a:pos x="T8" y="T9"/>
                </a:cxn>
                <a:cxn ang="0">
                  <a:pos x="T10" y="T11"/>
                </a:cxn>
              </a:cxnLst>
              <a:rect l="0" t="0" r="r" b="b"/>
              <a:pathLst>
                <a:path w="315" h="535">
                  <a:moveTo>
                    <a:pt x="315" y="410"/>
                  </a:moveTo>
                  <a:lnTo>
                    <a:pt x="0" y="535"/>
                  </a:lnTo>
                  <a:lnTo>
                    <a:pt x="0" y="42"/>
                  </a:lnTo>
                  <a:lnTo>
                    <a:pt x="315" y="0"/>
                  </a:lnTo>
                  <a:lnTo>
                    <a:pt x="315" y="410"/>
                  </a:lnTo>
                  <a:lnTo>
                    <a:pt x="315" y="410"/>
                  </a:lnTo>
                  <a:close/>
                </a:path>
              </a:pathLst>
            </a:custGeom>
            <a:solidFill>
              <a:schemeClr val="accent3">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grpSp>
        <p:nvGrpSpPr>
          <p:cNvPr id="20" name="Group 19"/>
          <p:cNvGrpSpPr/>
          <p:nvPr/>
        </p:nvGrpSpPr>
        <p:grpSpPr>
          <a:xfrm>
            <a:off x="697707" y="3850525"/>
            <a:ext cx="2772966" cy="707231"/>
            <a:chOff x="423863" y="4829175"/>
            <a:chExt cx="3697288" cy="942975"/>
          </a:xfrm>
        </p:grpSpPr>
        <p:sp>
          <p:nvSpPr>
            <p:cNvPr id="6" name="Freeform 6"/>
            <p:cNvSpPr/>
            <p:nvPr/>
          </p:nvSpPr>
          <p:spPr bwMode="auto">
            <a:xfrm>
              <a:off x="909638" y="4994275"/>
              <a:ext cx="2722563" cy="777875"/>
            </a:xfrm>
            <a:custGeom>
              <a:avLst/>
              <a:gdLst>
                <a:gd name="T0" fmla="*/ 0 w 1715"/>
                <a:gd name="T1" fmla="*/ 0 h 490"/>
                <a:gd name="T2" fmla="*/ 1715 w 1715"/>
                <a:gd name="T3" fmla="*/ 0 h 490"/>
                <a:gd name="T4" fmla="*/ 1715 w 1715"/>
                <a:gd name="T5" fmla="*/ 490 h 490"/>
                <a:gd name="T6" fmla="*/ 0 w 1715"/>
                <a:gd name="T7" fmla="*/ 490 h 490"/>
                <a:gd name="T8" fmla="*/ 0 w 1715"/>
                <a:gd name="T9" fmla="*/ 0 h 490"/>
                <a:gd name="T10" fmla="*/ 0 w 1715"/>
                <a:gd name="T11" fmla="*/ 0 h 490"/>
              </a:gdLst>
              <a:ahLst/>
              <a:cxnLst>
                <a:cxn ang="0">
                  <a:pos x="T0" y="T1"/>
                </a:cxn>
                <a:cxn ang="0">
                  <a:pos x="T2" y="T3"/>
                </a:cxn>
                <a:cxn ang="0">
                  <a:pos x="T4" y="T5"/>
                </a:cxn>
                <a:cxn ang="0">
                  <a:pos x="T6" y="T7"/>
                </a:cxn>
                <a:cxn ang="0">
                  <a:pos x="T8" y="T9"/>
                </a:cxn>
                <a:cxn ang="0">
                  <a:pos x="T10" y="T11"/>
                </a:cxn>
              </a:cxnLst>
              <a:rect l="0" t="0" r="r" b="b"/>
              <a:pathLst>
                <a:path w="1715" h="490">
                  <a:moveTo>
                    <a:pt x="0" y="0"/>
                  </a:moveTo>
                  <a:lnTo>
                    <a:pt x="1715" y="0"/>
                  </a:lnTo>
                  <a:lnTo>
                    <a:pt x="1715" y="490"/>
                  </a:lnTo>
                  <a:lnTo>
                    <a:pt x="0" y="490"/>
                  </a:lnTo>
                  <a:lnTo>
                    <a:pt x="0" y="0"/>
                  </a:lnTo>
                  <a:lnTo>
                    <a:pt x="0" y="0"/>
                  </a:lnTo>
                  <a:close/>
                </a:path>
              </a:pathLst>
            </a:custGeom>
            <a:solidFill>
              <a:schemeClr val="accent4"/>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2" name="Freeform 12"/>
            <p:cNvSpPr/>
            <p:nvPr/>
          </p:nvSpPr>
          <p:spPr bwMode="auto">
            <a:xfrm>
              <a:off x="423863" y="4829175"/>
              <a:ext cx="485775" cy="942975"/>
            </a:xfrm>
            <a:custGeom>
              <a:avLst/>
              <a:gdLst>
                <a:gd name="T0" fmla="*/ 7 w 306"/>
                <a:gd name="T1" fmla="*/ 440 h 594"/>
                <a:gd name="T2" fmla="*/ 306 w 306"/>
                <a:gd name="T3" fmla="*/ 594 h 594"/>
                <a:gd name="T4" fmla="*/ 306 w 306"/>
                <a:gd name="T5" fmla="*/ 104 h 594"/>
                <a:gd name="T6" fmla="*/ 0 w 306"/>
                <a:gd name="T7" fmla="*/ 0 h 594"/>
                <a:gd name="T8" fmla="*/ 7 w 306"/>
                <a:gd name="T9" fmla="*/ 440 h 594"/>
                <a:gd name="T10" fmla="*/ 7 w 306"/>
                <a:gd name="T11" fmla="*/ 440 h 594"/>
              </a:gdLst>
              <a:ahLst/>
              <a:cxnLst>
                <a:cxn ang="0">
                  <a:pos x="T0" y="T1"/>
                </a:cxn>
                <a:cxn ang="0">
                  <a:pos x="T2" y="T3"/>
                </a:cxn>
                <a:cxn ang="0">
                  <a:pos x="T4" y="T5"/>
                </a:cxn>
                <a:cxn ang="0">
                  <a:pos x="T6" y="T7"/>
                </a:cxn>
                <a:cxn ang="0">
                  <a:pos x="T8" y="T9"/>
                </a:cxn>
                <a:cxn ang="0">
                  <a:pos x="T10" y="T11"/>
                </a:cxn>
              </a:cxnLst>
              <a:rect l="0" t="0" r="r" b="b"/>
              <a:pathLst>
                <a:path w="306" h="594">
                  <a:moveTo>
                    <a:pt x="7" y="440"/>
                  </a:moveTo>
                  <a:lnTo>
                    <a:pt x="306" y="594"/>
                  </a:lnTo>
                  <a:lnTo>
                    <a:pt x="306" y="104"/>
                  </a:lnTo>
                  <a:lnTo>
                    <a:pt x="0" y="0"/>
                  </a:lnTo>
                  <a:lnTo>
                    <a:pt x="7" y="440"/>
                  </a:lnTo>
                  <a:lnTo>
                    <a:pt x="7" y="440"/>
                  </a:lnTo>
                  <a:close/>
                </a:path>
              </a:pathLst>
            </a:custGeom>
            <a:solidFill>
              <a:schemeClr val="accent4">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6" name="Freeform 16"/>
            <p:cNvSpPr/>
            <p:nvPr/>
          </p:nvSpPr>
          <p:spPr bwMode="auto">
            <a:xfrm>
              <a:off x="3632201" y="4829175"/>
              <a:ext cx="488950" cy="942975"/>
            </a:xfrm>
            <a:custGeom>
              <a:avLst/>
              <a:gdLst>
                <a:gd name="T0" fmla="*/ 301 w 308"/>
                <a:gd name="T1" fmla="*/ 440 h 594"/>
                <a:gd name="T2" fmla="*/ 0 w 308"/>
                <a:gd name="T3" fmla="*/ 594 h 594"/>
                <a:gd name="T4" fmla="*/ 0 w 308"/>
                <a:gd name="T5" fmla="*/ 104 h 594"/>
                <a:gd name="T6" fmla="*/ 308 w 308"/>
                <a:gd name="T7" fmla="*/ 0 h 594"/>
                <a:gd name="T8" fmla="*/ 301 w 308"/>
                <a:gd name="T9" fmla="*/ 440 h 594"/>
                <a:gd name="T10" fmla="*/ 301 w 308"/>
                <a:gd name="T11" fmla="*/ 440 h 594"/>
              </a:gdLst>
              <a:ahLst/>
              <a:cxnLst>
                <a:cxn ang="0">
                  <a:pos x="T0" y="T1"/>
                </a:cxn>
                <a:cxn ang="0">
                  <a:pos x="T2" y="T3"/>
                </a:cxn>
                <a:cxn ang="0">
                  <a:pos x="T4" y="T5"/>
                </a:cxn>
                <a:cxn ang="0">
                  <a:pos x="T6" y="T7"/>
                </a:cxn>
                <a:cxn ang="0">
                  <a:pos x="T8" y="T9"/>
                </a:cxn>
                <a:cxn ang="0">
                  <a:pos x="T10" y="T11"/>
                </a:cxn>
              </a:cxnLst>
              <a:rect l="0" t="0" r="r" b="b"/>
              <a:pathLst>
                <a:path w="308" h="594">
                  <a:moveTo>
                    <a:pt x="301" y="440"/>
                  </a:moveTo>
                  <a:lnTo>
                    <a:pt x="0" y="594"/>
                  </a:lnTo>
                  <a:lnTo>
                    <a:pt x="0" y="104"/>
                  </a:lnTo>
                  <a:lnTo>
                    <a:pt x="308" y="0"/>
                  </a:lnTo>
                  <a:lnTo>
                    <a:pt x="301" y="440"/>
                  </a:lnTo>
                  <a:lnTo>
                    <a:pt x="301" y="440"/>
                  </a:lnTo>
                  <a:close/>
                </a:path>
              </a:pathLst>
            </a:custGeom>
            <a:solidFill>
              <a:schemeClr val="accent4">
                <a:lumMod val="60000"/>
                <a:lumOff val="40000"/>
              </a:schemeClr>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sp>
        <p:nvSpPr>
          <p:cNvPr id="27" name="Oval 6"/>
          <p:cNvSpPr>
            <a:spLocks noChangeArrowheads="1"/>
          </p:cNvSpPr>
          <p:nvPr/>
        </p:nvSpPr>
        <p:spPr bwMode="auto">
          <a:xfrm>
            <a:off x="1603033" y="1388465"/>
            <a:ext cx="938502" cy="937656"/>
          </a:xfrm>
          <a:prstGeom prst="ellipse">
            <a:avLst/>
          </a:prstGeom>
          <a:solidFill>
            <a:schemeClr val="accent1"/>
          </a:solidFill>
          <a:ln w="38100">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28" name="Oval 6"/>
          <p:cNvSpPr>
            <a:spLocks noChangeArrowheads="1"/>
          </p:cNvSpPr>
          <p:nvPr/>
        </p:nvSpPr>
        <p:spPr bwMode="auto">
          <a:xfrm>
            <a:off x="1598270" y="2189630"/>
            <a:ext cx="938502" cy="937656"/>
          </a:xfrm>
          <a:prstGeom prst="ellipse">
            <a:avLst/>
          </a:prstGeom>
          <a:solidFill>
            <a:schemeClr val="accent2"/>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35" name="Oval 6"/>
          <p:cNvSpPr>
            <a:spLocks noChangeArrowheads="1"/>
          </p:cNvSpPr>
          <p:nvPr/>
        </p:nvSpPr>
        <p:spPr bwMode="auto">
          <a:xfrm>
            <a:off x="1591127" y="2987814"/>
            <a:ext cx="938502" cy="937656"/>
          </a:xfrm>
          <a:prstGeom prst="ellipse">
            <a:avLst/>
          </a:prstGeom>
          <a:solidFill>
            <a:schemeClr val="accent3"/>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48" name="Oval 6"/>
          <p:cNvSpPr>
            <a:spLocks noChangeArrowheads="1"/>
          </p:cNvSpPr>
          <p:nvPr/>
        </p:nvSpPr>
        <p:spPr bwMode="auto">
          <a:xfrm>
            <a:off x="1618511" y="3822469"/>
            <a:ext cx="938502" cy="937656"/>
          </a:xfrm>
          <a:prstGeom prst="ellipse">
            <a:avLst/>
          </a:prstGeom>
          <a:solidFill>
            <a:schemeClr val="accent4"/>
          </a:solidFill>
          <a:ln w="28575">
            <a:solidFill>
              <a:schemeClr val="bg1"/>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nvGrpSpPr>
          <p:cNvPr id="81" name="Group 80"/>
          <p:cNvGrpSpPr/>
          <p:nvPr/>
        </p:nvGrpSpPr>
        <p:grpSpPr>
          <a:xfrm>
            <a:off x="3657600" y="1931347"/>
            <a:ext cx="696686" cy="2212877"/>
            <a:chOff x="4876800" y="2575130"/>
            <a:chExt cx="928914" cy="2950502"/>
          </a:xfrm>
        </p:grpSpPr>
        <p:cxnSp>
          <p:nvCxnSpPr>
            <p:cNvPr id="77" name="Straight Connector 76"/>
            <p:cNvCxnSpPr/>
            <p:nvPr/>
          </p:nvCxnSpPr>
          <p:spPr>
            <a:xfrm flipH="1">
              <a:off x="4876800" y="2575130"/>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4876800" y="3558631"/>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876800" y="4542132"/>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876800" y="5525632"/>
              <a:ext cx="928914" cy="0"/>
            </a:xfrm>
            <a:prstGeom prst="line">
              <a:avLst/>
            </a:prstGeom>
            <a:ln w="19050">
              <a:solidFill>
                <a:schemeClr val="tx1">
                  <a:lumMod val="25000"/>
                  <a:lumOff val="7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83" name="Inhaltsplatzhalter 4"/>
          <p:cNvSpPr txBox="1"/>
          <p:nvPr/>
        </p:nvSpPr>
        <p:spPr>
          <a:xfrm>
            <a:off x="4565014" y="1722334"/>
            <a:ext cx="750195" cy="415498"/>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2700" b="1" i="0" u="none" strike="noStrike" kern="1200" cap="none" spc="0" normalizeH="0" baseline="0" noProof="0">
                <a:ln>
                  <a:noFill/>
                </a:ln>
                <a:solidFill>
                  <a:srgbClr val="2BBBD8"/>
                </a:solidFill>
                <a:effectLst/>
                <a:uLnTx/>
                <a:uFillTx/>
                <a:latin typeface="Elsie"/>
                <a:cs typeface="Elsie" panose="02000000000000000000" charset="0"/>
              </a:rPr>
              <a:t>20</a:t>
            </a: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2BBBD8"/>
              </a:solidFill>
              <a:effectLst/>
              <a:uLnTx/>
              <a:uFillTx/>
              <a:latin typeface="Elsie"/>
              <a:cs typeface="Elsie" panose="02000000000000000000" charset="0"/>
            </a:endParaRPr>
          </a:p>
        </p:txBody>
      </p:sp>
      <p:sp>
        <p:nvSpPr>
          <p:cNvPr id="85" name="Inhaltsplatzhalter 4"/>
          <p:cNvSpPr txBox="1"/>
          <p:nvPr/>
        </p:nvSpPr>
        <p:spPr>
          <a:xfrm>
            <a:off x="4565015" y="2459038"/>
            <a:ext cx="768985"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2700" b="1" i="0" u="none" strike="noStrike" kern="1200" cap="none" spc="0" normalizeH="0" baseline="0" noProof="0">
                <a:ln>
                  <a:noFill/>
                </a:ln>
                <a:solidFill>
                  <a:srgbClr val="FBB505"/>
                </a:solidFill>
                <a:effectLst/>
                <a:uLnTx/>
                <a:uFillTx/>
                <a:latin typeface="Elsie"/>
                <a:cs typeface="Elsie" panose="02000000000000000000" charset="0"/>
              </a:rPr>
              <a:t>10%</a:t>
            </a:r>
            <a:endParaRPr kumimoji="0" lang="en-US" sz="2100" b="0" i="0" u="none" strike="noStrike" kern="1200" cap="none" spc="0" normalizeH="0" baseline="0" noProof="0" dirty="0">
              <a:ln>
                <a:noFill/>
              </a:ln>
              <a:solidFill>
                <a:srgbClr val="FBB505"/>
              </a:solidFill>
              <a:effectLst/>
              <a:uLnTx/>
              <a:uFillTx/>
              <a:latin typeface="Elsie"/>
              <a:cs typeface="Elsie" panose="02000000000000000000" charset="0"/>
            </a:endParaRPr>
          </a:p>
        </p:txBody>
      </p:sp>
      <p:sp>
        <p:nvSpPr>
          <p:cNvPr id="87" name="Inhaltsplatzhalter 4"/>
          <p:cNvSpPr txBox="1"/>
          <p:nvPr/>
        </p:nvSpPr>
        <p:spPr>
          <a:xfrm>
            <a:off x="4565015" y="3195003"/>
            <a:ext cx="855980"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2</a:t>
            </a:r>
            <a:r>
              <a:rPr kumimoji="0" lang="en-US" sz="2700" b="1" i="0" u="none" strike="noStrike" kern="1200" cap="none" spc="0" normalizeH="0" baseline="0" noProof="0">
                <a:ln>
                  <a:noFill/>
                </a:ln>
                <a:solidFill>
                  <a:srgbClr val="2BBBD8"/>
                </a:solidFill>
                <a:effectLst/>
                <a:uLnTx/>
                <a:uFillTx/>
                <a:latin typeface="Elsie"/>
                <a:cs typeface="Elsie" panose="02000000000000000000" charset="0"/>
              </a:rPr>
              <a:t>0</a:t>
            </a:r>
            <a:r>
              <a:rPr kumimoji="0" lang="en-US" sz="2700" b="1" i="0" u="none" strike="noStrike" kern="1200" cap="none" spc="0" normalizeH="0" baseline="0" noProof="0" dirty="0">
                <a:ln>
                  <a:noFill/>
                </a:ln>
                <a:solidFill>
                  <a:srgbClr val="2BBBD8"/>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2BBBD8"/>
              </a:solidFill>
              <a:effectLst/>
              <a:uLnTx/>
              <a:uFillTx/>
              <a:latin typeface="Elsie"/>
              <a:cs typeface="Elsie" panose="02000000000000000000" charset="0"/>
            </a:endParaRPr>
          </a:p>
        </p:txBody>
      </p:sp>
      <p:sp>
        <p:nvSpPr>
          <p:cNvPr id="89" name="Inhaltsplatzhalter 4"/>
          <p:cNvSpPr txBox="1"/>
          <p:nvPr/>
        </p:nvSpPr>
        <p:spPr>
          <a:xfrm>
            <a:off x="4565015" y="3931603"/>
            <a:ext cx="855980" cy="415290"/>
          </a:xfrm>
          <a:prstGeom prst="rect">
            <a:avLst/>
          </a:prstGeom>
        </p:spPr>
        <p:txBody>
          <a:bodyPr wrap="square" lIns="0" tIns="0" rIns="0" bIns="0" anchor="ctr">
            <a:spAutoFit/>
          </a:bodyPr>
          <a:lstStyle>
            <a:lvl1pPr marL="273050" indent="-273050" algn="l" defTabSz="914400"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4400"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4400"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Tx/>
              <a:buSzTx/>
              <a:buFont typeface="Wingdings" panose="05000000000000000000" pitchFamily="2" charset="2"/>
              <a:buNone/>
              <a:tabLst/>
              <a:defRPr/>
            </a:pPr>
            <a:r>
              <a:rPr kumimoji="0" lang="en-US" sz="2700" b="1" i="0" u="none" strike="noStrike" kern="1200" cap="none" spc="0" normalizeH="0" baseline="0" noProof="0" dirty="0">
                <a:ln>
                  <a:noFill/>
                </a:ln>
                <a:solidFill>
                  <a:srgbClr val="FBB505"/>
                </a:solidFill>
                <a:effectLst/>
                <a:uLnTx/>
                <a:uFillTx/>
                <a:latin typeface="Elsie"/>
                <a:cs typeface="Elsie" panose="02000000000000000000" charset="0"/>
              </a:rPr>
              <a:t>5</a:t>
            </a:r>
            <a:r>
              <a:rPr kumimoji="0" lang="en-US" sz="2700" b="1" i="0" u="none" strike="noStrike" kern="1200" cap="none" spc="0" normalizeH="0" baseline="0" noProof="0">
                <a:ln>
                  <a:noFill/>
                </a:ln>
                <a:solidFill>
                  <a:srgbClr val="FBB505"/>
                </a:solidFill>
                <a:effectLst/>
                <a:uLnTx/>
                <a:uFillTx/>
                <a:latin typeface="Elsie"/>
                <a:cs typeface="Elsie" panose="02000000000000000000" charset="0"/>
              </a:rPr>
              <a:t>0</a:t>
            </a:r>
            <a:r>
              <a:rPr kumimoji="0" lang="en-US" sz="2700" b="1" i="0" u="none" strike="noStrike" kern="1200" cap="none" spc="0" normalizeH="0" baseline="0" noProof="0" dirty="0">
                <a:ln>
                  <a:noFill/>
                </a:ln>
                <a:solidFill>
                  <a:srgbClr val="FBB505"/>
                </a:solidFill>
                <a:effectLst/>
                <a:uLnTx/>
                <a:uFillTx/>
                <a:latin typeface="Elsie"/>
                <a:cs typeface="Elsie" panose="02000000000000000000" charset="0"/>
              </a:rPr>
              <a:t>%</a:t>
            </a:r>
            <a:endParaRPr kumimoji="0" lang="en-US" sz="2100" b="0" i="0" u="none" strike="noStrike" kern="1200" cap="none" spc="0" normalizeH="0" baseline="0" noProof="0" dirty="0">
              <a:ln>
                <a:noFill/>
              </a:ln>
              <a:solidFill>
                <a:srgbClr val="FBB505"/>
              </a:solidFill>
              <a:effectLst/>
              <a:uLnTx/>
              <a:uFillTx/>
              <a:latin typeface="Elsie"/>
              <a:cs typeface="Elsie" panose="02000000000000000000" charset="0"/>
            </a:endParaRPr>
          </a:p>
        </p:txBody>
      </p:sp>
      <p:grpSp>
        <p:nvGrpSpPr>
          <p:cNvPr id="2" name="组合 1"/>
          <p:cNvGrpSpPr/>
          <p:nvPr/>
        </p:nvGrpSpPr>
        <p:grpSpPr>
          <a:xfrm>
            <a:off x="5390891" y="1428750"/>
            <a:ext cx="3416505" cy="838187"/>
            <a:chOff x="6797" y="2130"/>
            <a:chExt cx="3635" cy="1854"/>
          </a:xfrm>
        </p:grpSpPr>
        <p:sp>
          <p:nvSpPr>
            <p:cNvPr id="3" name="Text Placeholder 10"/>
            <p:cNvSpPr txBox="1"/>
            <p:nvPr/>
          </p:nvSpPr>
          <p:spPr>
            <a:xfrm>
              <a:off x="6797" y="2130"/>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hóa dẻo</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4" name="Text Placeholder 10"/>
            <p:cNvSpPr txBox="1"/>
            <p:nvPr/>
          </p:nvSpPr>
          <p:spPr>
            <a:xfrm>
              <a:off x="6797" y="2751"/>
              <a:ext cx="3635" cy="123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Làm tăng tính dẻo, thuận lợi cho việc gia công sản phẩm</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44" name="组合 43"/>
          <p:cNvGrpSpPr/>
          <p:nvPr/>
        </p:nvGrpSpPr>
        <p:grpSpPr>
          <a:xfrm>
            <a:off x="5390891" y="2344101"/>
            <a:ext cx="3417641" cy="890189"/>
            <a:chOff x="6783" y="2298"/>
            <a:chExt cx="3636" cy="1970"/>
          </a:xfrm>
        </p:grpSpPr>
        <p:sp>
          <p:nvSpPr>
            <p:cNvPr id="55" name="Text Placeholder 10"/>
            <p:cNvSpPr txBox="1"/>
            <p:nvPr/>
          </p:nvSpPr>
          <p:spPr>
            <a:xfrm>
              <a:off x="6783" y="2298"/>
              <a:ext cx="3613" cy="7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phụ gia</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56" name="Text Placeholder 10"/>
            <p:cNvSpPr txBox="1"/>
            <p:nvPr/>
          </p:nvSpPr>
          <p:spPr>
            <a:xfrm>
              <a:off x="6784" y="2927"/>
              <a:ext cx="3635" cy="13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Tạo màu, tạo mùi, tăng độ bền với môi trường</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57" name="组合 56"/>
          <p:cNvGrpSpPr/>
          <p:nvPr/>
        </p:nvGrpSpPr>
        <p:grpSpPr>
          <a:xfrm>
            <a:off x="5390891" y="3194590"/>
            <a:ext cx="3416505" cy="859435"/>
            <a:chOff x="6798" y="2471"/>
            <a:chExt cx="3635" cy="1899"/>
          </a:xfrm>
        </p:grpSpPr>
        <p:sp>
          <p:nvSpPr>
            <p:cNvPr id="58" name="Text Placeholder 10"/>
            <p:cNvSpPr txBox="1"/>
            <p:nvPr/>
          </p:nvSpPr>
          <p:spPr>
            <a:xfrm>
              <a:off x="6798" y="2471"/>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Chất độn</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59" name="Text Placeholder 10"/>
            <p:cNvSpPr txBox="1"/>
            <p:nvPr/>
          </p:nvSpPr>
          <p:spPr>
            <a:xfrm>
              <a:off x="6798" y="3072"/>
              <a:ext cx="3635" cy="12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Làm tăng độ bền cơ học, tăng tính chịu nước, chịu nhiệt</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grpSp>
        <p:nvGrpSpPr>
          <p:cNvPr id="60" name="组合 59"/>
          <p:cNvGrpSpPr/>
          <p:nvPr/>
        </p:nvGrpSpPr>
        <p:grpSpPr>
          <a:xfrm>
            <a:off x="5390891" y="4010969"/>
            <a:ext cx="3416505" cy="658695"/>
            <a:chOff x="6797" y="2645"/>
            <a:chExt cx="3635" cy="1456"/>
          </a:xfrm>
        </p:grpSpPr>
        <p:sp>
          <p:nvSpPr>
            <p:cNvPr id="61" name="Text Placeholder 10"/>
            <p:cNvSpPr txBox="1"/>
            <p:nvPr/>
          </p:nvSpPr>
          <p:spPr>
            <a:xfrm>
              <a:off x="6797" y="2645"/>
              <a:ext cx="3613" cy="5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Polymer</a:t>
              </a:r>
              <a:endParaRPr kumimoji="0" lang="en-US" altLang="id-ID" sz="1800" b="1"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sp>
          <p:nvSpPr>
            <p:cNvPr id="62" name="Text Placeholder 10"/>
            <p:cNvSpPr txBox="1"/>
            <p:nvPr/>
          </p:nvSpPr>
          <p:spPr>
            <a:xfrm>
              <a:off x="6797" y="3345"/>
              <a:ext cx="3635" cy="75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Elsie" panose="02000000000000000000" charset="0"/>
                  <a:cs typeface="Elsie" panose="02000000000000000000" charset="0"/>
                </a:rPr>
                <a:t>Thành phần chủ yếu trong chất dẻo</a:t>
              </a:r>
              <a:endParaRPr kumimoji="0" lang="id-ID" sz="1600" b="0" i="0" u="none" strike="noStrike" kern="1200" cap="none" spc="0" normalizeH="0" baseline="0" noProof="0" dirty="0">
                <a:ln>
                  <a:noFill/>
                </a:ln>
                <a:solidFill>
                  <a:srgbClr val="000000"/>
                </a:solidFill>
                <a:effectLst/>
                <a:uLnTx/>
                <a:uFillTx/>
                <a:latin typeface="Elsie" panose="02000000000000000000" charset="0"/>
                <a:cs typeface="Elsie" panose="02000000000000000000" charset="0"/>
              </a:endParaRPr>
            </a:p>
          </p:txBody>
        </p:sp>
      </p:grpSp>
      <p:sp>
        <p:nvSpPr>
          <p:cNvPr id="64" name="文本框 23">
            <a:extLst>
              <a:ext uri="{FF2B5EF4-FFF2-40B4-BE49-F238E27FC236}">
                <a16:creationId xmlns:a16="http://schemas.microsoft.com/office/drawing/2014/main" id="{DB4542DB-38E6-492C-AC47-00BB64A254D0}"/>
              </a:ext>
            </a:extLst>
          </p:cNvPr>
          <p:cNvSpPr txBox="1"/>
          <p:nvPr/>
        </p:nvSpPr>
        <p:spPr>
          <a:xfrm>
            <a:off x="1839203" y="719663"/>
            <a:ext cx="51455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THÀNH PHẦN CỦA CHẤT DẺO</a:t>
            </a:r>
            <a:endParaRPr kumimoji="0" lang="zh-CN" altLang="en-US" sz="32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pic>
        <p:nvPicPr>
          <p:cNvPr id="29" name="Graphic 28" descr="Chemicals with solid fill">
            <a:extLst>
              <a:ext uri="{FF2B5EF4-FFF2-40B4-BE49-F238E27FC236}">
                <a16:creationId xmlns:a16="http://schemas.microsoft.com/office/drawing/2014/main" id="{BE52333D-696C-49DE-847C-E6655B2E67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6082" y="1476083"/>
            <a:ext cx="688591" cy="688591"/>
          </a:xfrm>
          <a:prstGeom prst="rect">
            <a:avLst/>
          </a:prstGeom>
        </p:spPr>
      </p:pic>
      <p:pic>
        <p:nvPicPr>
          <p:cNvPr id="31" name="Graphic 30" descr="Palette with solid fill">
            <a:extLst>
              <a:ext uri="{FF2B5EF4-FFF2-40B4-BE49-F238E27FC236}">
                <a16:creationId xmlns:a16="http://schemas.microsoft.com/office/drawing/2014/main" id="{1CA22358-144D-48AB-B6A2-9A7868E026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4310" y="2281675"/>
            <a:ext cx="701170" cy="701170"/>
          </a:xfrm>
          <a:prstGeom prst="rect">
            <a:avLst/>
          </a:prstGeom>
        </p:spPr>
      </p:pic>
      <p:pic>
        <p:nvPicPr>
          <p:cNvPr id="33" name="Graphic 32" descr="Seed Packet with solid fill">
            <a:extLst>
              <a:ext uri="{FF2B5EF4-FFF2-40B4-BE49-F238E27FC236}">
                <a16:creationId xmlns:a16="http://schemas.microsoft.com/office/drawing/2014/main" id="{5D53CE67-8577-4E82-9075-7DA5372D3D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3779" y="3138629"/>
            <a:ext cx="554885" cy="554885"/>
          </a:xfrm>
          <a:prstGeom prst="rect">
            <a:avLst/>
          </a:prstGeom>
        </p:spPr>
      </p:pic>
      <p:sp>
        <p:nvSpPr>
          <p:cNvPr id="67" name="wrgwrgerg">
            <a:extLst>
              <a:ext uri="{FF2B5EF4-FFF2-40B4-BE49-F238E27FC236}">
                <a16:creationId xmlns:a16="http://schemas.microsoft.com/office/drawing/2014/main" id="{61164BCE-9280-43F3-80BB-888FAFC9079E}"/>
              </a:ext>
            </a:extLst>
          </p:cNvPr>
          <p:cNvSpPr>
            <a:spLocks noChangeAspect="1"/>
          </p:cNvSpPr>
          <p:nvPr/>
        </p:nvSpPr>
        <p:spPr bwMode="auto">
          <a:xfrm>
            <a:off x="1813779" y="3998171"/>
            <a:ext cx="491139" cy="490397"/>
          </a:xfrm>
          <a:custGeom>
            <a:avLst/>
            <a:gdLst>
              <a:gd name="T0" fmla="*/ 5587 w 6532"/>
              <a:gd name="T1" fmla="*/ 4404 h 6532"/>
              <a:gd name="T2" fmla="*/ 5713 w 6532"/>
              <a:gd name="T3" fmla="*/ 2135 h 6532"/>
              <a:gd name="T4" fmla="*/ 6532 w 6532"/>
              <a:gd name="T5" fmla="*/ 1084 h 6532"/>
              <a:gd name="T6" fmla="*/ 5448 w 6532"/>
              <a:gd name="T7" fmla="*/ 0 h 6532"/>
              <a:gd name="T8" fmla="*/ 4364 w 6532"/>
              <a:gd name="T9" fmla="*/ 1084 h 6532"/>
              <a:gd name="T10" fmla="*/ 5169 w 6532"/>
              <a:gd name="T11" fmla="*/ 2132 h 6532"/>
              <a:gd name="T12" fmla="*/ 5043 w 6532"/>
              <a:gd name="T13" fmla="*/ 4395 h 6532"/>
              <a:gd name="T14" fmla="*/ 4976 w 6532"/>
              <a:gd name="T15" fmla="*/ 4412 h 6532"/>
              <a:gd name="T16" fmla="*/ 3635 w 6532"/>
              <a:gd name="T17" fmla="*/ 2736 h 6532"/>
              <a:gd name="T18" fmla="*/ 3780 w 6532"/>
              <a:gd name="T19" fmla="*/ 2195 h 6532"/>
              <a:gd name="T20" fmla="*/ 2696 w 6532"/>
              <a:gd name="T21" fmla="*/ 1111 h 6532"/>
              <a:gd name="T22" fmla="*/ 1612 w 6532"/>
              <a:gd name="T23" fmla="*/ 2195 h 6532"/>
              <a:gd name="T24" fmla="*/ 2007 w 6532"/>
              <a:gd name="T25" fmla="*/ 3031 h 6532"/>
              <a:gd name="T26" fmla="*/ 1275 w 6532"/>
              <a:gd name="T27" fmla="*/ 4380 h 6532"/>
              <a:gd name="T28" fmla="*/ 1084 w 6532"/>
              <a:gd name="T29" fmla="*/ 4363 h 6532"/>
              <a:gd name="T30" fmla="*/ 0 w 6532"/>
              <a:gd name="T31" fmla="*/ 5447 h 6532"/>
              <a:gd name="T32" fmla="*/ 1083 w 6532"/>
              <a:gd name="T33" fmla="*/ 6532 h 6532"/>
              <a:gd name="T34" fmla="*/ 2167 w 6532"/>
              <a:gd name="T35" fmla="*/ 5448 h 6532"/>
              <a:gd name="T36" fmla="*/ 1776 w 6532"/>
              <a:gd name="T37" fmla="*/ 4616 h 6532"/>
              <a:gd name="T38" fmla="*/ 2509 w 6532"/>
              <a:gd name="T39" fmla="*/ 3264 h 6532"/>
              <a:gd name="T40" fmla="*/ 2695 w 6532"/>
              <a:gd name="T41" fmla="*/ 3280 h 6532"/>
              <a:gd name="T42" fmla="*/ 3241 w 6532"/>
              <a:gd name="T43" fmla="*/ 3131 h 6532"/>
              <a:gd name="T44" fmla="*/ 4511 w 6532"/>
              <a:gd name="T45" fmla="*/ 4700 h 6532"/>
              <a:gd name="T46" fmla="*/ 4209 w 6532"/>
              <a:gd name="T47" fmla="*/ 5448 h 6532"/>
              <a:gd name="T48" fmla="*/ 5293 w 6532"/>
              <a:gd name="T49" fmla="*/ 6532 h 6532"/>
              <a:gd name="T50" fmla="*/ 6377 w 6532"/>
              <a:gd name="T51" fmla="*/ 5448 h 6532"/>
              <a:gd name="T52" fmla="*/ 5587 w 6532"/>
              <a:gd name="T53" fmla="*/ 4404 h 6532"/>
              <a:gd name="T54" fmla="*/ 1083 w 6532"/>
              <a:gd name="T55" fmla="*/ 5989 h 6532"/>
              <a:gd name="T56" fmla="*/ 540 w 6532"/>
              <a:gd name="T57" fmla="*/ 5447 h 6532"/>
              <a:gd name="T58" fmla="*/ 1083 w 6532"/>
              <a:gd name="T59" fmla="*/ 4904 h 6532"/>
              <a:gd name="T60" fmla="*/ 1625 w 6532"/>
              <a:gd name="T61" fmla="*/ 5447 h 6532"/>
              <a:gd name="T62" fmla="*/ 1083 w 6532"/>
              <a:gd name="T63" fmla="*/ 5989 h 6532"/>
              <a:gd name="T64" fmla="*/ 4905 w 6532"/>
              <a:gd name="T65" fmla="*/ 1083 h 6532"/>
              <a:gd name="T66" fmla="*/ 5448 w 6532"/>
              <a:gd name="T67" fmla="*/ 540 h 6532"/>
              <a:gd name="T68" fmla="*/ 5991 w 6532"/>
              <a:gd name="T69" fmla="*/ 1083 h 6532"/>
              <a:gd name="T70" fmla="*/ 5448 w 6532"/>
              <a:gd name="T71" fmla="*/ 1625 h 6532"/>
              <a:gd name="T72" fmla="*/ 4905 w 6532"/>
              <a:gd name="T73" fmla="*/ 1083 h 6532"/>
              <a:gd name="T74" fmla="*/ 2153 w 6532"/>
              <a:gd name="T75" fmla="*/ 2195 h 6532"/>
              <a:gd name="T76" fmla="*/ 2696 w 6532"/>
              <a:gd name="T77" fmla="*/ 1652 h 6532"/>
              <a:gd name="T78" fmla="*/ 3239 w 6532"/>
              <a:gd name="T79" fmla="*/ 2195 h 6532"/>
              <a:gd name="T80" fmla="*/ 2696 w 6532"/>
              <a:gd name="T81" fmla="*/ 2737 h 6532"/>
              <a:gd name="T82" fmla="*/ 2153 w 6532"/>
              <a:gd name="T83" fmla="*/ 2195 h 6532"/>
              <a:gd name="T84" fmla="*/ 5295 w 6532"/>
              <a:gd name="T85" fmla="*/ 5989 h 6532"/>
              <a:gd name="T86" fmla="*/ 4752 w 6532"/>
              <a:gd name="T87" fmla="*/ 5447 h 6532"/>
              <a:gd name="T88" fmla="*/ 5295 w 6532"/>
              <a:gd name="T89" fmla="*/ 4904 h 6532"/>
              <a:gd name="T90" fmla="*/ 5837 w 6532"/>
              <a:gd name="T91" fmla="*/ 5447 h 6532"/>
              <a:gd name="T92" fmla="*/ 5295 w 6532"/>
              <a:gd name="T93" fmla="*/ 5989 h 6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32" h="6532">
                <a:moveTo>
                  <a:pt x="5587" y="4404"/>
                </a:moveTo>
                <a:lnTo>
                  <a:pt x="5713" y="2135"/>
                </a:lnTo>
                <a:cubicBezTo>
                  <a:pt x="6183" y="2016"/>
                  <a:pt x="6532" y="1589"/>
                  <a:pt x="6532" y="1084"/>
                </a:cubicBezTo>
                <a:cubicBezTo>
                  <a:pt x="6532" y="487"/>
                  <a:pt x="6045" y="0"/>
                  <a:pt x="5448" y="0"/>
                </a:cubicBezTo>
                <a:cubicBezTo>
                  <a:pt x="4851" y="0"/>
                  <a:pt x="4364" y="487"/>
                  <a:pt x="4364" y="1084"/>
                </a:cubicBezTo>
                <a:cubicBezTo>
                  <a:pt x="4364" y="1585"/>
                  <a:pt x="4707" y="2008"/>
                  <a:pt x="5169" y="2132"/>
                </a:cubicBezTo>
                <a:lnTo>
                  <a:pt x="5043" y="4395"/>
                </a:lnTo>
                <a:cubicBezTo>
                  <a:pt x="5020" y="4400"/>
                  <a:pt x="4999" y="4405"/>
                  <a:pt x="4976" y="4412"/>
                </a:cubicBezTo>
                <a:lnTo>
                  <a:pt x="3635" y="2736"/>
                </a:lnTo>
                <a:cubicBezTo>
                  <a:pt x="3727" y="2576"/>
                  <a:pt x="3780" y="2392"/>
                  <a:pt x="3780" y="2195"/>
                </a:cubicBezTo>
                <a:cubicBezTo>
                  <a:pt x="3780" y="1597"/>
                  <a:pt x="3293" y="1111"/>
                  <a:pt x="2696" y="1111"/>
                </a:cubicBezTo>
                <a:cubicBezTo>
                  <a:pt x="2099" y="1111"/>
                  <a:pt x="1612" y="1597"/>
                  <a:pt x="1612" y="2195"/>
                </a:cubicBezTo>
                <a:cubicBezTo>
                  <a:pt x="1612" y="2531"/>
                  <a:pt x="1765" y="2832"/>
                  <a:pt x="2007" y="3031"/>
                </a:cubicBezTo>
                <a:lnTo>
                  <a:pt x="1275" y="4380"/>
                </a:lnTo>
                <a:cubicBezTo>
                  <a:pt x="1212" y="4369"/>
                  <a:pt x="1149" y="4363"/>
                  <a:pt x="1084" y="4363"/>
                </a:cubicBezTo>
                <a:cubicBezTo>
                  <a:pt x="487" y="4363"/>
                  <a:pt x="0" y="4849"/>
                  <a:pt x="0" y="5447"/>
                </a:cubicBezTo>
                <a:cubicBezTo>
                  <a:pt x="0" y="6044"/>
                  <a:pt x="485" y="6532"/>
                  <a:pt x="1083" y="6532"/>
                </a:cubicBezTo>
                <a:cubicBezTo>
                  <a:pt x="1680" y="6532"/>
                  <a:pt x="2167" y="6045"/>
                  <a:pt x="2167" y="5448"/>
                </a:cubicBezTo>
                <a:cubicBezTo>
                  <a:pt x="2167" y="5113"/>
                  <a:pt x="2015" y="4815"/>
                  <a:pt x="1776" y="4616"/>
                </a:cubicBezTo>
                <a:lnTo>
                  <a:pt x="2509" y="3264"/>
                </a:lnTo>
                <a:cubicBezTo>
                  <a:pt x="2569" y="3275"/>
                  <a:pt x="2632" y="3280"/>
                  <a:pt x="2695" y="3280"/>
                </a:cubicBezTo>
                <a:cubicBezTo>
                  <a:pt x="2895" y="3280"/>
                  <a:pt x="3081" y="3225"/>
                  <a:pt x="3241" y="3131"/>
                </a:cubicBezTo>
                <a:lnTo>
                  <a:pt x="4511" y="4700"/>
                </a:lnTo>
                <a:cubicBezTo>
                  <a:pt x="4324" y="4895"/>
                  <a:pt x="4209" y="5159"/>
                  <a:pt x="4209" y="5448"/>
                </a:cubicBezTo>
                <a:cubicBezTo>
                  <a:pt x="4209" y="6045"/>
                  <a:pt x="4696" y="6532"/>
                  <a:pt x="5293" y="6532"/>
                </a:cubicBezTo>
                <a:cubicBezTo>
                  <a:pt x="5891" y="6532"/>
                  <a:pt x="6377" y="6045"/>
                  <a:pt x="6377" y="5448"/>
                </a:cubicBezTo>
                <a:cubicBezTo>
                  <a:pt x="6379" y="4951"/>
                  <a:pt x="6043" y="4532"/>
                  <a:pt x="5587" y="4404"/>
                </a:cubicBezTo>
                <a:close/>
                <a:moveTo>
                  <a:pt x="1083" y="5989"/>
                </a:moveTo>
                <a:cubicBezTo>
                  <a:pt x="777" y="5989"/>
                  <a:pt x="540" y="5739"/>
                  <a:pt x="540" y="5447"/>
                </a:cubicBezTo>
                <a:cubicBezTo>
                  <a:pt x="540" y="5141"/>
                  <a:pt x="791" y="4904"/>
                  <a:pt x="1083" y="4904"/>
                </a:cubicBezTo>
                <a:cubicBezTo>
                  <a:pt x="1375" y="4904"/>
                  <a:pt x="1611" y="5155"/>
                  <a:pt x="1625" y="5447"/>
                </a:cubicBezTo>
                <a:cubicBezTo>
                  <a:pt x="1625" y="5753"/>
                  <a:pt x="1375" y="5989"/>
                  <a:pt x="1083" y="5989"/>
                </a:cubicBezTo>
                <a:close/>
                <a:moveTo>
                  <a:pt x="4905" y="1083"/>
                </a:moveTo>
                <a:cubicBezTo>
                  <a:pt x="4905" y="777"/>
                  <a:pt x="5156" y="540"/>
                  <a:pt x="5448" y="540"/>
                </a:cubicBezTo>
                <a:cubicBezTo>
                  <a:pt x="5753" y="540"/>
                  <a:pt x="5991" y="776"/>
                  <a:pt x="5991" y="1083"/>
                </a:cubicBezTo>
                <a:cubicBezTo>
                  <a:pt x="5991" y="1388"/>
                  <a:pt x="5740" y="1625"/>
                  <a:pt x="5448" y="1625"/>
                </a:cubicBezTo>
                <a:cubicBezTo>
                  <a:pt x="5141" y="1625"/>
                  <a:pt x="4905" y="1389"/>
                  <a:pt x="4905" y="1083"/>
                </a:cubicBezTo>
                <a:close/>
                <a:moveTo>
                  <a:pt x="2153" y="2195"/>
                </a:moveTo>
                <a:cubicBezTo>
                  <a:pt x="2153" y="1889"/>
                  <a:pt x="2404" y="1652"/>
                  <a:pt x="2696" y="1652"/>
                </a:cubicBezTo>
                <a:cubicBezTo>
                  <a:pt x="2988" y="1652"/>
                  <a:pt x="3239" y="1888"/>
                  <a:pt x="3239" y="2195"/>
                </a:cubicBezTo>
                <a:cubicBezTo>
                  <a:pt x="3239" y="2501"/>
                  <a:pt x="2988" y="2737"/>
                  <a:pt x="2696" y="2737"/>
                </a:cubicBezTo>
                <a:cubicBezTo>
                  <a:pt x="2389" y="2737"/>
                  <a:pt x="2153" y="2501"/>
                  <a:pt x="2153" y="2195"/>
                </a:cubicBezTo>
                <a:close/>
                <a:moveTo>
                  <a:pt x="5295" y="5989"/>
                </a:moveTo>
                <a:cubicBezTo>
                  <a:pt x="4989" y="5989"/>
                  <a:pt x="4752" y="5739"/>
                  <a:pt x="4752" y="5447"/>
                </a:cubicBezTo>
                <a:cubicBezTo>
                  <a:pt x="4752" y="5141"/>
                  <a:pt x="5003" y="4904"/>
                  <a:pt x="5295" y="4904"/>
                </a:cubicBezTo>
                <a:cubicBezTo>
                  <a:pt x="5587" y="4904"/>
                  <a:pt x="5837" y="5155"/>
                  <a:pt x="5837" y="5447"/>
                </a:cubicBezTo>
                <a:cubicBezTo>
                  <a:pt x="5837" y="5753"/>
                  <a:pt x="5587" y="5989"/>
                  <a:pt x="5295" y="5989"/>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Elsie"/>
              <a:cs typeface="Elsie" panose="02000000000000000000" charset="0"/>
            </a:endParaRPr>
          </a:p>
        </p:txBody>
      </p:sp>
      <p:grpSp>
        <p:nvGrpSpPr>
          <p:cNvPr id="37" name="Group 36">
            <a:extLst>
              <a:ext uri="{FF2B5EF4-FFF2-40B4-BE49-F238E27FC236}">
                <a16:creationId xmlns:a16="http://schemas.microsoft.com/office/drawing/2014/main" id="{18708C90-1BA4-10DF-8F17-FF829EDDDE99}"/>
              </a:ext>
            </a:extLst>
          </p:cNvPr>
          <p:cNvGrpSpPr/>
          <p:nvPr/>
        </p:nvGrpSpPr>
        <p:grpSpPr>
          <a:xfrm>
            <a:off x="162027" y="139412"/>
            <a:ext cx="1800022" cy="484909"/>
            <a:chOff x="170001" y="56833"/>
            <a:chExt cx="1576199" cy="424613"/>
          </a:xfrm>
        </p:grpSpPr>
        <p:sp>
          <p:nvSpPr>
            <p:cNvPr id="38" name="Google Shape;3441;p47">
              <a:extLst>
                <a:ext uri="{FF2B5EF4-FFF2-40B4-BE49-F238E27FC236}">
                  <a16:creationId xmlns:a16="http://schemas.microsoft.com/office/drawing/2014/main" id="{50E0F0F9-B62B-04EC-7C26-BB8BA938BCF4}"/>
                </a:ext>
              </a:extLst>
            </p:cNvPr>
            <p:cNvSpPr txBox="1">
              <a:spLocks/>
            </p:cNvSpPr>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39" name="Group 38">
              <a:extLst>
                <a:ext uri="{FF2B5EF4-FFF2-40B4-BE49-F238E27FC236}">
                  <a16:creationId xmlns:a16="http://schemas.microsoft.com/office/drawing/2014/main" id="{B0B5CA05-D3E1-09C6-B1D3-E0F45D3EEFB2}"/>
                </a:ext>
              </a:extLst>
            </p:cNvPr>
            <p:cNvGrpSpPr/>
            <p:nvPr/>
          </p:nvGrpSpPr>
          <p:grpSpPr>
            <a:xfrm>
              <a:off x="170001" y="76831"/>
              <a:ext cx="529942" cy="404615"/>
              <a:chOff x="1302845" y="820686"/>
              <a:chExt cx="2249701" cy="1717668"/>
            </a:xfrm>
          </p:grpSpPr>
          <p:sp>
            <p:nvSpPr>
              <p:cNvPr id="40" name="Google Shape;3481;p50">
                <a:extLst>
                  <a:ext uri="{FF2B5EF4-FFF2-40B4-BE49-F238E27FC236}">
                    <a16:creationId xmlns:a16="http://schemas.microsoft.com/office/drawing/2014/main" id="{136A4A63-40A9-24EB-FF66-7759B866FA9A}"/>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41" name="Google Shape;3483;p50">
                <a:extLst>
                  <a:ext uri="{FF2B5EF4-FFF2-40B4-BE49-F238E27FC236}">
                    <a16:creationId xmlns:a16="http://schemas.microsoft.com/office/drawing/2014/main" id="{76B1C967-20CB-84FE-4B0B-496798BE5F4D}"/>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III.1</a:t>
                </a:r>
              </a:p>
            </p:txBody>
          </p:sp>
        </p:gr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par>
                          <p:cTn id="8" fill="hold">
                            <p:stCondLst>
                              <p:cond delay="500"/>
                            </p:stCondLst>
                            <p:childTnLst>
                              <p:par>
                                <p:cTn id="9" presetID="2" presetClass="entr" presetSubtype="4" accel="20000" decel="80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accel="20000" decel="80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accel="20000" decel="8000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accel="20000" decel="8000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left)">
                                      <p:cBhvr>
                                        <p:cTn id="31" dur="500"/>
                                        <p:tgtEl>
                                          <p:spTgt spid="8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89"/>
                                        </p:tgtEl>
                                        <p:attrNameLst>
                                          <p:attrName>style.visibility</p:attrName>
                                        </p:attrNameLst>
                                      </p:cBhvr>
                                      <p:to>
                                        <p:strVal val="visible"/>
                                      </p:to>
                                    </p:set>
                                    <p:anim calcmode="lin" valueType="num">
                                      <p:cBhvr>
                                        <p:cTn id="41" dur="500" fill="hold"/>
                                        <p:tgtEl>
                                          <p:spTgt spid="89"/>
                                        </p:tgtEl>
                                        <p:attrNameLst>
                                          <p:attrName>ppt_w</p:attrName>
                                        </p:attrNameLst>
                                      </p:cBhvr>
                                      <p:tavLst>
                                        <p:tav tm="0">
                                          <p:val>
                                            <p:fltVal val="0"/>
                                          </p:val>
                                        </p:tav>
                                        <p:tav tm="100000">
                                          <p:val>
                                            <p:strVal val="#ppt_w"/>
                                          </p:val>
                                        </p:tav>
                                      </p:tavLst>
                                    </p:anim>
                                    <p:anim calcmode="lin" valueType="num">
                                      <p:cBhvr>
                                        <p:cTn id="42" dur="500" fill="hold"/>
                                        <p:tgtEl>
                                          <p:spTgt spid="89"/>
                                        </p:tgtEl>
                                        <p:attrNameLst>
                                          <p:attrName>ppt_h</p:attrName>
                                        </p:attrNameLst>
                                      </p:cBhvr>
                                      <p:tavLst>
                                        <p:tav tm="0">
                                          <p:val>
                                            <p:fltVal val="0"/>
                                          </p:val>
                                        </p:tav>
                                        <p:tav tm="100000">
                                          <p:val>
                                            <p:strVal val="#ppt_h"/>
                                          </p:val>
                                        </p:tav>
                                      </p:tavLst>
                                    </p:anim>
                                    <p:animEffect transition="in" filter="fade">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additive="base">
                                        <p:cTn id="48" dur="1000" fill="hold"/>
                                        <p:tgtEl>
                                          <p:spTgt spid="57"/>
                                        </p:tgtEl>
                                        <p:attrNameLst>
                                          <p:attrName>ppt_x</p:attrName>
                                        </p:attrNameLst>
                                      </p:cBhvr>
                                      <p:tavLst>
                                        <p:tav tm="0">
                                          <p:val>
                                            <p:strVal val="1+#ppt_w/2"/>
                                          </p:val>
                                        </p:tav>
                                        <p:tav tm="100000">
                                          <p:val>
                                            <p:strVal val="#ppt_x"/>
                                          </p:val>
                                        </p:tav>
                                      </p:tavLst>
                                    </p:anim>
                                    <p:anim calcmode="lin" valueType="num">
                                      <p:cBhvr additive="base">
                                        <p:cTn id="49" dur="1000" fill="hold"/>
                                        <p:tgtEl>
                                          <p:spTgt spid="5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87"/>
                                        </p:tgtEl>
                                        <p:attrNameLst>
                                          <p:attrName>style.visibility</p:attrName>
                                        </p:attrNameLst>
                                      </p:cBhvr>
                                      <p:to>
                                        <p:strVal val="visible"/>
                                      </p:to>
                                    </p:set>
                                    <p:anim calcmode="lin" valueType="num">
                                      <p:cBhvr>
                                        <p:cTn id="53" dur="500" fill="hold"/>
                                        <p:tgtEl>
                                          <p:spTgt spid="87"/>
                                        </p:tgtEl>
                                        <p:attrNameLst>
                                          <p:attrName>ppt_w</p:attrName>
                                        </p:attrNameLst>
                                      </p:cBhvr>
                                      <p:tavLst>
                                        <p:tav tm="0">
                                          <p:val>
                                            <p:fltVal val="0"/>
                                          </p:val>
                                        </p:tav>
                                        <p:tav tm="100000">
                                          <p:val>
                                            <p:strVal val="#ppt_w"/>
                                          </p:val>
                                        </p:tav>
                                      </p:tavLst>
                                    </p:anim>
                                    <p:anim calcmode="lin" valueType="num">
                                      <p:cBhvr>
                                        <p:cTn id="54" dur="500" fill="hold"/>
                                        <p:tgtEl>
                                          <p:spTgt spid="87"/>
                                        </p:tgtEl>
                                        <p:attrNameLst>
                                          <p:attrName>ppt_h</p:attrName>
                                        </p:attrNameLst>
                                      </p:cBhvr>
                                      <p:tavLst>
                                        <p:tav tm="0">
                                          <p:val>
                                            <p:fltVal val="0"/>
                                          </p:val>
                                        </p:tav>
                                        <p:tav tm="100000">
                                          <p:val>
                                            <p:strVal val="#ppt_h"/>
                                          </p:val>
                                        </p:tav>
                                      </p:tavLst>
                                    </p:anim>
                                    <p:animEffect transition="in" filter="fade">
                                      <p:cBhvr>
                                        <p:cTn id="55" dur="500"/>
                                        <p:tgtEl>
                                          <p:spTgt spid="8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1000" fill="hold"/>
                                        <p:tgtEl>
                                          <p:spTgt spid="44"/>
                                        </p:tgtEl>
                                        <p:attrNameLst>
                                          <p:attrName>ppt_x</p:attrName>
                                        </p:attrNameLst>
                                      </p:cBhvr>
                                      <p:tavLst>
                                        <p:tav tm="0">
                                          <p:val>
                                            <p:strVal val="1+#ppt_w/2"/>
                                          </p:val>
                                        </p:tav>
                                        <p:tav tm="100000">
                                          <p:val>
                                            <p:strVal val="#ppt_x"/>
                                          </p:val>
                                        </p:tav>
                                      </p:tavLst>
                                    </p:anim>
                                    <p:anim calcmode="lin" valueType="num">
                                      <p:cBhvr additive="base">
                                        <p:cTn id="61" dur="1000" fill="hold"/>
                                        <p:tgtEl>
                                          <p:spTgt spid="44"/>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 calcmode="lin" valueType="num">
                                      <p:cBhvr>
                                        <p:cTn id="65" dur="500" fill="hold"/>
                                        <p:tgtEl>
                                          <p:spTgt spid="85"/>
                                        </p:tgtEl>
                                        <p:attrNameLst>
                                          <p:attrName>ppt_w</p:attrName>
                                        </p:attrNameLst>
                                      </p:cBhvr>
                                      <p:tavLst>
                                        <p:tav tm="0">
                                          <p:val>
                                            <p:fltVal val="0"/>
                                          </p:val>
                                        </p:tav>
                                        <p:tav tm="100000">
                                          <p:val>
                                            <p:strVal val="#ppt_w"/>
                                          </p:val>
                                        </p:tav>
                                      </p:tavLst>
                                    </p:anim>
                                    <p:anim calcmode="lin" valueType="num">
                                      <p:cBhvr>
                                        <p:cTn id="66" dur="500" fill="hold"/>
                                        <p:tgtEl>
                                          <p:spTgt spid="85"/>
                                        </p:tgtEl>
                                        <p:attrNameLst>
                                          <p:attrName>ppt_h</p:attrName>
                                        </p:attrNameLst>
                                      </p:cBhvr>
                                      <p:tavLst>
                                        <p:tav tm="0">
                                          <p:val>
                                            <p:fltVal val="0"/>
                                          </p:val>
                                        </p:tav>
                                        <p:tav tm="100000">
                                          <p:val>
                                            <p:strVal val="#ppt_h"/>
                                          </p:val>
                                        </p:tav>
                                      </p:tavLst>
                                    </p:anim>
                                    <p:animEffect transition="in" filter="fade">
                                      <p:cBhvr>
                                        <p:cTn id="67" dur="500"/>
                                        <p:tgtEl>
                                          <p:spTgt spid="8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additive="base">
                                        <p:cTn id="72" dur="1000" fill="hold"/>
                                        <p:tgtEl>
                                          <p:spTgt spid="2"/>
                                        </p:tgtEl>
                                        <p:attrNameLst>
                                          <p:attrName>ppt_x</p:attrName>
                                        </p:attrNameLst>
                                      </p:cBhvr>
                                      <p:tavLst>
                                        <p:tav tm="0">
                                          <p:val>
                                            <p:strVal val="1+#ppt_w/2"/>
                                          </p:val>
                                        </p:tav>
                                        <p:tav tm="100000">
                                          <p:val>
                                            <p:strVal val="#ppt_x"/>
                                          </p:val>
                                        </p:tav>
                                      </p:tavLst>
                                    </p:anim>
                                    <p:anim calcmode="lin" valueType="num">
                                      <p:cBhvr additive="base">
                                        <p:cTn id="73" dur="1000" fill="hold"/>
                                        <p:tgtEl>
                                          <p:spTgt spid="2"/>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53" presetClass="entr" presetSubtype="16" fill="hold" grpId="0" nodeType="afterEffect">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cBhvr>
                                        <p:cTn id="77" dur="500" fill="hold"/>
                                        <p:tgtEl>
                                          <p:spTgt spid="83"/>
                                        </p:tgtEl>
                                        <p:attrNameLst>
                                          <p:attrName>ppt_w</p:attrName>
                                        </p:attrNameLst>
                                      </p:cBhvr>
                                      <p:tavLst>
                                        <p:tav tm="0">
                                          <p:val>
                                            <p:fltVal val="0"/>
                                          </p:val>
                                        </p:tav>
                                        <p:tav tm="100000">
                                          <p:val>
                                            <p:strVal val="#ppt_w"/>
                                          </p:val>
                                        </p:tav>
                                      </p:tavLst>
                                    </p:anim>
                                    <p:anim calcmode="lin" valueType="num">
                                      <p:cBhvr>
                                        <p:cTn id="78" dur="500" fill="hold"/>
                                        <p:tgtEl>
                                          <p:spTgt spid="83"/>
                                        </p:tgtEl>
                                        <p:attrNameLst>
                                          <p:attrName>ppt_h</p:attrName>
                                        </p:attrNameLst>
                                      </p:cBhvr>
                                      <p:tavLst>
                                        <p:tav tm="0">
                                          <p:val>
                                            <p:fltVal val="0"/>
                                          </p:val>
                                        </p:tav>
                                        <p:tav tm="100000">
                                          <p:val>
                                            <p:strVal val="#ppt_h"/>
                                          </p:val>
                                        </p:tav>
                                      </p:tavLst>
                                    </p:anim>
                                    <p:animEffect transition="in" filter="fade">
                                      <p:cBhvr>
                                        <p:cTn id="7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P spid="87" grpId="0"/>
      <p:bldP spid="89"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421459" y="586590"/>
            <a:ext cx="4080440" cy="3970318"/>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Dựa vào những đặc điểm nào mà chất dẻo được ứng dụng rộng rãi trong nhiều lĩnh vực của sản xuất và đời sống?</a:t>
            </a:r>
            <a:r>
              <a:rPr lang="en-US" sz="3600" dirty="0">
                <a:latin typeface="Arial" panose="020B0604020202020204" pitchFamily="34" charset="0"/>
                <a:ea typeface="Courier New" panose="02070309020205020404" pitchFamily="49" charset="0"/>
                <a:cs typeface="Arial" panose="020B0604020202020204" pitchFamily="34" charset="0"/>
              </a:rPr>
              <a:t> </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328945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3074" name="Picture 2" descr="CÁC LOẠI NHỰA GIA DỤNG TPHCM VÀ ỨNG DỤNG">
            <a:extLst>
              <a:ext uri="{FF2B5EF4-FFF2-40B4-BE49-F238E27FC236}">
                <a16:creationId xmlns:a16="http://schemas.microsoft.com/office/drawing/2014/main" id="{1ED51979-2544-7159-A50A-297F20BC5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92" y="587298"/>
            <a:ext cx="5637530" cy="3991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ckmark ">
            <a:extLst>
              <a:ext uri="{FF2B5EF4-FFF2-40B4-BE49-F238E27FC236}">
                <a16:creationId xmlns:a16="http://schemas.microsoft.com/office/drawing/2014/main" id="{DFB71ED1-D3B1-379C-E00B-D90B5C475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831" y="1836378"/>
            <a:ext cx="463087" cy="463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2A4FE4-0B73-3789-6DCE-8B4BE412E037}"/>
              </a:ext>
            </a:extLst>
          </p:cNvPr>
          <p:cNvSpPr/>
          <p:nvPr/>
        </p:nvSpPr>
        <p:spPr>
          <a:xfrm>
            <a:off x="6556917" y="1871719"/>
            <a:ext cx="2587083" cy="494751"/>
          </a:xfrm>
          <a:prstGeom prst="rect">
            <a:avLst/>
          </a:prstGeom>
        </p:spPr>
        <p:txBody>
          <a:bodyPr wrap="square">
            <a:spAutoFit/>
          </a:bodyPr>
          <a:lstStyle/>
          <a:p>
            <a:pPr>
              <a:lnSpc>
                <a:spcPct val="120000"/>
              </a:lnSpc>
            </a:pP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rẻ</a:t>
            </a:r>
            <a:endParaRPr lang="en-US" sz="2400" dirty="0">
              <a:latin typeface="Arial" panose="020B0604020202020204" pitchFamily="34" charset="0"/>
              <a:cs typeface="Arial" panose="020B0604020202020204" pitchFamily="34" charset="0"/>
            </a:endParaRPr>
          </a:p>
        </p:txBody>
      </p:sp>
      <p:pic>
        <p:nvPicPr>
          <p:cNvPr id="4" name="Picture 4" descr="Checkmark ">
            <a:extLst>
              <a:ext uri="{FF2B5EF4-FFF2-40B4-BE49-F238E27FC236}">
                <a16:creationId xmlns:a16="http://schemas.microsoft.com/office/drawing/2014/main" id="{AD2DBE3D-6FD5-D71D-FE27-3FBE3DCCB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831" y="2569580"/>
            <a:ext cx="463087" cy="4630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5FAF3A-77F2-BB1E-FE28-235186B00C44}"/>
              </a:ext>
            </a:extLst>
          </p:cNvPr>
          <p:cNvSpPr/>
          <p:nvPr/>
        </p:nvSpPr>
        <p:spPr>
          <a:xfrm>
            <a:off x="6556917" y="2514773"/>
            <a:ext cx="2587083" cy="937949"/>
          </a:xfrm>
          <a:prstGeom prst="rect">
            <a:avLst/>
          </a:prstGeom>
        </p:spPr>
        <p:txBody>
          <a:bodyPr wrap="square">
            <a:spAutoFit/>
          </a:bodyPr>
          <a:lstStyle/>
          <a:p>
            <a:pPr>
              <a:lnSpc>
                <a:spcPct val="120000"/>
              </a:lnSpc>
            </a:pP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đẹp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92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type="lt">
                                    <p:tmPct val="4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85086" y="740831"/>
            <a:ext cx="4773827" cy="4305504"/>
            <a:chOff x="3567606" y="1375383"/>
            <a:chExt cx="5035670" cy="4541658"/>
          </a:xfrm>
        </p:grpSpPr>
        <p:sp>
          <p:nvSpPr>
            <p:cNvPr id="4" name="Freeform: Shape 3"/>
            <p:cNvSpPr/>
            <p:nvPr/>
          </p:nvSpPr>
          <p:spPr>
            <a:xfrm>
              <a:off x="4709661" y="2094395"/>
              <a:ext cx="2772678" cy="3146613"/>
            </a:xfrm>
            <a:custGeom>
              <a:avLst/>
              <a:gdLst/>
              <a:ahLst/>
              <a:cxnLst>
                <a:cxn ang="0">
                  <a:pos x="wd2" y="hd2"/>
                </a:cxn>
                <a:cxn ang="5400000">
                  <a:pos x="wd2" y="hd2"/>
                </a:cxn>
                <a:cxn ang="10800000">
                  <a:pos x="wd2" y="hd2"/>
                </a:cxn>
                <a:cxn ang="16200000">
                  <a:pos x="wd2" y="hd2"/>
                </a:cxn>
              </a:cxnLst>
              <a:rect l="0" t="0" r="r" b="b"/>
              <a:pathLst>
                <a:path w="21529" h="21570" extrusionOk="0">
                  <a:moveTo>
                    <a:pt x="538" y="6909"/>
                  </a:moveTo>
                  <a:cubicBezTo>
                    <a:pt x="1461" y="7610"/>
                    <a:pt x="2084" y="8535"/>
                    <a:pt x="2344" y="9550"/>
                  </a:cubicBezTo>
                  <a:cubicBezTo>
                    <a:pt x="2607" y="10563"/>
                    <a:pt x="2500" y="11653"/>
                    <a:pt x="2066" y="12653"/>
                  </a:cubicBezTo>
                  <a:cubicBezTo>
                    <a:pt x="1851" y="13153"/>
                    <a:pt x="1549" y="13624"/>
                    <a:pt x="1175" y="14047"/>
                  </a:cubicBezTo>
                  <a:cubicBezTo>
                    <a:pt x="988" y="14258"/>
                    <a:pt x="783" y="14456"/>
                    <a:pt x="563" y="14641"/>
                  </a:cubicBezTo>
                  <a:cubicBezTo>
                    <a:pt x="535" y="14664"/>
                    <a:pt x="508" y="14687"/>
                    <a:pt x="480" y="14710"/>
                  </a:cubicBezTo>
                  <a:cubicBezTo>
                    <a:pt x="448" y="14736"/>
                    <a:pt x="416" y="14761"/>
                    <a:pt x="384" y="14787"/>
                  </a:cubicBezTo>
                  <a:cubicBezTo>
                    <a:pt x="262" y="14888"/>
                    <a:pt x="169" y="15015"/>
                    <a:pt x="114" y="15148"/>
                  </a:cubicBezTo>
                  <a:cubicBezTo>
                    <a:pt x="5" y="15419"/>
                    <a:pt x="39" y="15673"/>
                    <a:pt x="115" y="15884"/>
                  </a:cubicBezTo>
                  <a:cubicBezTo>
                    <a:pt x="195" y="16097"/>
                    <a:pt x="324" y="16283"/>
                    <a:pt x="510" y="16443"/>
                  </a:cubicBezTo>
                  <a:cubicBezTo>
                    <a:pt x="604" y="16523"/>
                    <a:pt x="714" y="16596"/>
                    <a:pt x="845" y="16653"/>
                  </a:cubicBezTo>
                  <a:cubicBezTo>
                    <a:pt x="977" y="16710"/>
                    <a:pt x="1132" y="16749"/>
                    <a:pt x="1297" y="16755"/>
                  </a:cubicBezTo>
                  <a:cubicBezTo>
                    <a:pt x="1379" y="16758"/>
                    <a:pt x="1462" y="16752"/>
                    <a:pt x="1542" y="16738"/>
                  </a:cubicBezTo>
                  <a:cubicBezTo>
                    <a:pt x="1582" y="16731"/>
                    <a:pt x="1622" y="16722"/>
                    <a:pt x="1660" y="16711"/>
                  </a:cubicBezTo>
                  <a:cubicBezTo>
                    <a:pt x="1682" y="16705"/>
                    <a:pt x="1703" y="16698"/>
                    <a:pt x="1725" y="16692"/>
                  </a:cubicBezTo>
                  <a:cubicBezTo>
                    <a:pt x="1761" y="16682"/>
                    <a:pt x="1797" y="16672"/>
                    <a:pt x="1833" y="16661"/>
                  </a:cubicBezTo>
                  <a:cubicBezTo>
                    <a:pt x="1870" y="16652"/>
                    <a:pt x="1906" y="16642"/>
                    <a:pt x="1942" y="16633"/>
                  </a:cubicBezTo>
                  <a:cubicBezTo>
                    <a:pt x="2088" y="16595"/>
                    <a:pt x="2235" y="16563"/>
                    <a:pt x="2384" y="16535"/>
                  </a:cubicBezTo>
                  <a:cubicBezTo>
                    <a:pt x="2977" y="16425"/>
                    <a:pt x="3590" y="16393"/>
                    <a:pt x="4193" y="16443"/>
                  </a:cubicBezTo>
                  <a:cubicBezTo>
                    <a:pt x="5401" y="16540"/>
                    <a:pt x="6568" y="16973"/>
                    <a:pt x="7492" y="17666"/>
                  </a:cubicBezTo>
                  <a:cubicBezTo>
                    <a:pt x="8420" y="18356"/>
                    <a:pt x="9100" y="19300"/>
                    <a:pt x="9406" y="20334"/>
                  </a:cubicBezTo>
                  <a:cubicBezTo>
                    <a:pt x="9425" y="20399"/>
                    <a:pt x="9443" y="20464"/>
                    <a:pt x="9460" y="20529"/>
                  </a:cubicBezTo>
                  <a:cubicBezTo>
                    <a:pt x="9468" y="20561"/>
                    <a:pt x="9475" y="20594"/>
                    <a:pt x="9483" y="20627"/>
                  </a:cubicBezTo>
                  <a:cubicBezTo>
                    <a:pt x="9488" y="20647"/>
                    <a:pt x="9492" y="20666"/>
                    <a:pt x="9497" y="20686"/>
                  </a:cubicBezTo>
                  <a:cubicBezTo>
                    <a:pt x="9499" y="20695"/>
                    <a:pt x="9501" y="20704"/>
                    <a:pt x="9503" y="20713"/>
                  </a:cubicBezTo>
                  <a:cubicBezTo>
                    <a:pt x="9508" y="20728"/>
                    <a:pt x="9512" y="20744"/>
                    <a:pt x="9517" y="20759"/>
                  </a:cubicBezTo>
                  <a:cubicBezTo>
                    <a:pt x="9552" y="20878"/>
                    <a:pt x="9606" y="20989"/>
                    <a:pt x="9688" y="21099"/>
                  </a:cubicBezTo>
                  <a:cubicBezTo>
                    <a:pt x="9769" y="21207"/>
                    <a:pt x="9878" y="21306"/>
                    <a:pt x="10002" y="21381"/>
                  </a:cubicBezTo>
                  <a:cubicBezTo>
                    <a:pt x="10253" y="21532"/>
                    <a:pt x="10545" y="21583"/>
                    <a:pt x="10808" y="21567"/>
                  </a:cubicBezTo>
                  <a:cubicBezTo>
                    <a:pt x="11073" y="21551"/>
                    <a:pt x="11324" y="21474"/>
                    <a:pt x="11546" y="21332"/>
                  </a:cubicBezTo>
                  <a:cubicBezTo>
                    <a:pt x="11766" y="21192"/>
                    <a:pt x="11953" y="20969"/>
                    <a:pt x="12021" y="20712"/>
                  </a:cubicBezTo>
                  <a:cubicBezTo>
                    <a:pt x="12040" y="20640"/>
                    <a:pt x="12058" y="20569"/>
                    <a:pt x="12076" y="20498"/>
                  </a:cubicBezTo>
                  <a:cubicBezTo>
                    <a:pt x="12094" y="20432"/>
                    <a:pt x="12113" y="20368"/>
                    <a:pt x="12134" y="20303"/>
                  </a:cubicBezTo>
                  <a:cubicBezTo>
                    <a:pt x="12215" y="20044"/>
                    <a:pt x="12319" y="19791"/>
                    <a:pt x="12442" y="19546"/>
                  </a:cubicBezTo>
                  <a:cubicBezTo>
                    <a:pt x="12933" y="18564"/>
                    <a:pt x="13762" y="17719"/>
                    <a:pt x="14798" y="17166"/>
                  </a:cubicBezTo>
                  <a:cubicBezTo>
                    <a:pt x="15832" y="16609"/>
                    <a:pt x="17063" y="16343"/>
                    <a:pt x="18274" y="16412"/>
                  </a:cubicBezTo>
                  <a:cubicBezTo>
                    <a:pt x="18576" y="16429"/>
                    <a:pt x="18877" y="16466"/>
                    <a:pt x="19174" y="16523"/>
                  </a:cubicBezTo>
                  <a:cubicBezTo>
                    <a:pt x="19322" y="16551"/>
                    <a:pt x="19469" y="16584"/>
                    <a:pt x="19614" y="16622"/>
                  </a:cubicBezTo>
                  <a:cubicBezTo>
                    <a:pt x="19687" y="16641"/>
                    <a:pt x="19759" y="16661"/>
                    <a:pt x="19831" y="16683"/>
                  </a:cubicBezTo>
                  <a:cubicBezTo>
                    <a:pt x="19845" y="16687"/>
                    <a:pt x="19859" y="16690"/>
                    <a:pt x="19873" y="16694"/>
                  </a:cubicBezTo>
                  <a:cubicBezTo>
                    <a:pt x="19893" y="16699"/>
                    <a:pt x="19914" y="16704"/>
                    <a:pt x="19934" y="16709"/>
                  </a:cubicBezTo>
                  <a:cubicBezTo>
                    <a:pt x="19975" y="16717"/>
                    <a:pt x="20008" y="16723"/>
                    <a:pt x="20046" y="16728"/>
                  </a:cubicBezTo>
                  <a:cubicBezTo>
                    <a:pt x="20121" y="16737"/>
                    <a:pt x="20197" y="16740"/>
                    <a:pt x="20272" y="16737"/>
                  </a:cubicBezTo>
                  <a:cubicBezTo>
                    <a:pt x="20577" y="16722"/>
                    <a:pt x="20847" y="16603"/>
                    <a:pt x="21043" y="16447"/>
                  </a:cubicBezTo>
                  <a:cubicBezTo>
                    <a:pt x="21241" y="16290"/>
                    <a:pt x="21384" y="16093"/>
                    <a:pt x="21460" y="15864"/>
                  </a:cubicBezTo>
                  <a:cubicBezTo>
                    <a:pt x="21536" y="15637"/>
                    <a:pt x="21535" y="15362"/>
                    <a:pt x="21412" y="15118"/>
                  </a:cubicBezTo>
                  <a:cubicBezTo>
                    <a:pt x="21352" y="14997"/>
                    <a:pt x="21266" y="14888"/>
                    <a:pt x="21168" y="14801"/>
                  </a:cubicBezTo>
                  <a:cubicBezTo>
                    <a:pt x="21156" y="14789"/>
                    <a:pt x="21144" y="14778"/>
                    <a:pt x="21131" y="14768"/>
                  </a:cubicBezTo>
                  <a:cubicBezTo>
                    <a:pt x="21121" y="14759"/>
                    <a:pt x="21110" y="14751"/>
                    <a:pt x="21100" y="14742"/>
                  </a:cubicBezTo>
                  <a:cubicBezTo>
                    <a:pt x="21085" y="14730"/>
                    <a:pt x="21069" y="14718"/>
                    <a:pt x="21054" y="14706"/>
                  </a:cubicBezTo>
                  <a:cubicBezTo>
                    <a:pt x="21027" y="14683"/>
                    <a:pt x="21000" y="14660"/>
                    <a:pt x="20972" y="14638"/>
                  </a:cubicBezTo>
                  <a:cubicBezTo>
                    <a:pt x="20086" y="13898"/>
                    <a:pt x="19447" y="12932"/>
                    <a:pt x="19183" y="11888"/>
                  </a:cubicBezTo>
                  <a:cubicBezTo>
                    <a:pt x="18915" y="10846"/>
                    <a:pt x="19029" y="9733"/>
                    <a:pt x="19498" y="8745"/>
                  </a:cubicBezTo>
                  <a:cubicBezTo>
                    <a:pt x="19730" y="8251"/>
                    <a:pt x="20049" y="7788"/>
                    <a:pt x="20437" y="7376"/>
                  </a:cubicBezTo>
                  <a:cubicBezTo>
                    <a:pt x="20631" y="7169"/>
                    <a:pt x="20842" y="6976"/>
                    <a:pt x="21068" y="6797"/>
                  </a:cubicBezTo>
                  <a:cubicBezTo>
                    <a:pt x="21086" y="6783"/>
                    <a:pt x="21103" y="6768"/>
                    <a:pt x="21121" y="6754"/>
                  </a:cubicBezTo>
                  <a:cubicBezTo>
                    <a:pt x="21140" y="6738"/>
                    <a:pt x="21177" y="6706"/>
                    <a:pt x="21195" y="6687"/>
                  </a:cubicBezTo>
                  <a:cubicBezTo>
                    <a:pt x="21240" y="6644"/>
                    <a:pt x="21282" y="6597"/>
                    <a:pt x="21321" y="6545"/>
                  </a:cubicBezTo>
                  <a:cubicBezTo>
                    <a:pt x="21398" y="6443"/>
                    <a:pt x="21460" y="6324"/>
                    <a:pt x="21494" y="6198"/>
                  </a:cubicBezTo>
                  <a:cubicBezTo>
                    <a:pt x="21566" y="5945"/>
                    <a:pt x="21523" y="5678"/>
                    <a:pt x="21405" y="5462"/>
                  </a:cubicBezTo>
                  <a:cubicBezTo>
                    <a:pt x="21288" y="5244"/>
                    <a:pt x="21102" y="5063"/>
                    <a:pt x="20863" y="4939"/>
                  </a:cubicBezTo>
                  <a:cubicBezTo>
                    <a:pt x="20627" y="4815"/>
                    <a:pt x="20327" y="4759"/>
                    <a:pt x="20047" y="4795"/>
                  </a:cubicBezTo>
                  <a:cubicBezTo>
                    <a:pt x="19977" y="4804"/>
                    <a:pt x="19909" y="4818"/>
                    <a:pt x="19844" y="4836"/>
                  </a:cubicBezTo>
                  <a:cubicBezTo>
                    <a:pt x="19803" y="4847"/>
                    <a:pt x="19762" y="4859"/>
                    <a:pt x="19721" y="4870"/>
                  </a:cubicBezTo>
                  <a:cubicBezTo>
                    <a:pt x="19653" y="4889"/>
                    <a:pt x="19577" y="4908"/>
                    <a:pt x="19505" y="4926"/>
                  </a:cubicBezTo>
                  <a:cubicBezTo>
                    <a:pt x="19358" y="4961"/>
                    <a:pt x="19209" y="4992"/>
                    <a:pt x="19060" y="5018"/>
                  </a:cubicBezTo>
                  <a:cubicBezTo>
                    <a:pt x="18463" y="5122"/>
                    <a:pt x="17850" y="5149"/>
                    <a:pt x="17246" y="5096"/>
                  </a:cubicBezTo>
                  <a:cubicBezTo>
                    <a:pt x="16038" y="4993"/>
                    <a:pt x="14878" y="4552"/>
                    <a:pt x="13961" y="3850"/>
                  </a:cubicBezTo>
                  <a:cubicBezTo>
                    <a:pt x="13041" y="3153"/>
                    <a:pt x="12371" y="2203"/>
                    <a:pt x="12075" y="1166"/>
                  </a:cubicBezTo>
                  <a:cubicBezTo>
                    <a:pt x="12057" y="1101"/>
                    <a:pt x="12039" y="1036"/>
                    <a:pt x="12023" y="971"/>
                  </a:cubicBezTo>
                  <a:cubicBezTo>
                    <a:pt x="12015" y="934"/>
                    <a:pt x="12006" y="898"/>
                    <a:pt x="11998" y="861"/>
                  </a:cubicBezTo>
                  <a:cubicBezTo>
                    <a:pt x="11995" y="852"/>
                    <a:pt x="11993" y="843"/>
                    <a:pt x="11991" y="833"/>
                  </a:cubicBezTo>
                  <a:cubicBezTo>
                    <a:pt x="11985" y="815"/>
                    <a:pt x="11979" y="796"/>
                    <a:pt x="11974" y="777"/>
                  </a:cubicBezTo>
                  <a:cubicBezTo>
                    <a:pt x="11963" y="745"/>
                    <a:pt x="11951" y="715"/>
                    <a:pt x="11937" y="684"/>
                  </a:cubicBezTo>
                  <a:cubicBezTo>
                    <a:pt x="11829" y="437"/>
                    <a:pt x="11599" y="233"/>
                    <a:pt x="11351" y="127"/>
                  </a:cubicBezTo>
                  <a:cubicBezTo>
                    <a:pt x="11101" y="18"/>
                    <a:pt x="10837" y="-17"/>
                    <a:pt x="10575" y="7"/>
                  </a:cubicBezTo>
                  <a:cubicBezTo>
                    <a:pt x="10315" y="32"/>
                    <a:pt x="10046" y="122"/>
                    <a:pt x="9826" y="300"/>
                  </a:cubicBezTo>
                  <a:cubicBezTo>
                    <a:pt x="9718" y="388"/>
                    <a:pt x="9626" y="498"/>
                    <a:pt x="9562" y="615"/>
                  </a:cubicBezTo>
                  <a:cubicBezTo>
                    <a:pt x="9530" y="674"/>
                    <a:pt x="9505" y="735"/>
                    <a:pt x="9485" y="795"/>
                  </a:cubicBezTo>
                  <a:cubicBezTo>
                    <a:pt x="9481" y="810"/>
                    <a:pt x="9476" y="825"/>
                    <a:pt x="9472" y="840"/>
                  </a:cubicBezTo>
                  <a:cubicBezTo>
                    <a:pt x="9469" y="853"/>
                    <a:pt x="9466" y="866"/>
                    <a:pt x="9463" y="879"/>
                  </a:cubicBezTo>
                  <a:cubicBezTo>
                    <a:pt x="9459" y="897"/>
                    <a:pt x="9455" y="914"/>
                    <a:pt x="9450" y="932"/>
                  </a:cubicBezTo>
                  <a:cubicBezTo>
                    <a:pt x="9420" y="1060"/>
                    <a:pt x="9382" y="1193"/>
                    <a:pt x="9340" y="1321"/>
                  </a:cubicBezTo>
                  <a:cubicBezTo>
                    <a:pt x="9256" y="1578"/>
                    <a:pt x="9150" y="1830"/>
                    <a:pt x="9023" y="2073"/>
                  </a:cubicBezTo>
                  <a:cubicBezTo>
                    <a:pt x="8517" y="3047"/>
                    <a:pt x="7672" y="3880"/>
                    <a:pt x="6626" y="4420"/>
                  </a:cubicBezTo>
                  <a:cubicBezTo>
                    <a:pt x="5578" y="4965"/>
                    <a:pt x="4368" y="5265"/>
                    <a:pt x="3198" y="5207"/>
                  </a:cubicBezTo>
                  <a:cubicBezTo>
                    <a:pt x="2906" y="5192"/>
                    <a:pt x="2617" y="5155"/>
                    <a:pt x="2336" y="5095"/>
                  </a:cubicBezTo>
                  <a:cubicBezTo>
                    <a:pt x="2195" y="5065"/>
                    <a:pt x="2056" y="5030"/>
                    <a:pt x="1920" y="4988"/>
                  </a:cubicBezTo>
                  <a:cubicBezTo>
                    <a:pt x="1886" y="4977"/>
                    <a:pt x="1852" y="4966"/>
                    <a:pt x="1818" y="4956"/>
                  </a:cubicBezTo>
                  <a:cubicBezTo>
                    <a:pt x="1781" y="4943"/>
                    <a:pt x="1743" y="4930"/>
                    <a:pt x="1706" y="4918"/>
                  </a:cubicBezTo>
                  <a:cubicBezTo>
                    <a:pt x="1594" y="4880"/>
                    <a:pt x="1468" y="4854"/>
                    <a:pt x="1337" y="4844"/>
                  </a:cubicBezTo>
                  <a:cubicBezTo>
                    <a:pt x="1075" y="4823"/>
                    <a:pt x="781" y="4881"/>
                    <a:pt x="542" y="5026"/>
                  </a:cubicBezTo>
                  <a:cubicBezTo>
                    <a:pt x="302" y="5169"/>
                    <a:pt x="123" y="5392"/>
                    <a:pt x="46" y="5641"/>
                  </a:cubicBezTo>
                  <a:cubicBezTo>
                    <a:pt x="-34" y="5890"/>
                    <a:pt x="-4" y="6161"/>
                    <a:pt x="100" y="6382"/>
                  </a:cubicBezTo>
                  <a:cubicBezTo>
                    <a:pt x="203" y="6605"/>
                    <a:pt x="368" y="6779"/>
                    <a:pt x="541" y="6911"/>
                  </a:cubicBezTo>
                  <a:cubicBezTo>
                    <a:pt x="599" y="6852"/>
                    <a:pt x="656" y="6793"/>
                    <a:pt x="714" y="6734"/>
                  </a:cubicBezTo>
                  <a:cubicBezTo>
                    <a:pt x="772" y="6675"/>
                    <a:pt x="830" y="6616"/>
                    <a:pt x="888" y="6557"/>
                  </a:cubicBezTo>
                  <a:cubicBezTo>
                    <a:pt x="945" y="6497"/>
                    <a:pt x="1003" y="6438"/>
                    <a:pt x="1061" y="6379"/>
                  </a:cubicBezTo>
                  <a:cubicBezTo>
                    <a:pt x="1119" y="6320"/>
                    <a:pt x="1176" y="6261"/>
                    <a:pt x="1234" y="6202"/>
                  </a:cubicBezTo>
                  <a:cubicBezTo>
                    <a:pt x="1158" y="6144"/>
                    <a:pt x="1109" y="6084"/>
                    <a:pt x="1087" y="6034"/>
                  </a:cubicBezTo>
                  <a:cubicBezTo>
                    <a:pt x="1065" y="5985"/>
                    <a:pt x="1065" y="5946"/>
                    <a:pt x="1075" y="5913"/>
                  </a:cubicBezTo>
                  <a:cubicBezTo>
                    <a:pt x="1086" y="5879"/>
                    <a:pt x="1110" y="5850"/>
                    <a:pt x="1143" y="5831"/>
                  </a:cubicBezTo>
                  <a:cubicBezTo>
                    <a:pt x="1175" y="5812"/>
                    <a:pt x="1215" y="5802"/>
                    <a:pt x="1274" y="5806"/>
                  </a:cubicBezTo>
                  <a:cubicBezTo>
                    <a:pt x="1304" y="5809"/>
                    <a:pt x="1337" y="5815"/>
                    <a:pt x="1375" y="5828"/>
                  </a:cubicBezTo>
                  <a:cubicBezTo>
                    <a:pt x="1413" y="5841"/>
                    <a:pt x="1451" y="5854"/>
                    <a:pt x="1489" y="5866"/>
                  </a:cubicBezTo>
                  <a:cubicBezTo>
                    <a:pt x="1530" y="5880"/>
                    <a:pt x="1572" y="5893"/>
                    <a:pt x="1614" y="5907"/>
                  </a:cubicBezTo>
                  <a:cubicBezTo>
                    <a:pt x="1782" y="5959"/>
                    <a:pt x="1952" y="6003"/>
                    <a:pt x="2124" y="6040"/>
                  </a:cubicBezTo>
                  <a:cubicBezTo>
                    <a:pt x="2467" y="6114"/>
                    <a:pt x="2816" y="6157"/>
                    <a:pt x="3164" y="6173"/>
                  </a:cubicBezTo>
                  <a:cubicBezTo>
                    <a:pt x="4563" y="6236"/>
                    <a:pt x="5942" y="5862"/>
                    <a:pt x="7165" y="5228"/>
                  </a:cubicBezTo>
                  <a:cubicBezTo>
                    <a:pt x="8398" y="4591"/>
                    <a:pt x="9394" y="3609"/>
                    <a:pt x="9987" y="2465"/>
                  </a:cubicBezTo>
                  <a:cubicBezTo>
                    <a:pt x="10136" y="2179"/>
                    <a:pt x="10261" y="1883"/>
                    <a:pt x="10360" y="1582"/>
                  </a:cubicBezTo>
                  <a:cubicBezTo>
                    <a:pt x="10410" y="1430"/>
                    <a:pt x="10452" y="1280"/>
                    <a:pt x="10490" y="1122"/>
                  </a:cubicBezTo>
                  <a:cubicBezTo>
                    <a:pt x="10494" y="1105"/>
                    <a:pt x="10498" y="1087"/>
                    <a:pt x="10502" y="1069"/>
                  </a:cubicBezTo>
                  <a:cubicBezTo>
                    <a:pt x="10503" y="1064"/>
                    <a:pt x="10505" y="1059"/>
                    <a:pt x="10506" y="1054"/>
                  </a:cubicBezTo>
                  <a:cubicBezTo>
                    <a:pt x="10506" y="1051"/>
                    <a:pt x="10508" y="1049"/>
                    <a:pt x="10508" y="1047"/>
                  </a:cubicBezTo>
                  <a:cubicBezTo>
                    <a:pt x="10511" y="1037"/>
                    <a:pt x="10515" y="1029"/>
                    <a:pt x="10518" y="1022"/>
                  </a:cubicBezTo>
                  <a:cubicBezTo>
                    <a:pt x="10526" y="1009"/>
                    <a:pt x="10534" y="999"/>
                    <a:pt x="10547" y="989"/>
                  </a:cubicBezTo>
                  <a:cubicBezTo>
                    <a:pt x="10570" y="968"/>
                    <a:pt x="10622" y="945"/>
                    <a:pt x="10690" y="939"/>
                  </a:cubicBezTo>
                  <a:cubicBezTo>
                    <a:pt x="10756" y="932"/>
                    <a:pt x="10830" y="944"/>
                    <a:pt x="10876" y="965"/>
                  </a:cubicBezTo>
                  <a:cubicBezTo>
                    <a:pt x="10924" y="988"/>
                    <a:pt x="10939" y="1006"/>
                    <a:pt x="10951" y="1031"/>
                  </a:cubicBezTo>
                  <a:cubicBezTo>
                    <a:pt x="10952" y="1034"/>
                    <a:pt x="10954" y="1038"/>
                    <a:pt x="10955" y="1041"/>
                  </a:cubicBezTo>
                  <a:cubicBezTo>
                    <a:pt x="10955" y="1040"/>
                    <a:pt x="10955" y="1039"/>
                    <a:pt x="10955" y="1037"/>
                  </a:cubicBezTo>
                  <a:cubicBezTo>
                    <a:pt x="10957" y="1046"/>
                    <a:pt x="10959" y="1054"/>
                    <a:pt x="10961" y="1063"/>
                  </a:cubicBezTo>
                  <a:cubicBezTo>
                    <a:pt x="10969" y="1098"/>
                    <a:pt x="10977" y="1132"/>
                    <a:pt x="10985" y="1167"/>
                  </a:cubicBezTo>
                  <a:cubicBezTo>
                    <a:pt x="11004" y="1244"/>
                    <a:pt x="11024" y="1321"/>
                    <a:pt x="11046" y="1397"/>
                  </a:cubicBezTo>
                  <a:cubicBezTo>
                    <a:pt x="11396" y="2621"/>
                    <a:pt x="12185" y="3739"/>
                    <a:pt x="13267" y="4560"/>
                  </a:cubicBezTo>
                  <a:cubicBezTo>
                    <a:pt x="13808" y="4971"/>
                    <a:pt x="14418" y="5310"/>
                    <a:pt x="15075" y="5559"/>
                  </a:cubicBezTo>
                  <a:cubicBezTo>
                    <a:pt x="15732" y="5808"/>
                    <a:pt x="16432" y="5966"/>
                    <a:pt x="17141" y="6028"/>
                  </a:cubicBezTo>
                  <a:cubicBezTo>
                    <a:pt x="17850" y="6091"/>
                    <a:pt x="18568" y="6059"/>
                    <a:pt x="19266" y="5938"/>
                  </a:cubicBezTo>
                  <a:cubicBezTo>
                    <a:pt x="19440" y="5907"/>
                    <a:pt x="19613" y="5871"/>
                    <a:pt x="19784" y="5830"/>
                  </a:cubicBezTo>
                  <a:cubicBezTo>
                    <a:pt x="19871" y="5809"/>
                    <a:pt x="19954" y="5788"/>
                    <a:pt x="20043" y="5763"/>
                  </a:cubicBezTo>
                  <a:cubicBezTo>
                    <a:pt x="20080" y="5753"/>
                    <a:pt x="20118" y="5742"/>
                    <a:pt x="20156" y="5731"/>
                  </a:cubicBezTo>
                  <a:cubicBezTo>
                    <a:pt x="20169" y="5728"/>
                    <a:pt x="20182" y="5725"/>
                    <a:pt x="20194" y="5724"/>
                  </a:cubicBezTo>
                  <a:cubicBezTo>
                    <a:pt x="20240" y="5719"/>
                    <a:pt x="20281" y="5725"/>
                    <a:pt x="20329" y="5749"/>
                  </a:cubicBezTo>
                  <a:cubicBezTo>
                    <a:pt x="20376" y="5773"/>
                    <a:pt x="20422" y="5816"/>
                    <a:pt x="20445" y="5861"/>
                  </a:cubicBezTo>
                  <a:cubicBezTo>
                    <a:pt x="20469" y="5907"/>
                    <a:pt x="20472" y="5946"/>
                    <a:pt x="20463" y="5976"/>
                  </a:cubicBezTo>
                  <a:cubicBezTo>
                    <a:pt x="20459" y="5992"/>
                    <a:pt x="20451" y="6008"/>
                    <a:pt x="20437" y="6026"/>
                  </a:cubicBezTo>
                  <a:cubicBezTo>
                    <a:pt x="20430" y="6036"/>
                    <a:pt x="20422" y="6046"/>
                    <a:pt x="20411" y="6056"/>
                  </a:cubicBezTo>
                  <a:cubicBezTo>
                    <a:pt x="20407" y="6060"/>
                    <a:pt x="20403" y="6064"/>
                    <a:pt x="20399" y="6067"/>
                  </a:cubicBezTo>
                  <a:cubicBezTo>
                    <a:pt x="20386" y="6078"/>
                    <a:pt x="20373" y="6088"/>
                    <a:pt x="20360" y="6099"/>
                  </a:cubicBezTo>
                  <a:cubicBezTo>
                    <a:pt x="20095" y="6308"/>
                    <a:pt x="19847" y="6535"/>
                    <a:pt x="19620" y="6777"/>
                  </a:cubicBezTo>
                  <a:cubicBezTo>
                    <a:pt x="19165" y="7260"/>
                    <a:pt x="18791" y="7804"/>
                    <a:pt x="18518" y="8385"/>
                  </a:cubicBezTo>
                  <a:cubicBezTo>
                    <a:pt x="17966" y="9547"/>
                    <a:pt x="17830" y="10862"/>
                    <a:pt x="18148" y="12094"/>
                  </a:cubicBezTo>
                  <a:cubicBezTo>
                    <a:pt x="18460" y="13326"/>
                    <a:pt x="19211" y="14457"/>
                    <a:pt x="20241" y="15317"/>
                  </a:cubicBezTo>
                  <a:cubicBezTo>
                    <a:pt x="20296" y="15363"/>
                    <a:pt x="20351" y="15408"/>
                    <a:pt x="20406" y="15453"/>
                  </a:cubicBezTo>
                  <a:cubicBezTo>
                    <a:pt x="20424" y="15469"/>
                    <a:pt x="20433" y="15482"/>
                    <a:pt x="20440" y="15495"/>
                  </a:cubicBezTo>
                  <a:cubicBezTo>
                    <a:pt x="20451" y="15518"/>
                    <a:pt x="20457" y="15552"/>
                    <a:pt x="20440" y="15604"/>
                  </a:cubicBezTo>
                  <a:cubicBezTo>
                    <a:pt x="20424" y="15654"/>
                    <a:pt x="20383" y="15712"/>
                    <a:pt x="20336" y="15749"/>
                  </a:cubicBezTo>
                  <a:cubicBezTo>
                    <a:pt x="20287" y="15787"/>
                    <a:pt x="20242" y="15800"/>
                    <a:pt x="20216" y="15801"/>
                  </a:cubicBezTo>
                  <a:cubicBezTo>
                    <a:pt x="20209" y="15801"/>
                    <a:pt x="20160" y="15792"/>
                    <a:pt x="20160" y="15791"/>
                  </a:cubicBezTo>
                  <a:cubicBezTo>
                    <a:pt x="20156" y="15791"/>
                    <a:pt x="20001" y="15746"/>
                    <a:pt x="19916" y="15723"/>
                  </a:cubicBezTo>
                  <a:cubicBezTo>
                    <a:pt x="19745" y="15679"/>
                    <a:pt x="19572" y="15640"/>
                    <a:pt x="19398" y="15607"/>
                  </a:cubicBezTo>
                  <a:cubicBezTo>
                    <a:pt x="19050" y="15540"/>
                    <a:pt x="18696" y="15496"/>
                    <a:pt x="18340" y="15477"/>
                  </a:cubicBezTo>
                  <a:cubicBezTo>
                    <a:pt x="16917" y="15396"/>
                    <a:pt x="15466" y="15708"/>
                    <a:pt x="14247" y="16365"/>
                  </a:cubicBezTo>
                  <a:cubicBezTo>
                    <a:pt x="13022" y="17018"/>
                    <a:pt x="12047" y="18016"/>
                    <a:pt x="11472" y="19165"/>
                  </a:cubicBezTo>
                  <a:cubicBezTo>
                    <a:pt x="11327" y="19452"/>
                    <a:pt x="11207" y="19748"/>
                    <a:pt x="11111" y="20050"/>
                  </a:cubicBezTo>
                  <a:cubicBezTo>
                    <a:pt x="11087" y="20126"/>
                    <a:pt x="11065" y="20202"/>
                    <a:pt x="11044" y="20278"/>
                  </a:cubicBezTo>
                  <a:cubicBezTo>
                    <a:pt x="11024" y="20350"/>
                    <a:pt x="11000" y="20449"/>
                    <a:pt x="10990" y="20490"/>
                  </a:cubicBezTo>
                  <a:cubicBezTo>
                    <a:pt x="10982" y="20518"/>
                    <a:pt x="10965" y="20545"/>
                    <a:pt x="10918" y="20576"/>
                  </a:cubicBezTo>
                  <a:cubicBezTo>
                    <a:pt x="10873" y="20606"/>
                    <a:pt x="10802" y="20629"/>
                    <a:pt x="10738" y="20632"/>
                  </a:cubicBezTo>
                  <a:cubicBezTo>
                    <a:pt x="10672" y="20636"/>
                    <a:pt x="10624" y="20621"/>
                    <a:pt x="10602" y="20607"/>
                  </a:cubicBezTo>
                  <a:cubicBezTo>
                    <a:pt x="10581" y="20594"/>
                    <a:pt x="10560" y="20574"/>
                    <a:pt x="10543" y="20522"/>
                  </a:cubicBezTo>
                  <a:cubicBezTo>
                    <a:pt x="10543" y="20519"/>
                    <a:pt x="10537" y="20497"/>
                    <a:pt x="10535" y="20489"/>
                  </a:cubicBezTo>
                  <a:cubicBezTo>
                    <a:pt x="10531" y="20473"/>
                    <a:pt x="10527" y="20457"/>
                    <a:pt x="10524" y="20441"/>
                  </a:cubicBezTo>
                  <a:cubicBezTo>
                    <a:pt x="10514" y="20402"/>
                    <a:pt x="10505" y="20364"/>
                    <a:pt x="10496" y="20325"/>
                  </a:cubicBezTo>
                  <a:cubicBezTo>
                    <a:pt x="10477" y="20248"/>
                    <a:pt x="10455" y="20172"/>
                    <a:pt x="10433" y="20095"/>
                  </a:cubicBezTo>
                  <a:cubicBezTo>
                    <a:pt x="10071" y="18874"/>
                    <a:pt x="9269" y="17762"/>
                    <a:pt x="8178" y="16951"/>
                  </a:cubicBezTo>
                  <a:cubicBezTo>
                    <a:pt x="7091" y="16135"/>
                    <a:pt x="5713" y="15624"/>
                    <a:pt x="4292" y="15510"/>
                  </a:cubicBezTo>
                  <a:cubicBezTo>
                    <a:pt x="3582" y="15452"/>
                    <a:pt x="2863" y="15490"/>
                    <a:pt x="2166" y="15619"/>
                  </a:cubicBezTo>
                  <a:cubicBezTo>
                    <a:pt x="1991" y="15652"/>
                    <a:pt x="1818" y="15690"/>
                    <a:pt x="1647" y="15733"/>
                  </a:cubicBezTo>
                  <a:cubicBezTo>
                    <a:pt x="1604" y="15744"/>
                    <a:pt x="1562" y="15755"/>
                    <a:pt x="1519" y="15767"/>
                  </a:cubicBezTo>
                  <a:cubicBezTo>
                    <a:pt x="1385" y="15804"/>
                    <a:pt x="1250" y="15804"/>
                    <a:pt x="1168" y="15678"/>
                  </a:cubicBezTo>
                  <a:cubicBezTo>
                    <a:pt x="1062" y="15517"/>
                    <a:pt x="1174" y="15420"/>
                    <a:pt x="1197" y="15401"/>
                  </a:cubicBezTo>
                  <a:cubicBezTo>
                    <a:pt x="1229" y="15374"/>
                    <a:pt x="1262" y="15348"/>
                    <a:pt x="1294" y="15321"/>
                  </a:cubicBezTo>
                  <a:cubicBezTo>
                    <a:pt x="1552" y="15104"/>
                    <a:pt x="1793" y="14871"/>
                    <a:pt x="2012" y="14623"/>
                  </a:cubicBezTo>
                  <a:cubicBezTo>
                    <a:pt x="2450" y="14128"/>
                    <a:pt x="2805" y="13574"/>
                    <a:pt x="3058" y="12986"/>
                  </a:cubicBezTo>
                  <a:cubicBezTo>
                    <a:pt x="3570" y="11809"/>
                    <a:pt x="3690" y="10517"/>
                    <a:pt x="3374" y="9322"/>
                  </a:cubicBezTo>
                  <a:cubicBezTo>
                    <a:pt x="3218" y="8724"/>
                    <a:pt x="2955" y="8149"/>
                    <a:pt x="2595" y="7621"/>
                  </a:cubicBezTo>
                  <a:cubicBezTo>
                    <a:pt x="2236" y="7095"/>
                    <a:pt x="1772" y="6612"/>
                    <a:pt x="1237" y="6204"/>
                  </a:cubicBezTo>
                  <a:cubicBezTo>
                    <a:pt x="1179" y="6263"/>
                    <a:pt x="1121" y="6321"/>
                    <a:pt x="1062" y="6380"/>
                  </a:cubicBezTo>
                  <a:cubicBezTo>
                    <a:pt x="1004" y="6439"/>
                    <a:pt x="946" y="6498"/>
                    <a:pt x="888" y="6557"/>
                  </a:cubicBezTo>
                  <a:cubicBezTo>
                    <a:pt x="829" y="6615"/>
                    <a:pt x="771" y="6674"/>
                    <a:pt x="713" y="6733"/>
                  </a:cubicBezTo>
                  <a:cubicBezTo>
                    <a:pt x="655" y="6791"/>
                    <a:pt x="596" y="6850"/>
                    <a:pt x="538" y="6909"/>
                  </a:cubicBezTo>
                  <a:close/>
                </a:path>
              </a:pathLst>
            </a:custGeom>
            <a:solidFill>
              <a:schemeClr val="accent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5" name="Freeform: Shape 5"/>
            <p:cNvSpPr/>
            <p:nvPr/>
          </p:nvSpPr>
          <p:spPr>
            <a:xfrm>
              <a:off x="6364576" y="1406704"/>
              <a:ext cx="1333476" cy="133348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7" name="Freeform: Shape 8"/>
            <p:cNvSpPr/>
            <p:nvPr/>
          </p:nvSpPr>
          <p:spPr>
            <a:xfrm>
              <a:off x="7269812" y="2969182"/>
              <a:ext cx="1333464" cy="133350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9" name="Freeform: Shape 11"/>
            <p:cNvSpPr/>
            <p:nvPr/>
          </p:nvSpPr>
          <p:spPr>
            <a:xfrm>
              <a:off x="6364576" y="4583541"/>
              <a:ext cx="1333515" cy="1333500"/>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1" name="Freeform: Shape 14"/>
            <p:cNvSpPr/>
            <p:nvPr/>
          </p:nvSpPr>
          <p:spPr>
            <a:xfrm>
              <a:off x="4502298" y="4574263"/>
              <a:ext cx="1333464" cy="133348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3" name="Freeform: Shape 17"/>
            <p:cNvSpPr/>
            <p:nvPr/>
          </p:nvSpPr>
          <p:spPr>
            <a:xfrm>
              <a:off x="4493909" y="1375383"/>
              <a:ext cx="1333486" cy="1333525"/>
            </a:xfrm>
            <a:custGeom>
              <a:avLst/>
              <a:gdLst/>
              <a:ahLst/>
              <a:cxnLst>
                <a:cxn ang="0">
                  <a:pos x="wd2" y="hd2"/>
                </a:cxn>
                <a:cxn ang="5400000">
                  <a:pos x="wd2" y="hd2"/>
                </a:cxn>
                <a:cxn ang="10800000">
                  <a:pos x="wd2" y="hd2"/>
                </a:cxn>
                <a:cxn ang="16200000">
                  <a:pos x="wd2" y="hd2"/>
                </a:cxn>
              </a:cxnLst>
              <a:rect l="0" t="0" r="r" b="b"/>
              <a:pathLst>
                <a:path w="19806" h="19807" extrusionOk="0">
                  <a:moveTo>
                    <a:pt x="11898" y="19602"/>
                  </a:moveTo>
                  <a:cubicBezTo>
                    <a:pt x="6542" y="20703"/>
                    <a:pt x="1307" y="17255"/>
                    <a:pt x="205" y="11898"/>
                  </a:cubicBezTo>
                  <a:cubicBezTo>
                    <a:pt x="-897" y="6542"/>
                    <a:pt x="2552" y="1307"/>
                    <a:pt x="7908" y="205"/>
                  </a:cubicBezTo>
                  <a:cubicBezTo>
                    <a:pt x="13261" y="-897"/>
                    <a:pt x="18494" y="2548"/>
                    <a:pt x="19599" y="7899"/>
                  </a:cubicBezTo>
                  <a:cubicBezTo>
                    <a:pt x="19600" y="7902"/>
                    <a:pt x="19600" y="7904"/>
                    <a:pt x="19601" y="7908"/>
                  </a:cubicBezTo>
                  <a:cubicBezTo>
                    <a:pt x="20703" y="13264"/>
                    <a:pt x="17254" y="18500"/>
                    <a:pt x="11898" y="19602"/>
                  </a:cubicBezTo>
                  <a:close/>
                </a:path>
              </a:pathLst>
            </a:custGeom>
            <a:solidFill>
              <a:schemeClr val="accent1"/>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5" name="Freeform: Shape 20"/>
            <p:cNvSpPr/>
            <p:nvPr/>
          </p:nvSpPr>
          <p:spPr>
            <a:xfrm>
              <a:off x="3567606" y="2982648"/>
              <a:ext cx="1333514" cy="1333489"/>
            </a:xfrm>
            <a:custGeom>
              <a:avLst/>
              <a:gdLst/>
              <a:ahLst/>
              <a:cxnLst>
                <a:cxn ang="0">
                  <a:pos x="wd2" y="hd2"/>
                </a:cxn>
                <a:cxn ang="5400000">
                  <a:pos x="wd2" y="hd2"/>
                </a:cxn>
                <a:cxn ang="10800000">
                  <a:pos x="wd2" y="hd2"/>
                </a:cxn>
                <a:cxn ang="16200000">
                  <a:pos x="wd2" y="hd2"/>
                </a:cxn>
              </a:cxnLst>
              <a:rect l="0" t="0" r="r" b="b"/>
              <a:pathLst>
                <a:path w="19807" h="19807" extrusionOk="0">
                  <a:moveTo>
                    <a:pt x="11898" y="19602"/>
                  </a:moveTo>
                  <a:cubicBezTo>
                    <a:pt x="6542" y="20704"/>
                    <a:pt x="1306" y="17256"/>
                    <a:pt x="204" y="11899"/>
                  </a:cubicBezTo>
                  <a:cubicBezTo>
                    <a:pt x="-897" y="6542"/>
                    <a:pt x="2552" y="1307"/>
                    <a:pt x="7907" y="205"/>
                  </a:cubicBezTo>
                  <a:cubicBezTo>
                    <a:pt x="13261" y="-896"/>
                    <a:pt x="18494" y="2549"/>
                    <a:pt x="19599" y="7900"/>
                  </a:cubicBezTo>
                  <a:cubicBezTo>
                    <a:pt x="19600" y="7903"/>
                    <a:pt x="19600" y="7905"/>
                    <a:pt x="19601" y="7908"/>
                  </a:cubicBezTo>
                  <a:cubicBezTo>
                    <a:pt x="20703" y="13264"/>
                    <a:pt x="17254" y="18500"/>
                    <a:pt x="11898" y="19602"/>
                  </a:cubicBezTo>
                  <a:close/>
                </a:path>
              </a:pathLst>
            </a:custGeom>
            <a:solidFill>
              <a:schemeClr val="accent2"/>
            </a:solidFill>
            <a:ln w="12700" cap="flat">
              <a:noFill/>
              <a:miter lim="4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Elsie"/>
                <a:cs typeface="Elsie" panose="02000000000000000000" charset="0"/>
              </a:endParaRPr>
            </a:p>
          </p:txBody>
        </p:sp>
        <p:sp>
          <p:nvSpPr>
            <p:cNvPr id="17" name="TextBox 22"/>
            <p:cNvSpPr txBox="1"/>
            <p:nvPr/>
          </p:nvSpPr>
          <p:spPr>
            <a:xfrm>
              <a:off x="5279802" y="3148491"/>
              <a:ext cx="1604821" cy="886075"/>
            </a:xfrm>
            <a:prstGeom prst="rect">
              <a:avLst/>
            </a:prstGeom>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sp>
        <p:nvSpPr>
          <p:cNvPr id="22" name="Text Placeholder 10"/>
          <p:cNvSpPr txBox="1"/>
          <p:nvPr/>
        </p:nvSpPr>
        <p:spPr>
          <a:xfrm>
            <a:off x="1899537" y="1198252"/>
            <a:ext cx="1163686" cy="44699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1"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Nhẹ</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23" name="Text Placeholder 10"/>
          <p:cNvSpPr txBox="1"/>
          <p:nvPr/>
        </p:nvSpPr>
        <p:spPr>
          <a:xfrm>
            <a:off x="662236" y="2666164"/>
            <a:ext cx="1522850" cy="3511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Cách</a:t>
            </a:r>
            <a:r>
              <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nhiệt</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2" name="Text Placeholder 10"/>
          <p:cNvSpPr txBox="1"/>
          <p:nvPr/>
        </p:nvSpPr>
        <p:spPr>
          <a:xfrm>
            <a:off x="7018870" y="2667349"/>
            <a:ext cx="1236140" cy="4157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Cách</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điện</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5" name="Text Placeholder 10"/>
          <p:cNvSpPr txBox="1"/>
          <p:nvPr/>
        </p:nvSpPr>
        <p:spPr>
          <a:xfrm>
            <a:off x="6180669" y="1160807"/>
            <a:ext cx="838201" cy="39119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Bền</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29" name="文本框 23">
            <a:extLst>
              <a:ext uri="{FF2B5EF4-FFF2-40B4-BE49-F238E27FC236}">
                <a16:creationId xmlns:a16="http://schemas.microsoft.com/office/drawing/2014/main" id="{F69F4BAE-5678-4A2A-8422-06201661385A}"/>
              </a:ext>
            </a:extLst>
          </p:cNvPr>
          <p:cNvSpPr txBox="1"/>
          <p:nvPr/>
        </p:nvSpPr>
        <p:spPr>
          <a:xfrm>
            <a:off x="2465031" y="223922"/>
            <a:ext cx="40881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rPr>
              <a:t>TÍNH CHẤT CỦA CHẤT DẺO</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Elsie" panose="02000000000000000000" charset="0"/>
              <a:ea typeface="Elsie" panose="02000000000000000000" charset="0"/>
              <a:cs typeface="Elsie" panose="02000000000000000000" charset="0"/>
            </a:endParaRPr>
          </a:p>
        </p:txBody>
      </p:sp>
      <p:sp>
        <p:nvSpPr>
          <p:cNvPr id="30" name="Text Placeholder 10">
            <a:extLst>
              <a:ext uri="{FF2B5EF4-FFF2-40B4-BE49-F238E27FC236}">
                <a16:creationId xmlns:a16="http://schemas.microsoft.com/office/drawing/2014/main" id="{E72BBD35-18D9-4E9B-AF87-598F032F85C1}"/>
              </a:ext>
            </a:extLst>
          </p:cNvPr>
          <p:cNvSpPr txBox="1"/>
          <p:nvPr/>
        </p:nvSpPr>
        <p:spPr>
          <a:xfrm>
            <a:off x="1514541" y="4211473"/>
            <a:ext cx="1522850" cy="4055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Dễ</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gia</a:t>
            </a:r>
            <a:r>
              <a:rPr kumimoji="0" lang="en-US"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rPr>
              <a:t> </a:t>
            </a:r>
            <a:r>
              <a:rPr kumimoji="0" lang="en-US"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công</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8" name="Text Placeholder 10">
            <a:extLst>
              <a:ext uri="{FF2B5EF4-FFF2-40B4-BE49-F238E27FC236}">
                <a16:creationId xmlns:a16="http://schemas.microsoft.com/office/drawing/2014/main" id="{4078C2B6-47C1-4BD4-B909-162B182D0BD2}"/>
              </a:ext>
            </a:extLst>
          </p:cNvPr>
          <p:cNvSpPr txBox="1"/>
          <p:nvPr/>
        </p:nvSpPr>
        <p:spPr>
          <a:xfrm>
            <a:off x="6056899" y="4206374"/>
            <a:ext cx="1043414" cy="4157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1" i="0" u="none" strike="noStrike" kern="1200" cap="none" spc="0" normalizeH="0" baseline="0" noProof="0" dirty="0" err="1">
                <a:ln>
                  <a:noFill/>
                </a:ln>
                <a:solidFill>
                  <a:srgbClr val="000000">
                    <a:lumMod val="95000"/>
                    <a:lumOff val="5000"/>
                  </a:srgbClr>
                </a:solidFill>
                <a:effectLst/>
                <a:uLnTx/>
                <a:uFillTx/>
                <a:latin typeface="Elsie" panose="02000000000000000000" charset="0"/>
                <a:cs typeface="Elsie" panose="02000000000000000000" charset="0"/>
              </a:rPr>
              <a:t>Dẻo</a:t>
            </a:r>
            <a:endParaRPr kumimoji="0" lang="en-US" altLang="id-ID" sz="2000" b="1"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pic>
        <p:nvPicPr>
          <p:cNvPr id="1026" name="Picture 2" descr="Màng bọc thực phẩm có an toàn không? Cách chọn thế nào?">
            <a:extLst>
              <a:ext uri="{FF2B5EF4-FFF2-40B4-BE49-F238E27FC236}">
                <a16:creationId xmlns:a16="http://schemas.microsoft.com/office/drawing/2014/main" id="{DA6D4B42-F6C4-45B4-A656-24683F8B05D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67" r="20067"/>
          <a:stretch/>
        </p:blipFill>
        <p:spPr bwMode="auto">
          <a:xfrm>
            <a:off x="4892153" y="816394"/>
            <a:ext cx="1185747" cy="1185747"/>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Dép nhựa siêu nhẹ E8SLI001H">
            <a:extLst>
              <a:ext uri="{FF2B5EF4-FFF2-40B4-BE49-F238E27FC236}">
                <a16:creationId xmlns:a16="http://schemas.microsoft.com/office/drawing/2014/main" id="{B8DA4098-2E19-408F-AF7F-CE2F67EFD4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14945" y="790382"/>
            <a:ext cx="1169353" cy="1169353"/>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Găng Tay Chịu Nhiệt CHÍNH HÃNG giá tốt nhất HCM – GARAN">
            <a:extLst>
              <a:ext uri="{FF2B5EF4-FFF2-40B4-BE49-F238E27FC236}">
                <a16:creationId xmlns:a16="http://schemas.microsoft.com/office/drawing/2014/main" id="{C821A1FE-98C2-4FDE-BCDC-5E90D5D9D1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2419" y="2288470"/>
            <a:ext cx="1213211" cy="1213211"/>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Cấp Chứng Nhận Ruột Dẫn Của Cáp Cách Điện Theo TCVN 6612:2007">
            <a:extLst>
              <a:ext uri="{FF2B5EF4-FFF2-40B4-BE49-F238E27FC236}">
                <a16:creationId xmlns:a16="http://schemas.microsoft.com/office/drawing/2014/main" id="{F8DD204D-7AC3-4026-B765-F1FA6E20E2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389" r="22945"/>
          <a:stretch/>
        </p:blipFill>
        <p:spPr bwMode="auto">
          <a:xfrm>
            <a:off x="5757790" y="2284321"/>
            <a:ext cx="1181815" cy="1181815"/>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Gia công chi tiết nhựa – Gia công linh kiện nhựa - Công ty TNHH Sản xuất và  thương mại Thuận Hòa">
            <a:extLst>
              <a:ext uri="{FF2B5EF4-FFF2-40B4-BE49-F238E27FC236}">
                <a16:creationId xmlns:a16="http://schemas.microsoft.com/office/drawing/2014/main" id="{30C6720B-5D04-4BF7-8C5A-2C87945975E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157" r="5549"/>
          <a:stretch/>
        </p:blipFill>
        <p:spPr bwMode="auto">
          <a:xfrm>
            <a:off x="3094944" y="3805959"/>
            <a:ext cx="1216589" cy="1216589"/>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descr="Thước Kẻ Dẻo, Nhựa Cho Học Sinh Deli 20cm,30cm - Hàng Công Ty - Thước đo  các loại | DienMayHoangNgan.com">
            <a:extLst>
              <a:ext uri="{FF2B5EF4-FFF2-40B4-BE49-F238E27FC236}">
                <a16:creationId xmlns:a16="http://schemas.microsoft.com/office/drawing/2014/main" id="{D02B824C-589B-4FC4-8521-BA75A0309E9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876876" y="3830407"/>
            <a:ext cx="1190134" cy="1190134"/>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35F3B0-9896-4D25-A843-8494F1C86EDA}"/>
              </a:ext>
            </a:extLst>
          </p:cNvPr>
          <p:cNvSpPr txBox="1"/>
          <p:nvPr/>
        </p:nvSpPr>
        <p:spPr>
          <a:xfrm>
            <a:off x="3877962" y="2543675"/>
            <a:ext cx="13886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Elsie"/>
                <a:cs typeface="+mn-cs"/>
              </a:rPr>
              <a:t>PE, PP, PVC, PVA, PMM, PS, PPF, Teflon</a:t>
            </a:r>
          </a:p>
        </p:txBody>
      </p:sp>
      <p:grpSp>
        <p:nvGrpSpPr>
          <p:cNvPr id="6" name="Group 5">
            <a:extLst>
              <a:ext uri="{FF2B5EF4-FFF2-40B4-BE49-F238E27FC236}">
                <a16:creationId xmlns:a16="http://schemas.microsoft.com/office/drawing/2014/main" id="{DD05DE5E-EFD7-8A46-0462-E79DE147A645}"/>
              </a:ext>
            </a:extLst>
          </p:cNvPr>
          <p:cNvGrpSpPr/>
          <p:nvPr/>
        </p:nvGrpSpPr>
        <p:grpSpPr>
          <a:xfrm>
            <a:off x="162027" y="139412"/>
            <a:ext cx="1800022" cy="484909"/>
            <a:chOff x="170001" y="56833"/>
            <a:chExt cx="1576199" cy="424613"/>
          </a:xfrm>
        </p:grpSpPr>
        <p:sp>
          <p:nvSpPr>
            <p:cNvPr id="8" name="Google Shape;3441;p47">
              <a:extLst>
                <a:ext uri="{FF2B5EF4-FFF2-40B4-BE49-F238E27FC236}">
                  <a16:creationId xmlns:a16="http://schemas.microsoft.com/office/drawing/2014/main" id="{11BC5AD9-F634-CEC7-C36D-0F3E8542E59D}"/>
                </a:ext>
              </a:extLst>
            </p:cNvPr>
            <p:cNvSpPr txBox="1">
              <a:spLocks/>
            </p:cNvSpPr>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10" name="Group 9">
              <a:extLst>
                <a:ext uri="{FF2B5EF4-FFF2-40B4-BE49-F238E27FC236}">
                  <a16:creationId xmlns:a16="http://schemas.microsoft.com/office/drawing/2014/main" id="{D4299E62-70B5-3BD5-BEDF-525B541584C2}"/>
                </a:ext>
              </a:extLst>
            </p:cNvPr>
            <p:cNvGrpSpPr/>
            <p:nvPr/>
          </p:nvGrpSpPr>
          <p:grpSpPr>
            <a:xfrm>
              <a:off x="170001" y="76831"/>
              <a:ext cx="529942" cy="404615"/>
              <a:chOff x="1302845" y="820686"/>
              <a:chExt cx="2249701" cy="1717668"/>
            </a:xfrm>
          </p:grpSpPr>
          <p:sp>
            <p:nvSpPr>
              <p:cNvPr id="12" name="Google Shape;3481;p50">
                <a:extLst>
                  <a:ext uri="{FF2B5EF4-FFF2-40B4-BE49-F238E27FC236}">
                    <a16:creationId xmlns:a16="http://schemas.microsoft.com/office/drawing/2014/main" id="{32A943F5-F53E-2543-0AB8-7B5815E2D274}"/>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4" name="Google Shape;3483;p50">
                <a:extLst>
                  <a:ext uri="{FF2B5EF4-FFF2-40B4-BE49-F238E27FC236}">
                    <a16:creationId xmlns:a16="http://schemas.microsoft.com/office/drawing/2014/main" id="{B3DC2252-0B16-7267-BA24-19D24123A825}"/>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IV.1</a:t>
                </a:r>
              </a:p>
            </p:txBody>
          </p:sp>
        </p:gr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1000"/>
                                        <p:tgtEl>
                                          <p:spTgt spid="32"/>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2" grpId="0"/>
      <p:bldP spid="35" grpId="0"/>
      <p:bldP spid="29" grpId="0"/>
      <p:bldP spid="30"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421459" y="1538160"/>
            <a:ext cx="4080440" cy="2308324"/>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Cần chú ý điều gì khi sử dụng các đồ dùng bằng chất dẻo? Giải thích</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32140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227792" y="703166"/>
            <a:ext cx="6516854" cy="416204"/>
          </a:xfrm>
          <a:prstGeom prst="rect">
            <a:avLst/>
          </a:prstGeom>
          <a:noFill/>
        </p:spPr>
        <p:txBody>
          <a:bodyPr wrap="square">
            <a:spAutoFit/>
          </a:bodyPr>
          <a:lstStyle/>
          <a:p>
            <a:pPr>
              <a:lnSpc>
                <a:spcPct val="115000"/>
              </a:lnSpc>
              <a:spcAft>
                <a:spcPts val="300"/>
              </a:spcAft>
            </a:pPr>
            <a:r>
              <a:rPr lang="en-US" sz="2000" dirty="0" err="1">
                <a:solidFill>
                  <a:srgbClr val="2B2928"/>
                </a:solidFill>
                <a:latin typeface="Arial" panose="020B0604020202020204" pitchFamily="34" charset="0"/>
                <a:ea typeface="Times New Roman" panose="02020603050405020304" pitchFamily="18" charset="0"/>
              </a:rPr>
              <a:t>Thực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hiện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theo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hướng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dẫn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của</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nhà</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sản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xuất</a:t>
            </a:r>
            <a:endParaRPr lang="en-US" sz="2000" dirty="0">
              <a:solidFill>
                <a:srgbClr val="2B2928"/>
              </a:solidFill>
              <a:effectLst/>
              <a:latin typeface="Arial" panose="020B0604020202020204" pitchFamily="34" charset="0"/>
              <a:ea typeface="Times New Roman" panose="02020603050405020304" pitchFamily="18" charset="0"/>
            </a:endParaRPr>
          </a:p>
        </p:txBody>
      </p:sp>
      <p:grpSp>
        <p:nvGrpSpPr>
          <p:cNvPr id="3" name="Group 2">
            <a:extLst>
              <a:ext uri="{FF2B5EF4-FFF2-40B4-BE49-F238E27FC236}">
                <a16:creationId xmlns:a16="http://schemas.microsoft.com/office/drawing/2014/main" id="{89A56F73-EC93-2778-2343-BE5D3A530CB5}"/>
              </a:ext>
            </a:extLst>
          </p:cNvPr>
          <p:cNvGrpSpPr/>
          <p:nvPr/>
        </p:nvGrpSpPr>
        <p:grpSpPr>
          <a:xfrm>
            <a:off x="162027" y="139412"/>
            <a:ext cx="1800022" cy="484909"/>
            <a:chOff x="170001" y="56833"/>
            <a:chExt cx="1576199" cy="424613"/>
          </a:xfrm>
        </p:grpSpPr>
        <p:sp>
          <p:nvSpPr>
            <p:cNvPr id="8" name="Google Shape;3441;p47">
              <a:extLst>
                <a:ext uri="{FF2B5EF4-FFF2-40B4-BE49-F238E27FC236}">
                  <a16:creationId xmlns:a16="http://schemas.microsoft.com/office/drawing/2014/main" id="{750C042A-1EC7-A3F3-5804-EB9E606129F7}"/>
                </a:ext>
              </a:extLst>
            </p:cNvPr>
            <p:cNvSpPr txBox="1">
              <a:spLocks/>
            </p:cNvSpPr>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9" name="Group 8">
              <a:extLst>
                <a:ext uri="{FF2B5EF4-FFF2-40B4-BE49-F238E27FC236}">
                  <a16:creationId xmlns:a16="http://schemas.microsoft.com/office/drawing/2014/main" id="{FDDA0F71-7BF7-5077-BA75-6B127DA43E57}"/>
                </a:ext>
              </a:extLst>
            </p:cNvPr>
            <p:cNvGrpSpPr/>
            <p:nvPr/>
          </p:nvGrpSpPr>
          <p:grpSpPr>
            <a:xfrm>
              <a:off x="170001" y="76831"/>
              <a:ext cx="529942" cy="404615"/>
              <a:chOff x="1302845" y="820686"/>
              <a:chExt cx="2249701" cy="1717668"/>
            </a:xfrm>
          </p:grpSpPr>
          <p:sp>
            <p:nvSpPr>
              <p:cNvPr id="11" name="Google Shape;3481;p50">
                <a:extLst>
                  <a:ext uri="{FF2B5EF4-FFF2-40B4-BE49-F238E27FC236}">
                    <a16:creationId xmlns:a16="http://schemas.microsoft.com/office/drawing/2014/main" id="{7E60CB69-191A-A341-8351-A7F8CFB32842}"/>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a:extLst>
                  <a:ext uri="{FF2B5EF4-FFF2-40B4-BE49-F238E27FC236}">
                    <a16:creationId xmlns:a16="http://schemas.microsoft.com/office/drawing/2014/main" id="{76DA0F12-5A58-5E6B-61E3-DD625A977CD7}"/>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IV.1</a:t>
                </a:r>
              </a:p>
            </p:txBody>
          </p:sp>
        </p:grpSp>
      </p:grpSp>
      <p:pic>
        <p:nvPicPr>
          <p:cNvPr id="19" name="Picture 18" descr="Những ký hiệu trên đồ nhựa cần biết trong đời sống">
            <a:extLst>
              <a:ext uri="{FF2B5EF4-FFF2-40B4-BE49-F238E27FC236}">
                <a16:creationId xmlns:a16="http://schemas.microsoft.com/office/drawing/2014/main" id="{4F6AF12F-7E9F-0A18-6230-A1F8A87D1E17}"/>
              </a:ext>
            </a:extLst>
          </p:cNvPr>
          <p:cNvPicPr>
            <a:picLocks noChangeAspect="1"/>
          </p:cNvPicPr>
          <p:nvPr/>
        </p:nvPicPr>
        <p:blipFill rotWithShape="1">
          <a:blip r:embed="rId2">
            <a:extLst>
              <a:ext uri="{28A0092B-C50C-407E-A947-70E740481C1C}">
                <a14:useLocalDpi xmlns:a14="http://schemas.microsoft.com/office/drawing/2010/main" val="0"/>
              </a:ext>
            </a:extLst>
          </a:blip>
          <a:srcRect t="17056"/>
          <a:stretch/>
        </p:blipFill>
        <p:spPr bwMode="auto">
          <a:xfrm>
            <a:off x="1962049" y="1198212"/>
            <a:ext cx="5769463" cy="3727695"/>
          </a:xfrm>
          <a:prstGeom prst="rect">
            <a:avLst/>
          </a:prstGeom>
          <a:noFill/>
          <a:ln>
            <a:noFill/>
          </a:ln>
          <a:extLst>
            <a:ext uri="{53640926-AAD7-44D8-BBD7-CCE9431645EC}">
              <a14:shadowObscured xmlns:a14="http://schemas.microsoft.com/office/drawing/2010/main"/>
            </a:ext>
          </a:extLst>
        </p:spPr>
      </p:pic>
      <p:pic>
        <p:nvPicPr>
          <p:cNvPr id="5125" name="Picture 9" descr="Giải mã ý nghĩa các ký hiệu thường gặp trên đồ nhựa">
            <a:extLst>
              <a:ext uri="{FF2B5EF4-FFF2-40B4-BE49-F238E27FC236}">
                <a16:creationId xmlns:a16="http://schemas.microsoft.com/office/drawing/2014/main" id="{BBB612E1-062D-C256-0D53-CF5F3B8D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8" descr="Giải mã ý nghĩa các ký hiệu thường gặp trên đồ nhựa">
            <a:extLst>
              <a:ext uri="{FF2B5EF4-FFF2-40B4-BE49-F238E27FC236}">
                <a16:creationId xmlns:a16="http://schemas.microsoft.com/office/drawing/2014/main" id="{DA76BF0C-51A1-90FA-EEDF-A1C37DC25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3725"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7" descr="Giải mã ý nghĩa các ký hiệu thường gặp trên đồ nhựa">
            <a:extLst>
              <a:ext uri="{FF2B5EF4-FFF2-40B4-BE49-F238E27FC236}">
                <a16:creationId xmlns:a16="http://schemas.microsoft.com/office/drawing/2014/main" id="{1FD59B97-5B5D-219B-1662-E27F92B7C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1500"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0" descr="Giải mã ý nghĩa các ký hiệu thường gặp trên đồ nhựa">
            <a:extLst>
              <a:ext uri="{FF2B5EF4-FFF2-40B4-BE49-F238E27FC236}">
                <a16:creationId xmlns:a16="http://schemas.microsoft.com/office/drawing/2014/main" id="{7EF949D4-9C5B-5599-8E0F-BF703117BA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93725" cy="563563"/>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1" descr="Giải Mã Ký Hiệu Nhựa Trên Các Sản Phẩm Đồ Nhựa Thường Gặp Nhất | Mogi.vn">
            <a:extLst>
              <a:ext uri="{FF2B5EF4-FFF2-40B4-BE49-F238E27FC236}">
                <a16:creationId xmlns:a16="http://schemas.microsoft.com/office/drawing/2014/main" id="{59A76F48-3C36-3571-A5E7-ED5E8C3BA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7608" t="7584" r="25124" b="22752"/>
          <a:stretch>
            <a:fillRect/>
          </a:stretch>
        </p:blipFill>
        <p:spPr bwMode="auto">
          <a:xfrm>
            <a:off x="0" y="0"/>
            <a:ext cx="693738" cy="61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2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264963" y="1669571"/>
            <a:ext cx="3490562" cy="2185919"/>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000">
                <a:solidFill>
                  <a:srgbClr val="2B2928"/>
                </a:solidFill>
                <a:latin typeface="Arial" panose="020B0604020202020204" pitchFamily="34" charset="0"/>
                <a:ea typeface="Times New Roman" panose="02020603050405020304" pitchFamily="18" charset="0"/>
              </a:defRPr>
            </a:lvl1pPr>
          </a:lstStyle>
          <a:p>
            <a:r>
              <a:rPr lang="en-US" dirty="0" err="1"/>
              <a:t>Không</a:t>
            </a:r>
            <a:r>
              <a:rPr lang="en-US" dirty="0"/>
              <a:t> </a:t>
            </a:r>
            <a:r>
              <a:rPr lang="en-US" dirty="0" err="1"/>
              <a:t>để</a:t>
            </a:r>
            <a:r>
              <a:rPr lang="en-US" dirty="0"/>
              <a:t> </a:t>
            </a:r>
            <a:r>
              <a:rPr lang="en-US" dirty="0" err="1"/>
              <a:t>các</a:t>
            </a:r>
            <a:r>
              <a:rPr lang="en-US" dirty="0"/>
              <a:t> </a:t>
            </a:r>
            <a:r>
              <a:rPr lang="en-US" dirty="0" err="1"/>
              <a:t>vật</a:t>
            </a:r>
            <a:r>
              <a:rPr lang="en-US" dirty="0"/>
              <a:t> </a:t>
            </a:r>
            <a:r>
              <a:rPr lang="en-US" dirty="0" err="1"/>
              <a:t>dụng</a:t>
            </a:r>
            <a:r>
              <a:rPr lang="en-US" dirty="0"/>
              <a:t> </a:t>
            </a:r>
            <a:r>
              <a:rPr lang="en-US" dirty="0" err="1"/>
              <a:t>làm</a:t>
            </a:r>
            <a:r>
              <a:rPr lang="en-US" dirty="0"/>
              <a:t> </a:t>
            </a:r>
            <a:r>
              <a:rPr lang="en-US" dirty="0" err="1"/>
              <a:t>từ</a:t>
            </a:r>
            <a:r>
              <a:rPr lang="en-US" dirty="0"/>
              <a:t> </a:t>
            </a:r>
            <a:r>
              <a:rPr lang="en-US" dirty="0" err="1"/>
              <a:t>chất</a:t>
            </a:r>
            <a:r>
              <a:rPr lang="en-US" dirty="0"/>
              <a:t> </a:t>
            </a:r>
            <a:r>
              <a:rPr lang="en-US" dirty="0" err="1"/>
              <a:t>dẻo</a:t>
            </a:r>
            <a:r>
              <a:rPr lang="en-US" dirty="0"/>
              <a:t> ở </a:t>
            </a:r>
            <a:r>
              <a:rPr lang="en-US" dirty="0" err="1"/>
              <a:t>gần</a:t>
            </a:r>
            <a:r>
              <a:rPr lang="en-US" dirty="0"/>
              <a:t> </a:t>
            </a:r>
            <a:r>
              <a:rPr lang="en-US" dirty="0" err="1"/>
              <a:t>nguồn</a:t>
            </a:r>
            <a:r>
              <a:rPr lang="en-US" dirty="0"/>
              <a:t> </a:t>
            </a:r>
            <a:r>
              <a:rPr lang="en-US" dirty="0" err="1"/>
              <a:t>nhiệt</a:t>
            </a:r>
            <a:r>
              <a:rPr lang="en-US" dirty="0"/>
              <a:t> </a:t>
            </a:r>
            <a:r>
              <a:rPr lang="en-US" dirty="0" err="1"/>
              <a:t>cao</a:t>
            </a:r>
            <a:r>
              <a:rPr lang="en-US" dirty="0"/>
              <a:t> (</a:t>
            </a:r>
            <a:r>
              <a:rPr lang="en-US" dirty="0" err="1"/>
              <a:t>bếp</a:t>
            </a:r>
            <a:r>
              <a:rPr lang="en-US" dirty="0"/>
              <a:t> gas, </a:t>
            </a:r>
            <a:r>
              <a:rPr lang="en-US" dirty="0" err="1"/>
              <a:t>lò</a:t>
            </a:r>
            <a:r>
              <a:rPr lang="en-US" dirty="0"/>
              <a:t> </a:t>
            </a:r>
            <a:r>
              <a:rPr lang="en-US" dirty="0" err="1"/>
              <a:t>nướng</a:t>
            </a:r>
            <a:r>
              <a:rPr lang="en-US" dirty="0"/>
              <a:t>,...), </a:t>
            </a:r>
            <a:r>
              <a:rPr lang="en-US" dirty="0" err="1"/>
              <a:t>hạn</a:t>
            </a:r>
            <a:r>
              <a:rPr lang="en-US" dirty="0"/>
              <a:t> </a:t>
            </a:r>
            <a:r>
              <a:rPr lang="en-US" dirty="0" err="1"/>
              <a:t>chế</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đồ</a:t>
            </a:r>
            <a:r>
              <a:rPr lang="en-US" dirty="0"/>
              <a:t> </a:t>
            </a:r>
            <a:r>
              <a:rPr lang="en-US" dirty="0" err="1"/>
              <a:t>dùng</a:t>
            </a:r>
            <a:r>
              <a:rPr lang="en-US" dirty="0"/>
              <a:t> </a:t>
            </a:r>
            <a:r>
              <a:rPr lang="en-US" dirty="0" err="1"/>
              <a:t>bằng</a:t>
            </a:r>
            <a:r>
              <a:rPr lang="en-US" dirty="0"/>
              <a:t> </a:t>
            </a:r>
            <a:r>
              <a:rPr lang="en-US" dirty="0" err="1"/>
              <a:t>nhựa</a:t>
            </a:r>
            <a:r>
              <a:rPr lang="en-US" dirty="0"/>
              <a:t> </a:t>
            </a:r>
            <a:r>
              <a:rPr lang="en-US" dirty="0" err="1"/>
              <a:t>đựng</a:t>
            </a:r>
            <a:r>
              <a:rPr lang="en-US" dirty="0"/>
              <a:t> </a:t>
            </a:r>
            <a:r>
              <a:rPr lang="en-US" dirty="0" err="1"/>
              <a:t>thức</a:t>
            </a:r>
            <a:r>
              <a:rPr lang="en-US" dirty="0"/>
              <a:t> </a:t>
            </a:r>
            <a:r>
              <a:rPr lang="en-US" dirty="0" err="1"/>
              <a:t>ăn</a:t>
            </a:r>
            <a:r>
              <a:rPr lang="en-US" dirty="0"/>
              <a:t> </a:t>
            </a:r>
            <a:r>
              <a:rPr lang="en-US" dirty="0" err="1"/>
              <a:t>nóng</a:t>
            </a:r>
            <a:r>
              <a:rPr lang="en-US" dirty="0"/>
              <a:t>. </a:t>
            </a:r>
          </a:p>
        </p:txBody>
      </p:sp>
      <p:grpSp>
        <p:nvGrpSpPr>
          <p:cNvPr id="3" name="Group 2">
            <a:extLst>
              <a:ext uri="{FF2B5EF4-FFF2-40B4-BE49-F238E27FC236}">
                <a16:creationId xmlns:a16="http://schemas.microsoft.com/office/drawing/2014/main" id="{89A56F73-EC93-2778-2343-BE5D3A530CB5}"/>
              </a:ext>
            </a:extLst>
          </p:cNvPr>
          <p:cNvGrpSpPr/>
          <p:nvPr/>
        </p:nvGrpSpPr>
        <p:grpSpPr>
          <a:xfrm>
            <a:off x="318144" y="351274"/>
            <a:ext cx="1800022" cy="484909"/>
            <a:chOff x="170001" y="56833"/>
            <a:chExt cx="1576199" cy="424613"/>
          </a:xfrm>
        </p:grpSpPr>
        <p:sp>
          <p:nvSpPr>
            <p:cNvPr id="8" name="Google Shape;3441;p47">
              <a:extLst>
                <a:ext uri="{FF2B5EF4-FFF2-40B4-BE49-F238E27FC236}">
                  <a16:creationId xmlns:a16="http://schemas.microsoft.com/office/drawing/2014/main" id="{750C042A-1EC7-A3F3-5804-EB9E606129F7}"/>
                </a:ext>
              </a:extLst>
            </p:cNvPr>
            <p:cNvSpPr txBox="1">
              <a:spLocks/>
            </p:cNvSpPr>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9" name="Group 8">
              <a:extLst>
                <a:ext uri="{FF2B5EF4-FFF2-40B4-BE49-F238E27FC236}">
                  <a16:creationId xmlns:a16="http://schemas.microsoft.com/office/drawing/2014/main" id="{FDDA0F71-7BF7-5077-BA75-6B127DA43E57}"/>
                </a:ext>
              </a:extLst>
            </p:cNvPr>
            <p:cNvGrpSpPr/>
            <p:nvPr/>
          </p:nvGrpSpPr>
          <p:grpSpPr>
            <a:xfrm>
              <a:off x="170001" y="76831"/>
              <a:ext cx="529942" cy="404615"/>
              <a:chOff x="1302845" y="820686"/>
              <a:chExt cx="2249701" cy="1717668"/>
            </a:xfrm>
          </p:grpSpPr>
          <p:sp>
            <p:nvSpPr>
              <p:cNvPr id="11" name="Google Shape;3481;p50">
                <a:extLst>
                  <a:ext uri="{FF2B5EF4-FFF2-40B4-BE49-F238E27FC236}">
                    <a16:creationId xmlns:a16="http://schemas.microsoft.com/office/drawing/2014/main" id="{7E60CB69-191A-A341-8351-A7F8CFB32842}"/>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a:extLst>
                  <a:ext uri="{FF2B5EF4-FFF2-40B4-BE49-F238E27FC236}">
                    <a16:creationId xmlns:a16="http://schemas.microsoft.com/office/drawing/2014/main" id="{76DA0F12-5A58-5E6B-61E3-DD625A977CD7}"/>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III.1</a:t>
                </a:r>
              </a:p>
            </p:txBody>
          </p:sp>
        </p:grpSp>
      </p:grpSp>
      <p:pic>
        <p:nvPicPr>
          <p:cNvPr id="8194" name="Picture 2" descr="6 thời điểm nên thay hộp đựng thực phẩm mới trong quá trình sử dụng">
            <a:extLst>
              <a:ext uri="{FF2B5EF4-FFF2-40B4-BE49-F238E27FC236}">
                <a16:creationId xmlns:a16="http://schemas.microsoft.com/office/drawing/2014/main" id="{92975251-7852-1FC7-59F5-6B00042F6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01" r="14993"/>
          <a:stretch/>
        </p:blipFill>
        <p:spPr bwMode="auto">
          <a:xfrm>
            <a:off x="3755525" y="896830"/>
            <a:ext cx="4884234" cy="3861802"/>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25CC0118-FDF6-128C-6853-41D39843B4C5}"/>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Tree>
    <p:extLst>
      <p:ext uri="{BB962C8B-B14F-4D97-AF65-F5344CB8AC3E}">
        <p14:creationId xmlns:p14="http://schemas.microsoft.com/office/powerpoint/2010/main" val="1741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38"/>
        <p:cNvGrpSpPr/>
        <p:nvPr/>
      </p:nvGrpSpPr>
      <p:grpSpPr>
        <a:xfrm>
          <a:off x="0" y="0"/>
          <a:ext cx="0" cy="0"/>
          <a:chOff x="0" y="0"/>
          <a:chExt cx="0" cy="0"/>
        </a:xfrm>
      </p:grpSpPr>
      <p:sp>
        <p:nvSpPr>
          <p:cNvPr id="3439" name="Google Shape;3439;p47"/>
          <p:cNvSpPr txBox="1">
            <a:spLocks noGrp="1"/>
          </p:cNvSpPr>
          <p:nvPr>
            <p:ph type="title"/>
          </p:nvPr>
        </p:nvSpPr>
        <p:spPr>
          <a:xfrm>
            <a:off x="711725" y="242094"/>
            <a:ext cx="7720500" cy="46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tx2"/>
                </a:solidFill>
                <a:latin typeface="Arial" panose="020B0604020202020204" pitchFamily="34" charset="0"/>
                <a:cs typeface="Arial" panose="020B0604020202020204" pitchFamily="34" charset="0"/>
              </a:rPr>
              <a:t>NỘI DUNG BÀI HỌC</a:t>
            </a:r>
          </a:p>
        </p:txBody>
      </p:sp>
      <p:sp>
        <p:nvSpPr>
          <p:cNvPr id="3441" name="Google Shape;3441;p47"/>
          <p:cNvSpPr txBox="1">
            <a:spLocks noGrp="1"/>
          </p:cNvSpPr>
          <p:nvPr>
            <p:ph type="title" idx="2"/>
          </p:nvPr>
        </p:nvSpPr>
        <p:spPr>
          <a:xfrm>
            <a:off x="1530712" y="1338522"/>
            <a:ext cx="2680500" cy="798358"/>
          </a:xfrm>
          <a:prstGeom prst="rect">
            <a:avLst/>
          </a:prstGeom>
        </p:spPr>
        <p:txBody>
          <a:bodyPr spcFirstLastPara="1" wrap="square" lIns="91425" tIns="91425" rIns="91425" bIns="91425" anchor="t" anchorCtr="0">
            <a:noAutofit/>
          </a:bodyPr>
          <a:lstStyle/>
          <a:p>
            <a:pPr lvl="0" algn="ctr"/>
            <a:r>
              <a:rPr lang="en-US" sz="2800" dirty="0">
                <a:latin typeface="Fira Sans Medium" panose="020B0603050000020004" pitchFamily="34" charset="0"/>
                <a:cs typeface="Arial" panose="020B0604020202020204" pitchFamily="34" charset="0"/>
              </a:rPr>
              <a:t>KHÁI NIỆM, ĐẶC ĐIỂM CẤU TẠO VÀ PHÂN LOẠI</a:t>
            </a:r>
            <a:endParaRPr sz="2800" dirty="0">
              <a:latin typeface="Fira Sans Medium" panose="020B0603050000020004" pitchFamily="34" charset="0"/>
              <a:cs typeface="Arial" panose="020B0604020202020204" pitchFamily="34" charset="0"/>
            </a:endParaRPr>
          </a:p>
        </p:txBody>
      </p:sp>
      <p:sp>
        <p:nvSpPr>
          <p:cNvPr id="3444" name="Google Shape;3444;p47"/>
          <p:cNvSpPr txBox="1">
            <a:spLocks noGrp="1"/>
          </p:cNvSpPr>
          <p:nvPr>
            <p:ph type="title" idx="7"/>
          </p:nvPr>
        </p:nvSpPr>
        <p:spPr>
          <a:xfrm>
            <a:off x="1549753" y="3181620"/>
            <a:ext cx="2222014" cy="4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Fira Sans Medium" panose="020B0603050000020004" pitchFamily="34" charset="0"/>
                <a:cs typeface="Arial" panose="020B0604020202020204" pitchFamily="34" charset="0"/>
              </a:rPr>
              <a:t>TÍNH CHẤT VẬT LÍ</a:t>
            </a:r>
            <a:endParaRPr sz="2800" dirty="0">
              <a:latin typeface="Fira Sans Medium" panose="020B0603050000020004" pitchFamily="34" charset="0"/>
              <a:cs typeface="Arial" panose="020B0604020202020204" pitchFamily="34" charset="0"/>
            </a:endParaRPr>
          </a:p>
        </p:txBody>
      </p:sp>
      <p:sp>
        <p:nvSpPr>
          <p:cNvPr id="3450" name="Google Shape;3450;p47"/>
          <p:cNvSpPr txBox="1">
            <a:spLocks noGrp="1"/>
          </p:cNvSpPr>
          <p:nvPr>
            <p:ph type="title" idx="19"/>
          </p:nvPr>
        </p:nvSpPr>
        <p:spPr>
          <a:xfrm>
            <a:off x="5588604" y="1580091"/>
            <a:ext cx="3065325" cy="4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Fira Sans Medium" panose="020B0603050000020004" pitchFamily="34" charset="0"/>
                <a:cs typeface="Arial" panose="020B0604020202020204" pitchFamily="34" charset="0"/>
              </a:rPr>
              <a:t>MỘT SỐ VẬT LIỆU TỪ POLYMER</a:t>
            </a:r>
            <a:endParaRPr sz="2800" dirty="0">
              <a:latin typeface="Fira Sans Medium" panose="020B0603050000020004" pitchFamily="34" charset="0"/>
              <a:cs typeface="Arial" panose="020B0604020202020204" pitchFamily="34" charset="0"/>
            </a:endParaRPr>
          </a:p>
        </p:txBody>
      </p:sp>
      <p:sp>
        <p:nvSpPr>
          <p:cNvPr id="3452" name="Google Shape;3452;p47"/>
          <p:cNvSpPr/>
          <p:nvPr/>
        </p:nvSpPr>
        <p:spPr>
          <a:xfrm rot="26" flipH="1">
            <a:off x="628807" y="1607145"/>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54" name="Google Shape;3454;p47"/>
          <p:cNvSpPr/>
          <p:nvPr/>
        </p:nvSpPr>
        <p:spPr>
          <a:xfrm rot="26" flipH="1">
            <a:off x="711728" y="3253165"/>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55" name="Google Shape;3455;p47"/>
          <p:cNvSpPr txBox="1">
            <a:spLocks noGrp="1"/>
          </p:cNvSpPr>
          <p:nvPr>
            <p:ph type="title" idx="3"/>
          </p:nvPr>
        </p:nvSpPr>
        <p:spPr>
          <a:xfrm>
            <a:off x="685612" y="1666785"/>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a:t>
            </a:r>
            <a:endParaRPr dirty="0">
              <a:latin typeface="Arial" panose="020B0604020202020204" pitchFamily="34" charset="0"/>
              <a:cs typeface="Arial" panose="020B0604020202020204" pitchFamily="34" charset="0"/>
            </a:endParaRPr>
          </a:p>
        </p:txBody>
      </p:sp>
      <p:sp>
        <p:nvSpPr>
          <p:cNvPr id="3457" name="Google Shape;3457;p47"/>
          <p:cNvSpPr txBox="1">
            <a:spLocks noGrp="1"/>
          </p:cNvSpPr>
          <p:nvPr>
            <p:ph type="title" idx="9"/>
          </p:nvPr>
        </p:nvSpPr>
        <p:spPr>
          <a:xfrm>
            <a:off x="768572" y="3319739"/>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II</a:t>
            </a:r>
            <a:endParaRPr dirty="0">
              <a:latin typeface="Arial" panose="020B0604020202020204" pitchFamily="34" charset="0"/>
              <a:cs typeface="Arial" panose="020B0604020202020204" pitchFamily="34" charset="0"/>
            </a:endParaRPr>
          </a:p>
        </p:txBody>
      </p:sp>
      <p:sp>
        <p:nvSpPr>
          <p:cNvPr id="3460" name="Google Shape;3460;p47"/>
          <p:cNvSpPr/>
          <p:nvPr/>
        </p:nvSpPr>
        <p:spPr>
          <a:xfrm rot="26" flipH="1">
            <a:off x="4637638" y="1666789"/>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3463" name="Google Shape;3463;p47"/>
          <p:cNvSpPr txBox="1">
            <a:spLocks noGrp="1"/>
          </p:cNvSpPr>
          <p:nvPr>
            <p:ph type="title" idx="21"/>
          </p:nvPr>
        </p:nvSpPr>
        <p:spPr>
          <a:xfrm>
            <a:off x="4713147" y="1733363"/>
            <a:ext cx="845100" cy="59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III</a:t>
            </a:r>
            <a:endParaRPr dirty="0">
              <a:latin typeface="Arial" panose="020B0604020202020204" pitchFamily="34" charset="0"/>
              <a:cs typeface="Arial" panose="020B0604020202020204" pitchFamily="34" charset="0"/>
            </a:endParaRPr>
          </a:p>
        </p:txBody>
      </p:sp>
      <p:sp>
        <p:nvSpPr>
          <p:cNvPr id="2" name="Google Shape;3446;p47">
            <a:extLst>
              <a:ext uri="{FF2B5EF4-FFF2-40B4-BE49-F238E27FC236}">
                <a16:creationId xmlns:a16="http://schemas.microsoft.com/office/drawing/2014/main" id="{F52446F3-A4AD-5689-A2DB-8E3E7990F0D4}"/>
              </a:ext>
            </a:extLst>
          </p:cNvPr>
          <p:cNvSpPr txBox="1">
            <a:spLocks/>
          </p:cNvSpPr>
          <p:nvPr/>
        </p:nvSpPr>
        <p:spPr>
          <a:xfrm>
            <a:off x="5421193" y="3139398"/>
            <a:ext cx="3308248" cy="46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800"/>
              <a:buFont typeface="Barlow"/>
              <a:buNone/>
              <a:defRPr sz="2400" b="1" i="0" u="none" strike="noStrike" cap="none">
                <a:solidFill>
                  <a:schemeClr val="accent1"/>
                </a:solidFill>
                <a:latin typeface="Barlow"/>
                <a:ea typeface="Barlow"/>
                <a:cs typeface="Barlow"/>
                <a:sym typeface="Barlow"/>
              </a:defRPr>
            </a:lvl1pPr>
            <a:lvl2pPr marR="0" lvl="1"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2800"/>
              <a:buFont typeface="Barlow"/>
              <a:buNone/>
              <a:defRPr sz="2800" b="1" i="0" u="none" strike="noStrike" cap="none">
                <a:solidFill>
                  <a:schemeClr val="lt2"/>
                </a:solidFill>
                <a:latin typeface="Barlow"/>
                <a:ea typeface="Barlow"/>
                <a:cs typeface="Barlow"/>
                <a:sym typeface="Barlow"/>
              </a:defRPr>
            </a:lvl9pPr>
          </a:lstStyle>
          <a:p>
            <a:pPr algn="ctr"/>
            <a:r>
              <a:rPr lang="en-US" sz="2800" dirty="0">
                <a:latin typeface="Fira Sans Medium" panose="020B0603050000020004" pitchFamily="34" charset="0"/>
                <a:cs typeface="Arial" panose="020B0604020202020204" pitchFamily="34" charset="0"/>
              </a:rPr>
              <a:t>ỨNG DỤNG CỦA POLYETHYLENE</a:t>
            </a:r>
          </a:p>
        </p:txBody>
      </p:sp>
      <p:sp>
        <p:nvSpPr>
          <p:cNvPr id="3" name="Google Shape;3458;p47">
            <a:extLst>
              <a:ext uri="{FF2B5EF4-FFF2-40B4-BE49-F238E27FC236}">
                <a16:creationId xmlns:a16="http://schemas.microsoft.com/office/drawing/2014/main" id="{C029790F-1D48-4353-DDDB-32483C2F22A3}"/>
              </a:ext>
            </a:extLst>
          </p:cNvPr>
          <p:cNvSpPr/>
          <p:nvPr/>
        </p:nvSpPr>
        <p:spPr>
          <a:xfrm rot="26" flipH="1">
            <a:off x="4713150" y="3193524"/>
            <a:ext cx="950963" cy="744360"/>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4" name="Google Shape;3461;p47">
            <a:extLst>
              <a:ext uri="{FF2B5EF4-FFF2-40B4-BE49-F238E27FC236}">
                <a16:creationId xmlns:a16="http://schemas.microsoft.com/office/drawing/2014/main" id="{2BA67152-209F-E44D-9C55-38F7C5A734BE}"/>
              </a:ext>
            </a:extLst>
          </p:cNvPr>
          <p:cNvSpPr txBox="1">
            <a:spLocks/>
          </p:cNvSpPr>
          <p:nvPr/>
        </p:nvSpPr>
        <p:spPr>
          <a:xfrm>
            <a:off x="4788659" y="3253161"/>
            <a:ext cx="845100" cy="592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900"/>
              <a:buFont typeface="Barlow"/>
              <a:buNone/>
              <a:defRPr sz="3400" b="1" i="0" u="none" strike="noStrike" cap="none">
                <a:solidFill>
                  <a:schemeClr val="dk1"/>
                </a:solidFill>
                <a:latin typeface="Barlow"/>
                <a:ea typeface="Barlow"/>
                <a:cs typeface="Barlow"/>
                <a:sym typeface="Barlow"/>
              </a:defRPr>
            </a:lvl1pPr>
            <a:lvl2pPr marR="0" lvl="1"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2pPr>
            <a:lvl3pPr marR="0" lvl="2"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3pPr>
            <a:lvl4pPr marR="0" lvl="3"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4pPr>
            <a:lvl5pPr marR="0" lvl="4"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5pPr>
            <a:lvl6pPr marR="0" lvl="5"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6pPr>
            <a:lvl7pPr marR="0" lvl="6"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7pPr>
            <a:lvl8pPr marR="0" lvl="7"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8pPr>
            <a:lvl9pPr marR="0" lvl="8" algn="ctr" rtl="0">
              <a:lnSpc>
                <a:spcPct val="100000"/>
              </a:lnSpc>
              <a:spcBef>
                <a:spcPts val="0"/>
              </a:spcBef>
              <a:spcAft>
                <a:spcPts val="0"/>
              </a:spcAft>
              <a:buClr>
                <a:schemeClr val="lt2"/>
              </a:buClr>
              <a:buSzPts val="3900"/>
              <a:buFont typeface="Barlow"/>
              <a:buNone/>
              <a:defRPr sz="3900" b="1" i="0" u="none" strike="noStrike" cap="none">
                <a:solidFill>
                  <a:schemeClr val="lt2"/>
                </a:solidFill>
                <a:latin typeface="Barlow"/>
                <a:ea typeface="Barlow"/>
                <a:cs typeface="Barlow"/>
                <a:sym typeface="Barlow"/>
              </a:defRPr>
            </a:lvl9pPr>
          </a:lstStyle>
          <a:p>
            <a:r>
              <a:rPr lang="en" dirty="0">
                <a:latin typeface="Arial" panose="020B0604020202020204" pitchFamily="34" charset="0"/>
                <a:cs typeface="Arial" panose="020B0604020202020204" pitchFamily="34" charset="0"/>
              </a:rPr>
              <a:t>IV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41"/>
                                        </p:tgtEl>
                                        <p:attrNameLst>
                                          <p:attrName>style.visibility</p:attrName>
                                        </p:attrNameLst>
                                      </p:cBhvr>
                                      <p:to>
                                        <p:strVal val="visible"/>
                                      </p:to>
                                    </p:set>
                                    <p:animEffect transition="in" filter="barn(inVertical)">
                                      <p:cBhvr>
                                        <p:cTn id="7" dur="500"/>
                                        <p:tgtEl>
                                          <p:spTgt spid="34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44"/>
                                        </p:tgtEl>
                                        <p:attrNameLst>
                                          <p:attrName>style.visibility</p:attrName>
                                        </p:attrNameLst>
                                      </p:cBhvr>
                                      <p:to>
                                        <p:strVal val="visible"/>
                                      </p:to>
                                    </p:set>
                                    <p:animEffect transition="in" filter="barn(inVertical)">
                                      <p:cBhvr>
                                        <p:cTn id="10" dur="500"/>
                                        <p:tgtEl>
                                          <p:spTgt spid="344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50"/>
                                        </p:tgtEl>
                                        <p:attrNameLst>
                                          <p:attrName>style.visibility</p:attrName>
                                        </p:attrNameLst>
                                      </p:cBhvr>
                                      <p:to>
                                        <p:strVal val="visible"/>
                                      </p:to>
                                    </p:set>
                                    <p:animEffect transition="in" filter="barn(inVertical)">
                                      <p:cBhvr>
                                        <p:cTn id="13" dur="500"/>
                                        <p:tgtEl>
                                          <p:spTgt spid="34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52"/>
                                        </p:tgtEl>
                                        <p:attrNameLst>
                                          <p:attrName>style.visibility</p:attrName>
                                        </p:attrNameLst>
                                      </p:cBhvr>
                                      <p:to>
                                        <p:strVal val="visible"/>
                                      </p:to>
                                    </p:set>
                                    <p:animEffect transition="in" filter="barn(inVertical)">
                                      <p:cBhvr>
                                        <p:cTn id="16" dur="500"/>
                                        <p:tgtEl>
                                          <p:spTgt spid="345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54"/>
                                        </p:tgtEl>
                                        <p:attrNameLst>
                                          <p:attrName>style.visibility</p:attrName>
                                        </p:attrNameLst>
                                      </p:cBhvr>
                                      <p:to>
                                        <p:strVal val="visible"/>
                                      </p:to>
                                    </p:set>
                                    <p:animEffect transition="in" filter="barn(inVertical)">
                                      <p:cBhvr>
                                        <p:cTn id="19" dur="500"/>
                                        <p:tgtEl>
                                          <p:spTgt spid="345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455"/>
                                        </p:tgtEl>
                                        <p:attrNameLst>
                                          <p:attrName>style.visibility</p:attrName>
                                        </p:attrNameLst>
                                      </p:cBhvr>
                                      <p:to>
                                        <p:strVal val="visible"/>
                                      </p:to>
                                    </p:set>
                                    <p:animEffect transition="in" filter="barn(inVertical)">
                                      <p:cBhvr>
                                        <p:cTn id="22" dur="500"/>
                                        <p:tgtEl>
                                          <p:spTgt spid="345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57"/>
                                        </p:tgtEl>
                                        <p:attrNameLst>
                                          <p:attrName>style.visibility</p:attrName>
                                        </p:attrNameLst>
                                      </p:cBhvr>
                                      <p:to>
                                        <p:strVal val="visible"/>
                                      </p:to>
                                    </p:set>
                                    <p:animEffect transition="in" filter="barn(inVertical)">
                                      <p:cBhvr>
                                        <p:cTn id="25" dur="500"/>
                                        <p:tgtEl>
                                          <p:spTgt spid="345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60"/>
                                        </p:tgtEl>
                                        <p:attrNameLst>
                                          <p:attrName>style.visibility</p:attrName>
                                        </p:attrNameLst>
                                      </p:cBhvr>
                                      <p:to>
                                        <p:strVal val="visible"/>
                                      </p:to>
                                    </p:set>
                                    <p:animEffect transition="in" filter="barn(inVertical)">
                                      <p:cBhvr>
                                        <p:cTn id="28" dur="500"/>
                                        <p:tgtEl>
                                          <p:spTgt spid="346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463"/>
                                        </p:tgtEl>
                                        <p:attrNameLst>
                                          <p:attrName>style.visibility</p:attrName>
                                        </p:attrNameLst>
                                      </p:cBhvr>
                                      <p:to>
                                        <p:strVal val="visible"/>
                                      </p:to>
                                    </p:set>
                                    <p:animEffect transition="in" filter="barn(inVertical)">
                                      <p:cBhvr>
                                        <p:cTn id="31" dur="500"/>
                                        <p:tgtEl>
                                          <p:spTgt spid="34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 grpId="0"/>
      <p:bldP spid="3444" grpId="0"/>
      <p:bldP spid="3450" grpId="0"/>
      <p:bldP spid="3452" grpId="0" animBg="1"/>
      <p:bldP spid="3454" grpId="0" animBg="1"/>
      <p:bldP spid="3455" grpId="0"/>
      <p:bldP spid="3457" grpId="0"/>
      <p:bldP spid="3460" grpId="0" animBg="1"/>
      <p:bldP spid="3463" grpId="0"/>
      <p:bldP spid="2" grpId="0"/>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56545" y="1649826"/>
            <a:ext cx="1405822" cy="1773853"/>
            <a:chOff x="4823608" y="2237050"/>
            <a:chExt cx="2653553" cy="3348228"/>
          </a:xfrm>
          <a:solidFill>
            <a:srgbClr val="FBB505"/>
          </a:solidFill>
        </p:grpSpPr>
        <p:sp>
          <p:nvSpPr>
            <p:cNvPr id="59" name="Freeform: Shape 6"/>
            <p:cNvSpPr/>
            <p:nvPr/>
          </p:nvSpPr>
          <p:spPr bwMode="auto">
            <a:xfrm>
              <a:off x="5275903" y="2766146"/>
              <a:ext cx="1741057" cy="2247538"/>
            </a:xfrm>
            <a:custGeom>
              <a:avLst/>
              <a:gdLst>
                <a:gd name="T0" fmla="*/ 160 w 321"/>
                <a:gd name="T1" fmla="*/ 0 h 429"/>
                <a:gd name="T2" fmla="*/ 0 w 321"/>
                <a:gd name="T3" fmla="*/ 160 h 429"/>
                <a:gd name="T4" fmla="*/ 22 w 321"/>
                <a:gd name="T5" fmla="*/ 240 h 429"/>
                <a:gd name="T6" fmla="*/ 78 w 321"/>
                <a:gd name="T7" fmla="*/ 389 h 429"/>
                <a:gd name="T8" fmla="*/ 115 w 321"/>
                <a:gd name="T9" fmla="*/ 429 h 429"/>
                <a:gd name="T10" fmla="*/ 160 w 321"/>
                <a:gd name="T11" fmla="*/ 429 h 429"/>
                <a:gd name="T12" fmla="*/ 206 w 321"/>
                <a:gd name="T13" fmla="*/ 429 h 429"/>
                <a:gd name="T14" fmla="*/ 243 w 321"/>
                <a:gd name="T15" fmla="*/ 389 h 429"/>
                <a:gd name="T16" fmla="*/ 299 w 321"/>
                <a:gd name="T17" fmla="*/ 240 h 429"/>
                <a:gd name="T18" fmla="*/ 321 w 321"/>
                <a:gd name="T19" fmla="*/ 160 h 429"/>
                <a:gd name="T20" fmla="*/ 160 w 321"/>
                <a:gd name="T21" fmla="*/ 0 h 429"/>
                <a:gd name="T22" fmla="*/ 287 w 321"/>
                <a:gd name="T23" fmla="*/ 233 h 429"/>
                <a:gd name="T24" fmla="*/ 229 w 321"/>
                <a:gd name="T25" fmla="*/ 387 h 429"/>
                <a:gd name="T26" fmla="*/ 221 w 321"/>
                <a:gd name="T27" fmla="*/ 411 h 429"/>
                <a:gd name="T28" fmla="*/ 206 w 321"/>
                <a:gd name="T29" fmla="*/ 414 h 429"/>
                <a:gd name="T30" fmla="*/ 160 w 321"/>
                <a:gd name="T31" fmla="*/ 414 h 429"/>
                <a:gd name="T32" fmla="*/ 115 w 321"/>
                <a:gd name="T33" fmla="*/ 414 h 429"/>
                <a:gd name="T34" fmla="*/ 100 w 321"/>
                <a:gd name="T35" fmla="*/ 411 h 429"/>
                <a:gd name="T36" fmla="*/ 92 w 321"/>
                <a:gd name="T37" fmla="*/ 387 h 429"/>
                <a:gd name="T38" fmla="*/ 34 w 321"/>
                <a:gd name="T39" fmla="*/ 233 h 429"/>
                <a:gd name="T40" fmla="*/ 15 w 321"/>
                <a:gd name="T41" fmla="*/ 160 h 429"/>
                <a:gd name="T42" fmla="*/ 160 w 321"/>
                <a:gd name="T43" fmla="*/ 14 h 429"/>
                <a:gd name="T44" fmla="*/ 306 w 321"/>
                <a:gd name="T45" fmla="*/ 160 h 429"/>
                <a:gd name="T46" fmla="*/ 287 w 321"/>
                <a:gd name="T47" fmla="*/ 23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429">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2" name="Freeform: Shape 7"/>
            <p:cNvSpPr/>
            <p:nvPr/>
          </p:nvSpPr>
          <p:spPr bwMode="auto">
            <a:xfrm>
              <a:off x="5773762" y="5013683"/>
              <a:ext cx="754314" cy="108681"/>
            </a:xfrm>
            <a:custGeom>
              <a:avLst/>
              <a:gdLst>
                <a:gd name="T0" fmla="*/ 130 w 139"/>
                <a:gd name="T1" fmla="*/ 0 h 23"/>
                <a:gd name="T2" fmla="*/ 9 w 139"/>
                <a:gd name="T3" fmla="*/ 0 h 23"/>
                <a:gd name="T4" fmla="*/ 0 w 139"/>
                <a:gd name="T5" fmla="*/ 9 h 23"/>
                <a:gd name="T6" fmla="*/ 0 w 139"/>
                <a:gd name="T7" fmla="*/ 14 h 23"/>
                <a:gd name="T8" fmla="*/ 9 w 139"/>
                <a:gd name="T9" fmla="*/ 23 h 23"/>
                <a:gd name="T10" fmla="*/ 130 w 139"/>
                <a:gd name="T11" fmla="*/ 23 h 23"/>
                <a:gd name="T12" fmla="*/ 139 w 139"/>
                <a:gd name="T13" fmla="*/ 14 h 23"/>
                <a:gd name="T14" fmla="*/ 139 w 139"/>
                <a:gd name="T15" fmla="*/ 9 h 23"/>
                <a:gd name="T16" fmla="*/ 130 w 13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3">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3" name="Freeform: Shape 8"/>
            <p:cNvSpPr/>
            <p:nvPr/>
          </p:nvSpPr>
          <p:spPr bwMode="auto">
            <a:xfrm>
              <a:off x="5795282" y="5170787"/>
              <a:ext cx="710196" cy="119442"/>
            </a:xfrm>
            <a:custGeom>
              <a:avLst/>
              <a:gdLst>
                <a:gd name="T0" fmla="*/ 122 w 131"/>
                <a:gd name="T1" fmla="*/ 0 h 24"/>
                <a:gd name="T2" fmla="*/ 9 w 131"/>
                <a:gd name="T3" fmla="*/ 0 h 24"/>
                <a:gd name="T4" fmla="*/ 0 w 131"/>
                <a:gd name="T5" fmla="*/ 9 h 24"/>
                <a:gd name="T6" fmla="*/ 0 w 131"/>
                <a:gd name="T7" fmla="*/ 15 h 24"/>
                <a:gd name="T8" fmla="*/ 9 w 131"/>
                <a:gd name="T9" fmla="*/ 24 h 24"/>
                <a:gd name="T10" fmla="*/ 122 w 131"/>
                <a:gd name="T11" fmla="*/ 24 h 24"/>
                <a:gd name="T12" fmla="*/ 131 w 131"/>
                <a:gd name="T13" fmla="*/ 15 h 24"/>
                <a:gd name="T14" fmla="*/ 131 w 131"/>
                <a:gd name="T15" fmla="*/ 9 h 24"/>
                <a:gd name="T16" fmla="*/ 122 w 13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4">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4" name="Freeform: Shape 9"/>
            <p:cNvSpPr/>
            <p:nvPr/>
          </p:nvSpPr>
          <p:spPr bwMode="auto">
            <a:xfrm>
              <a:off x="5838325" y="5333271"/>
              <a:ext cx="624112" cy="100283"/>
            </a:xfrm>
            <a:custGeom>
              <a:avLst/>
              <a:gdLst>
                <a:gd name="T0" fmla="*/ 107 w 115"/>
                <a:gd name="T1" fmla="*/ 0 h 23"/>
                <a:gd name="T2" fmla="*/ 8 w 115"/>
                <a:gd name="T3" fmla="*/ 0 h 23"/>
                <a:gd name="T4" fmla="*/ 0 w 115"/>
                <a:gd name="T5" fmla="*/ 9 h 23"/>
                <a:gd name="T6" fmla="*/ 0 w 115"/>
                <a:gd name="T7" fmla="*/ 15 h 23"/>
                <a:gd name="T8" fmla="*/ 8 w 115"/>
                <a:gd name="T9" fmla="*/ 23 h 23"/>
                <a:gd name="T10" fmla="*/ 107 w 115"/>
                <a:gd name="T11" fmla="*/ 23 h 23"/>
                <a:gd name="T12" fmla="*/ 115 w 115"/>
                <a:gd name="T13" fmla="*/ 15 h 23"/>
                <a:gd name="T14" fmla="*/ 115 w 115"/>
                <a:gd name="T15" fmla="*/ 9 h 23"/>
                <a:gd name="T16" fmla="*/ 107 w 1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23">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5" name="Freeform: Shape 10"/>
            <p:cNvSpPr/>
            <p:nvPr/>
          </p:nvSpPr>
          <p:spPr bwMode="auto">
            <a:xfrm>
              <a:off x="5952386" y="5476597"/>
              <a:ext cx="395988" cy="108681"/>
            </a:xfrm>
            <a:custGeom>
              <a:avLst/>
              <a:gdLst>
                <a:gd name="T0" fmla="*/ 0 w 73"/>
                <a:gd name="T1" fmla="*/ 0 h 20"/>
                <a:gd name="T2" fmla="*/ 73 w 73"/>
                <a:gd name="T3" fmla="*/ 0 h 20"/>
                <a:gd name="T4" fmla="*/ 36 w 73"/>
                <a:gd name="T5" fmla="*/ 20 h 20"/>
                <a:gd name="T6" fmla="*/ 0 w 73"/>
                <a:gd name="T7" fmla="*/ 0 h 20"/>
              </a:gdLst>
              <a:ahLst/>
              <a:cxnLst>
                <a:cxn ang="0">
                  <a:pos x="T0" y="T1"/>
                </a:cxn>
                <a:cxn ang="0">
                  <a:pos x="T2" y="T3"/>
                </a:cxn>
                <a:cxn ang="0">
                  <a:pos x="T4" y="T5"/>
                </a:cxn>
                <a:cxn ang="0">
                  <a:pos x="T6" y="T7"/>
                </a:cxn>
              </a:cxnLst>
              <a:rect l="0" t="0" r="r" b="b"/>
              <a:pathLst>
                <a:path w="73" h="20">
                  <a:moveTo>
                    <a:pt x="0" y="0"/>
                  </a:moveTo>
                  <a:cubicBezTo>
                    <a:pt x="73" y="0"/>
                    <a:pt x="73" y="0"/>
                    <a:pt x="73" y="0"/>
                  </a:cubicBezTo>
                  <a:cubicBezTo>
                    <a:pt x="73" y="12"/>
                    <a:pt x="54" y="20"/>
                    <a:pt x="36" y="20"/>
                  </a:cubicBezTo>
                  <a:cubicBezTo>
                    <a:pt x="19" y="20"/>
                    <a:pt x="0" y="12"/>
                    <a:pt x="0"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46" name="Freeform: Shape 11"/>
            <p:cNvSpPr/>
            <p:nvPr/>
          </p:nvSpPr>
          <p:spPr bwMode="auto">
            <a:xfrm>
              <a:off x="5740404" y="3781799"/>
              <a:ext cx="841475" cy="1133086"/>
            </a:xfrm>
            <a:custGeom>
              <a:avLst/>
              <a:gdLst>
                <a:gd name="T0" fmla="*/ 29 w 155"/>
                <a:gd name="T1" fmla="*/ 200 h 209"/>
                <a:gd name="T2" fmla="*/ 37 w 155"/>
                <a:gd name="T3" fmla="*/ 176 h 209"/>
                <a:gd name="T4" fmla="*/ 44 w 155"/>
                <a:gd name="T5" fmla="*/ 139 h 209"/>
                <a:gd name="T6" fmla="*/ 48 w 155"/>
                <a:gd name="T7" fmla="*/ 52 h 209"/>
                <a:gd name="T8" fmla="*/ 21 w 155"/>
                <a:gd name="T9" fmla="*/ 2 h 209"/>
                <a:gd name="T10" fmla="*/ 1 w 155"/>
                <a:gd name="T11" fmla="*/ 14 h 209"/>
                <a:gd name="T12" fmla="*/ 14 w 155"/>
                <a:gd name="T13" fmla="*/ 46 h 209"/>
                <a:gd name="T14" fmla="*/ 43 w 155"/>
                <a:gd name="T15" fmla="*/ 55 h 209"/>
                <a:gd name="T16" fmla="*/ 79 w 155"/>
                <a:gd name="T17" fmla="*/ 49 h 209"/>
                <a:gd name="T18" fmla="*/ 98 w 155"/>
                <a:gd name="T19" fmla="*/ 26 h 209"/>
                <a:gd name="T20" fmla="*/ 83 w 155"/>
                <a:gd name="T21" fmla="*/ 2 h 209"/>
                <a:gd name="T22" fmla="*/ 64 w 155"/>
                <a:gd name="T23" fmla="*/ 14 h 209"/>
                <a:gd name="T24" fmla="*/ 79 w 155"/>
                <a:gd name="T25" fmla="*/ 52 h 209"/>
                <a:gd name="T26" fmla="*/ 143 w 155"/>
                <a:gd name="T27" fmla="*/ 42 h 209"/>
                <a:gd name="T28" fmla="*/ 143 w 155"/>
                <a:gd name="T29" fmla="*/ 7 h 209"/>
                <a:gd name="T30" fmla="*/ 120 w 155"/>
                <a:gd name="T31" fmla="*/ 26 h 209"/>
                <a:gd name="T32" fmla="*/ 114 w 155"/>
                <a:gd name="T33" fmla="*/ 61 h 209"/>
                <a:gd name="T34" fmla="*/ 112 w 155"/>
                <a:gd name="T35" fmla="*/ 97 h 209"/>
                <a:gd name="T36" fmla="*/ 117 w 155"/>
                <a:gd name="T37" fmla="*/ 170 h 209"/>
                <a:gd name="T38" fmla="*/ 120 w 155"/>
                <a:gd name="T39" fmla="*/ 207 h 209"/>
                <a:gd name="T40" fmla="*/ 128 w 155"/>
                <a:gd name="T41" fmla="*/ 205 h 209"/>
                <a:gd name="T42" fmla="*/ 120 w 155"/>
                <a:gd name="T43" fmla="*/ 85 h 209"/>
                <a:gd name="T44" fmla="*/ 128 w 155"/>
                <a:gd name="T45" fmla="*/ 25 h 209"/>
                <a:gd name="T46" fmla="*/ 137 w 155"/>
                <a:gd name="T47" fmla="*/ 11 h 209"/>
                <a:gd name="T48" fmla="*/ 138 w 155"/>
                <a:gd name="T49" fmla="*/ 11 h 209"/>
                <a:gd name="T50" fmla="*/ 139 w 155"/>
                <a:gd name="T51" fmla="*/ 13 h 209"/>
                <a:gd name="T52" fmla="*/ 140 w 155"/>
                <a:gd name="T53" fmla="*/ 21 h 209"/>
                <a:gd name="T54" fmla="*/ 123 w 155"/>
                <a:gd name="T55" fmla="*/ 56 h 209"/>
                <a:gd name="T56" fmla="*/ 91 w 155"/>
                <a:gd name="T57" fmla="*/ 53 h 209"/>
                <a:gd name="T58" fmla="*/ 72 w 155"/>
                <a:gd name="T59" fmla="*/ 22 h 209"/>
                <a:gd name="T60" fmla="*/ 82 w 155"/>
                <a:gd name="T61" fmla="*/ 7 h 209"/>
                <a:gd name="T62" fmla="*/ 89 w 155"/>
                <a:gd name="T63" fmla="*/ 33 h 209"/>
                <a:gd name="T64" fmla="*/ 67 w 155"/>
                <a:gd name="T65" fmla="*/ 50 h 209"/>
                <a:gd name="T66" fmla="*/ 16 w 155"/>
                <a:gd name="T67" fmla="*/ 35 h 209"/>
                <a:gd name="T68" fmla="*/ 10 w 155"/>
                <a:gd name="T69" fmla="*/ 8 h 209"/>
                <a:gd name="T70" fmla="*/ 20 w 155"/>
                <a:gd name="T71" fmla="*/ 8 h 209"/>
                <a:gd name="T72" fmla="*/ 28 w 155"/>
                <a:gd name="T73" fmla="*/ 14 h 209"/>
                <a:gd name="T74" fmla="*/ 41 w 155"/>
                <a:gd name="T75" fmla="*/ 68 h 209"/>
                <a:gd name="T76" fmla="*/ 35 w 155"/>
                <a:gd name="T77" fmla="*/ 147 h 209"/>
                <a:gd name="T78" fmla="*/ 21 w 155"/>
                <a:gd name="T79" fmla="*/ 201 h 209"/>
                <a:gd name="T80" fmla="*/ 29 w 155"/>
                <a:gd name="T81"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 h="209">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nvGrpSpPr>
            <p:cNvPr id="3" name="Group 12"/>
            <p:cNvGrpSpPr/>
            <p:nvPr/>
          </p:nvGrpSpPr>
          <p:grpSpPr>
            <a:xfrm>
              <a:off x="4823608" y="2237050"/>
              <a:ext cx="2653553" cy="2000393"/>
              <a:chOff x="3525061" y="1210682"/>
              <a:chExt cx="2097079" cy="1580888"/>
            </a:xfrm>
            <a:grpFill/>
          </p:grpSpPr>
          <p:sp>
            <p:nvSpPr>
              <p:cNvPr id="49" name="Freeform: Shape 13"/>
              <p:cNvSpPr/>
              <p:nvPr/>
            </p:nvSpPr>
            <p:spPr bwMode="auto">
              <a:xfrm>
                <a:off x="5347462" y="2255820"/>
                <a:ext cx="274678" cy="47622"/>
              </a:xfrm>
              <a:custGeom>
                <a:avLst/>
                <a:gdLst>
                  <a:gd name="T0" fmla="*/ 58 w 64"/>
                  <a:gd name="T1" fmla="*/ 0 h 11"/>
                  <a:gd name="T2" fmla="*/ 6 w 64"/>
                  <a:gd name="T3" fmla="*/ 0 h 11"/>
                  <a:gd name="T4" fmla="*/ 0 w 64"/>
                  <a:gd name="T5" fmla="*/ 5 h 11"/>
                  <a:gd name="T6" fmla="*/ 6 w 64"/>
                  <a:gd name="T7" fmla="*/ 11 h 11"/>
                  <a:gd name="T8" fmla="*/ 58 w 64"/>
                  <a:gd name="T9" fmla="*/ 11 h 11"/>
                  <a:gd name="T10" fmla="*/ 64 w 64"/>
                  <a:gd name="T11" fmla="*/ 5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0" name="Freeform: Shape 14"/>
              <p:cNvSpPr/>
              <p:nvPr/>
            </p:nvSpPr>
            <p:spPr bwMode="auto">
              <a:xfrm>
                <a:off x="5275178" y="1763440"/>
                <a:ext cx="248316" cy="167528"/>
              </a:xfrm>
              <a:custGeom>
                <a:avLst/>
                <a:gdLst>
                  <a:gd name="T0" fmla="*/ 6 w 58"/>
                  <a:gd name="T1" fmla="*/ 39 h 39"/>
                  <a:gd name="T2" fmla="*/ 9 w 58"/>
                  <a:gd name="T3" fmla="*/ 38 h 39"/>
                  <a:gd name="T4" fmla="*/ 54 w 58"/>
                  <a:gd name="T5" fmla="*/ 12 h 39"/>
                  <a:gd name="T6" fmla="*/ 56 w 58"/>
                  <a:gd name="T7" fmla="*/ 4 h 39"/>
                  <a:gd name="T8" fmla="*/ 48 w 58"/>
                  <a:gd name="T9" fmla="*/ 2 h 39"/>
                  <a:gd name="T10" fmla="*/ 3 w 58"/>
                  <a:gd name="T11" fmla="*/ 28 h 39"/>
                  <a:gd name="T12" fmla="*/ 1 w 58"/>
                  <a:gd name="T13" fmla="*/ 36 h 39"/>
                  <a:gd name="T14" fmla="*/ 6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1" name="Freeform: Shape 15"/>
              <p:cNvSpPr/>
              <p:nvPr/>
            </p:nvSpPr>
            <p:spPr bwMode="auto">
              <a:xfrm>
                <a:off x="4979240" y="1351848"/>
                <a:ext cx="166678" cy="249166"/>
              </a:xfrm>
              <a:custGeom>
                <a:avLst/>
                <a:gdLst>
                  <a:gd name="T0" fmla="*/ 3 w 39"/>
                  <a:gd name="T1" fmla="*/ 57 h 58"/>
                  <a:gd name="T2" fmla="*/ 6 w 39"/>
                  <a:gd name="T3" fmla="*/ 58 h 58"/>
                  <a:gd name="T4" fmla="*/ 11 w 39"/>
                  <a:gd name="T5" fmla="*/ 55 h 58"/>
                  <a:gd name="T6" fmla="*/ 37 w 39"/>
                  <a:gd name="T7" fmla="*/ 9 h 58"/>
                  <a:gd name="T8" fmla="*/ 35 w 39"/>
                  <a:gd name="T9" fmla="*/ 1 h 58"/>
                  <a:gd name="T10" fmla="*/ 27 w 39"/>
                  <a:gd name="T11" fmla="*/ 3 h 58"/>
                  <a:gd name="T12" fmla="*/ 1 w 39"/>
                  <a:gd name="T13" fmla="*/ 49 h 58"/>
                  <a:gd name="T14" fmla="*/ 3 w 39"/>
                  <a:gd name="T15" fmla="*/ 57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2" name="Freeform: Shape 16"/>
              <p:cNvSpPr/>
              <p:nvPr/>
            </p:nvSpPr>
            <p:spPr bwMode="auto">
              <a:xfrm>
                <a:off x="3576935" y="1742180"/>
                <a:ext cx="252568" cy="166678"/>
              </a:xfrm>
              <a:custGeom>
                <a:avLst/>
                <a:gdLst>
                  <a:gd name="T0" fmla="*/ 55 w 59"/>
                  <a:gd name="T1" fmla="*/ 28 h 39"/>
                  <a:gd name="T2" fmla="*/ 10 w 59"/>
                  <a:gd name="T3" fmla="*/ 1 h 39"/>
                  <a:gd name="T4" fmla="*/ 2 w 59"/>
                  <a:gd name="T5" fmla="*/ 4 h 39"/>
                  <a:gd name="T6" fmla="*/ 4 w 59"/>
                  <a:gd name="T7" fmla="*/ 11 h 39"/>
                  <a:gd name="T8" fmla="*/ 49 w 59"/>
                  <a:gd name="T9" fmla="*/ 38 h 39"/>
                  <a:gd name="T10" fmla="*/ 52 w 59"/>
                  <a:gd name="T11" fmla="*/ 39 h 39"/>
                  <a:gd name="T12" fmla="*/ 57 w 59"/>
                  <a:gd name="T13" fmla="*/ 36 h 39"/>
                  <a:gd name="T14" fmla="*/ 55 w 59"/>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9">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3" name="Freeform: Shape 17"/>
              <p:cNvSpPr/>
              <p:nvPr/>
            </p:nvSpPr>
            <p:spPr bwMode="auto">
              <a:xfrm>
                <a:off x="5275178" y="2603632"/>
                <a:ext cx="248316" cy="166678"/>
              </a:xfrm>
              <a:custGeom>
                <a:avLst/>
                <a:gdLst>
                  <a:gd name="T0" fmla="*/ 54 w 58"/>
                  <a:gd name="T1" fmla="*/ 28 h 39"/>
                  <a:gd name="T2" fmla="*/ 9 w 58"/>
                  <a:gd name="T3" fmla="*/ 2 h 39"/>
                  <a:gd name="T4" fmla="*/ 1 w 58"/>
                  <a:gd name="T5" fmla="*/ 4 h 39"/>
                  <a:gd name="T6" fmla="*/ 3 w 58"/>
                  <a:gd name="T7" fmla="*/ 12 h 39"/>
                  <a:gd name="T8" fmla="*/ 48 w 58"/>
                  <a:gd name="T9" fmla="*/ 38 h 39"/>
                  <a:gd name="T10" fmla="*/ 51 w 58"/>
                  <a:gd name="T11" fmla="*/ 39 h 39"/>
                  <a:gd name="T12" fmla="*/ 56 w 58"/>
                  <a:gd name="T13" fmla="*/ 36 h 39"/>
                  <a:gd name="T14" fmla="*/ 54 w 58"/>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4" name="Freeform: Shape 18"/>
              <p:cNvSpPr/>
              <p:nvPr/>
            </p:nvSpPr>
            <p:spPr bwMode="auto">
              <a:xfrm>
                <a:off x="3576935" y="2629144"/>
                <a:ext cx="252568" cy="162426"/>
              </a:xfrm>
              <a:custGeom>
                <a:avLst/>
                <a:gdLst>
                  <a:gd name="T0" fmla="*/ 49 w 59"/>
                  <a:gd name="T1" fmla="*/ 1 h 38"/>
                  <a:gd name="T2" fmla="*/ 4 w 59"/>
                  <a:gd name="T3" fmla="*/ 27 h 38"/>
                  <a:gd name="T4" fmla="*/ 2 w 59"/>
                  <a:gd name="T5" fmla="*/ 35 h 38"/>
                  <a:gd name="T6" fmla="*/ 7 w 59"/>
                  <a:gd name="T7" fmla="*/ 38 h 38"/>
                  <a:gd name="T8" fmla="*/ 10 w 59"/>
                  <a:gd name="T9" fmla="*/ 37 h 38"/>
                  <a:gd name="T10" fmla="*/ 55 w 59"/>
                  <a:gd name="T11" fmla="*/ 11 h 38"/>
                  <a:gd name="T12" fmla="*/ 57 w 59"/>
                  <a:gd name="T13" fmla="*/ 3 h 38"/>
                  <a:gd name="T14" fmla="*/ 49 w 59"/>
                  <a:gd name="T15" fmla="*/ 1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8">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5" name="Freeform: Shape 19"/>
              <p:cNvSpPr/>
              <p:nvPr/>
            </p:nvSpPr>
            <p:spPr bwMode="auto">
              <a:xfrm>
                <a:off x="3953661" y="1330588"/>
                <a:ext cx="171780" cy="244064"/>
              </a:xfrm>
              <a:custGeom>
                <a:avLst/>
                <a:gdLst>
                  <a:gd name="T0" fmla="*/ 28 w 40"/>
                  <a:gd name="T1" fmla="*/ 55 h 57"/>
                  <a:gd name="T2" fmla="*/ 33 w 40"/>
                  <a:gd name="T3" fmla="*/ 57 h 57"/>
                  <a:gd name="T4" fmla="*/ 36 w 40"/>
                  <a:gd name="T5" fmla="*/ 57 h 57"/>
                  <a:gd name="T6" fmla="*/ 38 w 40"/>
                  <a:gd name="T7" fmla="*/ 49 h 57"/>
                  <a:gd name="T8" fmla="*/ 12 w 40"/>
                  <a:gd name="T9" fmla="*/ 3 h 57"/>
                  <a:gd name="T10" fmla="*/ 4 w 40"/>
                  <a:gd name="T11" fmla="*/ 1 h 57"/>
                  <a:gd name="T12" fmla="*/ 2 w 40"/>
                  <a:gd name="T13" fmla="*/ 9 h 57"/>
                  <a:gd name="T14" fmla="*/ 28 w 40"/>
                  <a:gd name="T15" fmla="*/ 5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6" name="Freeform: Shape 20"/>
              <p:cNvSpPr/>
              <p:nvPr/>
            </p:nvSpPr>
            <p:spPr bwMode="auto">
              <a:xfrm>
                <a:off x="4537033" y="1210682"/>
                <a:ext cx="47622" cy="274678"/>
              </a:xfrm>
              <a:custGeom>
                <a:avLst/>
                <a:gdLst>
                  <a:gd name="T0" fmla="*/ 5 w 11"/>
                  <a:gd name="T1" fmla="*/ 64 h 64"/>
                  <a:gd name="T2" fmla="*/ 11 w 11"/>
                  <a:gd name="T3" fmla="*/ 58 h 64"/>
                  <a:gd name="T4" fmla="*/ 11 w 11"/>
                  <a:gd name="T5" fmla="*/ 6 h 64"/>
                  <a:gd name="T6" fmla="*/ 5 w 11"/>
                  <a:gd name="T7" fmla="*/ 0 h 64"/>
                  <a:gd name="T8" fmla="*/ 0 w 11"/>
                  <a:gd name="T9" fmla="*/ 6 h 64"/>
                  <a:gd name="T10" fmla="*/ 0 w 11"/>
                  <a:gd name="T11" fmla="*/ 58 h 64"/>
                  <a:gd name="T12" fmla="*/ 5 w 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 h="64">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sp>
            <p:nvSpPr>
              <p:cNvPr id="57" name="Freeform: Shape 21"/>
              <p:cNvSpPr/>
              <p:nvPr/>
            </p:nvSpPr>
            <p:spPr bwMode="auto">
              <a:xfrm>
                <a:off x="3525061" y="2255820"/>
                <a:ext cx="274678" cy="47622"/>
              </a:xfrm>
              <a:custGeom>
                <a:avLst/>
                <a:gdLst>
                  <a:gd name="T0" fmla="*/ 64 w 64"/>
                  <a:gd name="T1" fmla="*/ 5 h 11"/>
                  <a:gd name="T2" fmla="*/ 58 w 64"/>
                  <a:gd name="T3" fmla="*/ 0 h 11"/>
                  <a:gd name="T4" fmla="*/ 6 w 64"/>
                  <a:gd name="T5" fmla="*/ 0 h 11"/>
                  <a:gd name="T6" fmla="*/ 0 w 64"/>
                  <a:gd name="T7" fmla="*/ 5 h 11"/>
                  <a:gd name="T8" fmla="*/ 6 w 64"/>
                  <a:gd name="T9" fmla="*/ 11 h 11"/>
                  <a:gd name="T10" fmla="*/ 58 w 64"/>
                  <a:gd name="T11" fmla="*/ 11 h 11"/>
                  <a:gd name="T12" fmla="*/ 64 w 6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sp>
          <p:nvSpPr>
            <p:cNvPr id="48" name="Freeform: Shape 22"/>
            <p:cNvSpPr/>
            <p:nvPr/>
          </p:nvSpPr>
          <p:spPr bwMode="auto">
            <a:xfrm>
              <a:off x="5353024" y="3209502"/>
              <a:ext cx="314208" cy="744655"/>
            </a:xfrm>
            <a:custGeom>
              <a:avLst/>
              <a:gdLst>
                <a:gd name="T0" fmla="*/ 54 w 58"/>
                <a:gd name="T1" fmla="*/ 14 h 108"/>
                <a:gd name="T2" fmla="*/ 50 w 58"/>
                <a:gd name="T3" fmla="*/ 96 h 108"/>
                <a:gd name="T4" fmla="*/ 48 w 58"/>
                <a:gd name="T5" fmla="*/ 107 h 108"/>
                <a:gd name="T6" fmla="*/ 44 w 58"/>
                <a:gd name="T7" fmla="*/ 108 h 108"/>
                <a:gd name="T8" fmla="*/ 38 w 58"/>
                <a:gd name="T9" fmla="*/ 104 h 108"/>
                <a:gd name="T10" fmla="*/ 45 w 58"/>
                <a:gd name="T11" fmla="*/ 3 h 108"/>
                <a:gd name="T12" fmla="*/ 55 w 58"/>
                <a:gd name="T13" fmla="*/ 4 h 108"/>
                <a:gd name="T14" fmla="*/ 54 w 58"/>
                <a:gd name="T15" fmla="*/ 1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8">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grpFill/>
            <a:ln>
              <a:noFill/>
            </a:ln>
          </p:spPr>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46067BC-5D4C-4796-8709-F5DC220F34B6}"/>
              </a:ext>
            </a:extLst>
          </p:cNvPr>
          <p:cNvGrpSpPr/>
          <p:nvPr/>
        </p:nvGrpSpPr>
        <p:grpSpPr>
          <a:xfrm>
            <a:off x="6127888" y="361950"/>
            <a:ext cx="993831" cy="991516"/>
            <a:chOff x="6127888" y="361950"/>
            <a:chExt cx="993831" cy="991516"/>
          </a:xfrm>
        </p:grpSpPr>
        <p:sp>
          <p:nvSpPr>
            <p:cNvPr id="39" name="Oval 26"/>
            <p:cNvSpPr>
              <a:spLocks noChangeAspect="1"/>
            </p:cNvSpPr>
            <p:nvPr/>
          </p:nvSpPr>
          <p:spPr>
            <a:xfrm>
              <a:off x="6127888" y="361950"/>
              <a:ext cx="993831" cy="991516"/>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0C60872C-5801-4E53-B37E-1BBC6FC589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6794" y="438770"/>
              <a:ext cx="822980" cy="822980"/>
            </a:xfrm>
            <a:prstGeom prst="rect">
              <a:avLst/>
            </a:prstGeom>
          </p:spPr>
        </p:pic>
        <p:sp>
          <p:nvSpPr>
            <p:cNvPr id="16" name="TextBox 15">
              <a:extLst>
                <a:ext uri="{FF2B5EF4-FFF2-40B4-BE49-F238E27FC236}">
                  <a16:creationId xmlns:a16="http://schemas.microsoft.com/office/drawing/2014/main" id="{3842B22B-96E4-4E2C-AF12-72816D6D7511}"/>
                </a:ext>
              </a:extLst>
            </p:cNvPr>
            <p:cNvSpPr txBox="1"/>
            <p:nvPr/>
          </p:nvSpPr>
          <p:spPr>
            <a:xfrm>
              <a:off x="6434052" y="629524"/>
              <a:ext cx="35618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a:t>
              </a:r>
            </a:p>
          </p:txBody>
        </p:sp>
      </p:grpSp>
      <p:grpSp>
        <p:nvGrpSpPr>
          <p:cNvPr id="41" name="Group 40">
            <a:extLst>
              <a:ext uri="{FF2B5EF4-FFF2-40B4-BE49-F238E27FC236}">
                <a16:creationId xmlns:a16="http://schemas.microsoft.com/office/drawing/2014/main" id="{78247C3C-E888-4A28-AFDF-DFD869E56F9C}"/>
              </a:ext>
            </a:extLst>
          </p:cNvPr>
          <p:cNvGrpSpPr/>
          <p:nvPr/>
        </p:nvGrpSpPr>
        <p:grpSpPr>
          <a:xfrm>
            <a:off x="7449763" y="1196917"/>
            <a:ext cx="993831" cy="991516"/>
            <a:chOff x="7449763" y="1087685"/>
            <a:chExt cx="993831" cy="991516"/>
          </a:xfrm>
        </p:grpSpPr>
        <p:sp>
          <p:nvSpPr>
            <p:cNvPr id="37" name="Oval 28"/>
            <p:cNvSpPr>
              <a:spLocks noChangeAspect="1"/>
            </p:cNvSpPr>
            <p:nvPr/>
          </p:nvSpPr>
          <p:spPr>
            <a:xfrm>
              <a:off x="7449763" y="1087685"/>
              <a:ext cx="993831"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2" name="Graphic 61">
              <a:extLst>
                <a:ext uri="{FF2B5EF4-FFF2-40B4-BE49-F238E27FC236}">
                  <a16:creationId xmlns:a16="http://schemas.microsoft.com/office/drawing/2014/main" id="{A5EB7382-649C-43EA-A7F8-D331E234C1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2253" y="1185871"/>
              <a:ext cx="822980" cy="822980"/>
            </a:xfrm>
            <a:prstGeom prst="rect">
              <a:avLst/>
            </a:prstGeom>
          </p:spPr>
        </p:pic>
        <p:sp>
          <p:nvSpPr>
            <p:cNvPr id="63" name="TextBox 62">
              <a:extLst>
                <a:ext uri="{FF2B5EF4-FFF2-40B4-BE49-F238E27FC236}">
                  <a16:creationId xmlns:a16="http://schemas.microsoft.com/office/drawing/2014/main" id="{3F690786-8A73-4AC6-BA15-7107CF4B6E07}"/>
                </a:ext>
              </a:extLst>
            </p:cNvPr>
            <p:cNvSpPr txBox="1"/>
            <p:nvPr/>
          </p:nvSpPr>
          <p:spPr>
            <a:xfrm>
              <a:off x="7769511" y="1376625"/>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3</a:t>
              </a:r>
            </a:p>
          </p:txBody>
        </p:sp>
      </p:grpSp>
      <p:grpSp>
        <p:nvGrpSpPr>
          <p:cNvPr id="47" name="Group 46">
            <a:extLst>
              <a:ext uri="{FF2B5EF4-FFF2-40B4-BE49-F238E27FC236}">
                <a16:creationId xmlns:a16="http://schemas.microsoft.com/office/drawing/2014/main" id="{E4153DB5-12B9-4B1A-8E9A-F32E8E1EC603}"/>
              </a:ext>
            </a:extLst>
          </p:cNvPr>
          <p:cNvGrpSpPr/>
          <p:nvPr/>
        </p:nvGrpSpPr>
        <p:grpSpPr>
          <a:xfrm>
            <a:off x="7771484" y="2559530"/>
            <a:ext cx="991516" cy="991516"/>
            <a:chOff x="7695284" y="2559530"/>
            <a:chExt cx="991516" cy="991516"/>
          </a:xfrm>
        </p:grpSpPr>
        <p:sp>
          <p:nvSpPr>
            <p:cNvPr id="61" name="Oval 39">
              <a:extLst>
                <a:ext uri="{FF2B5EF4-FFF2-40B4-BE49-F238E27FC236}">
                  <a16:creationId xmlns:a16="http://schemas.microsoft.com/office/drawing/2014/main" id="{FA48EFB2-E777-4048-B3C8-50C60566E84E}"/>
                </a:ext>
              </a:extLst>
            </p:cNvPr>
            <p:cNvSpPr>
              <a:spLocks noChangeAspect="1"/>
            </p:cNvSpPr>
            <p:nvPr/>
          </p:nvSpPr>
          <p:spPr>
            <a:xfrm>
              <a:off x="7695284" y="2559530"/>
              <a:ext cx="991516"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4" name="Graphic 63">
              <a:extLst>
                <a:ext uri="{FF2B5EF4-FFF2-40B4-BE49-F238E27FC236}">
                  <a16:creationId xmlns:a16="http://schemas.microsoft.com/office/drawing/2014/main" id="{7945B4A6-4D49-4BC9-9FAF-C08A3BF62D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9987" y="2657022"/>
              <a:ext cx="822980" cy="822980"/>
            </a:xfrm>
            <a:prstGeom prst="rect">
              <a:avLst/>
            </a:prstGeom>
          </p:spPr>
        </p:pic>
        <p:sp>
          <p:nvSpPr>
            <p:cNvPr id="65" name="TextBox 64">
              <a:extLst>
                <a:ext uri="{FF2B5EF4-FFF2-40B4-BE49-F238E27FC236}">
                  <a16:creationId xmlns:a16="http://schemas.microsoft.com/office/drawing/2014/main" id="{913C439B-726F-4230-AC3E-CD29F53B56A3}"/>
                </a:ext>
              </a:extLst>
            </p:cNvPr>
            <p:cNvSpPr txBox="1"/>
            <p:nvPr/>
          </p:nvSpPr>
          <p:spPr>
            <a:xfrm>
              <a:off x="8007245" y="2847776"/>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5</a:t>
              </a:r>
            </a:p>
          </p:txBody>
        </p:sp>
      </p:grpSp>
      <p:grpSp>
        <p:nvGrpSpPr>
          <p:cNvPr id="81" name="Group 80">
            <a:extLst>
              <a:ext uri="{FF2B5EF4-FFF2-40B4-BE49-F238E27FC236}">
                <a16:creationId xmlns:a16="http://schemas.microsoft.com/office/drawing/2014/main" id="{4ABDA43C-3342-4A8C-A2C7-9758743B984C}"/>
              </a:ext>
            </a:extLst>
          </p:cNvPr>
          <p:cNvGrpSpPr/>
          <p:nvPr/>
        </p:nvGrpSpPr>
        <p:grpSpPr>
          <a:xfrm>
            <a:off x="6854769" y="3625598"/>
            <a:ext cx="993831" cy="991516"/>
            <a:chOff x="6673383" y="3625598"/>
            <a:chExt cx="993831" cy="991516"/>
          </a:xfrm>
        </p:grpSpPr>
        <p:sp>
          <p:nvSpPr>
            <p:cNvPr id="31" name="Oval 37"/>
            <p:cNvSpPr>
              <a:spLocks noChangeAspect="1"/>
            </p:cNvSpPr>
            <p:nvPr/>
          </p:nvSpPr>
          <p:spPr>
            <a:xfrm>
              <a:off x="6673383" y="3625598"/>
              <a:ext cx="993831" cy="991516"/>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6" name="Graphic 65">
              <a:extLst>
                <a:ext uri="{FF2B5EF4-FFF2-40B4-BE49-F238E27FC236}">
                  <a16:creationId xmlns:a16="http://schemas.microsoft.com/office/drawing/2014/main" id="{7F550018-E599-488A-9CC7-0CD2AAAC1D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1525" y="3724156"/>
              <a:ext cx="822980" cy="822980"/>
            </a:xfrm>
            <a:prstGeom prst="rect">
              <a:avLst/>
            </a:prstGeom>
          </p:spPr>
        </p:pic>
        <p:sp>
          <p:nvSpPr>
            <p:cNvPr id="67" name="TextBox 66">
              <a:extLst>
                <a:ext uri="{FF2B5EF4-FFF2-40B4-BE49-F238E27FC236}">
                  <a16:creationId xmlns:a16="http://schemas.microsoft.com/office/drawing/2014/main" id="{09565DAC-6BDF-4A54-AFBE-B5EDA6C5FFC7}"/>
                </a:ext>
              </a:extLst>
            </p:cNvPr>
            <p:cNvSpPr txBox="1"/>
            <p:nvPr/>
          </p:nvSpPr>
          <p:spPr>
            <a:xfrm>
              <a:off x="6968783" y="3914910"/>
              <a:ext cx="356188"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7</a:t>
              </a:r>
            </a:p>
          </p:txBody>
        </p:sp>
      </p:grpSp>
      <p:grpSp>
        <p:nvGrpSpPr>
          <p:cNvPr id="82" name="Group 81">
            <a:extLst>
              <a:ext uri="{FF2B5EF4-FFF2-40B4-BE49-F238E27FC236}">
                <a16:creationId xmlns:a16="http://schemas.microsoft.com/office/drawing/2014/main" id="{969C08BE-5BAA-400C-9F2F-B2B10BFB3A9D}"/>
              </a:ext>
            </a:extLst>
          </p:cNvPr>
          <p:cNvGrpSpPr/>
          <p:nvPr/>
        </p:nvGrpSpPr>
        <p:grpSpPr>
          <a:xfrm>
            <a:off x="5324420" y="3625598"/>
            <a:ext cx="991516" cy="991516"/>
            <a:chOff x="5143034" y="3535587"/>
            <a:chExt cx="991516" cy="991516"/>
          </a:xfrm>
        </p:grpSpPr>
        <p:sp>
          <p:nvSpPr>
            <p:cNvPr id="29" name="Oval 39"/>
            <p:cNvSpPr>
              <a:spLocks noChangeAspect="1"/>
            </p:cNvSpPr>
            <p:nvPr/>
          </p:nvSpPr>
          <p:spPr>
            <a:xfrm>
              <a:off x="5143034" y="3535587"/>
              <a:ext cx="991516" cy="991516"/>
            </a:xfrm>
            <a:prstGeom prst="ellipse">
              <a:avLst/>
            </a:prstGeom>
            <a:solidFill>
              <a:srgbClr val="2BBBD8"/>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68" name="Graphic 67">
              <a:extLst>
                <a:ext uri="{FF2B5EF4-FFF2-40B4-BE49-F238E27FC236}">
                  <a16:creationId xmlns:a16="http://schemas.microsoft.com/office/drawing/2014/main" id="{0D04C9DD-B26B-4B97-9327-617B01B736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5086" y="3653397"/>
              <a:ext cx="822980" cy="822980"/>
            </a:xfrm>
            <a:prstGeom prst="rect">
              <a:avLst/>
            </a:prstGeom>
          </p:spPr>
        </p:pic>
        <p:sp>
          <p:nvSpPr>
            <p:cNvPr id="69" name="TextBox 68">
              <a:extLst>
                <a:ext uri="{FF2B5EF4-FFF2-40B4-BE49-F238E27FC236}">
                  <a16:creationId xmlns:a16="http://schemas.microsoft.com/office/drawing/2014/main" id="{4D1A1033-C565-413E-9919-F78E12DED5DF}"/>
                </a:ext>
              </a:extLst>
            </p:cNvPr>
            <p:cNvSpPr txBox="1"/>
            <p:nvPr/>
          </p:nvSpPr>
          <p:spPr>
            <a:xfrm>
              <a:off x="5462344" y="3844151"/>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6</a:t>
              </a:r>
            </a:p>
          </p:txBody>
        </p:sp>
      </p:grpSp>
      <p:grpSp>
        <p:nvGrpSpPr>
          <p:cNvPr id="17" name="Group 16">
            <a:extLst>
              <a:ext uri="{FF2B5EF4-FFF2-40B4-BE49-F238E27FC236}">
                <a16:creationId xmlns:a16="http://schemas.microsoft.com/office/drawing/2014/main" id="{BCCF4921-143E-4E82-ACD4-8E9F5AFD221F}"/>
              </a:ext>
            </a:extLst>
          </p:cNvPr>
          <p:cNvGrpSpPr/>
          <p:nvPr/>
        </p:nvGrpSpPr>
        <p:grpSpPr>
          <a:xfrm>
            <a:off x="4454150" y="2559530"/>
            <a:ext cx="991516" cy="991516"/>
            <a:chOff x="4377950" y="2353020"/>
            <a:chExt cx="991516" cy="991516"/>
          </a:xfrm>
        </p:grpSpPr>
        <p:sp>
          <p:nvSpPr>
            <p:cNvPr id="33" name="Oval 31"/>
            <p:cNvSpPr>
              <a:spLocks noChangeAspect="1"/>
            </p:cNvSpPr>
            <p:nvPr/>
          </p:nvSpPr>
          <p:spPr>
            <a:xfrm>
              <a:off x="4377950" y="2353020"/>
              <a:ext cx="991516" cy="991516"/>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70" name="Graphic 69">
              <a:extLst>
                <a:ext uri="{FF2B5EF4-FFF2-40B4-BE49-F238E27FC236}">
                  <a16:creationId xmlns:a16="http://schemas.microsoft.com/office/drawing/2014/main" id="{C54AB3A7-7FDE-439C-B585-14D9095DB0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703" y="2444385"/>
              <a:ext cx="822980" cy="822980"/>
            </a:xfrm>
            <a:prstGeom prst="rect">
              <a:avLst/>
            </a:prstGeom>
          </p:spPr>
        </p:pic>
        <p:sp>
          <p:nvSpPr>
            <p:cNvPr id="71" name="TextBox 70">
              <a:extLst>
                <a:ext uri="{FF2B5EF4-FFF2-40B4-BE49-F238E27FC236}">
                  <a16:creationId xmlns:a16="http://schemas.microsoft.com/office/drawing/2014/main" id="{233CCB8D-6304-40EE-8704-DB30F9772463}"/>
                </a:ext>
              </a:extLst>
            </p:cNvPr>
            <p:cNvSpPr txBox="1"/>
            <p:nvPr/>
          </p:nvSpPr>
          <p:spPr>
            <a:xfrm>
              <a:off x="4655961" y="2635139"/>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4</a:t>
              </a:r>
            </a:p>
          </p:txBody>
        </p:sp>
      </p:grpSp>
      <p:grpSp>
        <p:nvGrpSpPr>
          <p:cNvPr id="18" name="Group 17">
            <a:extLst>
              <a:ext uri="{FF2B5EF4-FFF2-40B4-BE49-F238E27FC236}">
                <a16:creationId xmlns:a16="http://schemas.microsoft.com/office/drawing/2014/main" id="{A69FB803-4CE4-4BE5-85E4-20611AB2744A}"/>
              </a:ext>
            </a:extLst>
          </p:cNvPr>
          <p:cNvGrpSpPr/>
          <p:nvPr/>
        </p:nvGrpSpPr>
        <p:grpSpPr>
          <a:xfrm>
            <a:off x="4675316" y="1196917"/>
            <a:ext cx="993833" cy="993833"/>
            <a:chOff x="4675316" y="1050326"/>
            <a:chExt cx="993833" cy="993833"/>
          </a:xfrm>
        </p:grpSpPr>
        <p:sp>
          <p:nvSpPr>
            <p:cNvPr id="35" name="Oval 32"/>
            <p:cNvSpPr>
              <a:spLocks noChangeAspect="1"/>
            </p:cNvSpPr>
            <p:nvPr/>
          </p:nvSpPr>
          <p:spPr>
            <a:xfrm>
              <a:off x="4675316" y="1050326"/>
              <a:ext cx="993833" cy="993833"/>
            </a:xfrm>
            <a:prstGeom prst="ellipse">
              <a:avLst/>
            </a:prstGeom>
            <a:solidFill>
              <a:srgbClr val="FBB505"/>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sz="1350" b="1" dirty="0">
                <a:solidFill>
                  <a:schemeClr val="tx2"/>
                </a:solidFill>
                <a:latin typeface="Arial" panose="020B0604020202020204" pitchFamily="34" charset="0"/>
                <a:cs typeface="Arial" panose="020B0604020202020204" pitchFamily="34" charset="0"/>
              </a:endParaRPr>
            </a:p>
          </p:txBody>
        </p:sp>
        <p:pic>
          <p:nvPicPr>
            <p:cNvPr id="72" name="Graphic 71">
              <a:extLst>
                <a:ext uri="{FF2B5EF4-FFF2-40B4-BE49-F238E27FC236}">
                  <a16:creationId xmlns:a16="http://schemas.microsoft.com/office/drawing/2014/main" id="{748F96E9-3E90-4242-A78E-F4B3A49E02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7630" y="1145183"/>
              <a:ext cx="822980" cy="822980"/>
            </a:xfrm>
            <a:prstGeom prst="rect">
              <a:avLst/>
            </a:prstGeom>
          </p:spPr>
        </p:pic>
        <p:sp>
          <p:nvSpPr>
            <p:cNvPr id="73" name="TextBox 72">
              <a:extLst>
                <a:ext uri="{FF2B5EF4-FFF2-40B4-BE49-F238E27FC236}">
                  <a16:creationId xmlns:a16="http://schemas.microsoft.com/office/drawing/2014/main" id="{3E750C84-2327-4E2A-BB94-FBC42BBBBA2A}"/>
                </a:ext>
              </a:extLst>
            </p:cNvPr>
            <p:cNvSpPr txBox="1"/>
            <p:nvPr/>
          </p:nvSpPr>
          <p:spPr>
            <a:xfrm>
              <a:off x="4974888" y="1335937"/>
              <a:ext cx="356188" cy="461665"/>
            </a:xfrm>
            <a:prstGeom prst="rect">
              <a:avLst/>
            </a:prstGeom>
            <a:noFill/>
          </p:spPr>
          <p:txBody>
            <a:bodyPr wrap="none" rtlCol="0">
              <a:spAutoFit/>
            </a:bodyPr>
            <a:lstStyle/>
            <a:p>
              <a:r>
                <a:rPr lang="en-US" sz="2400" b="1" dirty="0">
                  <a:solidFill>
                    <a:schemeClr val="tx2"/>
                  </a:solidFill>
                  <a:latin typeface="Arial" panose="020B0604020202020204" pitchFamily="34" charset="0"/>
                  <a:cs typeface="Arial" panose="020B0604020202020204" pitchFamily="34" charset="0"/>
                </a:rPr>
                <a:t>2</a:t>
              </a:r>
            </a:p>
          </p:txBody>
        </p:sp>
      </p:grpSp>
      <p:grpSp>
        <p:nvGrpSpPr>
          <p:cNvPr id="75" name="Group 74">
            <a:extLst>
              <a:ext uri="{FF2B5EF4-FFF2-40B4-BE49-F238E27FC236}">
                <a16:creationId xmlns:a16="http://schemas.microsoft.com/office/drawing/2014/main" id="{E4416F7E-EA1A-488D-BB10-107AD1778EBC}"/>
              </a:ext>
            </a:extLst>
          </p:cNvPr>
          <p:cNvGrpSpPr/>
          <p:nvPr/>
        </p:nvGrpSpPr>
        <p:grpSpPr>
          <a:xfrm>
            <a:off x="1" y="-19050"/>
            <a:ext cx="4114800" cy="5162550"/>
            <a:chOff x="0" y="-19050"/>
            <a:chExt cx="9145927" cy="955085"/>
          </a:xfrm>
        </p:grpSpPr>
        <p:sp>
          <p:nvSpPr>
            <p:cNvPr id="76" name="Rectangle 75">
              <a:extLst>
                <a:ext uri="{FF2B5EF4-FFF2-40B4-BE49-F238E27FC236}">
                  <a16:creationId xmlns:a16="http://schemas.microsoft.com/office/drawing/2014/main" id="{54C3BC78-EB22-41CF-BDFB-F44A32A5E7EA}"/>
                </a:ext>
              </a:extLst>
            </p:cNvPr>
            <p:cNvSpPr/>
            <p:nvPr/>
          </p:nvSpPr>
          <p:spPr>
            <a:xfrm>
              <a:off x="0" y="-15417"/>
              <a:ext cx="9144000" cy="951452"/>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53D3D464-8A35-4FD4-971B-72B9FB0E5466}"/>
                </a:ext>
              </a:extLst>
            </p:cNvPr>
            <p:cNvSpPr/>
            <p:nvPr/>
          </p:nvSpPr>
          <p:spPr>
            <a:xfrm>
              <a:off x="0" y="-19050"/>
              <a:ext cx="9144000" cy="558722"/>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E55E42D0-84E7-4A6B-8251-63CF249097FE}"/>
                </a:ext>
              </a:extLst>
            </p:cNvPr>
            <p:cNvSpPr/>
            <p:nvPr/>
          </p:nvSpPr>
          <p:spPr>
            <a:xfrm>
              <a:off x="1927" y="-19050"/>
              <a:ext cx="9144000" cy="32361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Arial" panose="020B0604020202020204" pitchFamily="34" charset="0"/>
                <a:cs typeface="Arial" panose="020B0604020202020204" pitchFamily="34" charset="0"/>
              </a:endParaRPr>
            </a:p>
          </p:txBody>
        </p:sp>
      </p:grpSp>
      <p:sp>
        <p:nvSpPr>
          <p:cNvPr id="79" name="文本框 23">
            <a:extLst>
              <a:ext uri="{FF2B5EF4-FFF2-40B4-BE49-F238E27FC236}">
                <a16:creationId xmlns:a16="http://schemas.microsoft.com/office/drawing/2014/main" id="{4A3DC31E-3B99-4381-BE22-B2CC2DEF10FE}"/>
              </a:ext>
            </a:extLst>
          </p:cNvPr>
          <p:cNvSpPr txBox="1"/>
          <p:nvPr/>
        </p:nvSpPr>
        <p:spPr>
          <a:xfrm>
            <a:off x="315578" y="1836598"/>
            <a:ext cx="3419644" cy="1754326"/>
          </a:xfrm>
          <a:prstGeom prst="rect">
            <a:avLst/>
          </a:prstGeom>
          <a:noFill/>
        </p:spPr>
        <p:txBody>
          <a:bodyPr wrap="square" rtlCol="0">
            <a:spAutoFit/>
          </a:bodyPr>
          <a:lstStyle/>
          <a:p>
            <a:pPr algn="ct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Các</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kí</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hiệu</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bên</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có</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ý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nghĩa</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 </a:t>
            </a:r>
            <a:r>
              <a:rPr lang="en-US" altLang="zh-CN" sz="3600" b="1" dirty="0" err="1">
                <a:solidFill>
                  <a:schemeClr val="tx2"/>
                </a:solidFill>
                <a:latin typeface="Arial" panose="020B0604020202020204" pitchFamily="34" charset="0"/>
                <a:ea typeface="Elsie" panose="02000000000000000000" charset="0"/>
                <a:cs typeface="Arial" panose="020B0604020202020204" pitchFamily="34" charset="0"/>
              </a:rPr>
              <a:t>gì</a:t>
            </a:r>
            <a:r>
              <a:rPr lang="en-US" altLang="zh-CN" sz="3600" b="1" dirty="0">
                <a:solidFill>
                  <a:schemeClr val="tx2"/>
                </a:solidFill>
                <a:latin typeface="Arial" panose="020B0604020202020204" pitchFamily="34" charset="0"/>
                <a:ea typeface="Elsie" panose="02000000000000000000" charset="0"/>
                <a:cs typeface="Arial" panose="020B0604020202020204" pitchFamily="34" charset="0"/>
              </a:rPr>
              <a:t>?</a:t>
            </a:r>
          </a:p>
        </p:txBody>
      </p:sp>
      <p:sp>
        <p:nvSpPr>
          <p:cNvPr id="74" name="文本框 23">
            <a:extLst>
              <a:ext uri="{FF2B5EF4-FFF2-40B4-BE49-F238E27FC236}">
                <a16:creationId xmlns:a16="http://schemas.microsoft.com/office/drawing/2014/main" id="{DE1716A0-F896-45DA-8917-1CB54FE505A2}"/>
              </a:ext>
            </a:extLst>
          </p:cNvPr>
          <p:cNvSpPr txBox="1"/>
          <p:nvPr/>
        </p:nvSpPr>
        <p:spPr>
          <a:xfrm>
            <a:off x="609600" y="337136"/>
            <a:ext cx="3249608" cy="584775"/>
          </a:xfrm>
          <a:prstGeom prst="rect">
            <a:avLst/>
          </a:prstGeom>
          <a:noFill/>
        </p:spPr>
        <p:txBody>
          <a:bodyPr wrap="none" rtlCol="0">
            <a:spAutoFit/>
          </a:bodyPr>
          <a:lstStyle/>
          <a:p>
            <a:pPr algn="l"/>
            <a:r>
              <a:rPr lang="en-US" altLang="zh-CN" sz="3200" b="1" dirty="0">
                <a:solidFill>
                  <a:schemeClr val="tx2"/>
                </a:solidFill>
                <a:latin typeface="Arial" panose="020B0604020202020204" pitchFamily="34" charset="0"/>
                <a:ea typeface="Elsie" panose="02000000000000000000" charset="0"/>
                <a:cs typeface="Arial" panose="020B0604020202020204" pitchFamily="34" charset="0"/>
              </a:rPr>
              <a:t>NHỰA TÁI CHẾ</a:t>
            </a:r>
            <a:endParaRPr lang="zh-CN" altLang="en-US" sz="3200" b="1" dirty="0">
              <a:solidFill>
                <a:schemeClr val="tx2"/>
              </a:solidFill>
              <a:latin typeface="Arial" panose="020B0604020202020204" pitchFamily="34" charset="0"/>
              <a:ea typeface="Elsie" panose="02000000000000000000" charset="0"/>
              <a:cs typeface="Arial" panose="020B0604020202020204" pitchFamily="34" charset="0"/>
            </a:endParaRPr>
          </a:p>
        </p:txBody>
      </p:sp>
      <p:sp>
        <p:nvSpPr>
          <p:cNvPr id="80" name="TextBox 25">
            <a:extLst>
              <a:ext uri="{FF2B5EF4-FFF2-40B4-BE49-F238E27FC236}">
                <a16:creationId xmlns:a16="http://schemas.microsoft.com/office/drawing/2014/main" id="{1A31986E-B15A-49EE-996A-EBFCA960D53A}"/>
              </a:ext>
            </a:extLst>
          </p:cNvPr>
          <p:cNvSpPr txBox="1">
            <a:spLocks noChangeArrowheads="1"/>
          </p:cNvSpPr>
          <p:nvPr/>
        </p:nvSpPr>
        <p:spPr bwMode="auto">
          <a:xfrm>
            <a:off x="338752" y="3527233"/>
            <a:ext cx="3641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000" dirty="0" err="1">
                <a:solidFill>
                  <a:schemeClr val="tx2"/>
                </a:solidFill>
                <a:ea typeface="Elsie" panose="02000000000000000000" charset="0"/>
                <a:cs typeface="Arial" panose="020B0604020202020204" pitchFamily="34" charset="0"/>
              </a:rPr>
              <a:t>Tìm</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hiểu</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về</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nhựa</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tái</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chế</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và</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cách</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sử</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dụng</a:t>
            </a:r>
            <a:r>
              <a:rPr lang="en-US" altLang="zh-CN" sz="2000" dirty="0">
                <a:solidFill>
                  <a:schemeClr val="tx2"/>
                </a:solidFill>
                <a:ea typeface="Elsie" panose="02000000000000000000" charset="0"/>
                <a:cs typeface="Arial" panose="020B0604020202020204" pitchFamily="34" charset="0"/>
              </a:rPr>
              <a:t> an </a:t>
            </a:r>
            <a:r>
              <a:rPr lang="en-US" altLang="zh-CN" sz="2000" dirty="0" err="1">
                <a:solidFill>
                  <a:schemeClr val="tx2"/>
                </a:solidFill>
                <a:ea typeface="Elsie" panose="02000000000000000000" charset="0"/>
                <a:cs typeface="Arial" panose="020B0604020202020204" pitchFamily="34" charset="0"/>
              </a:rPr>
              <a:t>toàn</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các</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loại</a:t>
            </a:r>
            <a:r>
              <a:rPr lang="en-US" altLang="zh-CN" sz="2000" dirty="0">
                <a:solidFill>
                  <a:schemeClr val="tx2"/>
                </a:solidFill>
                <a:ea typeface="Elsie" panose="02000000000000000000" charset="0"/>
                <a:cs typeface="Arial" panose="020B0604020202020204" pitchFamily="34" charset="0"/>
              </a:rPr>
              <a:t> </a:t>
            </a:r>
            <a:r>
              <a:rPr lang="en-US" altLang="zh-CN" sz="2000" dirty="0" err="1">
                <a:solidFill>
                  <a:schemeClr val="tx2"/>
                </a:solidFill>
                <a:ea typeface="Elsie" panose="02000000000000000000" charset="0"/>
                <a:cs typeface="Arial" panose="020B0604020202020204" pitchFamily="34" charset="0"/>
              </a:rPr>
              <a:t>nhựa</a:t>
            </a:r>
            <a:r>
              <a:rPr lang="en-US" altLang="zh-CN" sz="2000" dirty="0">
                <a:solidFill>
                  <a:schemeClr val="tx2"/>
                </a:solidFill>
                <a:ea typeface="Elsie" panose="02000000000000000000" charset="0"/>
                <a:cs typeface="Arial" panose="020B0604020202020204" pitchFamily="34" charset="0"/>
              </a:rPr>
              <a:t>.</a:t>
            </a:r>
            <a:endParaRPr lang="zh-CN" altLang="en-US" sz="2000" dirty="0">
              <a:solidFill>
                <a:schemeClr val="tx2"/>
              </a:solidFill>
              <a:ea typeface="Elsie" panose="02000000000000000000" charset="0"/>
              <a:cs typeface="Arial" panose="020B0604020202020204" pitchFamily="34" charset="0"/>
            </a:endParaRPr>
          </a:p>
        </p:txBody>
      </p:sp>
      <p:pic>
        <p:nvPicPr>
          <p:cNvPr id="83" name="Graphic 82">
            <a:extLst>
              <a:ext uri="{FF2B5EF4-FFF2-40B4-BE49-F238E27FC236}">
                <a16:creationId xmlns:a16="http://schemas.microsoft.com/office/drawing/2014/main" id="{644B2628-CF16-49D4-9B03-7DB880BC20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9145" y="972606"/>
            <a:ext cx="685800" cy="68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randombar(horizontal)">
                                      <p:cBhvr>
                                        <p:cTn id="7" dur="500"/>
                                        <p:tgtEl>
                                          <p:spTgt spid="74"/>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out)">
                                      <p:cBhvr>
                                        <p:cTn id="11" dur="1250"/>
                                        <p:tgtEl>
                                          <p:spTgt spid="19"/>
                                        </p:tgtEl>
                                      </p:cBhvr>
                                    </p:animEffect>
                                  </p:childTnLst>
                                </p:cTn>
                              </p:par>
                              <p:par>
                                <p:cTn id="12" presetID="6" presetClass="entr" presetSubtype="32"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out)">
                                      <p:cBhvr>
                                        <p:cTn id="14" dur="1250"/>
                                        <p:tgtEl>
                                          <p:spTgt spid="18"/>
                                        </p:tgtEl>
                                      </p:cBhvr>
                                    </p:animEffect>
                                  </p:childTnLst>
                                </p:cTn>
                              </p:par>
                              <p:par>
                                <p:cTn id="15" presetID="6" presetClass="entr" presetSubtype="32"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1250"/>
                                        <p:tgtEl>
                                          <p:spTgt spid="17"/>
                                        </p:tgtEl>
                                      </p:cBhvr>
                                    </p:animEffect>
                                  </p:childTnLst>
                                </p:cTn>
                              </p:par>
                              <p:par>
                                <p:cTn id="18" presetID="6" presetClass="entr" presetSubtype="32"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circle(out)">
                                      <p:cBhvr>
                                        <p:cTn id="20" dur="1250"/>
                                        <p:tgtEl>
                                          <p:spTgt spid="82"/>
                                        </p:tgtEl>
                                      </p:cBhvr>
                                    </p:animEffect>
                                  </p:childTnLst>
                                </p:cTn>
                              </p:par>
                              <p:par>
                                <p:cTn id="21" presetID="6" presetClass="entr" presetSubtype="32"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circle(out)">
                                      <p:cBhvr>
                                        <p:cTn id="23" dur="1250"/>
                                        <p:tgtEl>
                                          <p:spTgt spid="81"/>
                                        </p:tgtEl>
                                      </p:cBhvr>
                                    </p:animEffect>
                                  </p:childTnLst>
                                </p:cTn>
                              </p:par>
                              <p:par>
                                <p:cTn id="24" presetID="6" presetClass="entr" presetSubtype="32"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circle(out)">
                                      <p:cBhvr>
                                        <p:cTn id="26" dur="1250"/>
                                        <p:tgtEl>
                                          <p:spTgt spid="47"/>
                                        </p:tgtEl>
                                      </p:cBhvr>
                                    </p:animEffect>
                                  </p:childTnLst>
                                </p:cTn>
                              </p:par>
                              <p:par>
                                <p:cTn id="27" presetID="6" presetClass="entr" presetSubtype="32"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out)">
                                      <p:cBhvr>
                                        <p:cTn id="29" dur="125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randombar(horizontal)">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7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4" grpId="0"/>
      <p:bldP spid="8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12" descr="Ký hiệu trên sản phẩm nhựa - Hiểu để đảm bảo an toàn sức khỏe">
            <a:extLst>
              <a:ext uri="{FF2B5EF4-FFF2-40B4-BE49-F238E27FC236}">
                <a16:creationId xmlns:a16="http://schemas.microsoft.com/office/drawing/2014/main" id="{44F21BF6-D72A-7D01-7E27-2B078F1915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92" y="1402557"/>
            <a:ext cx="8688415" cy="3617559"/>
          </a:xfrm>
          <a:prstGeom prst="rect">
            <a:avLst/>
          </a:prstGeom>
          <a:noFill/>
          <a:ln>
            <a:noFill/>
          </a:ln>
        </p:spPr>
      </p:pic>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227792" y="631779"/>
            <a:ext cx="8083584" cy="770147"/>
          </a:xfrm>
          <a:prstGeom prst="rect">
            <a:avLst/>
          </a:prstGeom>
          <a:noFill/>
        </p:spPr>
        <p:txBody>
          <a:bodyPr wrap="square">
            <a:spAutoFit/>
          </a:bodyPr>
          <a:lstStyle/>
          <a:p>
            <a:pPr>
              <a:lnSpc>
                <a:spcPct val="115000"/>
              </a:lnSpc>
              <a:spcAft>
                <a:spcPts val="300"/>
              </a:spcAft>
            </a:pPr>
            <a:r>
              <a:rPr lang="en-US" sz="2000" dirty="0" err="1">
                <a:solidFill>
                  <a:srgbClr val="2B2928"/>
                </a:solidFill>
                <a:latin typeface="Arial" panose="020B0604020202020204" pitchFamily="34" charset="0"/>
                <a:ea typeface="Times New Roman" panose="02020603050405020304" pitchFamily="18" charset="0"/>
              </a:rPr>
              <a:t>Chỉ</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đựng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đồ</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ăn</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uống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vào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dụng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cụ</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làm</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bằng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chất</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dẻo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không</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độc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hại</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để</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tránh</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gây</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hại</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cho</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sức</a:t>
            </a:r>
            <a:r>
              <a:rPr lang="en-US" sz="2000" dirty="0">
                <a:solidFill>
                  <a:srgbClr val="2B2928"/>
                </a:solidFill>
                <a:latin typeface="Arial" panose="020B0604020202020204" pitchFamily="34" charset="0"/>
                <a:ea typeface="Times New Roman" panose="02020603050405020304" pitchFamily="18" charset="0"/>
              </a:rPr>
              <a:t> </a:t>
            </a:r>
            <a:r>
              <a:rPr lang="en-US" sz="2000" dirty="0" err="1">
                <a:solidFill>
                  <a:srgbClr val="2B2928"/>
                </a:solidFill>
                <a:latin typeface="Arial" panose="020B0604020202020204" pitchFamily="34" charset="0"/>
                <a:ea typeface="Times New Roman" panose="02020603050405020304" pitchFamily="18" charset="0"/>
              </a:rPr>
              <a:t>khỏe</a:t>
            </a:r>
            <a:endParaRPr lang="en-US" sz="2000" dirty="0">
              <a:solidFill>
                <a:srgbClr val="2B2928"/>
              </a:solidFill>
              <a:effectLst/>
              <a:latin typeface="Arial" panose="020B0604020202020204" pitchFamily="34" charset="0"/>
              <a:ea typeface="Times New Roman" panose="02020603050405020304" pitchFamily="18" charset="0"/>
            </a:endParaRPr>
          </a:p>
        </p:txBody>
      </p:sp>
      <p:grpSp>
        <p:nvGrpSpPr>
          <p:cNvPr id="3" name="Group 2">
            <a:extLst>
              <a:ext uri="{FF2B5EF4-FFF2-40B4-BE49-F238E27FC236}">
                <a16:creationId xmlns:a16="http://schemas.microsoft.com/office/drawing/2014/main" id="{89A56F73-EC93-2778-2343-BE5D3A530CB5}"/>
              </a:ext>
            </a:extLst>
          </p:cNvPr>
          <p:cNvGrpSpPr/>
          <p:nvPr/>
        </p:nvGrpSpPr>
        <p:grpSpPr>
          <a:xfrm>
            <a:off x="162027" y="139412"/>
            <a:ext cx="1800022" cy="484909"/>
            <a:chOff x="170001" y="56833"/>
            <a:chExt cx="1576199" cy="424613"/>
          </a:xfrm>
        </p:grpSpPr>
        <p:sp>
          <p:nvSpPr>
            <p:cNvPr id="8" name="Google Shape;3441;p47">
              <a:extLst>
                <a:ext uri="{FF2B5EF4-FFF2-40B4-BE49-F238E27FC236}">
                  <a16:creationId xmlns:a16="http://schemas.microsoft.com/office/drawing/2014/main" id="{750C042A-1EC7-A3F3-5804-EB9E606129F7}"/>
                </a:ext>
              </a:extLst>
            </p:cNvPr>
            <p:cNvSpPr txBox="1">
              <a:spLocks/>
            </p:cNvSpPr>
            <p:nvPr/>
          </p:nvSpPr>
          <p:spPr>
            <a:xfrm>
              <a:off x="600100" y="56833"/>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Chất</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Dẻo</a:t>
              </a:r>
              <a:endPar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9" name="Group 8">
              <a:extLst>
                <a:ext uri="{FF2B5EF4-FFF2-40B4-BE49-F238E27FC236}">
                  <a16:creationId xmlns:a16="http://schemas.microsoft.com/office/drawing/2014/main" id="{FDDA0F71-7BF7-5077-BA75-6B127DA43E57}"/>
                </a:ext>
              </a:extLst>
            </p:cNvPr>
            <p:cNvGrpSpPr/>
            <p:nvPr/>
          </p:nvGrpSpPr>
          <p:grpSpPr>
            <a:xfrm>
              <a:off x="170001" y="76831"/>
              <a:ext cx="529942" cy="404615"/>
              <a:chOff x="1302845" y="820686"/>
              <a:chExt cx="2249701" cy="1717668"/>
            </a:xfrm>
          </p:grpSpPr>
          <p:sp>
            <p:nvSpPr>
              <p:cNvPr id="11" name="Google Shape;3481;p50">
                <a:extLst>
                  <a:ext uri="{FF2B5EF4-FFF2-40B4-BE49-F238E27FC236}">
                    <a16:creationId xmlns:a16="http://schemas.microsoft.com/office/drawing/2014/main" id="{7E60CB69-191A-A341-8351-A7F8CFB32842}"/>
                  </a:ext>
                </a:extLst>
              </p:cNvPr>
              <p:cNvSpPr/>
              <p:nvPr/>
            </p:nvSpPr>
            <p:spPr>
              <a:xfrm rot="28" flipH="1">
                <a:off x="1302845" y="820686"/>
                <a:ext cx="2194423"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12" name="Google Shape;3483;p50">
                <a:extLst>
                  <a:ext uri="{FF2B5EF4-FFF2-40B4-BE49-F238E27FC236}">
                    <a16:creationId xmlns:a16="http://schemas.microsoft.com/office/drawing/2014/main" id="{76DA0F12-5A58-5E6B-61E3-DD625A977CD7}"/>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IV.1</a:t>
                </a:r>
              </a:p>
            </p:txBody>
          </p:sp>
        </p:grpSp>
      </p:grpSp>
    </p:spTree>
    <p:extLst>
      <p:ext uri="{BB962C8B-B14F-4D97-AF65-F5344CB8AC3E}">
        <p14:creationId xmlns:p14="http://schemas.microsoft.com/office/powerpoint/2010/main" val="128983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ý hiệu nhựa tái chế là gì? các loại nhựa nào có thể tái chế">
            <a:extLst>
              <a:ext uri="{FF2B5EF4-FFF2-40B4-BE49-F238E27FC236}">
                <a16:creationId xmlns:a16="http://schemas.microsoft.com/office/drawing/2014/main" id="{C25CFD32-FD67-4201-B516-75DD2C464D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48" b="4648"/>
          <a:stretch/>
        </p:blipFill>
        <p:spPr bwMode="auto">
          <a:xfrm>
            <a:off x="685800" y="1142648"/>
            <a:ext cx="2381837" cy="1429102"/>
          </a:xfrm>
          <a:prstGeom prst="snip2DiagRect">
            <a:avLst/>
          </a:prstGeom>
          <a:solidFill>
            <a:srgbClr val="FFFFFF">
              <a:shade val="85000"/>
            </a:srgbClr>
          </a:solidFill>
          <a:ln w="38100" cap="sq">
            <a:solidFill>
              <a:srgbClr val="2BBB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4" name="Picture 4" descr="95% người dân không biết ý nghĩa của các con số dưới đáy chai, hộp nhựa -  Báo Khánh Hòa điện tử">
            <a:extLst>
              <a:ext uri="{FF2B5EF4-FFF2-40B4-BE49-F238E27FC236}">
                <a16:creationId xmlns:a16="http://schemas.microsoft.com/office/drawing/2014/main" id="{272EFC25-65E6-4185-80F1-9824AE991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9" r="6149"/>
          <a:stretch/>
        </p:blipFill>
        <p:spPr bwMode="auto">
          <a:xfrm>
            <a:off x="3503121" y="1142648"/>
            <a:ext cx="2385996" cy="1431598"/>
          </a:xfrm>
          <a:prstGeom prst="snip2DiagRect">
            <a:avLst/>
          </a:prstGeom>
          <a:solidFill>
            <a:srgbClr val="FFFFFF">
              <a:shade val="85000"/>
            </a:srgbClr>
          </a:solidFill>
          <a:ln w="38100" cap="sq">
            <a:solidFill>
              <a:srgbClr val="FBB50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30" name="Picture 10" descr="Cách nhìn ký hiệu để phân biệt các loại nhựa cực độc gây hại sức khỏe | Tin  tức mới nhất 24h - Đọc Báo Lao Động online - Laodong.vn">
            <a:extLst>
              <a:ext uri="{FF2B5EF4-FFF2-40B4-BE49-F238E27FC236}">
                <a16:creationId xmlns:a16="http://schemas.microsoft.com/office/drawing/2014/main" id="{AD71914B-164B-4474-B43E-D5962DB09D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495"/>
          <a:stretch/>
        </p:blipFill>
        <p:spPr bwMode="auto">
          <a:xfrm>
            <a:off x="609600" y="2767012"/>
            <a:ext cx="4419600"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2B3779F-48DE-4FE6-B322-DFCB877F71DC}"/>
              </a:ext>
            </a:extLst>
          </p:cNvPr>
          <p:cNvGrpSpPr/>
          <p:nvPr/>
        </p:nvGrpSpPr>
        <p:grpSpPr>
          <a:xfrm>
            <a:off x="6324600" y="1142648"/>
            <a:ext cx="2385996" cy="1431598"/>
            <a:chOff x="6324600" y="666750"/>
            <a:chExt cx="2385996" cy="1431598"/>
          </a:xfrm>
        </p:grpSpPr>
        <p:pic>
          <p:nvPicPr>
            <p:cNvPr id="5126" name="Picture 6" descr="Bí Quyết Đọc Ký Hiệu Dưới Đáy Chai Nhựa Để Kiểm Tra Độ An Toàn Của Đồ Uống  | Cooky.vn">
              <a:extLst>
                <a:ext uri="{FF2B5EF4-FFF2-40B4-BE49-F238E27FC236}">
                  <a16:creationId xmlns:a16="http://schemas.microsoft.com/office/drawing/2014/main" id="{85020964-88B4-4502-BBED-EC597BA3E3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25" r="3125"/>
            <a:stretch/>
          </p:blipFill>
          <p:spPr bwMode="auto">
            <a:xfrm>
              <a:off x="6324600" y="666750"/>
              <a:ext cx="2385996" cy="1431598"/>
            </a:xfrm>
            <a:prstGeom prst="snip2DiagRect">
              <a:avLst/>
            </a:prstGeom>
            <a:solidFill>
              <a:srgbClr val="FFFFFF">
                <a:shade val="85000"/>
              </a:srgbClr>
            </a:solidFill>
            <a:ln w="38100" cap="sq">
              <a:solidFill>
                <a:srgbClr val="2BBBD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ircle: Hollow 1">
              <a:extLst>
                <a:ext uri="{FF2B5EF4-FFF2-40B4-BE49-F238E27FC236}">
                  <a16:creationId xmlns:a16="http://schemas.microsoft.com/office/drawing/2014/main" id="{1FAFE263-D421-4853-B4BB-AB59AA59202F}"/>
                </a:ext>
              </a:extLst>
            </p:cNvPr>
            <p:cNvSpPr/>
            <p:nvPr/>
          </p:nvSpPr>
          <p:spPr>
            <a:xfrm>
              <a:off x="7184249" y="1240970"/>
              <a:ext cx="870651" cy="487198"/>
            </a:xfrm>
            <a:prstGeom prst="donut">
              <a:avLst>
                <a:gd name="adj" fmla="val 7938"/>
              </a:avLst>
            </a:prstGeom>
            <a:solidFill>
              <a:srgbClr val="F12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6C7CBD07-F82A-427B-9C1A-9D978436574D}"/>
              </a:ext>
            </a:extLst>
          </p:cNvPr>
          <p:cNvGrpSpPr/>
          <p:nvPr/>
        </p:nvGrpSpPr>
        <p:grpSpPr>
          <a:xfrm>
            <a:off x="0" y="-19050"/>
            <a:ext cx="9145927" cy="872577"/>
            <a:chOff x="0" y="-19050"/>
            <a:chExt cx="9145927" cy="955085"/>
          </a:xfrm>
        </p:grpSpPr>
        <p:sp>
          <p:nvSpPr>
            <p:cNvPr id="10" name="Rectangle 9">
              <a:extLst>
                <a:ext uri="{FF2B5EF4-FFF2-40B4-BE49-F238E27FC236}">
                  <a16:creationId xmlns:a16="http://schemas.microsoft.com/office/drawing/2014/main" id="{DFD4F1BD-680C-41DF-8FE9-B6466E62649A}"/>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BE9797C-108B-4485-B597-D688B380F962}"/>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82E3C87-2B5A-4A9C-A509-E294628339D8}"/>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3" name="文本框 23">
            <a:extLst>
              <a:ext uri="{FF2B5EF4-FFF2-40B4-BE49-F238E27FC236}">
                <a16:creationId xmlns:a16="http://schemas.microsoft.com/office/drawing/2014/main" id="{B73FCAB9-7818-42DF-AA71-62E394C911ED}"/>
              </a:ext>
            </a:extLst>
          </p:cNvPr>
          <p:cNvSpPr txBox="1"/>
          <p:nvPr/>
        </p:nvSpPr>
        <p:spPr>
          <a:xfrm>
            <a:off x="799931" y="116239"/>
            <a:ext cx="7266733" cy="400110"/>
          </a:xfrm>
          <a:prstGeom prst="rect">
            <a:avLst/>
          </a:prstGeom>
          <a:noFill/>
        </p:spPr>
        <p:txBody>
          <a:bodyPr wrap="none" rtlCol="0">
            <a:spAutoFit/>
          </a:bodyPr>
          <a:lstStyle/>
          <a:p>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Các</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loại</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nhựa</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nên</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dùng</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và</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nên</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tránh</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khi</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đựng</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thực</a:t>
            </a:r>
            <a:r>
              <a:rPr lang="en-US" altLang="zh-CN" sz="2000" b="1" dirty="0">
                <a:solidFill>
                  <a:srgbClr val="FFFF00"/>
                </a:solidFill>
                <a:latin typeface="Arial" panose="020B0604020202020204" pitchFamily="34" charset="0"/>
                <a:ea typeface="Elsie" panose="02000000000000000000" charset="0"/>
                <a:cs typeface="Arial" panose="020B0604020202020204" pitchFamily="34" charset="0"/>
              </a:rPr>
              <a:t> </a:t>
            </a:r>
            <a:r>
              <a:rPr lang="en-US" altLang="zh-CN" sz="2000" b="1" dirty="0" err="1">
                <a:solidFill>
                  <a:srgbClr val="FFFF00"/>
                </a:solidFill>
                <a:latin typeface="Arial" panose="020B0604020202020204" pitchFamily="34" charset="0"/>
                <a:ea typeface="Elsie" panose="02000000000000000000" charset="0"/>
                <a:cs typeface="Arial" panose="020B0604020202020204" pitchFamily="34" charset="0"/>
              </a:rPr>
              <a:t>phẩm</a:t>
            </a:r>
            <a:endParaRPr lang="en-US" altLang="zh-CN" sz="2000" b="1" dirty="0">
              <a:solidFill>
                <a:srgbClr val="FFFF00"/>
              </a:solidFill>
              <a:latin typeface="Arial" panose="020B0604020202020204" pitchFamily="34" charset="0"/>
              <a:ea typeface="Elsie" panose="02000000000000000000" charset="0"/>
              <a:cs typeface="Arial" panose="020B0604020202020204" pitchFamily="34" charset="0"/>
            </a:endParaRPr>
          </a:p>
        </p:txBody>
      </p:sp>
      <p:sp>
        <p:nvSpPr>
          <p:cNvPr id="14" name="TextBox 25">
            <a:extLst>
              <a:ext uri="{FF2B5EF4-FFF2-40B4-BE49-F238E27FC236}">
                <a16:creationId xmlns:a16="http://schemas.microsoft.com/office/drawing/2014/main" id="{035AF784-6BA7-4286-A5EA-59B4486890DE}"/>
              </a:ext>
            </a:extLst>
          </p:cNvPr>
          <p:cNvSpPr txBox="1">
            <a:spLocks noChangeArrowheads="1"/>
          </p:cNvSpPr>
          <p:nvPr/>
        </p:nvSpPr>
        <p:spPr bwMode="auto">
          <a:xfrm>
            <a:off x="5377665" y="3148466"/>
            <a:ext cx="33003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en-US" altLang="zh-CN" sz="2000" dirty="0">
                <a:ea typeface="Elsie" panose="02000000000000000000" charset="0"/>
                <a:cs typeface="Arial" panose="020B0604020202020204" pitchFamily="34" charset="0"/>
              </a:rPr>
              <a:t>Em </a:t>
            </a:r>
            <a:r>
              <a:rPr lang="en-US" altLang="zh-CN" sz="2000" dirty="0" err="1">
                <a:ea typeface="Elsie" panose="02000000000000000000" charset="0"/>
                <a:cs typeface="Arial" panose="020B0604020202020204" pitchFamily="34" charset="0"/>
              </a:rPr>
              <a:t>hãy</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thiết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kế</a:t>
            </a:r>
            <a:r>
              <a:rPr lang="en-US" altLang="zh-CN" sz="2000" dirty="0">
                <a:ea typeface="Elsie" panose="02000000000000000000" charset="0"/>
                <a:cs typeface="Arial" panose="020B0604020202020204" pitchFamily="34" charset="0"/>
              </a:rPr>
              <a:t> poster </a:t>
            </a:r>
            <a:r>
              <a:rPr lang="en-US" altLang="zh-CN" sz="2000" dirty="0" err="1">
                <a:ea typeface="Elsie" panose="02000000000000000000" charset="0"/>
                <a:cs typeface="Arial" panose="020B0604020202020204" pitchFamily="34" charset="0"/>
              </a:rPr>
              <a:t>hoặc</a:t>
            </a:r>
            <a:r>
              <a:rPr lang="en-US" altLang="zh-CN" sz="2000" dirty="0">
                <a:ea typeface="Elsie" panose="02000000000000000000" charset="0"/>
                <a:cs typeface="Arial" panose="020B0604020202020204" pitchFamily="34" charset="0"/>
              </a:rPr>
              <a:t> infographic </a:t>
            </a:r>
            <a:r>
              <a:rPr lang="en-US" altLang="zh-CN" sz="2000" dirty="0" err="1">
                <a:ea typeface="Elsie" panose="02000000000000000000" charset="0"/>
                <a:cs typeface="Arial" panose="020B0604020202020204" pitchFamily="34" charset="0"/>
              </a:rPr>
              <a:t>để</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phân</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loại</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các</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loại</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chất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dẻo</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Kí</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hiệu</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công</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thức</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tính</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chất</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ứng</a:t>
            </a:r>
            <a:r>
              <a:rPr lang="en-US" altLang="zh-CN" sz="2000" dirty="0">
                <a:ea typeface="Elsie" panose="02000000000000000000" charset="0"/>
                <a:cs typeface="Arial" panose="020B0604020202020204" pitchFamily="34" charset="0"/>
              </a:rPr>
              <a:t> </a:t>
            </a:r>
            <a:r>
              <a:rPr lang="en-US" altLang="zh-CN" sz="2000" dirty="0" err="1">
                <a:ea typeface="Elsie" panose="02000000000000000000" charset="0"/>
                <a:cs typeface="Arial" panose="020B0604020202020204" pitchFamily="34" charset="0"/>
              </a:rPr>
              <a:t>dụng</a:t>
            </a:r>
            <a:r>
              <a:rPr lang="en-US" altLang="zh-CN" sz="2000" dirty="0">
                <a:ea typeface="Elsie" panose="02000000000000000000" charset="0"/>
                <a:cs typeface="Arial" panose="020B0604020202020204" pitchFamily="34" charset="0"/>
              </a:rPr>
              <a:t>,...).</a:t>
            </a:r>
            <a:endParaRPr lang="zh-CN" altLang="en-US" sz="2000" dirty="0">
              <a:ea typeface="Elsie" panose="02000000000000000000" charset="0"/>
              <a:cs typeface="Arial" panose="020B0604020202020204" pitchFamily="34" charset="0"/>
            </a:endParaRPr>
          </a:p>
        </p:txBody>
      </p:sp>
      <p:pic>
        <p:nvPicPr>
          <p:cNvPr id="15" name="Graphic 14">
            <a:extLst>
              <a:ext uri="{FF2B5EF4-FFF2-40B4-BE49-F238E27FC236}">
                <a16:creationId xmlns:a16="http://schemas.microsoft.com/office/drawing/2014/main" id="{D360BF1F-E9AA-40DF-94DC-076F4CBF512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3411" y="93856"/>
            <a:ext cx="492770" cy="492770"/>
          </a:xfrm>
          <a:prstGeom prst="rect">
            <a:avLst/>
          </a:prstGeom>
        </p:spPr>
      </p:pic>
    </p:spTree>
    <p:extLst>
      <p:ext uri="{BB962C8B-B14F-4D97-AF65-F5344CB8AC3E}">
        <p14:creationId xmlns:p14="http://schemas.microsoft.com/office/powerpoint/2010/main" val="15478259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421459" y="1538160"/>
            <a:ext cx="4080440" cy="2308324"/>
          </a:xfrm>
          <a:prstGeom prst="rect">
            <a:avLst/>
          </a:prstGeom>
        </p:spPr>
        <p:txBody>
          <a:bodyPr wrap="square">
            <a:spAutoFit/>
          </a:bodyPr>
          <a:lstStyle/>
          <a:p>
            <a:pPr lvl="0" algn="ctr">
              <a:defRPr/>
            </a:pPr>
            <a:r>
              <a:rPr lang="vi-VN" sz="3600" dirty="0">
                <a:latin typeface="Arial" panose="020B0604020202020204" pitchFamily="34" charset="0"/>
                <a:ea typeface="Courier New" panose="02070309020205020404" pitchFamily="49" charset="0"/>
                <a:cs typeface="Arial" panose="020B0604020202020204" pitchFamily="34" charset="0"/>
              </a:rPr>
              <a:t>Nêu đặc điểm cấu tạo của các polymer tạo ra các loại tơ</a:t>
            </a:r>
            <a:endParaRPr kumimoji="0" lang="en-US" sz="3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40092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850519"/>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914399" y="917105"/>
            <a:ext cx="7789982" cy="77014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dirty="0" err="1"/>
              <a:t>Tơ</a:t>
            </a:r>
            <a:r>
              <a:rPr lang="en-US" sz="2000" dirty="0"/>
              <a:t> </a:t>
            </a:r>
            <a:r>
              <a:rPr lang="en-US" sz="2000" dirty="0" err="1"/>
              <a:t>là</a:t>
            </a:r>
            <a:r>
              <a:rPr lang="en-US" sz="2000" dirty="0"/>
              <a:t> </a:t>
            </a:r>
            <a:r>
              <a:rPr lang="en-US" sz="2000" dirty="0" err="1"/>
              <a:t>những</a:t>
            </a:r>
            <a:r>
              <a:rPr lang="en-US" sz="2000" dirty="0"/>
              <a:t> </a:t>
            </a:r>
            <a:r>
              <a:rPr lang="en-US" sz="2000" dirty="0" err="1"/>
              <a:t>vật</a:t>
            </a:r>
            <a:r>
              <a:rPr lang="en-US" sz="2000" dirty="0"/>
              <a:t> </a:t>
            </a:r>
            <a:r>
              <a:rPr lang="en-US" sz="2000" dirty="0" err="1"/>
              <a:t>liệu</a:t>
            </a:r>
            <a:r>
              <a:rPr lang="en-US" sz="2000" dirty="0"/>
              <a:t> polymer </a:t>
            </a:r>
            <a:r>
              <a:rPr lang="en-US" sz="2000" dirty="0" err="1"/>
              <a:t>có</a:t>
            </a:r>
            <a:r>
              <a:rPr lang="en-US" sz="2000" dirty="0"/>
              <a:t> </a:t>
            </a:r>
            <a:r>
              <a:rPr lang="en-US" sz="2000" dirty="0" err="1"/>
              <a:t>cấu</a:t>
            </a:r>
            <a:r>
              <a:rPr lang="en-US" sz="2000" dirty="0"/>
              <a:t> </a:t>
            </a:r>
            <a:r>
              <a:rPr lang="en-US" sz="2000" dirty="0" err="1"/>
              <a:t>tạo</a:t>
            </a:r>
            <a:r>
              <a:rPr lang="en-US" sz="2000" dirty="0"/>
              <a:t> </a:t>
            </a:r>
            <a:r>
              <a:rPr lang="en-US" sz="2000" dirty="0" err="1"/>
              <a:t>mạch</a:t>
            </a:r>
            <a:r>
              <a:rPr lang="en-US" sz="2000" dirty="0"/>
              <a:t> </a:t>
            </a:r>
            <a:r>
              <a:rPr lang="en-US" sz="2000" dirty="0" err="1"/>
              <a:t>không</a:t>
            </a:r>
            <a:r>
              <a:rPr lang="en-US" sz="2000" dirty="0"/>
              <a:t> </a:t>
            </a:r>
            <a:r>
              <a:rPr lang="en-US" sz="2000" dirty="0" err="1"/>
              <a:t>phân</a:t>
            </a:r>
            <a:r>
              <a:rPr lang="en-US" sz="2000" dirty="0"/>
              <a:t> </a:t>
            </a:r>
            <a:r>
              <a:rPr lang="en-US" sz="2000" dirty="0" err="1"/>
              <a:t>nhánh</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kéo</a:t>
            </a:r>
            <a:r>
              <a:rPr lang="en-US" sz="2000" dirty="0"/>
              <a:t> </a:t>
            </a:r>
            <a:r>
              <a:rPr lang="en-US" sz="2000" dirty="0" err="1"/>
              <a:t>dài</a:t>
            </a:r>
            <a:r>
              <a:rPr lang="en-US" sz="2000" dirty="0"/>
              <a:t> </a:t>
            </a:r>
            <a:r>
              <a:rPr lang="en-US" sz="2000" dirty="0" err="1"/>
              <a:t>thành</a:t>
            </a:r>
            <a:r>
              <a:rPr lang="en-US" sz="2000" dirty="0"/>
              <a:t> </a:t>
            </a:r>
            <a:r>
              <a:rPr lang="en-US" sz="2000" dirty="0" err="1"/>
              <a:t>sợi</a:t>
            </a:r>
            <a:endParaRPr kumimoji="0" lang="en-US" sz="2000" b="0" i="0" u="none" strike="noStrike" kern="0" cap="none" spc="0" normalizeH="0" baseline="0" noProof="0" dirty="0">
              <a:ln>
                <a:noFill/>
              </a:ln>
              <a:solidFill>
                <a:srgbClr val="2B2928"/>
              </a:solidFill>
              <a:effectLst/>
              <a:uLnTx/>
              <a:uFillTx/>
              <a:latin typeface="Arial" panose="020B0604020202020204" pitchFamily="34" charset="0"/>
              <a:cs typeface="Arial"/>
              <a:sym typeface="Arial"/>
            </a:endParaRP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261302" cy="534990"/>
            <a:chOff x="183018" y="68144"/>
            <a:chExt cx="1563182"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III.2</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9218" name="Picture 2" descr="Silk ">
            <a:extLst>
              <a:ext uri="{FF2B5EF4-FFF2-40B4-BE49-F238E27FC236}">
                <a16:creationId xmlns:a16="http://schemas.microsoft.com/office/drawing/2014/main" id="{F8595F3B-BDFE-9F7D-6FFF-FE96E8721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62" y="934495"/>
            <a:ext cx="471235" cy="4712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9656CA1-D258-41C3-B2D4-0689ED85A065}"/>
              </a:ext>
            </a:extLst>
          </p:cNvPr>
          <p:cNvPicPr>
            <a:picLocks noChangeAspect="1"/>
          </p:cNvPicPr>
          <p:nvPr/>
        </p:nvPicPr>
        <p:blipFill>
          <a:blip r:embed="rId3"/>
          <a:stretch>
            <a:fillRect/>
          </a:stretch>
        </p:blipFill>
        <p:spPr>
          <a:xfrm>
            <a:off x="5890226" y="1994682"/>
            <a:ext cx="3089523" cy="1884609"/>
          </a:xfrm>
          <a:prstGeom prst="rect">
            <a:avLst/>
          </a:prstGeom>
          <a:ln>
            <a:noFill/>
          </a:ln>
          <a:effectLst>
            <a:softEdge rad="112500"/>
          </a:effectLst>
        </p:spPr>
      </p:pic>
      <p:pic>
        <p:nvPicPr>
          <p:cNvPr id="12" name="Picture 11">
            <a:extLst>
              <a:ext uri="{FF2B5EF4-FFF2-40B4-BE49-F238E27FC236}">
                <a16:creationId xmlns:a16="http://schemas.microsoft.com/office/drawing/2014/main" id="{6BB9B2D6-B63F-21F7-C273-837034891EA2}"/>
              </a:ext>
            </a:extLst>
          </p:cNvPr>
          <p:cNvPicPr>
            <a:picLocks noChangeAspect="1"/>
          </p:cNvPicPr>
          <p:nvPr/>
        </p:nvPicPr>
        <p:blipFill>
          <a:blip r:embed="rId4"/>
          <a:stretch>
            <a:fillRect/>
          </a:stretch>
        </p:blipFill>
        <p:spPr>
          <a:xfrm>
            <a:off x="3123302" y="1990042"/>
            <a:ext cx="2749674" cy="1946399"/>
          </a:xfrm>
          <a:prstGeom prst="rect">
            <a:avLst/>
          </a:prstGeom>
          <a:ln>
            <a:noFill/>
          </a:ln>
          <a:effectLst>
            <a:softEdge rad="112500"/>
          </a:effectLst>
        </p:spPr>
      </p:pic>
      <p:pic>
        <p:nvPicPr>
          <p:cNvPr id="15" name="Picture 14">
            <a:extLst>
              <a:ext uri="{FF2B5EF4-FFF2-40B4-BE49-F238E27FC236}">
                <a16:creationId xmlns:a16="http://schemas.microsoft.com/office/drawing/2014/main" id="{7BC514A8-0991-6E76-1218-49E27E1DC800}"/>
              </a:ext>
            </a:extLst>
          </p:cNvPr>
          <p:cNvPicPr>
            <a:picLocks noChangeAspect="1"/>
          </p:cNvPicPr>
          <p:nvPr/>
        </p:nvPicPr>
        <p:blipFill>
          <a:blip r:embed="rId5"/>
          <a:stretch>
            <a:fillRect/>
          </a:stretch>
        </p:blipFill>
        <p:spPr>
          <a:xfrm>
            <a:off x="292212" y="1994683"/>
            <a:ext cx="2832063" cy="1884609"/>
          </a:xfrm>
          <a:prstGeom prst="rect">
            <a:avLst/>
          </a:prstGeom>
          <a:ln>
            <a:noFill/>
          </a:ln>
          <a:effectLst>
            <a:softEdge rad="112500"/>
          </a:effectLst>
        </p:spPr>
      </p:pic>
      <p:sp>
        <p:nvSpPr>
          <p:cNvPr id="16" name="Shape 1847">
            <a:extLst>
              <a:ext uri="{FF2B5EF4-FFF2-40B4-BE49-F238E27FC236}">
                <a16:creationId xmlns:a16="http://schemas.microsoft.com/office/drawing/2014/main" id="{37F7EF10-10BE-5C72-AA1F-B4FDB564BFD3}"/>
              </a:ext>
            </a:extLst>
          </p:cNvPr>
          <p:cNvSpPr txBox="1"/>
          <p:nvPr/>
        </p:nvSpPr>
        <p:spPr>
          <a:xfrm>
            <a:off x="292212" y="3994049"/>
            <a:ext cx="8077098" cy="321894"/>
          </a:xfrm>
          <a:prstGeom prst="rect">
            <a:avLst/>
          </a:prstGeom>
          <a:noFill/>
        </p:spPr>
        <p:txBody>
          <a:bodyPr lIns="0" tIns="0" rIns="0" bIns="0"/>
          <a:lstStyle/>
          <a:p>
            <a:pPr algn="ctr">
              <a:lnSpc>
                <a:spcPct val="107000"/>
              </a:lnSpc>
              <a:spcAft>
                <a:spcPts val="200"/>
              </a:spcAft>
              <a:tabLst>
                <a:tab pos="1368425" algn="l"/>
                <a:tab pos="2743200" algn="l"/>
              </a:tabLst>
            </a:pP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a) Sợi tơ tằ</a:t>
            </a:r>
            <a:r>
              <a:rPr lang="en-US" sz="2000" b="1" i="1" dirty="0">
                <a:solidFill>
                  <a:srgbClr val="002060"/>
                </a:solidFill>
                <a:latin typeface="Arial" panose="020B0604020202020204" pitchFamily="34" charset="0"/>
                <a:ea typeface="Arial" panose="020B0604020202020204" pitchFamily="34" charset="0"/>
                <a:cs typeface="Arial" panose="020B0604020202020204" pitchFamily="34" charset="0"/>
              </a:rPr>
              <a:t>m                          </a:t>
            </a: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b) Sợi bông	</a:t>
            </a:r>
            <a:r>
              <a:rPr lang="en-US"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vi-VN"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c) Sợi đay</a:t>
            </a:r>
            <a:endParaRPr lang="en-US" sz="2000" b="1" i="1" dirty="0">
              <a:solidFill>
                <a:srgbClr val="00206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4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B4698E3-D82D-476B-9165-6A5B7D081274}"/>
              </a:ext>
            </a:extLst>
          </p:cNvPr>
          <p:cNvGrpSpPr/>
          <p:nvPr/>
        </p:nvGrpSpPr>
        <p:grpSpPr>
          <a:xfrm>
            <a:off x="2348916" y="737136"/>
            <a:ext cx="3810001" cy="760049"/>
            <a:chOff x="2348916" y="737136"/>
            <a:chExt cx="3810001" cy="760049"/>
          </a:xfrm>
        </p:grpSpPr>
        <p:sp>
          <p:nvSpPr>
            <p:cNvPr id="18" name="Rectangle 17">
              <a:extLst>
                <a:ext uri="{FF2B5EF4-FFF2-40B4-BE49-F238E27FC236}">
                  <a16:creationId xmlns:a16="http://schemas.microsoft.com/office/drawing/2014/main" id="{082ADD62-03BE-4388-A31E-F382988E3DB4}"/>
                </a:ext>
              </a:extLst>
            </p:cNvPr>
            <p:cNvSpPr/>
            <p:nvPr/>
          </p:nvSpPr>
          <p:spPr>
            <a:xfrm rot="5400000">
              <a:off x="3968814" y="875503"/>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6" name="Rectangle 15">
              <a:extLst>
                <a:ext uri="{FF2B5EF4-FFF2-40B4-BE49-F238E27FC236}">
                  <a16:creationId xmlns:a16="http://schemas.microsoft.com/office/drawing/2014/main" id="{60069D79-EBF5-49B5-8121-EC3F5FC3AA49}"/>
                </a:ext>
              </a:extLst>
            </p:cNvPr>
            <p:cNvSpPr/>
            <p:nvPr/>
          </p:nvSpPr>
          <p:spPr>
            <a:xfrm>
              <a:off x="2348917" y="1028066"/>
              <a:ext cx="3810000" cy="57090"/>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7" name="Rectangle 16">
              <a:extLst>
                <a:ext uri="{FF2B5EF4-FFF2-40B4-BE49-F238E27FC236}">
                  <a16:creationId xmlns:a16="http://schemas.microsoft.com/office/drawing/2014/main" id="{97737FAE-FBB8-4834-88B8-BBFBA40ED738}"/>
                </a:ext>
              </a:extLst>
            </p:cNvPr>
            <p:cNvSpPr/>
            <p:nvPr/>
          </p:nvSpPr>
          <p:spPr>
            <a:xfrm rot="5400000">
              <a:off x="2140943" y="1236040"/>
              <a:ext cx="461666"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9" name="Rectangle 18">
              <a:extLst>
                <a:ext uri="{FF2B5EF4-FFF2-40B4-BE49-F238E27FC236}">
                  <a16:creationId xmlns:a16="http://schemas.microsoft.com/office/drawing/2014/main" id="{E62FD100-9B17-4AB5-A728-1E0D06C38EAA}"/>
                </a:ext>
              </a:extLst>
            </p:cNvPr>
            <p:cNvSpPr/>
            <p:nvPr/>
          </p:nvSpPr>
          <p:spPr>
            <a:xfrm rot="5400000">
              <a:off x="5902153" y="1243492"/>
              <a:ext cx="461666"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grpSp>
        <p:nvGrpSpPr>
          <p:cNvPr id="37" name="Group 36">
            <a:extLst>
              <a:ext uri="{FF2B5EF4-FFF2-40B4-BE49-F238E27FC236}">
                <a16:creationId xmlns:a16="http://schemas.microsoft.com/office/drawing/2014/main" id="{7AA472FD-1A14-4F26-A391-00208088A3D2}"/>
              </a:ext>
            </a:extLst>
          </p:cNvPr>
          <p:cNvGrpSpPr/>
          <p:nvPr/>
        </p:nvGrpSpPr>
        <p:grpSpPr>
          <a:xfrm>
            <a:off x="4800599" y="2077580"/>
            <a:ext cx="2564693" cy="629227"/>
            <a:chOff x="4800599" y="2077580"/>
            <a:chExt cx="2564693" cy="629227"/>
          </a:xfrm>
        </p:grpSpPr>
        <p:sp>
          <p:nvSpPr>
            <p:cNvPr id="23" name="Rectangle 22">
              <a:extLst>
                <a:ext uri="{FF2B5EF4-FFF2-40B4-BE49-F238E27FC236}">
                  <a16:creationId xmlns:a16="http://schemas.microsoft.com/office/drawing/2014/main" id="{E634943C-E4C5-48FB-B796-CDF0686E4236}"/>
                </a:ext>
              </a:extLst>
            </p:cNvPr>
            <p:cNvSpPr/>
            <p:nvPr/>
          </p:nvSpPr>
          <p:spPr>
            <a:xfrm rot="5400000">
              <a:off x="6029325" y="2215947"/>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0" name="Rectangle 19">
              <a:extLst>
                <a:ext uri="{FF2B5EF4-FFF2-40B4-BE49-F238E27FC236}">
                  <a16:creationId xmlns:a16="http://schemas.microsoft.com/office/drawing/2014/main" id="{1C9B8C7F-1EE1-4B63-9968-BA82D73E87F7}"/>
                </a:ext>
              </a:extLst>
            </p:cNvPr>
            <p:cNvSpPr/>
            <p:nvPr/>
          </p:nvSpPr>
          <p:spPr>
            <a:xfrm flipV="1">
              <a:off x="4800600" y="2380090"/>
              <a:ext cx="2564692"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6" name="Rectangle 25">
              <a:extLst>
                <a:ext uri="{FF2B5EF4-FFF2-40B4-BE49-F238E27FC236}">
                  <a16:creationId xmlns:a16="http://schemas.microsoft.com/office/drawing/2014/main" id="{1682D47B-E0DC-40A0-80E3-5DED9DD064B9}"/>
                </a:ext>
              </a:extLst>
            </p:cNvPr>
            <p:cNvSpPr/>
            <p:nvPr/>
          </p:nvSpPr>
          <p:spPr>
            <a:xfrm rot="5400000">
              <a:off x="7180661" y="2517760"/>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5" name="Rectangle 24">
              <a:extLst>
                <a:ext uri="{FF2B5EF4-FFF2-40B4-BE49-F238E27FC236}">
                  <a16:creationId xmlns:a16="http://schemas.microsoft.com/office/drawing/2014/main" id="{4BB8624C-1DD0-4759-A2B5-E1163E9BA976}"/>
                </a:ext>
              </a:extLst>
            </p:cNvPr>
            <p:cNvSpPr/>
            <p:nvPr/>
          </p:nvSpPr>
          <p:spPr>
            <a:xfrm rot="5400000">
              <a:off x="4662232" y="2522720"/>
              <a:ext cx="322454" cy="45719"/>
            </a:xfrm>
            <a:prstGeom prst="rect">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grpSp>
        <p:nvGrpSpPr>
          <p:cNvPr id="28" name="Group 27">
            <a:extLst>
              <a:ext uri="{FF2B5EF4-FFF2-40B4-BE49-F238E27FC236}">
                <a16:creationId xmlns:a16="http://schemas.microsoft.com/office/drawing/2014/main" id="{FF4FAB2D-87EE-4F7A-BC2C-E92BC0117790}"/>
              </a:ext>
            </a:extLst>
          </p:cNvPr>
          <p:cNvGrpSpPr/>
          <p:nvPr/>
        </p:nvGrpSpPr>
        <p:grpSpPr>
          <a:xfrm>
            <a:off x="2743200" y="133350"/>
            <a:ext cx="2819400" cy="621438"/>
            <a:chOff x="2743200" y="133350"/>
            <a:chExt cx="2819400" cy="621438"/>
          </a:xfrm>
        </p:grpSpPr>
        <p:sp>
          <p:nvSpPr>
            <p:cNvPr id="4" name="Rectangle: Rounded Corners 3">
              <a:extLst>
                <a:ext uri="{FF2B5EF4-FFF2-40B4-BE49-F238E27FC236}">
                  <a16:creationId xmlns:a16="http://schemas.microsoft.com/office/drawing/2014/main" id="{B721D396-6773-4B84-B0A7-3B203925EE49}"/>
                </a:ext>
              </a:extLst>
            </p:cNvPr>
            <p:cNvSpPr/>
            <p:nvPr/>
          </p:nvSpPr>
          <p:spPr>
            <a:xfrm>
              <a:off x="2743200" y="133350"/>
              <a:ext cx="2819400" cy="621438"/>
            </a:xfrm>
            <a:prstGeom prst="roundRect">
              <a:avLst>
                <a:gd name="adj" fmla="val 40887"/>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 name="文本框 23">
              <a:extLst>
                <a:ext uri="{FF2B5EF4-FFF2-40B4-BE49-F238E27FC236}">
                  <a16:creationId xmlns:a16="http://schemas.microsoft.com/office/drawing/2014/main" id="{826AAFB3-68DD-4DAC-B7EE-645D08AA9276}"/>
                </a:ext>
              </a:extLst>
            </p:cNvPr>
            <p:cNvSpPr txBox="1"/>
            <p:nvPr/>
          </p:nvSpPr>
          <p:spPr>
            <a:xfrm>
              <a:off x="2858896" y="170013"/>
              <a:ext cx="26694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PHÂN LOẠI TƠ</a:t>
              </a:r>
              <a:endParaRPr kumimoji="0" lang="zh-CN" altLang="en-US" sz="32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27" name="Group 26">
            <a:extLst>
              <a:ext uri="{FF2B5EF4-FFF2-40B4-BE49-F238E27FC236}">
                <a16:creationId xmlns:a16="http://schemas.microsoft.com/office/drawing/2014/main" id="{8A6FA61A-2C22-40D7-8E0B-39D79D71FACA}"/>
              </a:ext>
            </a:extLst>
          </p:cNvPr>
          <p:cNvGrpSpPr/>
          <p:nvPr/>
        </p:nvGrpSpPr>
        <p:grpSpPr>
          <a:xfrm>
            <a:off x="1219200" y="1491725"/>
            <a:ext cx="2401696" cy="609600"/>
            <a:chOff x="1219200" y="1491725"/>
            <a:chExt cx="2401696" cy="609600"/>
          </a:xfrm>
        </p:grpSpPr>
        <p:sp>
          <p:nvSpPr>
            <p:cNvPr id="5" name="Rectangle: Rounded Corners 4">
              <a:extLst>
                <a:ext uri="{FF2B5EF4-FFF2-40B4-BE49-F238E27FC236}">
                  <a16:creationId xmlns:a16="http://schemas.microsoft.com/office/drawing/2014/main" id="{B67F4AEE-EDFD-4090-A215-AA81EB3D1D3A}"/>
                </a:ext>
              </a:extLst>
            </p:cNvPr>
            <p:cNvSpPr/>
            <p:nvPr/>
          </p:nvSpPr>
          <p:spPr>
            <a:xfrm>
              <a:off x="1219200" y="1491725"/>
              <a:ext cx="2401696" cy="609600"/>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6" name="文本框 23">
              <a:extLst>
                <a:ext uri="{FF2B5EF4-FFF2-40B4-BE49-F238E27FC236}">
                  <a16:creationId xmlns:a16="http://schemas.microsoft.com/office/drawing/2014/main" id="{47AE6D8C-30D5-40C2-B038-7717CD2A43CC}"/>
                </a:ext>
              </a:extLst>
            </p:cNvPr>
            <p:cNvSpPr txBox="1"/>
            <p:nvPr/>
          </p:nvSpPr>
          <p:spPr>
            <a:xfrm>
              <a:off x="1277349" y="1563162"/>
              <a:ext cx="2313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THIÊN NHIÊN</a:t>
              </a:r>
              <a:endParaRPr kumimoji="0" lang="zh-CN" altLang="en-US" sz="24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30" name="Group 29">
            <a:extLst>
              <a:ext uri="{FF2B5EF4-FFF2-40B4-BE49-F238E27FC236}">
                <a16:creationId xmlns:a16="http://schemas.microsoft.com/office/drawing/2014/main" id="{5D6AA9EC-A5CC-4008-8609-26180FA2664D}"/>
              </a:ext>
            </a:extLst>
          </p:cNvPr>
          <p:cNvGrpSpPr/>
          <p:nvPr/>
        </p:nvGrpSpPr>
        <p:grpSpPr>
          <a:xfrm>
            <a:off x="4989704" y="1491725"/>
            <a:ext cx="2401696" cy="609600"/>
            <a:chOff x="4989704" y="1491725"/>
            <a:chExt cx="2401696" cy="609600"/>
          </a:xfrm>
        </p:grpSpPr>
        <p:sp>
          <p:nvSpPr>
            <p:cNvPr id="7" name="Rectangle: Rounded Corners 6">
              <a:extLst>
                <a:ext uri="{FF2B5EF4-FFF2-40B4-BE49-F238E27FC236}">
                  <a16:creationId xmlns:a16="http://schemas.microsoft.com/office/drawing/2014/main" id="{18C6809E-D1D2-4192-A39C-2A40065138BF}"/>
                </a:ext>
              </a:extLst>
            </p:cNvPr>
            <p:cNvSpPr/>
            <p:nvPr/>
          </p:nvSpPr>
          <p:spPr>
            <a:xfrm>
              <a:off x="4989704" y="1491725"/>
              <a:ext cx="2401696" cy="609600"/>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8" name="文本框 23">
              <a:extLst>
                <a:ext uri="{FF2B5EF4-FFF2-40B4-BE49-F238E27FC236}">
                  <a16:creationId xmlns:a16="http://schemas.microsoft.com/office/drawing/2014/main" id="{FF7C751D-1EA6-44A0-807D-FF3473F2C069}"/>
                </a:ext>
              </a:extLst>
            </p:cNvPr>
            <p:cNvSpPr txBox="1"/>
            <p:nvPr/>
          </p:nvSpPr>
          <p:spPr>
            <a:xfrm>
              <a:off x="5263068" y="1565084"/>
              <a:ext cx="18521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HÓA HỌC</a:t>
              </a:r>
              <a:endParaRPr kumimoji="0" lang="zh-CN" altLang="en-US" sz="24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sp>
        <p:nvSpPr>
          <p:cNvPr id="9" name="TextBox 25">
            <a:extLst>
              <a:ext uri="{FF2B5EF4-FFF2-40B4-BE49-F238E27FC236}">
                <a16:creationId xmlns:a16="http://schemas.microsoft.com/office/drawing/2014/main" id="{204574E9-B860-4BD9-B321-A136DE57605F}"/>
              </a:ext>
            </a:extLst>
          </p:cNvPr>
          <p:cNvSpPr txBox="1">
            <a:spLocks noChangeArrowheads="1"/>
          </p:cNvSpPr>
          <p:nvPr/>
        </p:nvSpPr>
        <p:spPr bwMode="auto">
          <a:xfrm>
            <a:off x="1133493" y="2244227"/>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Có sẵn trong tự nhiên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10" name="TextBox 25">
            <a:extLst>
              <a:ext uri="{FF2B5EF4-FFF2-40B4-BE49-F238E27FC236}">
                <a16:creationId xmlns:a16="http://schemas.microsoft.com/office/drawing/2014/main" id="{6BF66538-A8EA-471E-B019-35FDE3FE2ADE}"/>
              </a:ext>
            </a:extLst>
          </p:cNvPr>
          <p:cNvSpPr txBox="1">
            <a:spLocks noChangeArrowheads="1"/>
          </p:cNvSpPr>
          <p:nvPr/>
        </p:nvSpPr>
        <p:spPr bwMode="auto">
          <a:xfrm>
            <a:off x="3410647" y="3320525"/>
            <a:ext cx="29475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Chế biến hóa học từ các polymer thiên nhiên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15" name="TextBox 25">
            <a:extLst>
              <a:ext uri="{FF2B5EF4-FFF2-40B4-BE49-F238E27FC236}">
                <a16:creationId xmlns:a16="http://schemas.microsoft.com/office/drawing/2014/main" id="{641632D5-6A17-43B0-8369-2298AB38DD97}"/>
              </a:ext>
            </a:extLst>
          </p:cNvPr>
          <p:cNvSpPr txBox="1">
            <a:spLocks noChangeArrowheads="1"/>
          </p:cNvSpPr>
          <p:nvPr/>
        </p:nvSpPr>
        <p:spPr bwMode="auto">
          <a:xfrm>
            <a:off x="6246670" y="3320525"/>
            <a:ext cx="19829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Chế tạo từ các chất đơn giản</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nvGrpSpPr>
          <p:cNvPr id="35" name="Group 34">
            <a:extLst>
              <a:ext uri="{FF2B5EF4-FFF2-40B4-BE49-F238E27FC236}">
                <a16:creationId xmlns:a16="http://schemas.microsoft.com/office/drawing/2014/main" id="{37B81683-ED8E-488A-9F62-E09630B12177}"/>
              </a:ext>
            </a:extLst>
          </p:cNvPr>
          <p:cNvGrpSpPr/>
          <p:nvPr/>
        </p:nvGrpSpPr>
        <p:grpSpPr>
          <a:xfrm>
            <a:off x="6270468" y="2640143"/>
            <a:ext cx="1905000" cy="541137"/>
            <a:chOff x="6270468" y="2640143"/>
            <a:chExt cx="1905000" cy="541137"/>
          </a:xfrm>
        </p:grpSpPr>
        <p:sp>
          <p:nvSpPr>
            <p:cNvPr id="13" name="Rectangle: Rounded Corners 12">
              <a:extLst>
                <a:ext uri="{FF2B5EF4-FFF2-40B4-BE49-F238E27FC236}">
                  <a16:creationId xmlns:a16="http://schemas.microsoft.com/office/drawing/2014/main" id="{06CE2309-D972-4161-8F1C-392D2BF55BA7}"/>
                </a:ext>
              </a:extLst>
            </p:cNvPr>
            <p:cNvSpPr/>
            <p:nvPr/>
          </p:nvSpPr>
          <p:spPr>
            <a:xfrm>
              <a:off x="6270468" y="2640143"/>
              <a:ext cx="1905000" cy="541137"/>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4" name="文本框 23">
              <a:extLst>
                <a:ext uri="{FF2B5EF4-FFF2-40B4-BE49-F238E27FC236}">
                  <a16:creationId xmlns:a16="http://schemas.microsoft.com/office/drawing/2014/main" id="{67AFE5B8-C7A4-4B16-ACEC-571297F5B9E2}"/>
                </a:ext>
              </a:extLst>
            </p:cNvPr>
            <p:cNvSpPr txBox="1"/>
            <p:nvPr/>
          </p:nvSpPr>
          <p:spPr>
            <a:xfrm>
              <a:off x="6358152" y="2710925"/>
              <a:ext cx="1752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TỔNG HỢP</a:t>
              </a:r>
              <a:endParaRPr kumimoji="0" lang="zh-CN" altLang="en-US" sz="20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grpSp>
        <p:nvGrpSpPr>
          <p:cNvPr id="32" name="Group 31">
            <a:extLst>
              <a:ext uri="{FF2B5EF4-FFF2-40B4-BE49-F238E27FC236}">
                <a16:creationId xmlns:a16="http://schemas.microsoft.com/office/drawing/2014/main" id="{6124A8EF-E3F0-42F6-A7F2-305F3EA03818}"/>
              </a:ext>
            </a:extLst>
          </p:cNvPr>
          <p:cNvGrpSpPr/>
          <p:nvPr/>
        </p:nvGrpSpPr>
        <p:grpSpPr>
          <a:xfrm>
            <a:off x="4038600" y="2640143"/>
            <a:ext cx="1905000" cy="541137"/>
            <a:chOff x="4038600" y="2640143"/>
            <a:chExt cx="1905000" cy="541137"/>
          </a:xfrm>
        </p:grpSpPr>
        <p:sp>
          <p:nvSpPr>
            <p:cNvPr id="11" name="Rectangle: Rounded Corners 10">
              <a:extLst>
                <a:ext uri="{FF2B5EF4-FFF2-40B4-BE49-F238E27FC236}">
                  <a16:creationId xmlns:a16="http://schemas.microsoft.com/office/drawing/2014/main" id="{30400319-6EFC-4B83-8A05-2040C5798AAD}"/>
                </a:ext>
              </a:extLst>
            </p:cNvPr>
            <p:cNvSpPr/>
            <p:nvPr/>
          </p:nvSpPr>
          <p:spPr>
            <a:xfrm>
              <a:off x="4038600" y="2640143"/>
              <a:ext cx="1905000" cy="541137"/>
            </a:xfrm>
            <a:prstGeom prst="roundRect">
              <a:avLst>
                <a:gd name="adj" fmla="val 40887"/>
              </a:avLst>
            </a:prstGeom>
            <a:solidFill>
              <a:srgbClr val="FBB50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2" name="文本框 23">
              <a:extLst>
                <a:ext uri="{FF2B5EF4-FFF2-40B4-BE49-F238E27FC236}">
                  <a16:creationId xmlns:a16="http://schemas.microsoft.com/office/drawing/2014/main" id="{5D86AC9E-67A6-4823-9301-17A81F4D1C61}"/>
                </a:ext>
              </a:extLst>
            </p:cNvPr>
            <p:cNvSpPr txBox="1"/>
            <p:nvPr/>
          </p:nvSpPr>
          <p:spPr>
            <a:xfrm>
              <a:off x="4168932" y="2710925"/>
              <a:ext cx="17729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TƠ NHÂN TẠO</a:t>
              </a:r>
              <a:endParaRPr kumimoji="0" lang="zh-CN" altLang="en-US" sz="20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grpSp>
      <p:pic>
        <p:nvPicPr>
          <p:cNvPr id="2052" name="Picture 4" descr="Cây đay">
            <a:extLst>
              <a:ext uri="{FF2B5EF4-FFF2-40B4-BE49-F238E27FC236}">
                <a16:creationId xmlns:a16="http://schemas.microsoft.com/office/drawing/2014/main" id="{5C1BD6AC-231A-4A8C-9BFA-CF1F41E81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608" y="2810248"/>
            <a:ext cx="2218370" cy="147891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5">
            <a:extLst>
              <a:ext uri="{FF2B5EF4-FFF2-40B4-BE49-F238E27FC236}">
                <a16:creationId xmlns:a16="http://schemas.microsoft.com/office/drawing/2014/main" id="{C5BC4094-448D-4FF2-93D2-F87650C438FD}"/>
              </a:ext>
            </a:extLst>
          </p:cNvPr>
          <p:cNvSpPr txBox="1">
            <a:spLocks noChangeArrowheads="1"/>
          </p:cNvSpPr>
          <p:nvPr/>
        </p:nvSpPr>
        <p:spPr bwMode="auto">
          <a:xfrm>
            <a:off x="2420048" y="3938311"/>
            <a:ext cx="990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0"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Sợi đay</a:t>
            </a:r>
            <a:endParaRPr kumimoji="0" lang="zh-CN" altLang="en-US" sz="1600" b="0"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pic>
        <p:nvPicPr>
          <p:cNvPr id="2054" name="Picture 6" descr="Sợi tơ làm từ chuối - Green Musa Fiber">
            <a:extLst>
              <a:ext uri="{FF2B5EF4-FFF2-40B4-BE49-F238E27FC236}">
                <a16:creationId xmlns:a16="http://schemas.microsoft.com/office/drawing/2014/main" id="{0306D07C-AC80-4CC1-B3C8-BDFC65E7B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8335" y="4028411"/>
            <a:ext cx="1282015" cy="96017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25">
            <a:extLst>
              <a:ext uri="{FF2B5EF4-FFF2-40B4-BE49-F238E27FC236}">
                <a16:creationId xmlns:a16="http://schemas.microsoft.com/office/drawing/2014/main" id="{6EB0859F-6289-48E3-B1BC-416A0CF67AD0}"/>
              </a:ext>
            </a:extLst>
          </p:cNvPr>
          <p:cNvSpPr txBox="1">
            <a:spLocks noChangeArrowheads="1"/>
          </p:cNvSpPr>
          <p:nvPr/>
        </p:nvSpPr>
        <p:spPr bwMode="auto">
          <a:xfrm>
            <a:off x="4077657" y="4658667"/>
            <a:ext cx="16134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Tơ acetate</a:t>
            </a:r>
            <a:endParaRPr kumimoji="0" lang="zh-CN" altLang="en-US" sz="16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pic>
        <p:nvPicPr>
          <p:cNvPr id="2056" name="Picture 8" descr="100% nylon 66 70D vải có độ bền cao | Nhà sản xuất Dệt &amp;amp; Vải - U-long">
            <a:extLst>
              <a:ext uri="{FF2B5EF4-FFF2-40B4-BE49-F238E27FC236}">
                <a16:creationId xmlns:a16="http://schemas.microsoft.com/office/drawing/2014/main" id="{5B4AE293-EA01-4AE4-9624-BBF394AF13A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48" b="6748"/>
          <a:stretch/>
        </p:blipFill>
        <p:spPr bwMode="auto">
          <a:xfrm>
            <a:off x="6594372" y="4024137"/>
            <a:ext cx="1280160" cy="96017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5">
            <a:extLst>
              <a:ext uri="{FF2B5EF4-FFF2-40B4-BE49-F238E27FC236}">
                <a16:creationId xmlns:a16="http://schemas.microsoft.com/office/drawing/2014/main" id="{0BBC6674-623D-4648-9B26-FD5875CB8383}"/>
              </a:ext>
            </a:extLst>
          </p:cNvPr>
          <p:cNvSpPr txBox="1">
            <a:spLocks noChangeArrowheads="1"/>
          </p:cNvSpPr>
          <p:nvPr/>
        </p:nvSpPr>
        <p:spPr bwMode="auto">
          <a:xfrm>
            <a:off x="6732510" y="4645761"/>
            <a:ext cx="1116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600" b="0" i="0" u="none" strike="noStrike" kern="1200" cap="none" spc="0" normalizeH="0" baseline="0" noProof="0">
                <a:ln>
                  <a:noFill/>
                </a:ln>
                <a:solidFill>
                  <a:srgbClr val="FFFFFF"/>
                </a:solidFill>
                <a:effectLst/>
                <a:uLnTx/>
                <a:uFillTx/>
                <a:latin typeface="Elsie" panose="02000000000000000000" charset="0"/>
                <a:ea typeface="Elsie" panose="02000000000000000000" charset="0"/>
                <a:cs typeface="Elsie" panose="02000000000000000000" charset="0"/>
              </a:rPr>
              <a:t>Nylon-6, 6</a:t>
            </a:r>
            <a:endParaRPr kumimoji="0" lang="zh-CN" altLang="en-US" sz="1600" b="0"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34" name="TextBox 25">
            <a:extLst>
              <a:ext uri="{FF2B5EF4-FFF2-40B4-BE49-F238E27FC236}">
                <a16:creationId xmlns:a16="http://schemas.microsoft.com/office/drawing/2014/main" id="{C076FCE4-049B-49F5-8761-CD26972729F7}"/>
              </a:ext>
            </a:extLst>
          </p:cNvPr>
          <p:cNvSpPr txBox="1">
            <a:spLocks noChangeArrowheads="1"/>
          </p:cNvSpPr>
          <p:nvPr/>
        </p:nvSpPr>
        <p:spPr bwMode="auto">
          <a:xfrm>
            <a:off x="6213412" y="785976"/>
            <a:ext cx="2455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0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Bền, đẹp, giặt dễ sạch, phơi nhanh khô</a:t>
            </a:r>
            <a:endParaRPr kumimoji="0" lang="zh-CN" altLang="en-US" sz="20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grpSp>
        <p:nvGrpSpPr>
          <p:cNvPr id="39" name="Group 38">
            <a:extLst>
              <a:ext uri="{FF2B5EF4-FFF2-40B4-BE49-F238E27FC236}">
                <a16:creationId xmlns:a16="http://schemas.microsoft.com/office/drawing/2014/main" id="{8EFCA0B5-575C-F02D-49D8-0281CF3F9D2E}"/>
              </a:ext>
            </a:extLst>
          </p:cNvPr>
          <p:cNvGrpSpPr/>
          <p:nvPr/>
        </p:nvGrpSpPr>
        <p:grpSpPr>
          <a:xfrm>
            <a:off x="88549" y="86507"/>
            <a:ext cx="2261302" cy="534990"/>
            <a:chOff x="183018" y="68144"/>
            <a:chExt cx="1563182" cy="369825"/>
          </a:xfrm>
        </p:grpSpPr>
        <p:sp>
          <p:nvSpPr>
            <p:cNvPr id="40" name="Google Shape;3441;p47">
              <a:extLst>
                <a:ext uri="{FF2B5EF4-FFF2-40B4-BE49-F238E27FC236}">
                  <a16:creationId xmlns:a16="http://schemas.microsoft.com/office/drawing/2014/main" id="{83B2A904-6A10-DABA-24C9-498E5EE62FC0}"/>
                </a:ext>
              </a:extLst>
            </p:cNvPr>
            <p:cNvSpPr txBox="1">
              <a:spLocks/>
            </p:cNvSpPr>
            <p:nvPr/>
          </p:nvSpPr>
          <p:spPr>
            <a:xfrm>
              <a:off x="600100" y="68144"/>
              <a:ext cx="1146100" cy="311481"/>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41" name="Group 40">
              <a:extLst>
                <a:ext uri="{FF2B5EF4-FFF2-40B4-BE49-F238E27FC236}">
                  <a16:creationId xmlns:a16="http://schemas.microsoft.com/office/drawing/2014/main" id="{907F2121-3291-7CA6-63B0-135FE5DDB6E6}"/>
                </a:ext>
              </a:extLst>
            </p:cNvPr>
            <p:cNvGrpSpPr/>
            <p:nvPr/>
          </p:nvGrpSpPr>
          <p:grpSpPr>
            <a:xfrm>
              <a:off x="183018" y="83356"/>
              <a:ext cx="516924" cy="354613"/>
              <a:chOff x="1358107" y="848388"/>
              <a:chExt cx="2194439" cy="1505401"/>
            </a:xfrm>
          </p:grpSpPr>
          <p:sp>
            <p:nvSpPr>
              <p:cNvPr id="42" name="Google Shape;3481;p50">
                <a:extLst>
                  <a:ext uri="{FF2B5EF4-FFF2-40B4-BE49-F238E27FC236}">
                    <a16:creationId xmlns:a16="http://schemas.microsoft.com/office/drawing/2014/main" id="{3B5B8619-DE21-B0B8-C611-E6FB8B3B6B94}"/>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rgbClr val="B0DA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endParaRPr>
              </a:p>
            </p:txBody>
          </p:sp>
          <p:sp>
            <p:nvSpPr>
              <p:cNvPr id="43" name="Google Shape;3483;p50">
                <a:extLst>
                  <a:ext uri="{FF2B5EF4-FFF2-40B4-BE49-F238E27FC236}">
                    <a16:creationId xmlns:a16="http://schemas.microsoft.com/office/drawing/2014/main" id="{8C56224B-1E7D-952C-A16C-407C584CA398}"/>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III.2</a:t>
                </a:r>
              </a:p>
            </p:txBody>
          </p:sp>
        </p:grpSp>
      </p:grpSp>
    </p:spTree>
    <p:extLst>
      <p:ext uri="{BB962C8B-B14F-4D97-AF65-F5344CB8AC3E}">
        <p14:creationId xmlns:p14="http://schemas.microsoft.com/office/powerpoint/2010/main" val="328830397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par>
                          <p:cTn id="15" fill="hold">
                            <p:stCondLst>
                              <p:cond delay="2750"/>
                            </p:stCondLst>
                            <p:childTnLst>
                              <p:par>
                                <p:cTn id="16" presetID="22" presetClass="entr" presetSubtype="1"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up)">
                                      <p:cBhvr>
                                        <p:cTn id="18" dur="500"/>
                                        <p:tgtEl>
                                          <p:spTgt spid="205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75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heel(1)">
                                      <p:cBhvr>
                                        <p:cTn id="26" dur="2000"/>
                                        <p:tgtEl>
                                          <p:spTgt spid="30"/>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750"/>
                                        <p:tgtEl>
                                          <p:spTgt spid="10"/>
                                        </p:tgtEl>
                                      </p:cBhvr>
                                    </p:animEffect>
                                  </p:childTnLst>
                                </p:cTn>
                              </p:par>
                            </p:childTnLst>
                          </p:cTn>
                        </p:par>
                        <p:par>
                          <p:cTn id="40" fill="hold">
                            <p:stCondLst>
                              <p:cond delay="2750"/>
                            </p:stCondLst>
                            <p:childTnLst>
                              <p:par>
                                <p:cTn id="41" presetID="22" presetClass="entr" presetSubtype="1" fill="hold" nodeType="after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up)">
                                      <p:cBhvr>
                                        <p:cTn id="43" dur="500"/>
                                        <p:tgtEl>
                                          <p:spTgt spid="205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75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heel(1)">
                                      <p:cBhvr>
                                        <p:cTn id="51" dur="2000"/>
                                        <p:tgtEl>
                                          <p:spTgt spid="35"/>
                                        </p:tgtEl>
                                      </p:cBhvr>
                                    </p:animEffect>
                                  </p:childTnLst>
                                </p:cTn>
                              </p:par>
                              <p:par>
                                <p:cTn id="52" presetID="22" presetClass="entr" presetSubtype="8" fill="hold" grpId="0" nodeType="withEffect">
                                  <p:stCondLst>
                                    <p:cond delay="200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750"/>
                                        <p:tgtEl>
                                          <p:spTgt spid="15"/>
                                        </p:tgtEl>
                                      </p:cBhvr>
                                    </p:animEffect>
                                  </p:childTnLst>
                                </p:cTn>
                              </p:par>
                            </p:childTnLst>
                          </p:cTn>
                        </p:par>
                        <p:par>
                          <p:cTn id="55" fill="hold">
                            <p:stCondLst>
                              <p:cond delay="2750"/>
                            </p:stCondLst>
                            <p:childTnLst>
                              <p:par>
                                <p:cTn id="56" presetID="22" presetClass="entr" presetSubtype="1" fill="hold" nodeType="after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wipe(up)">
                                      <p:cBhvr>
                                        <p:cTn id="58" dur="500"/>
                                        <p:tgtEl>
                                          <p:spTgt spid="205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750"/>
                                        <p:tgtEl>
                                          <p:spTgt spid="33"/>
                                        </p:tgtEl>
                                      </p:cBhvr>
                                    </p:animEffect>
                                  </p:childTnLst>
                                </p:cTn>
                              </p:par>
                            </p:childTnLst>
                          </p:cTn>
                        </p:par>
                        <p:par>
                          <p:cTn id="62" fill="hold">
                            <p:stCondLst>
                              <p:cond delay="3500"/>
                            </p:stCondLst>
                            <p:childTnLst>
                              <p:par>
                                <p:cTn id="63" presetID="22" presetClass="entr" presetSubtype="8"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29" grpId="0"/>
      <p:bldP spid="31" grpId="0"/>
      <p:bldP spid="33"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495800" y="555812"/>
            <a:ext cx="4080440" cy="4031873"/>
          </a:xfrm>
          <a:prstGeom prst="rect">
            <a:avLst/>
          </a:prstGeom>
        </p:spPr>
        <p:txBody>
          <a:bodyPr wrap="square">
            <a:spAutoFit/>
          </a:bodyPr>
          <a:lstStyle/>
          <a:p>
            <a:pPr lvl="0" algn="ctr">
              <a:defRPr/>
            </a:pPr>
            <a:r>
              <a:rPr lang="vi-VN" sz="3200" dirty="0">
                <a:latin typeface="Arial" panose="020B0604020202020204" pitchFamily="34" charset="0"/>
                <a:ea typeface="Courier New" panose="02070309020205020404" pitchFamily="49" charset="0"/>
                <a:cs typeface="Arial" panose="020B0604020202020204" pitchFamily="34" charset="0"/>
              </a:rPr>
              <a:t>Nêu sự giống và khác nhau giữa hai loại sợi bông và sợi tơ tằm. Giải thích tại sao không nên dùng xà phòng có tính kiềm để giặt quần áo làm bằng sợi tơ tằm.</a:t>
            </a:r>
            <a:r>
              <a:rPr lang="en-US" sz="3200" dirty="0">
                <a:latin typeface="Arial" panose="020B0604020202020204" pitchFamily="34" charset="0"/>
                <a:ea typeface="Courier New" panose="02070309020205020404" pitchFamily="49" charset="0"/>
                <a:cs typeface="Arial" panose="020B0604020202020204" pitchFamily="34" charset="0"/>
              </a:rPr>
              <a:t> </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211142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17C503-7B72-7A84-A466-D4194F0EBDCA}"/>
              </a:ext>
            </a:extLst>
          </p:cNvPr>
          <p:cNvGrpSpPr/>
          <p:nvPr/>
        </p:nvGrpSpPr>
        <p:grpSpPr>
          <a:xfrm>
            <a:off x="177240" y="89360"/>
            <a:ext cx="2261302" cy="534990"/>
            <a:chOff x="183018" y="68144"/>
            <a:chExt cx="1563182"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Tơ</a:t>
              </a:r>
              <a:endPar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endParaRP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III.2</a:t>
                </a:r>
              </a:p>
            </p:txBody>
          </p:sp>
        </p:grpSp>
      </p:grpSp>
      <p:pic>
        <p:nvPicPr>
          <p:cNvPr id="10242" name="Picture 2" descr="QUY TRÌNH DỆT LỤA TƠ TẰM TỪ XA XƯA | Phương Linh Silk">
            <a:extLst>
              <a:ext uri="{FF2B5EF4-FFF2-40B4-BE49-F238E27FC236}">
                <a16:creationId xmlns:a16="http://schemas.microsoft.com/office/drawing/2014/main" id="{00F2FBA8-A72C-B114-A2AA-2631C4F58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886" y="1614352"/>
            <a:ext cx="4046499" cy="24278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C89DA7-17D7-FE31-BF9A-BAD68CC55972}"/>
              </a:ext>
            </a:extLst>
          </p:cNvPr>
          <p:cNvSpPr txBox="1"/>
          <p:nvPr/>
        </p:nvSpPr>
        <p:spPr>
          <a:xfrm>
            <a:off x="304799" y="685045"/>
            <a:ext cx="7789982"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b="1" dirty="0" err="1">
                <a:solidFill>
                  <a:srgbClr val="002060"/>
                </a:solidFill>
              </a:rPr>
              <a:t>Giống</a:t>
            </a:r>
            <a:r>
              <a:rPr lang="en-US" sz="2000" b="1" dirty="0">
                <a:solidFill>
                  <a:srgbClr val="002060"/>
                </a:solidFill>
              </a:rPr>
              <a:t>: </a:t>
            </a:r>
            <a:r>
              <a:rPr lang="en-US" sz="2000" dirty="0" err="1">
                <a:solidFill>
                  <a:srgbClr val="000000"/>
                </a:solidFill>
              </a:rPr>
              <a:t>đều</a:t>
            </a:r>
            <a:r>
              <a:rPr lang="en-US" sz="2000" dirty="0">
                <a:solidFill>
                  <a:srgbClr val="000000"/>
                </a:solidFill>
              </a:rPr>
              <a:t> </a:t>
            </a:r>
            <a:r>
              <a:rPr lang="en-US" sz="2000" dirty="0" err="1">
                <a:solidFill>
                  <a:srgbClr val="000000"/>
                </a:solidFill>
              </a:rPr>
              <a:t>thuộc</a:t>
            </a:r>
            <a:r>
              <a:rPr lang="en-US" sz="2000" dirty="0">
                <a:solidFill>
                  <a:srgbClr val="000000"/>
                </a:solidFill>
              </a:rPr>
              <a:t> polymer </a:t>
            </a:r>
            <a:r>
              <a:rPr lang="en-US" sz="2000" dirty="0" err="1">
                <a:solidFill>
                  <a:srgbClr val="000000"/>
                </a:solidFill>
              </a:rPr>
              <a:t>thiên</a:t>
            </a:r>
            <a:r>
              <a:rPr lang="en-US" sz="2000" dirty="0">
                <a:solidFill>
                  <a:srgbClr val="000000"/>
                </a:solidFill>
              </a:rPr>
              <a:t> </a:t>
            </a:r>
            <a:r>
              <a:rPr lang="en-US" sz="2000" dirty="0" err="1">
                <a:solidFill>
                  <a:srgbClr val="000000"/>
                </a:solidFill>
              </a:rPr>
              <a:t>nhiên</a:t>
            </a:r>
            <a:endParaRPr kumimoji="0" lang="en-US" sz="2000" b="0" i="0" u="none" strike="noStrike" kern="0" cap="none" spc="0" normalizeH="0" baseline="0" noProof="0" dirty="0">
              <a:ln>
                <a:noFill/>
              </a:ln>
              <a:solidFill>
                <a:srgbClr val="000000"/>
              </a:solidFill>
              <a:effectLst/>
              <a:uLnTx/>
              <a:uFillTx/>
              <a:sym typeface="Arial"/>
            </a:endParaRPr>
          </a:p>
        </p:txBody>
      </p:sp>
      <p:sp>
        <p:nvSpPr>
          <p:cNvPr id="14" name="TextBox 13">
            <a:extLst>
              <a:ext uri="{FF2B5EF4-FFF2-40B4-BE49-F238E27FC236}">
                <a16:creationId xmlns:a16="http://schemas.microsoft.com/office/drawing/2014/main" id="{B6D4E0EB-D3EF-59C7-190C-815D85D26D62}"/>
              </a:ext>
            </a:extLst>
          </p:cNvPr>
          <p:cNvSpPr txBox="1"/>
          <p:nvPr/>
        </p:nvSpPr>
        <p:spPr>
          <a:xfrm>
            <a:off x="320808" y="1121320"/>
            <a:ext cx="1038500"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en-US" sz="2000" b="1" dirty="0" err="1">
                <a:solidFill>
                  <a:srgbClr val="002060"/>
                </a:solidFill>
              </a:rPr>
              <a:t>Khác</a:t>
            </a:r>
            <a:r>
              <a:rPr lang="en-US" sz="2000" b="1" dirty="0">
                <a:solidFill>
                  <a:srgbClr val="002060"/>
                </a:solidFill>
              </a:rPr>
              <a:t>:</a:t>
            </a:r>
            <a:endParaRPr kumimoji="0" lang="en-US" sz="2000" b="0" i="0" u="none" strike="noStrike" kern="0" cap="none" spc="0" normalizeH="0" baseline="0" noProof="0" dirty="0">
              <a:ln>
                <a:noFill/>
              </a:ln>
              <a:solidFill>
                <a:srgbClr val="000000"/>
              </a:solidFill>
              <a:effectLst/>
              <a:uLnTx/>
              <a:uFillTx/>
              <a:sym typeface="Arial"/>
            </a:endParaRPr>
          </a:p>
        </p:txBody>
      </p:sp>
      <p:sp>
        <p:nvSpPr>
          <p:cNvPr id="17" name="TextBox 16">
            <a:extLst>
              <a:ext uri="{FF2B5EF4-FFF2-40B4-BE49-F238E27FC236}">
                <a16:creationId xmlns:a16="http://schemas.microsoft.com/office/drawing/2014/main" id="{EE5418CB-5986-ABEC-6650-62A77666D387}"/>
              </a:ext>
            </a:extLst>
          </p:cNvPr>
          <p:cNvSpPr txBox="1"/>
          <p:nvPr/>
        </p:nvSpPr>
        <p:spPr>
          <a:xfrm>
            <a:off x="4619823" y="4138897"/>
            <a:ext cx="4201572" cy="77014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en-US" sz="2000" dirty="0">
                <a:solidFill>
                  <a:srgbClr val="000000"/>
                </a:solidFill>
              </a:rPr>
              <a:t>S</a:t>
            </a:r>
            <a:r>
              <a:rPr lang="vi-VN" sz="2000" dirty="0">
                <a:solidFill>
                  <a:srgbClr val="000000"/>
                </a:solidFill>
              </a:rPr>
              <a:t>ợi tơ tằm được lấy từ protein động vật</a:t>
            </a:r>
            <a:endParaRPr lang="en-US" sz="2000" dirty="0">
              <a:solidFill>
                <a:srgbClr val="000000"/>
              </a:solidFill>
            </a:endParaRPr>
          </a:p>
        </p:txBody>
      </p:sp>
      <p:sp>
        <p:nvSpPr>
          <p:cNvPr id="18" name="TextBox 17">
            <a:extLst>
              <a:ext uri="{FF2B5EF4-FFF2-40B4-BE49-F238E27FC236}">
                <a16:creationId xmlns:a16="http://schemas.microsoft.com/office/drawing/2014/main" id="{64592E9C-BEE8-92E0-05BB-713FEA312E02}"/>
              </a:ext>
            </a:extLst>
          </p:cNvPr>
          <p:cNvSpPr txBox="1"/>
          <p:nvPr/>
        </p:nvSpPr>
        <p:spPr>
          <a:xfrm>
            <a:off x="245068" y="4138897"/>
            <a:ext cx="4201572" cy="416204"/>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en-US" sz="2000" dirty="0">
                <a:solidFill>
                  <a:srgbClr val="000000"/>
                </a:solidFill>
              </a:rPr>
              <a:t>S</a:t>
            </a:r>
            <a:r>
              <a:rPr lang="vi-VN" sz="2000" dirty="0">
                <a:solidFill>
                  <a:srgbClr val="000000"/>
                </a:solidFill>
              </a:rPr>
              <a:t>ợi bông được lấy từ cellulose</a:t>
            </a:r>
            <a:endParaRPr lang="en-US" sz="2000" dirty="0">
              <a:solidFill>
                <a:srgbClr val="000000"/>
              </a:solidFill>
            </a:endParaRPr>
          </a:p>
        </p:txBody>
      </p:sp>
      <p:pic>
        <p:nvPicPr>
          <p:cNvPr id="10246" name="Picture 6" descr="Cập nhật giá bông hôm nay trong nước và thế giới">
            <a:extLst>
              <a:ext uri="{FF2B5EF4-FFF2-40B4-BE49-F238E27FC236}">
                <a16:creationId xmlns:a16="http://schemas.microsoft.com/office/drawing/2014/main" id="{1F139FFA-297E-A193-2C13-AA922CE19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19" y="1598219"/>
            <a:ext cx="3666048" cy="244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8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randombar(horizontal)">
                                      <p:cBhvr>
                                        <p:cTn id="17" dur="500"/>
                                        <p:tgtEl>
                                          <p:spTgt spid="10246"/>
                                        </p:tgtEl>
                                      </p:cBhvr>
                                    </p:animEffect>
                                  </p:childTnLst>
                                </p:cTn>
                              </p:par>
                              <p:par>
                                <p:cTn id="18" presetID="14" presetClass="entr" presetSubtype="1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randombar(horizontal)">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1266" name="Picture 2" descr="Cách giặt vải lụa tơ tằm tại nhà - Nha Xá Silk - Lụa truyền thống">
            <a:extLst>
              <a:ext uri="{FF2B5EF4-FFF2-40B4-BE49-F238E27FC236}">
                <a16:creationId xmlns:a16="http://schemas.microsoft.com/office/drawing/2014/main" id="{80DAFFF2-86E8-A4F1-4729-F6B350214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51" y="529875"/>
            <a:ext cx="6129454" cy="4083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72C621-25FA-8A3E-B642-317B087DE37D}"/>
              </a:ext>
            </a:extLst>
          </p:cNvPr>
          <p:cNvSpPr txBox="1"/>
          <p:nvPr/>
        </p:nvSpPr>
        <p:spPr>
          <a:xfrm>
            <a:off x="6549225" y="1299052"/>
            <a:ext cx="2278824" cy="2893806"/>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lgn="ctr"/>
            <a:r>
              <a:rPr lang="vi-VN" sz="2000" dirty="0">
                <a:solidFill>
                  <a:srgbClr val="000000"/>
                </a:solidFill>
              </a:rPr>
              <a:t>Không nên dùng xà phòng có tính kiềm để giặt quần áo làm bằng sợi tơ tằm: vì protein có khả năng bị thủy phân trong môi trường kiềm.</a:t>
            </a:r>
            <a:r>
              <a:rPr lang="en-US" sz="2000" dirty="0">
                <a:solidFill>
                  <a:srgbClr val="000000"/>
                </a:solidFill>
              </a:rPr>
              <a:t> </a:t>
            </a:r>
          </a:p>
        </p:txBody>
      </p:sp>
    </p:spTree>
    <p:extLst>
      <p:ext uri="{BB962C8B-B14F-4D97-AF65-F5344CB8AC3E}">
        <p14:creationId xmlns:p14="http://schemas.microsoft.com/office/powerpoint/2010/main" val="38719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556339" y="3470686"/>
            <a:ext cx="8031321" cy="1384995"/>
          </a:xfrm>
          <a:prstGeom prst="rect">
            <a:avLst/>
          </a:prstGeom>
        </p:spPr>
        <p:txBody>
          <a:bodyPr wrap="square">
            <a:spAutoFit/>
          </a:bodyPr>
          <a:lstStyle/>
          <a:p>
            <a:pPr lvl="0" algn="ctr">
              <a:defRPr/>
            </a:pPr>
            <a:r>
              <a:rPr lang="vi-VN" sz="2800" dirty="0">
                <a:latin typeface="Arial" panose="020B0604020202020204" pitchFamily="34" charset="0"/>
                <a:ea typeface="Courier New" panose="02070309020205020404" pitchFamily="49" charset="0"/>
                <a:cs typeface="Arial" panose="020B0604020202020204" pitchFamily="34" charset="0"/>
              </a:rPr>
              <a:t>Nhãn kí hiệu đính kèm quần áo có ý nghĩa gì? Hãy quan sát các nhãn kí hiệu đính kèm quần, áo và tìm hiểu ý nghĩa của các kí hiệu đó.</a:t>
            </a:r>
            <a:r>
              <a:rPr lang="en-US" sz="2800" dirty="0">
                <a:latin typeface="Arial" panose="020B0604020202020204" pitchFamily="34" charset="0"/>
                <a:ea typeface="Courier New" panose="02070309020205020404" pitchFamily="49" charset="0"/>
                <a:cs typeface="Arial" panose="020B0604020202020204" pitchFamily="34" charset="0"/>
              </a:rPr>
              <a:t> </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6146" name="Picture 2" descr="Tổng hợp các ký hiệu giặt là trên quần áo phổ biến mà bạn cần biết">
            <a:extLst>
              <a:ext uri="{FF2B5EF4-FFF2-40B4-BE49-F238E27FC236}">
                <a16:creationId xmlns:a16="http://schemas.microsoft.com/office/drawing/2014/main" id="{DDD82993-8895-BA0B-5EEE-53B2893F9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044" y="258194"/>
            <a:ext cx="5539910" cy="321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5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2" name="Freeform: Shape 1">
            <a:extLst>
              <a:ext uri="{FF2B5EF4-FFF2-40B4-BE49-F238E27FC236}">
                <a16:creationId xmlns:a16="http://schemas.microsoft.com/office/drawing/2014/main" id="{D12268E2-DEF7-6F03-DD71-E77FDD48741B}"/>
              </a:ext>
            </a:extLst>
          </p:cNvPr>
          <p:cNvSpPr/>
          <p:nvPr/>
        </p:nvSpPr>
        <p:spPr>
          <a:xfrm rot="21115440" flipV="1">
            <a:off x="-2862418" y="-412148"/>
            <a:ext cx="7731513" cy="6809679"/>
          </a:xfrm>
          <a:custGeom>
            <a:avLst/>
            <a:gdLst>
              <a:gd name="connsiteX0" fmla="*/ 2549912 w 6445505"/>
              <a:gd name="connsiteY0" fmla="*/ 59473 h 5441795"/>
              <a:gd name="connsiteX1" fmla="*/ 2549912 w 6445505"/>
              <a:gd name="connsiteY1" fmla="*/ 59473 h 5441795"/>
              <a:gd name="connsiteX2" fmla="*/ 2334322 w 6445505"/>
              <a:gd name="connsiteY2" fmla="*/ 215590 h 5441795"/>
              <a:gd name="connsiteX3" fmla="*/ 2297151 w 6445505"/>
              <a:gd name="connsiteY3" fmla="*/ 282498 h 5441795"/>
              <a:gd name="connsiteX4" fmla="*/ 2274849 w 6445505"/>
              <a:gd name="connsiteY4" fmla="*/ 364273 h 5441795"/>
              <a:gd name="connsiteX5" fmla="*/ 2245112 w 6445505"/>
              <a:gd name="connsiteY5" fmla="*/ 446049 h 5441795"/>
              <a:gd name="connsiteX6" fmla="*/ 2230244 w 6445505"/>
              <a:gd name="connsiteY6" fmla="*/ 527824 h 5441795"/>
              <a:gd name="connsiteX7" fmla="*/ 2200507 w 6445505"/>
              <a:gd name="connsiteY7" fmla="*/ 639337 h 5441795"/>
              <a:gd name="connsiteX8" fmla="*/ 2170771 w 6445505"/>
              <a:gd name="connsiteY8" fmla="*/ 765717 h 5441795"/>
              <a:gd name="connsiteX9" fmla="*/ 2096429 w 6445505"/>
              <a:gd name="connsiteY9" fmla="*/ 1003610 h 5441795"/>
              <a:gd name="connsiteX10" fmla="*/ 2066693 w 6445505"/>
              <a:gd name="connsiteY10" fmla="*/ 1129990 h 5441795"/>
              <a:gd name="connsiteX11" fmla="*/ 2044390 w 6445505"/>
              <a:gd name="connsiteY11" fmla="*/ 1241503 h 5441795"/>
              <a:gd name="connsiteX12" fmla="*/ 1962615 w 6445505"/>
              <a:gd name="connsiteY12" fmla="*/ 1501698 h 5441795"/>
              <a:gd name="connsiteX13" fmla="*/ 1828800 w 6445505"/>
              <a:gd name="connsiteY13" fmla="*/ 1776761 h 5441795"/>
              <a:gd name="connsiteX14" fmla="*/ 1732156 w 6445505"/>
              <a:gd name="connsiteY14" fmla="*/ 1858537 h 5441795"/>
              <a:gd name="connsiteX15" fmla="*/ 1613210 w 6445505"/>
              <a:gd name="connsiteY15" fmla="*/ 1940312 h 5441795"/>
              <a:gd name="connsiteX16" fmla="*/ 1509132 w 6445505"/>
              <a:gd name="connsiteY16" fmla="*/ 2022088 h 5441795"/>
              <a:gd name="connsiteX17" fmla="*/ 1293541 w 6445505"/>
              <a:gd name="connsiteY17" fmla="*/ 2178205 h 5441795"/>
              <a:gd name="connsiteX18" fmla="*/ 1159727 w 6445505"/>
              <a:gd name="connsiteY18" fmla="*/ 2282283 h 5441795"/>
              <a:gd name="connsiteX19" fmla="*/ 1077951 w 6445505"/>
              <a:gd name="connsiteY19" fmla="*/ 2341756 h 5441795"/>
              <a:gd name="connsiteX20" fmla="*/ 929268 w 6445505"/>
              <a:gd name="connsiteY20" fmla="*/ 2572215 h 5441795"/>
              <a:gd name="connsiteX21" fmla="*/ 817756 w 6445505"/>
              <a:gd name="connsiteY21" fmla="*/ 2810107 h 5441795"/>
              <a:gd name="connsiteX22" fmla="*/ 750849 w 6445505"/>
              <a:gd name="connsiteY22" fmla="*/ 3114907 h 5441795"/>
              <a:gd name="connsiteX23" fmla="*/ 743415 w 6445505"/>
              <a:gd name="connsiteY23" fmla="*/ 3434576 h 5441795"/>
              <a:gd name="connsiteX24" fmla="*/ 713678 w 6445505"/>
              <a:gd name="connsiteY24" fmla="*/ 3531220 h 5441795"/>
              <a:gd name="connsiteX25" fmla="*/ 617034 w 6445505"/>
              <a:gd name="connsiteY25" fmla="*/ 3769112 h 5441795"/>
              <a:gd name="connsiteX26" fmla="*/ 394010 w 6445505"/>
              <a:gd name="connsiteY26" fmla="*/ 4036742 h 5441795"/>
              <a:gd name="connsiteX27" fmla="*/ 319668 w 6445505"/>
              <a:gd name="connsiteY27" fmla="*/ 4125951 h 5441795"/>
              <a:gd name="connsiteX28" fmla="*/ 208156 w 6445505"/>
              <a:gd name="connsiteY28" fmla="*/ 4244898 h 5441795"/>
              <a:gd name="connsiteX29" fmla="*/ 141249 w 6445505"/>
              <a:gd name="connsiteY29" fmla="*/ 4326673 h 5441795"/>
              <a:gd name="connsiteX30" fmla="*/ 52039 w 6445505"/>
              <a:gd name="connsiteY30" fmla="*/ 4534829 h 5441795"/>
              <a:gd name="connsiteX31" fmla="*/ 0 w 6445505"/>
              <a:gd name="connsiteY31" fmla="*/ 4705815 h 5441795"/>
              <a:gd name="connsiteX32" fmla="*/ 22302 w 6445505"/>
              <a:gd name="connsiteY32" fmla="*/ 4995746 h 5441795"/>
              <a:gd name="connsiteX33" fmla="*/ 37171 w 6445505"/>
              <a:gd name="connsiteY33" fmla="*/ 5032917 h 5441795"/>
              <a:gd name="connsiteX34" fmla="*/ 52039 w 6445505"/>
              <a:gd name="connsiteY34" fmla="*/ 5084956 h 5441795"/>
              <a:gd name="connsiteX35" fmla="*/ 89210 w 6445505"/>
              <a:gd name="connsiteY35" fmla="*/ 5144429 h 5441795"/>
              <a:gd name="connsiteX36" fmla="*/ 118946 w 6445505"/>
              <a:gd name="connsiteY36" fmla="*/ 5203903 h 5441795"/>
              <a:gd name="connsiteX37" fmla="*/ 185854 w 6445505"/>
              <a:gd name="connsiteY37" fmla="*/ 5300546 h 5441795"/>
              <a:gd name="connsiteX38" fmla="*/ 223024 w 6445505"/>
              <a:gd name="connsiteY38" fmla="*/ 5360020 h 5441795"/>
              <a:gd name="connsiteX39" fmla="*/ 282497 w 6445505"/>
              <a:gd name="connsiteY39" fmla="*/ 5382322 h 5441795"/>
              <a:gd name="connsiteX40" fmla="*/ 602166 w 6445505"/>
              <a:gd name="connsiteY40" fmla="*/ 5360020 h 5441795"/>
              <a:gd name="connsiteX41" fmla="*/ 862361 w 6445505"/>
              <a:gd name="connsiteY41" fmla="*/ 5337717 h 5441795"/>
              <a:gd name="connsiteX42" fmla="*/ 1092819 w 6445505"/>
              <a:gd name="connsiteY42" fmla="*/ 5322849 h 5441795"/>
              <a:gd name="connsiteX43" fmla="*/ 1323278 w 6445505"/>
              <a:gd name="connsiteY43" fmla="*/ 5300546 h 5441795"/>
              <a:gd name="connsiteX44" fmla="*/ 1501697 w 6445505"/>
              <a:gd name="connsiteY44" fmla="*/ 5285678 h 5441795"/>
              <a:gd name="connsiteX45" fmla="*/ 1865971 w 6445505"/>
              <a:gd name="connsiteY45" fmla="*/ 5300546 h 5441795"/>
              <a:gd name="connsiteX46" fmla="*/ 2081561 w 6445505"/>
              <a:gd name="connsiteY46" fmla="*/ 5330283 h 5441795"/>
              <a:gd name="connsiteX47" fmla="*/ 2289717 w 6445505"/>
              <a:gd name="connsiteY47" fmla="*/ 5337717 h 5441795"/>
              <a:gd name="connsiteX48" fmla="*/ 2616819 w 6445505"/>
              <a:gd name="connsiteY48" fmla="*/ 5352585 h 5441795"/>
              <a:gd name="connsiteX49" fmla="*/ 2951356 w 6445505"/>
              <a:gd name="connsiteY49" fmla="*/ 5337717 h 5441795"/>
              <a:gd name="connsiteX50" fmla="*/ 3218985 w 6445505"/>
              <a:gd name="connsiteY50" fmla="*/ 5322849 h 5441795"/>
              <a:gd name="connsiteX51" fmla="*/ 3806283 w 6445505"/>
              <a:gd name="connsiteY51" fmla="*/ 5300546 h 5441795"/>
              <a:gd name="connsiteX52" fmla="*/ 4356410 w 6445505"/>
              <a:gd name="connsiteY52" fmla="*/ 5307981 h 5441795"/>
              <a:gd name="connsiteX53" fmla="*/ 4884234 w 6445505"/>
              <a:gd name="connsiteY53" fmla="*/ 5412059 h 5441795"/>
              <a:gd name="connsiteX54" fmla="*/ 5278244 w 6445505"/>
              <a:gd name="connsiteY54" fmla="*/ 5441795 h 5441795"/>
              <a:gd name="connsiteX55" fmla="*/ 5419493 w 6445505"/>
              <a:gd name="connsiteY55" fmla="*/ 5382322 h 5441795"/>
              <a:gd name="connsiteX56" fmla="*/ 5739161 w 6445505"/>
              <a:gd name="connsiteY56" fmla="*/ 5092390 h 5441795"/>
              <a:gd name="connsiteX57" fmla="*/ 6073697 w 6445505"/>
              <a:gd name="connsiteY57" fmla="*/ 4631473 h 5441795"/>
              <a:gd name="connsiteX58" fmla="*/ 6200078 w 6445505"/>
              <a:gd name="connsiteY58" fmla="*/ 4282068 h 5441795"/>
              <a:gd name="connsiteX59" fmla="*/ 6385932 w 6445505"/>
              <a:gd name="connsiteY59" fmla="*/ 3464312 h 5441795"/>
              <a:gd name="connsiteX60" fmla="*/ 6430536 w 6445505"/>
              <a:gd name="connsiteY60" fmla="*/ 2973659 h 5441795"/>
              <a:gd name="connsiteX61" fmla="*/ 6445405 w 6445505"/>
              <a:gd name="connsiteY61" fmla="*/ 2460703 h 5441795"/>
              <a:gd name="connsiteX62" fmla="*/ 6430536 w 6445505"/>
              <a:gd name="connsiteY62" fmla="*/ 1687551 h 5441795"/>
              <a:gd name="connsiteX63" fmla="*/ 6341327 w 6445505"/>
              <a:gd name="connsiteY63" fmla="*/ 1315844 h 5441795"/>
              <a:gd name="connsiteX64" fmla="*/ 6296722 w 6445505"/>
              <a:gd name="connsiteY64" fmla="*/ 1092820 h 5441795"/>
              <a:gd name="connsiteX65" fmla="*/ 6207512 w 6445505"/>
              <a:gd name="connsiteY65" fmla="*/ 832624 h 5441795"/>
              <a:gd name="connsiteX66" fmla="*/ 6170341 w 6445505"/>
              <a:gd name="connsiteY66" fmla="*/ 721112 h 5441795"/>
              <a:gd name="connsiteX67" fmla="*/ 6140605 w 6445505"/>
              <a:gd name="connsiteY67" fmla="*/ 602166 h 5441795"/>
              <a:gd name="connsiteX68" fmla="*/ 6081132 w 6445505"/>
              <a:gd name="connsiteY68" fmla="*/ 475785 h 5441795"/>
              <a:gd name="connsiteX69" fmla="*/ 5984488 w 6445505"/>
              <a:gd name="connsiteY69" fmla="*/ 245327 h 5441795"/>
              <a:gd name="connsiteX70" fmla="*/ 5932449 w 6445505"/>
              <a:gd name="connsiteY70" fmla="*/ 133815 h 5441795"/>
              <a:gd name="connsiteX71" fmla="*/ 5902712 w 6445505"/>
              <a:gd name="connsiteY71" fmla="*/ 118946 h 5441795"/>
              <a:gd name="connsiteX72" fmla="*/ 5449229 w 6445505"/>
              <a:gd name="connsiteY72" fmla="*/ 14868 h 5441795"/>
              <a:gd name="connsiteX73" fmla="*/ 5285678 w 6445505"/>
              <a:gd name="connsiteY73" fmla="*/ 0 h 5441795"/>
              <a:gd name="connsiteX74" fmla="*/ 5114693 w 6445505"/>
              <a:gd name="connsiteY74" fmla="*/ 59473 h 5441795"/>
              <a:gd name="connsiteX75" fmla="*/ 4995746 w 6445505"/>
              <a:gd name="connsiteY75" fmla="*/ 104078 h 5441795"/>
              <a:gd name="connsiteX76" fmla="*/ 4624039 w 6445505"/>
              <a:gd name="connsiteY76" fmla="*/ 230459 h 5441795"/>
              <a:gd name="connsiteX77" fmla="*/ 4438185 w 6445505"/>
              <a:gd name="connsiteY77" fmla="*/ 260195 h 5441795"/>
              <a:gd name="connsiteX78" fmla="*/ 4103649 w 6445505"/>
              <a:gd name="connsiteY78" fmla="*/ 289932 h 5441795"/>
              <a:gd name="connsiteX79" fmla="*/ 3538654 w 6445505"/>
              <a:gd name="connsiteY79" fmla="*/ 282498 h 5441795"/>
              <a:gd name="connsiteX80" fmla="*/ 3337932 w 6445505"/>
              <a:gd name="connsiteY80" fmla="*/ 230459 h 5441795"/>
              <a:gd name="connsiteX81" fmla="*/ 3271024 w 6445505"/>
              <a:gd name="connsiteY81" fmla="*/ 215590 h 5441795"/>
              <a:gd name="connsiteX82" fmla="*/ 3211551 w 6445505"/>
              <a:gd name="connsiteY82" fmla="*/ 193288 h 5441795"/>
              <a:gd name="connsiteX83" fmla="*/ 3129776 w 6445505"/>
              <a:gd name="connsiteY83" fmla="*/ 185854 h 5441795"/>
              <a:gd name="connsiteX84" fmla="*/ 3033132 w 6445505"/>
              <a:gd name="connsiteY84" fmla="*/ 163551 h 5441795"/>
              <a:gd name="connsiteX85" fmla="*/ 2958790 w 6445505"/>
              <a:gd name="connsiteY85" fmla="*/ 141249 h 5441795"/>
              <a:gd name="connsiteX86" fmla="*/ 2877015 w 6445505"/>
              <a:gd name="connsiteY86" fmla="*/ 133815 h 5441795"/>
              <a:gd name="connsiteX87" fmla="*/ 2795239 w 6445505"/>
              <a:gd name="connsiteY87" fmla="*/ 111512 h 5441795"/>
              <a:gd name="connsiteX88" fmla="*/ 2579649 w 6445505"/>
              <a:gd name="connsiteY88" fmla="*/ 96644 h 5441795"/>
              <a:gd name="connsiteX89" fmla="*/ 2549912 w 6445505"/>
              <a:gd name="connsiteY89" fmla="*/ 59473 h 544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45505" h="5441795">
                <a:moveTo>
                  <a:pt x="2549912" y="59473"/>
                </a:moveTo>
                <a:lnTo>
                  <a:pt x="2549912" y="59473"/>
                </a:lnTo>
                <a:cubicBezTo>
                  <a:pt x="2503107" y="89896"/>
                  <a:pt x="2381350" y="158484"/>
                  <a:pt x="2334322" y="215590"/>
                </a:cubicBezTo>
                <a:cubicBezTo>
                  <a:pt x="2318103" y="235285"/>
                  <a:pt x="2309541" y="260195"/>
                  <a:pt x="2297151" y="282498"/>
                </a:cubicBezTo>
                <a:cubicBezTo>
                  <a:pt x="2289717" y="309756"/>
                  <a:pt x="2283416" y="337349"/>
                  <a:pt x="2274849" y="364273"/>
                </a:cubicBezTo>
                <a:cubicBezTo>
                  <a:pt x="2266055" y="391913"/>
                  <a:pt x="2252744" y="418066"/>
                  <a:pt x="2245112" y="446049"/>
                </a:cubicBezTo>
                <a:cubicBezTo>
                  <a:pt x="2237822" y="472778"/>
                  <a:pt x="2236474" y="500828"/>
                  <a:pt x="2230244" y="527824"/>
                </a:cubicBezTo>
                <a:cubicBezTo>
                  <a:pt x="2221594" y="565309"/>
                  <a:pt x="2209837" y="602016"/>
                  <a:pt x="2200507" y="639337"/>
                </a:cubicBezTo>
                <a:cubicBezTo>
                  <a:pt x="2190011" y="681322"/>
                  <a:pt x="2182660" y="724105"/>
                  <a:pt x="2170771" y="765717"/>
                </a:cubicBezTo>
                <a:cubicBezTo>
                  <a:pt x="2147947" y="845600"/>
                  <a:pt x="2115457" y="922739"/>
                  <a:pt x="2096429" y="1003610"/>
                </a:cubicBezTo>
                <a:cubicBezTo>
                  <a:pt x="2086517" y="1045737"/>
                  <a:pt x="2075941" y="1087713"/>
                  <a:pt x="2066693" y="1129990"/>
                </a:cubicBezTo>
                <a:cubicBezTo>
                  <a:pt x="2058592" y="1167022"/>
                  <a:pt x="2054611" y="1205000"/>
                  <a:pt x="2044390" y="1241503"/>
                </a:cubicBezTo>
                <a:cubicBezTo>
                  <a:pt x="2019877" y="1329050"/>
                  <a:pt x="1990323" y="1415109"/>
                  <a:pt x="1962615" y="1501698"/>
                </a:cubicBezTo>
                <a:cubicBezTo>
                  <a:pt x="1939455" y="1574073"/>
                  <a:pt x="1890369" y="1739819"/>
                  <a:pt x="1828800" y="1776761"/>
                </a:cubicBezTo>
                <a:cubicBezTo>
                  <a:pt x="1728544" y="1836916"/>
                  <a:pt x="1877603" y="1743392"/>
                  <a:pt x="1732156" y="1858537"/>
                </a:cubicBezTo>
                <a:cubicBezTo>
                  <a:pt x="1694432" y="1888402"/>
                  <a:pt x="1652010" y="1911859"/>
                  <a:pt x="1613210" y="1940312"/>
                </a:cubicBezTo>
                <a:cubicBezTo>
                  <a:pt x="1577631" y="1966403"/>
                  <a:pt x="1544527" y="1995748"/>
                  <a:pt x="1509132" y="2022088"/>
                </a:cubicBezTo>
                <a:cubicBezTo>
                  <a:pt x="1437952" y="2075059"/>
                  <a:pt x="1364704" y="2125212"/>
                  <a:pt x="1293541" y="2178205"/>
                </a:cubicBezTo>
                <a:cubicBezTo>
                  <a:pt x="1248219" y="2211955"/>
                  <a:pt x="1204746" y="2248130"/>
                  <a:pt x="1159727" y="2282283"/>
                </a:cubicBezTo>
                <a:cubicBezTo>
                  <a:pt x="1132874" y="2302654"/>
                  <a:pt x="1077951" y="2341756"/>
                  <a:pt x="1077951" y="2341756"/>
                </a:cubicBezTo>
                <a:cubicBezTo>
                  <a:pt x="999329" y="2456665"/>
                  <a:pt x="987446" y="2466767"/>
                  <a:pt x="929268" y="2572215"/>
                </a:cubicBezTo>
                <a:cubicBezTo>
                  <a:pt x="888080" y="2646868"/>
                  <a:pt x="842730" y="2727500"/>
                  <a:pt x="817756" y="2810107"/>
                </a:cubicBezTo>
                <a:cubicBezTo>
                  <a:pt x="770812" y="2965384"/>
                  <a:pt x="770668" y="2986083"/>
                  <a:pt x="750849" y="3114907"/>
                </a:cubicBezTo>
                <a:cubicBezTo>
                  <a:pt x="748371" y="3221463"/>
                  <a:pt x="752894" y="3328413"/>
                  <a:pt x="743415" y="3434576"/>
                </a:cubicBezTo>
                <a:cubicBezTo>
                  <a:pt x="740418" y="3468148"/>
                  <a:pt x="724337" y="3499244"/>
                  <a:pt x="713678" y="3531220"/>
                </a:cubicBezTo>
                <a:cubicBezTo>
                  <a:pt x="694010" y="3590223"/>
                  <a:pt x="652532" y="3714499"/>
                  <a:pt x="617034" y="3769112"/>
                </a:cubicBezTo>
                <a:cubicBezTo>
                  <a:pt x="475816" y="3986370"/>
                  <a:pt x="519235" y="3899591"/>
                  <a:pt x="394010" y="4036742"/>
                </a:cubicBezTo>
                <a:cubicBezTo>
                  <a:pt x="367910" y="4065327"/>
                  <a:pt x="345448" y="4097077"/>
                  <a:pt x="319668" y="4125951"/>
                </a:cubicBezTo>
                <a:cubicBezTo>
                  <a:pt x="283471" y="4166491"/>
                  <a:pt x="244263" y="4204278"/>
                  <a:pt x="208156" y="4244898"/>
                </a:cubicBezTo>
                <a:cubicBezTo>
                  <a:pt x="184758" y="4271221"/>
                  <a:pt x="160234" y="4297009"/>
                  <a:pt x="141249" y="4326673"/>
                </a:cubicBezTo>
                <a:cubicBezTo>
                  <a:pt x="102296" y="4387537"/>
                  <a:pt x="74180" y="4466560"/>
                  <a:pt x="52039" y="4534829"/>
                </a:cubicBezTo>
                <a:cubicBezTo>
                  <a:pt x="33659" y="4591500"/>
                  <a:pt x="0" y="4705815"/>
                  <a:pt x="0" y="4705815"/>
                </a:cubicBezTo>
                <a:cubicBezTo>
                  <a:pt x="7434" y="4802459"/>
                  <a:pt x="11358" y="4899437"/>
                  <a:pt x="22302" y="4995746"/>
                </a:cubicBezTo>
                <a:cubicBezTo>
                  <a:pt x="23809" y="5009006"/>
                  <a:pt x="32951" y="5020257"/>
                  <a:pt x="37171" y="5032917"/>
                </a:cubicBezTo>
                <a:cubicBezTo>
                  <a:pt x="42876" y="5050032"/>
                  <a:pt x="44410" y="5068608"/>
                  <a:pt x="52039" y="5084956"/>
                </a:cubicBezTo>
                <a:cubicBezTo>
                  <a:pt x="61925" y="5106141"/>
                  <a:pt x="77749" y="5124053"/>
                  <a:pt x="89210" y="5144429"/>
                </a:cubicBezTo>
                <a:cubicBezTo>
                  <a:pt x="100076" y="5163747"/>
                  <a:pt x="107280" y="5185057"/>
                  <a:pt x="118946" y="5203903"/>
                </a:cubicBezTo>
                <a:cubicBezTo>
                  <a:pt x="139569" y="5237217"/>
                  <a:pt x="165088" y="5267320"/>
                  <a:pt x="185854" y="5300546"/>
                </a:cubicBezTo>
                <a:cubicBezTo>
                  <a:pt x="198244" y="5320371"/>
                  <a:pt x="201134" y="5351812"/>
                  <a:pt x="223024" y="5360020"/>
                </a:cubicBezTo>
                <a:lnTo>
                  <a:pt x="282497" y="5382322"/>
                </a:lnTo>
                <a:lnTo>
                  <a:pt x="602166" y="5360020"/>
                </a:lnTo>
                <a:lnTo>
                  <a:pt x="862361" y="5337717"/>
                </a:lnTo>
                <a:cubicBezTo>
                  <a:pt x="939120" y="5331902"/>
                  <a:pt x="1016089" y="5329037"/>
                  <a:pt x="1092819" y="5322849"/>
                </a:cubicBezTo>
                <a:cubicBezTo>
                  <a:pt x="1169748" y="5316645"/>
                  <a:pt x="1246416" y="5307533"/>
                  <a:pt x="1323278" y="5300546"/>
                </a:cubicBezTo>
                <a:lnTo>
                  <a:pt x="1501697" y="5285678"/>
                </a:lnTo>
                <a:cubicBezTo>
                  <a:pt x="1623122" y="5290634"/>
                  <a:pt x="1744803" y="5291225"/>
                  <a:pt x="1865971" y="5300546"/>
                </a:cubicBezTo>
                <a:cubicBezTo>
                  <a:pt x="1938301" y="5306110"/>
                  <a:pt x="2009295" y="5323944"/>
                  <a:pt x="2081561" y="5330283"/>
                </a:cubicBezTo>
                <a:cubicBezTo>
                  <a:pt x="2150725" y="5336350"/>
                  <a:pt x="2220348" y="5334827"/>
                  <a:pt x="2289717" y="5337717"/>
                </a:cubicBezTo>
                <a:lnTo>
                  <a:pt x="2616819" y="5352585"/>
                </a:lnTo>
                <a:lnTo>
                  <a:pt x="2951356" y="5337717"/>
                </a:lnTo>
                <a:lnTo>
                  <a:pt x="3218985" y="5322849"/>
                </a:lnTo>
                <a:lnTo>
                  <a:pt x="3806283" y="5300546"/>
                </a:lnTo>
                <a:cubicBezTo>
                  <a:pt x="3989659" y="5303024"/>
                  <a:pt x="4173991" y="5289110"/>
                  <a:pt x="4356410" y="5307981"/>
                </a:cubicBezTo>
                <a:cubicBezTo>
                  <a:pt x="4534787" y="5326434"/>
                  <a:pt x="4705925" y="5392955"/>
                  <a:pt x="4884234" y="5412059"/>
                </a:cubicBezTo>
                <a:cubicBezTo>
                  <a:pt x="5154038" y="5440966"/>
                  <a:pt x="5022663" y="5431572"/>
                  <a:pt x="5278244" y="5441795"/>
                </a:cubicBezTo>
                <a:cubicBezTo>
                  <a:pt x="5325327" y="5421971"/>
                  <a:pt x="5376300" y="5409602"/>
                  <a:pt x="5419493" y="5382322"/>
                </a:cubicBezTo>
                <a:cubicBezTo>
                  <a:pt x="5482483" y="5342539"/>
                  <a:pt x="5705353" y="5129015"/>
                  <a:pt x="5739161" y="5092390"/>
                </a:cubicBezTo>
                <a:cubicBezTo>
                  <a:pt x="5846337" y="4976282"/>
                  <a:pt x="6005745" y="4774530"/>
                  <a:pt x="6073697" y="4631473"/>
                </a:cubicBezTo>
                <a:cubicBezTo>
                  <a:pt x="6126837" y="4519599"/>
                  <a:pt x="6161985" y="4399917"/>
                  <a:pt x="6200078" y="4282068"/>
                </a:cubicBezTo>
                <a:cubicBezTo>
                  <a:pt x="6302440" y="3965386"/>
                  <a:pt x="6342714" y="3799250"/>
                  <a:pt x="6385932" y="3464312"/>
                </a:cubicBezTo>
                <a:cubicBezTo>
                  <a:pt x="6406948" y="3301437"/>
                  <a:pt x="6415668" y="3137210"/>
                  <a:pt x="6430536" y="2973659"/>
                </a:cubicBezTo>
                <a:cubicBezTo>
                  <a:pt x="6435492" y="2802674"/>
                  <a:pt x="6445405" y="2631760"/>
                  <a:pt x="6445405" y="2460703"/>
                </a:cubicBezTo>
                <a:cubicBezTo>
                  <a:pt x="6445405" y="2202938"/>
                  <a:pt x="6447682" y="1944745"/>
                  <a:pt x="6430536" y="1687551"/>
                </a:cubicBezTo>
                <a:cubicBezTo>
                  <a:pt x="6424947" y="1603717"/>
                  <a:pt x="6363194" y="1413251"/>
                  <a:pt x="6341327" y="1315844"/>
                </a:cubicBezTo>
                <a:cubicBezTo>
                  <a:pt x="6324721" y="1241871"/>
                  <a:pt x="6324200" y="1163479"/>
                  <a:pt x="6296722" y="1092820"/>
                </a:cubicBezTo>
                <a:cubicBezTo>
                  <a:pt x="6211192" y="872886"/>
                  <a:pt x="6274313" y="1046385"/>
                  <a:pt x="6207512" y="832624"/>
                </a:cubicBezTo>
                <a:cubicBezTo>
                  <a:pt x="6195825" y="795226"/>
                  <a:pt x="6181265" y="758740"/>
                  <a:pt x="6170341" y="721112"/>
                </a:cubicBezTo>
                <a:cubicBezTo>
                  <a:pt x="6158946" y="681864"/>
                  <a:pt x="6154572" y="640574"/>
                  <a:pt x="6140605" y="602166"/>
                </a:cubicBezTo>
                <a:cubicBezTo>
                  <a:pt x="6124694" y="558411"/>
                  <a:pt x="6098859" y="518837"/>
                  <a:pt x="6081132" y="475785"/>
                </a:cubicBezTo>
                <a:cubicBezTo>
                  <a:pt x="5868166" y="-41420"/>
                  <a:pt x="6191476" y="696937"/>
                  <a:pt x="5984488" y="245327"/>
                </a:cubicBezTo>
                <a:cubicBezTo>
                  <a:pt x="5977481" y="230038"/>
                  <a:pt x="5953272" y="154638"/>
                  <a:pt x="5932449" y="133815"/>
                </a:cubicBezTo>
                <a:cubicBezTo>
                  <a:pt x="5924613" y="125979"/>
                  <a:pt x="5913390" y="121912"/>
                  <a:pt x="5902712" y="118946"/>
                </a:cubicBezTo>
                <a:cubicBezTo>
                  <a:pt x="5800892" y="90663"/>
                  <a:pt x="5558775" y="32052"/>
                  <a:pt x="5449229" y="14868"/>
                </a:cubicBezTo>
                <a:cubicBezTo>
                  <a:pt x="5395148" y="6385"/>
                  <a:pt x="5340195" y="4956"/>
                  <a:pt x="5285678" y="0"/>
                </a:cubicBezTo>
                <a:cubicBezTo>
                  <a:pt x="5143693" y="25815"/>
                  <a:pt x="5261681" y="-3522"/>
                  <a:pt x="5114693" y="59473"/>
                </a:cubicBezTo>
                <a:cubicBezTo>
                  <a:pt x="5075772" y="76154"/>
                  <a:pt x="5035062" y="88351"/>
                  <a:pt x="4995746" y="104078"/>
                </a:cubicBezTo>
                <a:cubicBezTo>
                  <a:pt x="4805704" y="180095"/>
                  <a:pt x="4827794" y="186512"/>
                  <a:pt x="4624039" y="230459"/>
                </a:cubicBezTo>
                <a:cubicBezTo>
                  <a:pt x="4562710" y="243687"/>
                  <a:pt x="4500519" y="253071"/>
                  <a:pt x="4438185" y="260195"/>
                </a:cubicBezTo>
                <a:cubicBezTo>
                  <a:pt x="4326957" y="272907"/>
                  <a:pt x="4103649" y="289932"/>
                  <a:pt x="4103649" y="289932"/>
                </a:cubicBezTo>
                <a:lnTo>
                  <a:pt x="3538654" y="282498"/>
                </a:lnTo>
                <a:cubicBezTo>
                  <a:pt x="3469742" y="277146"/>
                  <a:pt x="3405405" y="245454"/>
                  <a:pt x="3337932" y="230459"/>
                </a:cubicBezTo>
                <a:cubicBezTo>
                  <a:pt x="3315629" y="225503"/>
                  <a:pt x="3292942" y="222037"/>
                  <a:pt x="3271024" y="215590"/>
                </a:cubicBezTo>
                <a:cubicBezTo>
                  <a:pt x="3250712" y="209616"/>
                  <a:pt x="3232269" y="197650"/>
                  <a:pt x="3211551" y="193288"/>
                </a:cubicBezTo>
                <a:cubicBezTo>
                  <a:pt x="3184767" y="187649"/>
                  <a:pt x="3157034" y="188332"/>
                  <a:pt x="3129776" y="185854"/>
                </a:cubicBezTo>
                <a:cubicBezTo>
                  <a:pt x="3097561" y="178420"/>
                  <a:pt x="3065123" y="171896"/>
                  <a:pt x="3033132" y="163551"/>
                </a:cubicBezTo>
                <a:cubicBezTo>
                  <a:pt x="3008098" y="157020"/>
                  <a:pt x="2984205" y="146090"/>
                  <a:pt x="2958790" y="141249"/>
                </a:cubicBezTo>
                <a:cubicBezTo>
                  <a:pt x="2931903" y="136128"/>
                  <a:pt x="2904273" y="136293"/>
                  <a:pt x="2877015" y="133815"/>
                </a:cubicBezTo>
                <a:cubicBezTo>
                  <a:pt x="2849756" y="126381"/>
                  <a:pt x="2823038" y="116566"/>
                  <a:pt x="2795239" y="111512"/>
                </a:cubicBezTo>
                <a:cubicBezTo>
                  <a:pt x="2759887" y="105084"/>
                  <a:pt x="2592408" y="97353"/>
                  <a:pt x="2579649" y="96644"/>
                </a:cubicBezTo>
                <a:lnTo>
                  <a:pt x="2549912" y="5947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 name="Google Shape;3481;p50"/>
          <p:cNvSpPr/>
          <p:nvPr/>
        </p:nvSpPr>
        <p:spPr>
          <a:xfrm rot="28" flipH="1">
            <a:off x="1626349" y="83972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C000"/>
              </a:solidFill>
              <a:latin typeface="Arial" panose="020B0604020202020204" pitchFamily="34" charset="0"/>
              <a:cs typeface="Arial" panose="020B0604020202020204" pitchFamily="34" charset="0"/>
            </a:endParaRPr>
          </a:p>
        </p:txBody>
      </p:sp>
      <p:sp>
        <p:nvSpPr>
          <p:cNvPr id="3483" name="Google Shape;3483;p50"/>
          <p:cNvSpPr txBox="1">
            <a:spLocks noGrp="1"/>
          </p:cNvSpPr>
          <p:nvPr>
            <p:ph type="title" idx="2"/>
          </p:nvPr>
        </p:nvSpPr>
        <p:spPr>
          <a:xfrm>
            <a:off x="1971242" y="945860"/>
            <a:ext cx="1668421"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E76A16"/>
                </a:solidFill>
                <a:latin typeface="Arial" panose="020B0604020202020204" pitchFamily="34" charset="0"/>
                <a:cs typeface="Arial" panose="020B0604020202020204" pitchFamily="34" charset="0"/>
              </a:rPr>
              <a:t>I</a:t>
            </a:r>
            <a:endParaRPr dirty="0">
              <a:solidFill>
                <a:srgbClr val="E76A16"/>
              </a:solidFill>
              <a:latin typeface="Arial" panose="020B0604020202020204" pitchFamily="34" charset="0"/>
              <a:cs typeface="Arial" panose="020B0604020202020204" pitchFamily="34" charset="0"/>
            </a:endParaRPr>
          </a:p>
        </p:txBody>
      </p:sp>
      <p:pic>
        <p:nvPicPr>
          <p:cNvPr id="3485" name="Google Shape;3485;p50"/>
          <p:cNvPicPr preferRelativeResize="0"/>
          <p:nvPr/>
        </p:nvPicPr>
        <p:blipFill rotWithShape="1">
          <a:blip r:embed="rId3">
            <a:alphaModFix/>
          </a:blip>
          <a:srcRect l="61986" t="5779" r="297" b="9107"/>
          <a:stretch/>
        </p:blipFill>
        <p:spPr>
          <a:xfrm>
            <a:off x="5305821" y="687970"/>
            <a:ext cx="2967977" cy="3767567"/>
          </a:xfrm>
          <a:prstGeom prst="rect">
            <a:avLst/>
          </a:prstGeom>
          <a:noFill/>
          <a:ln w="152400" cap="flat" cmpd="sng">
            <a:solidFill>
              <a:schemeClr val="lt2"/>
            </a:solidFill>
            <a:prstDash val="solid"/>
            <a:round/>
            <a:headEnd type="none" w="sm" len="sm"/>
            <a:tailEnd type="none" w="sm" len="sm"/>
          </a:ln>
        </p:spPr>
      </p:pic>
      <p:grpSp>
        <p:nvGrpSpPr>
          <p:cNvPr id="3486" name="Google Shape;3486;p50"/>
          <p:cNvGrpSpPr/>
          <p:nvPr/>
        </p:nvGrpSpPr>
        <p:grpSpPr>
          <a:xfrm rot="-2700000" flipH="1">
            <a:off x="7135955" y="2641728"/>
            <a:ext cx="2681353" cy="2194622"/>
            <a:chOff x="-2265849" y="3055278"/>
            <a:chExt cx="2154548" cy="1763445"/>
          </a:xfrm>
        </p:grpSpPr>
        <p:sp>
          <p:nvSpPr>
            <p:cNvPr id="3487" name="Google Shape;3487;p5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0"/>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0"/>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0"/>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0"/>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0"/>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0"/>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0"/>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0"/>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0"/>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0"/>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1" name="Google Shape;3511;p50"/>
          <p:cNvGrpSpPr/>
          <p:nvPr/>
        </p:nvGrpSpPr>
        <p:grpSpPr>
          <a:xfrm rot="-385499" flipH="1">
            <a:off x="4881133" y="958047"/>
            <a:ext cx="715016" cy="631082"/>
            <a:chOff x="808959" y="805090"/>
            <a:chExt cx="715030" cy="631094"/>
          </a:xfrm>
        </p:grpSpPr>
        <p:sp>
          <p:nvSpPr>
            <p:cNvPr id="3512" name="Google Shape;3512;p50"/>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0"/>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4" name="Google Shape;3514;p50"/>
          <p:cNvGrpSpPr/>
          <p:nvPr/>
        </p:nvGrpSpPr>
        <p:grpSpPr>
          <a:xfrm>
            <a:off x="7776305" y="-278923"/>
            <a:ext cx="1559325" cy="2012758"/>
            <a:chOff x="7776305" y="-278923"/>
            <a:chExt cx="1559325" cy="2012758"/>
          </a:xfrm>
        </p:grpSpPr>
        <p:sp>
          <p:nvSpPr>
            <p:cNvPr id="3515" name="Google Shape;3515;p50"/>
            <p:cNvSpPr/>
            <p:nvPr/>
          </p:nvSpPr>
          <p:spPr>
            <a:xfrm rot="-385374" flipH="1">
              <a:off x="7876780" y="-208821"/>
              <a:ext cx="1358376" cy="1872555"/>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6" name="Google Shape;3516;p50"/>
            <p:cNvGrpSpPr/>
            <p:nvPr/>
          </p:nvGrpSpPr>
          <p:grpSpPr>
            <a:xfrm rot="-385499" flipH="1">
              <a:off x="8167030" y="275568"/>
              <a:ext cx="826315" cy="715318"/>
              <a:chOff x="120150" y="273150"/>
              <a:chExt cx="826331" cy="715332"/>
            </a:xfrm>
          </p:grpSpPr>
          <p:sp>
            <p:nvSpPr>
              <p:cNvPr id="3517" name="Google Shape;3517;p50"/>
              <p:cNvSpPr/>
              <p:nvPr/>
            </p:nvSpPr>
            <p:spPr>
              <a:xfrm>
                <a:off x="120150" y="273150"/>
                <a:ext cx="826331" cy="715332"/>
              </a:xfrm>
              <a:custGeom>
                <a:avLst/>
                <a:gdLst/>
                <a:ahLst/>
                <a:cxnLst/>
                <a:rect l="l" t="t" r="r" b="b"/>
                <a:pathLst>
                  <a:path w="11968" h="10360" extrusionOk="0">
                    <a:moveTo>
                      <a:pt x="6410" y="0"/>
                    </a:moveTo>
                    <a:cubicBezTo>
                      <a:pt x="5158" y="0"/>
                      <a:pt x="3941" y="382"/>
                      <a:pt x="3065" y="1217"/>
                    </a:cubicBezTo>
                    <a:cubicBezTo>
                      <a:pt x="2870" y="1402"/>
                      <a:pt x="2686" y="1606"/>
                      <a:pt x="2517" y="1821"/>
                    </a:cubicBezTo>
                    <a:cubicBezTo>
                      <a:pt x="0" y="5044"/>
                      <a:pt x="2159" y="9899"/>
                      <a:pt x="6329" y="10339"/>
                    </a:cubicBezTo>
                    <a:cubicBezTo>
                      <a:pt x="6455" y="10353"/>
                      <a:pt x="6581" y="10359"/>
                      <a:pt x="6707" y="10359"/>
                    </a:cubicBezTo>
                    <a:cubicBezTo>
                      <a:pt x="9459" y="10359"/>
                      <a:pt x="11927" y="7221"/>
                      <a:pt x="11946" y="4589"/>
                    </a:cubicBezTo>
                    <a:cubicBezTo>
                      <a:pt x="11967" y="1770"/>
                      <a:pt x="9106" y="0"/>
                      <a:pt x="6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0"/>
              <p:cNvSpPr/>
              <p:nvPr/>
            </p:nvSpPr>
            <p:spPr>
              <a:xfrm>
                <a:off x="279786" y="414283"/>
                <a:ext cx="519149" cy="431271"/>
              </a:xfrm>
              <a:custGeom>
                <a:avLst/>
                <a:gdLst/>
                <a:ahLst/>
                <a:cxnLst/>
                <a:rect l="l" t="t" r="r" b="b"/>
                <a:pathLst>
                  <a:path w="7519" h="6246" extrusionOk="0">
                    <a:moveTo>
                      <a:pt x="4112" y="0"/>
                    </a:moveTo>
                    <a:cubicBezTo>
                      <a:pt x="3208" y="0"/>
                      <a:pt x="2350" y="346"/>
                      <a:pt x="1868" y="1138"/>
                    </a:cubicBezTo>
                    <a:cubicBezTo>
                      <a:pt x="0" y="3103"/>
                      <a:pt x="1704" y="5978"/>
                      <a:pt x="4124" y="6234"/>
                    </a:cubicBezTo>
                    <a:cubicBezTo>
                      <a:pt x="4200" y="6242"/>
                      <a:pt x="4276" y="6246"/>
                      <a:pt x="4351" y="6246"/>
                    </a:cubicBezTo>
                    <a:cubicBezTo>
                      <a:pt x="6007" y="6246"/>
                      <a:pt x="7496" y="4361"/>
                      <a:pt x="7506" y="2775"/>
                    </a:cubicBezTo>
                    <a:cubicBezTo>
                      <a:pt x="7519" y="1123"/>
                      <a:pt x="5741" y="0"/>
                      <a:pt x="4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3441;p47">
            <a:extLst>
              <a:ext uri="{FF2B5EF4-FFF2-40B4-BE49-F238E27FC236}">
                <a16:creationId xmlns:a16="http://schemas.microsoft.com/office/drawing/2014/main" id="{1FCD031B-027C-45A6-A0DD-20F7164593E3}"/>
              </a:ext>
            </a:extLst>
          </p:cNvPr>
          <p:cNvSpPr txBox="1">
            <a:spLocks/>
          </p:cNvSpPr>
          <p:nvPr/>
        </p:nvSpPr>
        <p:spPr>
          <a:xfrm>
            <a:off x="610385" y="2557403"/>
            <a:ext cx="4277866" cy="12501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4000" dirty="0">
                <a:solidFill>
                  <a:srgbClr val="E76A16"/>
                </a:solidFill>
                <a:latin typeface="Arial" panose="020B0604020202020204" pitchFamily="34" charset="0"/>
                <a:cs typeface="Arial" panose="020B0604020202020204" pitchFamily="34" charset="0"/>
              </a:rPr>
              <a:t>KHÁI NIỆM, ĐẶC ĐIỂM CẤU TẠO VÀ PHÂN LOẠI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7172">
            <a:extLst>
              <a:ext uri="{FF2B5EF4-FFF2-40B4-BE49-F238E27FC236}">
                <a16:creationId xmlns:a16="http://schemas.microsoft.com/office/drawing/2014/main" id="{FAE1208A-67EF-9B39-587F-E81230A22A1C}"/>
              </a:ext>
            </a:extLst>
          </p:cNvPr>
          <p:cNvPicPr>
            <a:picLocks noChangeAspect="1"/>
          </p:cNvPicPr>
          <p:nvPr/>
        </p:nvPicPr>
        <p:blipFill rotWithShape="1">
          <a:blip r:embed="rId2"/>
          <a:srcRect t="67659" b="12725"/>
          <a:stretch/>
        </p:blipFill>
        <p:spPr>
          <a:xfrm>
            <a:off x="388079" y="3162064"/>
            <a:ext cx="8414405" cy="1100366"/>
          </a:xfrm>
          <a:prstGeom prst="rect">
            <a:avLst/>
          </a:prstGeom>
        </p:spPr>
      </p:pic>
      <p:pic>
        <p:nvPicPr>
          <p:cNvPr id="4" name="Picture 3">
            <a:extLst>
              <a:ext uri="{FF2B5EF4-FFF2-40B4-BE49-F238E27FC236}">
                <a16:creationId xmlns:a16="http://schemas.microsoft.com/office/drawing/2014/main" id="{FADB4BBD-1D4F-2F6A-DC41-8991F3EE031B}"/>
              </a:ext>
            </a:extLst>
          </p:cNvPr>
          <p:cNvPicPr>
            <a:picLocks noChangeAspect="1"/>
          </p:cNvPicPr>
          <p:nvPr/>
        </p:nvPicPr>
        <p:blipFill rotWithShape="1">
          <a:blip r:embed="rId2"/>
          <a:srcRect t="7932" b="80080"/>
          <a:stretch/>
        </p:blipFill>
        <p:spPr>
          <a:xfrm>
            <a:off x="364797" y="159141"/>
            <a:ext cx="8414405" cy="672477"/>
          </a:xfrm>
          <a:prstGeom prst="rect">
            <a:avLst/>
          </a:prstGeom>
        </p:spPr>
      </p:pic>
      <p:sp>
        <p:nvSpPr>
          <p:cNvPr id="8" name="Rectangle 7">
            <a:extLst>
              <a:ext uri="{FF2B5EF4-FFF2-40B4-BE49-F238E27FC236}">
                <a16:creationId xmlns:a16="http://schemas.microsoft.com/office/drawing/2014/main" id="{74ACA4FE-D092-DB61-7F8A-FBC39B4130B4}"/>
              </a:ext>
            </a:extLst>
          </p:cNvPr>
          <p:cNvSpPr/>
          <p:nvPr/>
        </p:nvSpPr>
        <p:spPr>
          <a:xfrm>
            <a:off x="470178" y="844879"/>
            <a:ext cx="8717924" cy="5883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 name="TextBox 4">
            <a:extLst>
              <a:ext uri="{FF2B5EF4-FFF2-40B4-BE49-F238E27FC236}">
                <a16:creationId xmlns:a16="http://schemas.microsoft.com/office/drawing/2014/main" id="{620C2542-A625-B083-E8E9-0E9EC6DC3B78}"/>
              </a:ext>
            </a:extLst>
          </p:cNvPr>
          <p:cNvSpPr txBox="1"/>
          <p:nvPr/>
        </p:nvSpPr>
        <p:spPr>
          <a:xfrm>
            <a:off x="459766" y="844879"/>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95</a:t>
            </a:r>
            <a:r>
              <a:rPr lang="en-US" sz="1000" b="1" baseline="30000" dirty="0"/>
              <a:t>o</a:t>
            </a:r>
          </a:p>
        </p:txBody>
      </p:sp>
      <p:sp>
        <p:nvSpPr>
          <p:cNvPr id="7" name="TextBox 6">
            <a:extLst>
              <a:ext uri="{FF2B5EF4-FFF2-40B4-BE49-F238E27FC236}">
                <a16:creationId xmlns:a16="http://schemas.microsoft.com/office/drawing/2014/main" id="{A32A7580-92B5-3077-FFAB-3A880A4A7824}"/>
              </a:ext>
            </a:extLst>
          </p:cNvPr>
          <p:cNvSpPr txBox="1"/>
          <p:nvPr/>
        </p:nvSpPr>
        <p:spPr>
          <a:xfrm>
            <a:off x="1260652" y="844878"/>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30</a:t>
            </a:r>
            <a:r>
              <a:rPr lang="en-US" sz="1000" b="1" baseline="30000" dirty="0"/>
              <a:t>o</a:t>
            </a:r>
          </a:p>
        </p:txBody>
      </p:sp>
      <p:sp>
        <p:nvSpPr>
          <p:cNvPr id="2" name="TextBox 1">
            <a:extLst>
              <a:ext uri="{FF2B5EF4-FFF2-40B4-BE49-F238E27FC236}">
                <a16:creationId xmlns:a16="http://schemas.microsoft.com/office/drawing/2014/main" id="{AFF9D89A-F352-1FC9-57F0-C0A0BA79B60D}"/>
              </a:ext>
            </a:extLst>
          </p:cNvPr>
          <p:cNvSpPr txBox="1"/>
          <p:nvPr/>
        </p:nvSpPr>
        <p:spPr>
          <a:xfrm>
            <a:off x="2061538" y="844878"/>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40</a:t>
            </a:r>
            <a:r>
              <a:rPr lang="en-US" sz="1000" b="1" baseline="30000" dirty="0"/>
              <a:t>o</a:t>
            </a:r>
          </a:p>
        </p:txBody>
      </p:sp>
      <p:sp>
        <p:nvSpPr>
          <p:cNvPr id="3" name="TextBox 2">
            <a:extLst>
              <a:ext uri="{FF2B5EF4-FFF2-40B4-BE49-F238E27FC236}">
                <a16:creationId xmlns:a16="http://schemas.microsoft.com/office/drawing/2014/main" id="{A020005D-BBB2-3F77-E242-9801AC6F6CE7}"/>
              </a:ext>
            </a:extLst>
          </p:cNvPr>
          <p:cNvSpPr txBox="1"/>
          <p:nvPr/>
        </p:nvSpPr>
        <p:spPr>
          <a:xfrm>
            <a:off x="2862424" y="844877"/>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50</a:t>
            </a:r>
            <a:r>
              <a:rPr lang="en-US" sz="1000" b="1" baseline="30000" dirty="0"/>
              <a:t>o</a:t>
            </a:r>
          </a:p>
        </p:txBody>
      </p:sp>
      <p:sp>
        <p:nvSpPr>
          <p:cNvPr id="6" name="TextBox 5">
            <a:extLst>
              <a:ext uri="{FF2B5EF4-FFF2-40B4-BE49-F238E27FC236}">
                <a16:creationId xmlns:a16="http://schemas.microsoft.com/office/drawing/2014/main" id="{4E48F99A-D49D-21B9-4010-7A195A91B0ED}"/>
              </a:ext>
            </a:extLst>
          </p:cNvPr>
          <p:cNvSpPr txBox="1"/>
          <p:nvPr/>
        </p:nvSpPr>
        <p:spPr>
          <a:xfrm>
            <a:off x="3663310" y="844877"/>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60</a:t>
            </a:r>
            <a:r>
              <a:rPr lang="en-US" sz="1000" b="1" baseline="30000" dirty="0"/>
              <a:t>o</a:t>
            </a:r>
          </a:p>
        </p:txBody>
      </p:sp>
      <p:sp>
        <p:nvSpPr>
          <p:cNvPr id="9" name="TextBox 8">
            <a:extLst>
              <a:ext uri="{FF2B5EF4-FFF2-40B4-BE49-F238E27FC236}">
                <a16:creationId xmlns:a16="http://schemas.microsoft.com/office/drawing/2014/main" id="{9E1C622A-53A3-46A2-6D35-1F4BBB59ECE7}"/>
              </a:ext>
            </a:extLst>
          </p:cNvPr>
          <p:cNvSpPr txBox="1"/>
          <p:nvPr/>
        </p:nvSpPr>
        <p:spPr>
          <a:xfrm>
            <a:off x="4464196" y="844876"/>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70</a:t>
            </a:r>
            <a:r>
              <a:rPr lang="en-US" sz="1000" b="1" baseline="30000" dirty="0"/>
              <a:t>o</a:t>
            </a:r>
          </a:p>
        </p:txBody>
      </p:sp>
      <p:sp>
        <p:nvSpPr>
          <p:cNvPr id="10" name="TextBox 9">
            <a:extLst>
              <a:ext uri="{FF2B5EF4-FFF2-40B4-BE49-F238E27FC236}">
                <a16:creationId xmlns:a16="http://schemas.microsoft.com/office/drawing/2014/main" id="{173A058C-AB7A-2725-E312-FE96C2441B8A}"/>
              </a:ext>
            </a:extLst>
          </p:cNvPr>
          <p:cNvSpPr txBox="1"/>
          <p:nvPr/>
        </p:nvSpPr>
        <p:spPr>
          <a:xfrm>
            <a:off x="5265082" y="844876"/>
            <a:ext cx="952838" cy="707886"/>
          </a:xfrm>
          <a:prstGeom prst="rect">
            <a:avLst/>
          </a:prstGeom>
          <a:noFill/>
        </p:spPr>
        <p:txBody>
          <a:bodyPr wrap="square" rtlCol="0">
            <a:spAutoFit/>
          </a:bodyPr>
          <a:lstStyle/>
          <a:p>
            <a:pPr algn="ctr"/>
            <a:r>
              <a:rPr lang="en-US" sz="1000" b="1" dirty="0" err="1"/>
              <a:t>Giặt</a:t>
            </a:r>
            <a:r>
              <a:rPr lang="en-US" sz="1000" b="1" dirty="0"/>
              <a:t> ở </a:t>
            </a:r>
            <a:r>
              <a:rPr lang="en-US" sz="1000" b="1" dirty="0" err="1"/>
              <a:t>nhiệt</a:t>
            </a:r>
            <a:r>
              <a:rPr lang="en-US" sz="1000" b="1" dirty="0"/>
              <a:t> </a:t>
            </a:r>
            <a:r>
              <a:rPr lang="en-US" sz="1000" b="1" dirty="0" err="1"/>
              <a:t>độ</a:t>
            </a:r>
            <a:r>
              <a:rPr lang="en-US" sz="1000" b="1" dirty="0"/>
              <a:t> </a:t>
            </a:r>
            <a:r>
              <a:rPr lang="en-US" sz="1000" b="1" dirty="0" err="1"/>
              <a:t>nước</a:t>
            </a:r>
            <a:r>
              <a:rPr lang="en-US" sz="1000" b="1" dirty="0"/>
              <a:t> </a:t>
            </a:r>
            <a:r>
              <a:rPr lang="en-US" sz="1000" b="1" dirty="0" err="1"/>
              <a:t>không</a:t>
            </a:r>
            <a:r>
              <a:rPr lang="en-US" sz="1000" b="1" dirty="0"/>
              <a:t> </a:t>
            </a:r>
            <a:r>
              <a:rPr lang="en-US" sz="1000" b="1" dirty="0" err="1"/>
              <a:t>quá</a:t>
            </a:r>
            <a:r>
              <a:rPr lang="en-US" sz="1000" b="1" dirty="0"/>
              <a:t> 95</a:t>
            </a:r>
            <a:r>
              <a:rPr lang="en-US" sz="1000" b="1" baseline="30000" dirty="0"/>
              <a:t>o</a:t>
            </a:r>
          </a:p>
        </p:txBody>
      </p:sp>
      <p:sp>
        <p:nvSpPr>
          <p:cNvPr id="11" name="TextBox 10">
            <a:extLst>
              <a:ext uri="{FF2B5EF4-FFF2-40B4-BE49-F238E27FC236}">
                <a16:creationId xmlns:a16="http://schemas.microsoft.com/office/drawing/2014/main" id="{A8924EE6-4314-9B38-9569-0389115E2F00}"/>
              </a:ext>
            </a:extLst>
          </p:cNvPr>
          <p:cNvSpPr txBox="1"/>
          <p:nvPr/>
        </p:nvSpPr>
        <p:spPr>
          <a:xfrm>
            <a:off x="6111077" y="831619"/>
            <a:ext cx="952838" cy="246221"/>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b="1"/>
            </a:lvl1pPr>
          </a:lstStyle>
          <a:p>
            <a:r>
              <a:rPr lang="en-US" sz="1000" dirty="0" err="1"/>
              <a:t>Không</a:t>
            </a:r>
            <a:r>
              <a:rPr lang="en-US" sz="1000" dirty="0"/>
              <a:t> </a:t>
            </a:r>
            <a:r>
              <a:rPr lang="en-US" sz="1000" dirty="0" err="1"/>
              <a:t>vắt</a:t>
            </a:r>
            <a:endParaRPr lang="en-US" sz="1000" dirty="0"/>
          </a:p>
        </p:txBody>
      </p:sp>
      <p:sp>
        <p:nvSpPr>
          <p:cNvPr id="12" name="TextBox 11">
            <a:extLst>
              <a:ext uri="{FF2B5EF4-FFF2-40B4-BE49-F238E27FC236}">
                <a16:creationId xmlns:a16="http://schemas.microsoft.com/office/drawing/2014/main" id="{1C768C15-52A2-74BC-87E5-CF96389A1A7C}"/>
              </a:ext>
            </a:extLst>
          </p:cNvPr>
          <p:cNvSpPr txBox="1"/>
          <p:nvPr/>
        </p:nvSpPr>
        <p:spPr>
          <a:xfrm>
            <a:off x="6986612" y="844875"/>
            <a:ext cx="802028" cy="400110"/>
          </a:xfrm>
          <a:prstGeom prst="rect">
            <a:avLst/>
          </a:prstGeom>
          <a:noFill/>
        </p:spPr>
        <p:txBody>
          <a:bodyPr wrap="square" rtlCol="0">
            <a:spAutoFit/>
          </a:bodyPr>
          <a:lstStyle/>
          <a:p>
            <a:pPr algn="ctr"/>
            <a:r>
              <a:rPr lang="en-US" sz="1000" b="1" dirty="0" err="1"/>
              <a:t>Có</a:t>
            </a:r>
            <a:r>
              <a:rPr lang="en-US" sz="1000" b="1" dirty="0"/>
              <a:t> </a:t>
            </a:r>
            <a:r>
              <a:rPr lang="en-US" sz="1000" b="1" dirty="0" err="1"/>
              <a:t>thể</a:t>
            </a:r>
            <a:r>
              <a:rPr lang="en-US" sz="1000" b="1" dirty="0"/>
              <a:t> </a:t>
            </a:r>
            <a:r>
              <a:rPr lang="en-US" sz="1000" b="1" dirty="0" err="1"/>
              <a:t>tẩy</a:t>
            </a:r>
            <a:r>
              <a:rPr lang="en-US" sz="1000" b="1" dirty="0"/>
              <a:t> </a:t>
            </a:r>
            <a:r>
              <a:rPr lang="en-US" sz="1000" b="1" dirty="0" err="1"/>
              <a:t>nếu</a:t>
            </a:r>
            <a:r>
              <a:rPr lang="en-US" sz="1000" b="1" dirty="0"/>
              <a:t> </a:t>
            </a:r>
            <a:r>
              <a:rPr lang="en-US" sz="1000" b="1" dirty="0" err="1"/>
              <a:t>cần</a:t>
            </a:r>
            <a:endParaRPr lang="en-US" sz="1000" b="1" baseline="30000" dirty="0"/>
          </a:p>
        </p:txBody>
      </p:sp>
      <p:sp>
        <p:nvSpPr>
          <p:cNvPr id="13" name="TextBox 12">
            <a:extLst>
              <a:ext uri="{FF2B5EF4-FFF2-40B4-BE49-F238E27FC236}">
                <a16:creationId xmlns:a16="http://schemas.microsoft.com/office/drawing/2014/main" id="{4B104D00-2DDB-5D1B-1513-B63379AD09ED}"/>
              </a:ext>
            </a:extLst>
          </p:cNvPr>
          <p:cNvSpPr txBox="1"/>
          <p:nvPr/>
        </p:nvSpPr>
        <p:spPr>
          <a:xfrm>
            <a:off x="7667741" y="844874"/>
            <a:ext cx="952838" cy="246221"/>
          </a:xfrm>
          <a:prstGeom prst="rect">
            <a:avLst/>
          </a:prstGeom>
          <a:noFill/>
        </p:spPr>
        <p:txBody>
          <a:bodyPr wrap="square" rtlCol="0">
            <a:spAutoFit/>
          </a:bodyPr>
          <a:lstStyle/>
          <a:p>
            <a:pPr algn="ctr"/>
            <a:r>
              <a:rPr lang="en-US" sz="1000" b="1" dirty="0" err="1"/>
              <a:t>Không</a:t>
            </a:r>
            <a:r>
              <a:rPr lang="en-US" sz="1000" b="1" dirty="0"/>
              <a:t> </a:t>
            </a:r>
            <a:r>
              <a:rPr lang="en-US" sz="1000" b="1" dirty="0" err="1"/>
              <a:t>tẩy</a:t>
            </a:r>
            <a:endParaRPr lang="en-US" sz="1000" b="1" baseline="30000" dirty="0"/>
          </a:p>
        </p:txBody>
      </p:sp>
      <p:sp>
        <p:nvSpPr>
          <p:cNvPr id="14" name="Rectangle 13">
            <a:extLst>
              <a:ext uri="{FF2B5EF4-FFF2-40B4-BE49-F238E27FC236}">
                <a16:creationId xmlns:a16="http://schemas.microsoft.com/office/drawing/2014/main" id="{8E259FD2-45C6-EC28-C453-65A14D9C8626}"/>
              </a:ext>
            </a:extLst>
          </p:cNvPr>
          <p:cNvSpPr/>
          <p:nvPr/>
        </p:nvSpPr>
        <p:spPr>
          <a:xfrm>
            <a:off x="375209" y="2411363"/>
            <a:ext cx="8717924" cy="8115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 name="TextBox 14">
            <a:extLst>
              <a:ext uri="{FF2B5EF4-FFF2-40B4-BE49-F238E27FC236}">
                <a16:creationId xmlns:a16="http://schemas.microsoft.com/office/drawing/2014/main" id="{816CAD53-89E4-AB34-1FB1-03D007C3C250}"/>
              </a:ext>
            </a:extLst>
          </p:cNvPr>
          <p:cNvSpPr txBox="1"/>
          <p:nvPr/>
        </p:nvSpPr>
        <p:spPr>
          <a:xfrm>
            <a:off x="388079" y="2388428"/>
            <a:ext cx="895855" cy="1015663"/>
          </a:xfrm>
          <a:prstGeom prst="rect">
            <a:avLst/>
          </a:prstGeom>
          <a:noFill/>
        </p:spPr>
        <p:txBody>
          <a:bodyPr wrap="square" rtlCol="0">
            <a:spAutoFit/>
          </a:bodyPr>
          <a:lstStyle/>
          <a:p>
            <a:pPr algn="ctr"/>
            <a:r>
              <a:rPr lang="en-US" sz="1000" b="1" dirty="0" err="1"/>
              <a:t>Chỉ</a:t>
            </a:r>
            <a:r>
              <a:rPr lang="en-US" sz="1000" b="1" dirty="0"/>
              <a:t> </a:t>
            </a:r>
            <a:r>
              <a:rPr lang="en-US" sz="1000" b="1" dirty="0" err="1"/>
              <a:t>sử</a:t>
            </a:r>
            <a:r>
              <a:rPr lang="en-US" sz="1000" b="1" dirty="0"/>
              <a:t> </a:t>
            </a:r>
            <a:r>
              <a:rPr lang="en-US" sz="1000" b="1" dirty="0" err="1"/>
              <a:t>dụng</a:t>
            </a:r>
            <a:r>
              <a:rPr lang="en-US" sz="1000" b="1" dirty="0"/>
              <a:t> </a:t>
            </a:r>
            <a:r>
              <a:rPr lang="en-US" sz="1000" b="1" dirty="0" err="1"/>
              <a:t>thuốc</a:t>
            </a:r>
            <a:r>
              <a:rPr lang="en-US" sz="1000" b="1" dirty="0"/>
              <a:t> </a:t>
            </a:r>
            <a:r>
              <a:rPr lang="en-US" sz="1000" b="1" dirty="0" err="1"/>
              <a:t>tẩy</a:t>
            </a:r>
            <a:r>
              <a:rPr lang="en-US" sz="1000" b="1" dirty="0"/>
              <a:t> </a:t>
            </a:r>
            <a:r>
              <a:rPr lang="en-US" sz="1000" b="1" dirty="0" err="1"/>
              <a:t>không</a:t>
            </a:r>
            <a:r>
              <a:rPr lang="en-US" sz="1000" b="1" dirty="0"/>
              <a:t> </a:t>
            </a:r>
            <a:r>
              <a:rPr lang="en-US" sz="1000" b="1" dirty="0" err="1"/>
              <a:t>chứa</a:t>
            </a:r>
            <a:r>
              <a:rPr lang="en-US" sz="1000" b="1" dirty="0"/>
              <a:t> chlorine </a:t>
            </a:r>
            <a:r>
              <a:rPr lang="en-US" sz="1000" b="1" dirty="0" err="1"/>
              <a:t>nếu</a:t>
            </a:r>
            <a:r>
              <a:rPr lang="en-US" sz="1000" b="1" dirty="0"/>
              <a:t> </a:t>
            </a:r>
            <a:r>
              <a:rPr lang="en-US" sz="1000" b="1" dirty="0" err="1"/>
              <a:t>cần</a:t>
            </a:r>
            <a:endParaRPr lang="en-US" sz="1000" b="1" baseline="30000" dirty="0"/>
          </a:p>
        </p:txBody>
      </p:sp>
      <p:sp>
        <p:nvSpPr>
          <p:cNvPr id="16" name="TextBox 15">
            <a:extLst>
              <a:ext uri="{FF2B5EF4-FFF2-40B4-BE49-F238E27FC236}">
                <a16:creationId xmlns:a16="http://schemas.microsoft.com/office/drawing/2014/main" id="{38E340D9-ACE6-1028-446D-6A28CDADE0B9}"/>
              </a:ext>
            </a:extLst>
          </p:cNvPr>
          <p:cNvSpPr txBox="1"/>
          <p:nvPr/>
        </p:nvSpPr>
        <p:spPr>
          <a:xfrm>
            <a:off x="1165683" y="2411362"/>
            <a:ext cx="952838" cy="707886"/>
          </a:xfrm>
          <a:prstGeom prst="rect">
            <a:avLst/>
          </a:prstGeom>
          <a:noFill/>
        </p:spPr>
        <p:txBody>
          <a:bodyPr wrap="square" rtlCol="0">
            <a:spAutoFit/>
          </a:bodyPr>
          <a:lstStyle/>
          <a:p>
            <a:pPr algn="ctr"/>
            <a:r>
              <a:rPr lang="en-US" sz="1000" b="1" dirty="0" err="1"/>
              <a:t>Không</a:t>
            </a:r>
            <a:r>
              <a:rPr lang="en-US" sz="1000" b="1" dirty="0"/>
              <a:t> </a:t>
            </a:r>
            <a:r>
              <a:rPr lang="en-US" sz="1000" b="1" dirty="0" err="1"/>
              <a:t>sử</a:t>
            </a:r>
            <a:r>
              <a:rPr lang="en-US" sz="1000" b="1" dirty="0"/>
              <a:t> </a:t>
            </a:r>
            <a:r>
              <a:rPr lang="en-US" sz="1000" b="1" dirty="0" err="1"/>
              <a:t>dụng</a:t>
            </a:r>
            <a:r>
              <a:rPr lang="en-US" sz="1000" b="1" dirty="0"/>
              <a:t> </a:t>
            </a:r>
            <a:r>
              <a:rPr lang="en-US" sz="1000" b="1" dirty="0" err="1"/>
              <a:t>thuốc</a:t>
            </a:r>
            <a:r>
              <a:rPr lang="en-US" sz="1000" b="1" dirty="0"/>
              <a:t> </a:t>
            </a:r>
            <a:r>
              <a:rPr lang="en-US" sz="1000" b="1" dirty="0" err="1"/>
              <a:t>tẩy</a:t>
            </a:r>
            <a:r>
              <a:rPr lang="en-US" sz="1000" b="1" dirty="0"/>
              <a:t> </a:t>
            </a:r>
            <a:r>
              <a:rPr lang="en-US" sz="1000" b="1" dirty="0" err="1"/>
              <a:t>chứa</a:t>
            </a:r>
            <a:r>
              <a:rPr lang="en-US" sz="1000" b="1" dirty="0"/>
              <a:t> chlorine</a:t>
            </a:r>
            <a:endParaRPr lang="en-US" sz="1000" b="1" baseline="30000" dirty="0"/>
          </a:p>
        </p:txBody>
      </p:sp>
      <p:sp>
        <p:nvSpPr>
          <p:cNvPr id="17" name="TextBox 16">
            <a:extLst>
              <a:ext uri="{FF2B5EF4-FFF2-40B4-BE49-F238E27FC236}">
                <a16:creationId xmlns:a16="http://schemas.microsoft.com/office/drawing/2014/main" id="{C9C5CB97-9938-0F66-88E9-7E4A260F21DC}"/>
              </a:ext>
            </a:extLst>
          </p:cNvPr>
          <p:cNvSpPr txBox="1"/>
          <p:nvPr/>
        </p:nvSpPr>
        <p:spPr>
          <a:xfrm>
            <a:off x="2011678" y="2411362"/>
            <a:ext cx="907729" cy="553998"/>
          </a:xfrm>
          <a:prstGeom prst="rect">
            <a:avLst/>
          </a:prstGeom>
          <a:noFill/>
        </p:spPr>
        <p:txBody>
          <a:bodyPr wrap="square" rtlCol="0">
            <a:spAutoFit/>
          </a:bodyPr>
          <a:lstStyle/>
          <a:p>
            <a:pPr algn="ctr"/>
            <a:r>
              <a:rPr lang="en-US" sz="1000" b="1" dirty="0" err="1"/>
              <a:t>Có</a:t>
            </a:r>
            <a:r>
              <a:rPr lang="en-US" sz="1000" b="1" dirty="0"/>
              <a:t> </a:t>
            </a:r>
            <a:r>
              <a:rPr lang="en-US" sz="1000" b="1" dirty="0" err="1"/>
              <a:t>thể</a:t>
            </a:r>
            <a:r>
              <a:rPr lang="en-US" sz="1000" b="1" dirty="0"/>
              <a:t> </a:t>
            </a:r>
            <a:r>
              <a:rPr lang="en-US" sz="1000" b="1" dirty="0" err="1"/>
              <a:t>cho</a:t>
            </a:r>
            <a:r>
              <a:rPr lang="en-US" sz="1000" b="1" dirty="0"/>
              <a:t> </a:t>
            </a:r>
            <a:r>
              <a:rPr lang="en-US" sz="1000" b="1" dirty="0" err="1"/>
              <a:t>vào</a:t>
            </a:r>
            <a:r>
              <a:rPr lang="en-US" sz="1000" b="1" dirty="0"/>
              <a:t> </a:t>
            </a:r>
            <a:r>
              <a:rPr lang="en-US" sz="1000" b="1" dirty="0" err="1"/>
              <a:t>máy</a:t>
            </a:r>
            <a:r>
              <a:rPr lang="en-US" sz="1000" b="1" dirty="0"/>
              <a:t> </a:t>
            </a:r>
            <a:r>
              <a:rPr lang="en-US" sz="1000" b="1" dirty="0" err="1"/>
              <a:t>sấy</a:t>
            </a:r>
            <a:r>
              <a:rPr lang="en-US" sz="1000" b="1" dirty="0"/>
              <a:t> </a:t>
            </a:r>
            <a:r>
              <a:rPr lang="en-US" sz="1000" b="1" dirty="0" err="1"/>
              <a:t>khô</a:t>
            </a:r>
            <a:endParaRPr lang="en-US" sz="1000" b="1" baseline="30000" dirty="0"/>
          </a:p>
        </p:txBody>
      </p:sp>
      <p:sp>
        <p:nvSpPr>
          <p:cNvPr id="18" name="TextBox 17">
            <a:extLst>
              <a:ext uri="{FF2B5EF4-FFF2-40B4-BE49-F238E27FC236}">
                <a16:creationId xmlns:a16="http://schemas.microsoft.com/office/drawing/2014/main" id="{3CC38F4E-C655-2BEC-D096-B38D216CC1E4}"/>
              </a:ext>
            </a:extLst>
          </p:cNvPr>
          <p:cNvSpPr txBox="1"/>
          <p:nvPr/>
        </p:nvSpPr>
        <p:spPr>
          <a:xfrm>
            <a:off x="2767455" y="2411361"/>
            <a:ext cx="952838" cy="707886"/>
          </a:xfrm>
          <a:prstGeom prst="rect">
            <a:avLst/>
          </a:prstGeom>
          <a:noFill/>
        </p:spPr>
        <p:txBody>
          <a:bodyPr wrap="square" rtlCol="0">
            <a:spAutoFit/>
          </a:bodyPr>
          <a:lstStyle/>
          <a:p>
            <a:pPr algn="ctr"/>
            <a:r>
              <a:rPr lang="en-US" sz="1000" b="1" dirty="0" err="1"/>
              <a:t>Sấy</a:t>
            </a:r>
            <a:r>
              <a:rPr lang="en-US" sz="1000" b="1" dirty="0"/>
              <a:t> </a:t>
            </a:r>
            <a:r>
              <a:rPr lang="en-US" sz="1000" b="1" dirty="0" err="1"/>
              <a:t>khô</a:t>
            </a:r>
            <a:r>
              <a:rPr lang="en-US" sz="1000" b="1" dirty="0"/>
              <a:t> ở </a:t>
            </a:r>
            <a:r>
              <a:rPr lang="en-US" sz="1000" b="1" dirty="0" err="1"/>
              <a:t>chế</a:t>
            </a:r>
            <a:r>
              <a:rPr lang="en-US" sz="1000" b="1" dirty="0"/>
              <a:t> </a:t>
            </a:r>
            <a:r>
              <a:rPr lang="en-US" sz="1000" b="1" dirty="0" err="1"/>
              <a:t>độ</a:t>
            </a:r>
            <a:r>
              <a:rPr lang="en-US" sz="1000" b="1" dirty="0"/>
              <a:t> </a:t>
            </a:r>
            <a:r>
              <a:rPr lang="en-US" sz="1000" b="1" dirty="0" err="1"/>
              <a:t>thường</a:t>
            </a:r>
            <a:r>
              <a:rPr lang="en-US" sz="1000" b="1" dirty="0"/>
              <a:t> </a:t>
            </a:r>
            <a:r>
              <a:rPr lang="en-US" sz="1000" b="1" dirty="0" err="1"/>
              <a:t>độ</a:t>
            </a:r>
            <a:r>
              <a:rPr lang="en-US" sz="1000" b="1" dirty="0"/>
              <a:t> </a:t>
            </a:r>
            <a:r>
              <a:rPr lang="en-US" sz="1000" b="1" dirty="0" err="1"/>
              <a:t>nóng</a:t>
            </a:r>
            <a:r>
              <a:rPr lang="en-US" sz="1000" b="1" dirty="0"/>
              <a:t> </a:t>
            </a:r>
            <a:r>
              <a:rPr lang="en-US" sz="1000" b="1" dirty="0" err="1"/>
              <a:t>thấp</a:t>
            </a:r>
            <a:endParaRPr lang="en-US" sz="1000" b="1" baseline="30000" dirty="0"/>
          </a:p>
        </p:txBody>
      </p:sp>
      <p:sp>
        <p:nvSpPr>
          <p:cNvPr id="19" name="TextBox 18">
            <a:extLst>
              <a:ext uri="{FF2B5EF4-FFF2-40B4-BE49-F238E27FC236}">
                <a16:creationId xmlns:a16="http://schemas.microsoft.com/office/drawing/2014/main" id="{47EA4848-44A8-0608-809F-8052085949C9}"/>
              </a:ext>
            </a:extLst>
          </p:cNvPr>
          <p:cNvSpPr txBox="1"/>
          <p:nvPr/>
        </p:nvSpPr>
        <p:spPr>
          <a:xfrm>
            <a:off x="3568341" y="2411361"/>
            <a:ext cx="952838" cy="861774"/>
          </a:xfrm>
          <a:prstGeom prst="rect">
            <a:avLst/>
          </a:prstGeom>
          <a:noFill/>
        </p:spPr>
        <p:txBody>
          <a:bodyPr wrap="square" rtlCol="0">
            <a:spAutoFit/>
          </a:bodyPr>
          <a:lstStyle/>
          <a:p>
            <a:pPr algn="ctr"/>
            <a:r>
              <a:rPr lang="en-US" sz="1000" b="1" dirty="0" err="1"/>
              <a:t>Sấy</a:t>
            </a:r>
            <a:r>
              <a:rPr lang="en-US" sz="1000" b="1" dirty="0"/>
              <a:t> </a:t>
            </a:r>
            <a:r>
              <a:rPr lang="en-US" sz="1000" b="1" dirty="0" err="1"/>
              <a:t>khô</a:t>
            </a:r>
            <a:r>
              <a:rPr lang="en-US" sz="1000" b="1" dirty="0"/>
              <a:t> ở </a:t>
            </a:r>
            <a:r>
              <a:rPr lang="en-US" sz="1000" b="1" dirty="0" err="1"/>
              <a:t>chế</a:t>
            </a:r>
            <a:r>
              <a:rPr lang="en-US" sz="1000" b="1" dirty="0"/>
              <a:t> </a:t>
            </a:r>
            <a:r>
              <a:rPr lang="en-US" sz="1000" b="1" dirty="0" err="1"/>
              <a:t>độ</a:t>
            </a:r>
            <a:r>
              <a:rPr lang="en-US" sz="1000" b="1" dirty="0"/>
              <a:t> </a:t>
            </a:r>
            <a:r>
              <a:rPr lang="en-US" sz="1000" b="1" dirty="0" err="1"/>
              <a:t>thường</a:t>
            </a:r>
            <a:r>
              <a:rPr lang="en-US" sz="1000" b="1" dirty="0"/>
              <a:t> </a:t>
            </a:r>
            <a:r>
              <a:rPr lang="en-US" sz="1000" b="1" dirty="0" err="1"/>
              <a:t>độ</a:t>
            </a:r>
            <a:r>
              <a:rPr lang="en-US" sz="1000" b="1" dirty="0"/>
              <a:t> </a:t>
            </a:r>
            <a:r>
              <a:rPr lang="en-US" sz="1000" b="1" dirty="0" err="1"/>
              <a:t>nóng</a:t>
            </a:r>
            <a:r>
              <a:rPr lang="en-US" sz="1000" b="1" dirty="0"/>
              <a:t> </a:t>
            </a:r>
            <a:r>
              <a:rPr lang="en-US" sz="1000" b="1" dirty="0" err="1"/>
              <a:t>trung</a:t>
            </a:r>
            <a:r>
              <a:rPr lang="en-US" sz="1000" b="1" dirty="0"/>
              <a:t> </a:t>
            </a:r>
            <a:r>
              <a:rPr lang="en-US" sz="1000" b="1" dirty="0" err="1"/>
              <a:t>bình</a:t>
            </a:r>
            <a:endParaRPr lang="en-US" sz="1000" b="1" baseline="30000" dirty="0"/>
          </a:p>
        </p:txBody>
      </p:sp>
      <p:sp>
        <p:nvSpPr>
          <p:cNvPr id="20" name="TextBox 19">
            <a:extLst>
              <a:ext uri="{FF2B5EF4-FFF2-40B4-BE49-F238E27FC236}">
                <a16:creationId xmlns:a16="http://schemas.microsoft.com/office/drawing/2014/main" id="{7033D650-B776-97ED-152F-427246794135}"/>
              </a:ext>
            </a:extLst>
          </p:cNvPr>
          <p:cNvSpPr txBox="1"/>
          <p:nvPr/>
        </p:nvSpPr>
        <p:spPr>
          <a:xfrm>
            <a:off x="4369227" y="2411360"/>
            <a:ext cx="952838" cy="707886"/>
          </a:xfrm>
          <a:prstGeom prst="rect">
            <a:avLst/>
          </a:prstGeom>
          <a:noFill/>
        </p:spPr>
        <p:txBody>
          <a:bodyPr wrap="square" rtlCol="0">
            <a:spAutoFit/>
          </a:bodyPr>
          <a:lstStyle/>
          <a:p>
            <a:pPr algn="ctr"/>
            <a:r>
              <a:rPr lang="en-US" sz="1000" b="1" dirty="0" err="1"/>
              <a:t>Sấy</a:t>
            </a:r>
            <a:r>
              <a:rPr lang="en-US" sz="1000" b="1" dirty="0"/>
              <a:t> </a:t>
            </a:r>
            <a:r>
              <a:rPr lang="en-US" sz="1000" b="1" dirty="0" err="1"/>
              <a:t>khô</a:t>
            </a:r>
            <a:r>
              <a:rPr lang="en-US" sz="1000" b="1" dirty="0"/>
              <a:t> ở </a:t>
            </a:r>
            <a:r>
              <a:rPr lang="en-US" sz="1000" b="1" dirty="0" err="1"/>
              <a:t>chế</a:t>
            </a:r>
            <a:r>
              <a:rPr lang="en-US" sz="1000" b="1" dirty="0"/>
              <a:t> </a:t>
            </a:r>
            <a:r>
              <a:rPr lang="en-US" sz="1000" b="1" dirty="0" err="1"/>
              <a:t>độ</a:t>
            </a:r>
            <a:r>
              <a:rPr lang="en-US" sz="1000" b="1" dirty="0"/>
              <a:t> </a:t>
            </a:r>
            <a:r>
              <a:rPr lang="en-US" sz="1000" b="1" dirty="0" err="1"/>
              <a:t>thường</a:t>
            </a:r>
            <a:r>
              <a:rPr lang="en-US" sz="1000" b="1" dirty="0"/>
              <a:t> </a:t>
            </a:r>
            <a:r>
              <a:rPr lang="en-US" sz="1000" b="1" dirty="0" err="1"/>
              <a:t>độ</a:t>
            </a:r>
            <a:r>
              <a:rPr lang="en-US" sz="1000" b="1" dirty="0"/>
              <a:t> </a:t>
            </a:r>
            <a:r>
              <a:rPr lang="en-US" sz="1000" b="1" dirty="0" err="1"/>
              <a:t>nóng</a:t>
            </a:r>
            <a:r>
              <a:rPr lang="en-US" sz="1000" b="1" dirty="0"/>
              <a:t> </a:t>
            </a:r>
            <a:r>
              <a:rPr lang="en-US" sz="1000" b="1" dirty="0" err="1"/>
              <a:t>cao</a:t>
            </a:r>
            <a:endParaRPr lang="en-US" sz="1000" b="1" baseline="30000" dirty="0"/>
          </a:p>
        </p:txBody>
      </p:sp>
      <p:sp>
        <p:nvSpPr>
          <p:cNvPr id="21" name="TextBox 20">
            <a:extLst>
              <a:ext uri="{FF2B5EF4-FFF2-40B4-BE49-F238E27FC236}">
                <a16:creationId xmlns:a16="http://schemas.microsoft.com/office/drawing/2014/main" id="{7BEB3E9A-944A-43A8-3933-990FBA6A0CED}"/>
              </a:ext>
            </a:extLst>
          </p:cNvPr>
          <p:cNvSpPr txBox="1"/>
          <p:nvPr/>
        </p:nvSpPr>
        <p:spPr>
          <a:xfrm>
            <a:off x="5170113" y="2411360"/>
            <a:ext cx="952838" cy="861774"/>
          </a:xfrm>
          <a:prstGeom prst="rect">
            <a:avLst/>
          </a:prstGeom>
          <a:noFill/>
        </p:spPr>
        <p:txBody>
          <a:bodyPr wrap="square" rtlCol="0">
            <a:spAutoFit/>
          </a:bodyPr>
          <a:lstStyle/>
          <a:p>
            <a:pPr algn="ctr"/>
            <a:r>
              <a:rPr lang="en-US" sz="1000" b="1" dirty="0" err="1"/>
              <a:t>Sấy</a:t>
            </a:r>
            <a:r>
              <a:rPr lang="en-US" sz="1000" b="1" dirty="0"/>
              <a:t> </a:t>
            </a:r>
            <a:r>
              <a:rPr lang="en-US" sz="1000" b="1" dirty="0" err="1"/>
              <a:t>khô</a:t>
            </a:r>
            <a:r>
              <a:rPr lang="en-US" sz="1000" b="1" dirty="0"/>
              <a:t> ở </a:t>
            </a:r>
            <a:r>
              <a:rPr lang="en-US" sz="1000" b="1" dirty="0" err="1"/>
              <a:t>chế</a:t>
            </a:r>
            <a:r>
              <a:rPr lang="en-US" sz="1000" b="1" dirty="0"/>
              <a:t> </a:t>
            </a:r>
            <a:r>
              <a:rPr lang="en-US" sz="1000" b="1" dirty="0" err="1"/>
              <a:t>độ</a:t>
            </a:r>
            <a:r>
              <a:rPr lang="en-US" sz="1000" b="1" dirty="0"/>
              <a:t> </a:t>
            </a:r>
            <a:r>
              <a:rPr lang="en-US" sz="1000" b="1" dirty="0" err="1"/>
              <a:t>thường</a:t>
            </a:r>
            <a:r>
              <a:rPr lang="en-US" sz="1000" b="1" dirty="0"/>
              <a:t> </a:t>
            </a:r>
            <a:r>
              <a:rPr lang="en-US" sz="1000" b="1" dirty="0" err="1"/>
              <a:t>không</a:t>
            </a:r>
            <a:r>
              <a:rPr lang="en-US" sz="1000" b="1" dirty="0"/>
              <a:t> </a:t>
            </a:r>
            <a:r>
              <a:rPr lang="en-US" sz="1000" b="1" dirty="0" err="1"/>
              <a:t>có</a:t>
            </a:r>
            <a:r>
              <a:rPr lang="en-US" sz="1000" b="1" dirty="0"/>
              <a:t> </a:t>
            </a:r>
            <a:r>
              <a:rPr lang="en-US" sz="1000" b="1" dirty="0" err="1"/>
              <a:t>sức</a:t>
            </a:r>
            <a:r>
              <a:rPr lang="en-US" sz="1000" b="1" dirty="0"/>
              <a:t> </a:t>
            </a:r>
            <a:r>
              <a:rPr lang="en-US" sz="1000" b="1" dirty="0" err="1"/>
              <a:t>nóng</a:t>
            </a:r>
            <a:endParaRPr lang="en-US" sz="1000" b="1" baseline="30000" dirty="0"/>
          </a:p>
        </p:txBody>
      </p:sp>
      <p:sp>
        <p:nvSpPr>
          <p:cNvPr id="22" name="TextBox 21">
            <a:extLst>
              <a:ext uri="{FF2B5EF4-FFF2-40B4-BE49-F238E27FC236}">
                <a16:creationId xmlns:a16="http://schemas.microsoft.com/office/drawing/2014/main" id="{3630191D-97E3-03BA-24E3-C08D402DF75E}"/>
              </a:ext>
            </a:extLst>
          </p:cNvPr>
          <p:cNvSpPr txBox="1"/>
          <p:nvPr/>
        </p:nvSpPr>
        <p:spPr>
          <a:xfrm>
            <a:off x="6016108" y="2398103"/>
            <a:ext cx="952838"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b="1"/>
            </a:lvl1pPr>
          </a:lstStyle>
          <a:p>
            <a:r>
              <a:rPr lang="en-US" sz="1000" dirty="0"/>
              <a:t>Treo </a:t>
            </a:r>
            <a:r>
              <a:rPr lang="en-US" sz="1000" dirty="0" err="1"/>
              <a:t>đồ</a:t>
            </a:r>
            <a:r>
              <a:rPr lang="en-US" sz="1000" dirty="0"/>
              <a:t> </a:t>
            </a:r>
            <a:r>
              <a:rPr lang="en-US" sz="1000" dirty="0" err="1"/>
              <a:t>lên</a:t>
            </a:r>
            <a:r>
              <a:rPr lang="en-US" sz="1000" dirty="0"/>
              <a:t> </a:t>
            </a:r>
            <a:r>
              <a:rPr lang="en-US" sz="1000" dirty="0" err="1"/>
              <a:t>để</a:t>
            </a:r>
            <a:r>
              <a:rPr lang="en-US" sz="1000" dirty="0"/>
              <a:t> </a:t>
            </a:r>
            <a:r>
              <a:rPr lang="en-US" sz="1000" dirty="0" err="1"/>
              <a:t>phơi</a:t>
            </a:r>
            <a:r>
              <a:rPr lang="en-US" sz="1000" dirty="0"/>
              <a:t> </a:t>
            </a:r>
            <a:r>
              <a:rPr lang="en-US" sz="1000" dirty="0" err="1"/>
              <a:t>khô</a:t>
            </a:r>
            <a:endParaRPr lang="en-US" sz="1000" dirty="0"/>
          </a:p>
        </p:txBody>
      </p:sp>
      <p:sp>
        <p:nvSpPr>
          <p:cNvPr id="23" name="TextBox 22">
            <a:extLst>
              <a:ext uri="{FF2B5EF4-FFF2-40B4-BE49-F238E27FC236}">
                <a16:creationId xmlns:a16="http://schemas.microsoft.com/office/drawing/2014/main" id="{C12F6993-E614-4AC4-26EB-5A6AEC712043}"/>
              </a:ext>
            </a:extLst>
          </p:cNvPr>
          <p:cNvSpPr txBox="1"/>
          <p:nvPr/>
        </p:nvSpPr>
        <p:spPr>
          <a:xfrm>
            <a:off x="6891643" y="2398103"/>
            <a:ext cx="923298" cy="707886"/>
          </a:xfrm>
          <a:prstGeom prst="rect">
            <a:avLst/>
          </a:prstGeom>
          <a:noFill/>
        </p:spPr>
        <p:txBody>
          <a:bodyPr wrap="square" rtlCol="0">
            <a:spAutoFit/>
          </a:bodyPr>
          <a:lstStyle/>
          <a:p>
            <a:pPr algn="ctr"/>
            <a:r>
              <a:rPr lang="en-US" sz="1000" b="1" dirty="0" err="1"/>
              <a:t>Phơi</a:t>
            </a:r>
            <a:r>
              <a:rPr lang="en-US" sz="1000" b="1" dirty="0"/>
              <a:t> </a:t>
            </a:r>
            <a:r>
              <a:rPr lang="en-US" sz="1000" b="1" dirty="0" err="1"/>
              <a:t>cho</a:t>
            </a:r>
            <a:r>
              <a:rPr lang="en-US" sz="1000" b="1" dirty="0"/>
              <a:t> </a:t>
            </a:r>
            <a:r>
              <a:rPr lang="en-US" sz="1000" b="1" dirty="0" err="1"/>
              <a:t>nhỏ</a:t>
            </a:r>
            <a:r>
              <a:rPr lang="en-US" sz="1000" b="1" dirty="0"/>
              <a:t> </a:t>
            </a:r>
            <a:r>
              <a:rPr lang="en-US" sz="1000" b="1" dirty="0" err="1"/>
              <a:t>giọt</a:t>
            </a:r>
            <a:r>
              <a:rPr lang="en-US" sz="1000" b="1" dirty="0"/>
              <a:t> </a:t>
            </a:r>
            <a:r>
              <a:rPr lang="en-US" sz="1000" b="1" dirty="0" err="1"/>
              <a:t>để</a:t>
            </a:r>
            <a:r>
              <a:rPr lang="en-US" sz="1000" b="1" dirty="0"/>
              <a:t> </a:t>
            </a:r>
            <a:r>
              <a:rPr lang="en-US" sz="1000" b="1" dirty="0" err="1"/>
              <a:t>khô</a:t>
            </a:r>
            <a:r>
              <a:rPr lang="en-US" sz="1000" b="1" dirty="0"/>
              <a:t> (</a:t>
            </a:r>
            <a:r>
              <a:rPr lang="en-US" sz="1000" b="1" dirty="0" err="1"/>
              <a:t>không</a:t>
            </a:r>
            <a:r>
              <a:rPr lang="en-US" sz="1000" b="1" dirty="0"/>
              <a:t> </a:t>
            </a:r>
            <a:r>
              <a:rPr lang="en-US" sz="1000" b="1" dirty="0" err="1"/>
              <a:t>vắt</a:t>
            </a:r>
            <a:r>
              <a:rPr lang="en-US" sz="1000" b="1" dirty="0"/>
              <a:t>)</a:t>
            </a:r>
            <a:endParaRPr lang="en-US" sz="1000" b="1" baseline="30000" dirty="0"/>
          </a:p>
        </p:txBody>
      </p:sp>
      <p:sp>
        <p:nvSpPr>
          <p:cNvPr id="24" name="TextBox 23">
            <a:extLst>
              <a:ext uri="{FF2B5EF4-FFF2-40B4-BE49-F238E27FC236}">
                <a16:creationId xmlns:a16="http://schemas.microsoft.com/office/drawing/2014/main" id="{8B3445CB-C955-8229-5B4C-CDC12F56343E}"/>
              </a:ext>
            </a:extLst>
          </p:cNvPr>
          <p:cNvSpPr txBox="1"/>
          <p:nvPr/>
        </p:nvSpPr>
        <p:spPr>
          <a:xfrm>
            <a:off x="7713817" y="2411358"/>
            <a:ext cx="952838" cy="553998"/>
          </a:xfrm>
          <a:prstGeom prst="rect">
            <a:avLst/>
          </a:prstGeom>
          <a:noFill/>
        </p:spPr>
        <p:txBody>
          <a:bodyPr wrap="square" rtlCol="0">
            <a:spAutoFit/>
          </a:bodyPr>
          <a:lstStyle/>
          <a:p>
            <a:pPr algn="ctr"/>
            <a:r>
              <a:rPr lang="en-US" sz="1000" b="1" dirty="0" err="1"/>
              <a:t>Phơi</a:t>
            </a:r>
            <a:r>
              <a:rPr lang="en-US" sz="1000" b="1" dirty="0"/>
              <a:t> </a:t>
            </a:r>
            <a:r>
              <a:rPr lang="en-US" sz="1000" b="1" dirty="0" err="1"/>
              <a:t>trên</a:t>
            </a:r>
            <a:r>
              <a:rPr lang="en-US" sz="1000" b="1" dirty="0"/>
              <a:t> </a:t>
            </a:r>
            <a:r>
              <a:rPr lang="en-US" sz="1000" b="1" dirty="0" err="1"/>
              <a:t>mặt</a:t>
            </a:r>
            <a:r>
              <a:rPr lang="en-US" sz="1000" b="1" dirty="0"/>
              <a:t> </a:t>
            </a:r>
            <a:r>
              <a:rPr lang="en-US" sz="1000" b="1" dirty="0" err="1"/>
              <a:t>phẳng</a:t>
            </a:r>
            <a:r>
              <a:rPr lang="en-US" sz="1000" b="1" dirty="0"/>
              <a:t> (</a:t>
            </a:r>
            <a:r>
              <a:rPr lang="en-US" sz="1000" b="1" dirty="0" err="1"/>
              <a:t>không</a:t>
            </a:r>
            <a:r>
              <a:rPr lang="en-US" sz="1000" b="1" dirty="0"/>
              <a:t> </a:t>
            </a:r>
            <a:r>
              <a:rPr lang="en-US" sz="1000" b="1" dirty="0" err="1"/>
              <a:t>treo</a:t>
            </a:r>
            <a:r>
              <a:rPr lang="en-US" sz="1000" b="1" dirty="0"/>
              <a:t>)</a:t>
            </a:r>
            <a:endParaRPr lang="en-US" sz="1000" b="1" baseline="30000" dirty="0"/>
          </a:p>
        </p:txBody>
      </p:sp>
      <p:sp>
        <p:nvSpPr>
          <p:cNvPr id="25" name="Rectangle 24">
            <a:extLst>
              <a:ext uri="{FF2B5EF4-FFF2-40B4-BE49-F238E27FC236}">
                <a16:creationId xmlns:a16="http://schemas.microsoft.com/office/drawing/2014/main" id="{E1D78CA0-9BCD-C9CD-87B6-F03C66B91CBF}"/>
              </a:ext>
            </a:extLst>
          </p:cNvPr>
          <p:cNvSpPr/>
          <p:nvPr/>
        </p:nvSpPr>
        <p:spPr>
          <a:xfrm>
            <a:off x="424895" y="4298622"/>
            <a:ext cx="8717924" cy="81152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6" name="TextBox 25">
            <a:extLst>
              <a:ext uri="{FF2B5EF4-FFF2-40B4-BE49-F238E27FC236}">
                <a16:creationId xmlns:a16="http://schemas.microsoft.com/office/drawing/2014/main" id="{B33FDFB6-6E0B-1A01-71E7-72ED9A5FD47C}"/>
              </a:ext>
            </a:extLst>
          </p:cNvPr>
          <p:cNvSpPr txBox="1"/>
          <p:nvPr/>
        </p:nvSpPr>
        <p:spPr>
          <a:xfrm>
            <a:off x="437765" y="4275687"/>
            <a:ext cx="895855" cy="400110"/>
          </a:xfrm>
          <a:prstGeom prst="rect">
            <a:avLst/>
          </a:prstGeom>
          <a:noFill/>
        </p:spPr>
        <p:txBody>
          <a:bodyPr wrap="square" rtlCol="0">
            <a:spAutoFit/>
          </a:bodyPr>
          <a:lstStyle/>
          <a:p>
            <a:pPr algn="ctr"/>
            <a:r>
              <a:rPr lang="en-US" sz="1000" b="1" dirty="0" err="1"/>
              <a:t>Phơi</a:t>
            </a:r>
            <a:r>
              <a:rPr lang="en-US" sz="1000" b="1" dirty="0"/>
              <a:t> </a:t>
            </a:r>
            <a:r>
              <a:rPr lang="en-US" sz="1000" b="1" dirty="0" err="1"/>
              <a:t>trong</a:t>
            </a:r>
            <a:r>
              <a:rPr lang="en-US" sz="1000" b="1" dirty="0"/>
              <a:t> </a:t>
            </a:r>
            <a:r>
              <a:rPr lang="en-US" sz="1000" b="1" dirty="0" err="1"/>
              <a:t>bóng</a:t>
            </a:r>
            <a:r>
              <a:rPr lang="en-US" sz="1000" b="1" dirty="0"/>
              <a:t> </a:t>
            </a:r>
            <a:r>
              <a:rPr lang="en-US" sz="1000" b="1" dirty="0" err="1"/>
              <a:t>mát</a:t>
            </a:r>
            <a:endParaRPr lang="en-US" sz="1000" b="1" baseline="30000" dirty="0"/>
          </a:p>
        </p:txBody>
      </p:sp>
      <p:sp>
        <p:nvSpPr>
          <p:cNvPr id="27" name="TextBox 26">
            <a:extLst>
              <a:ext uri="{FF2B5EF4-FFF2-40B4-BE49-F238E27FC236}">
                <a16:creationId xmlns:a16="http://schemas.microsoft.com/office/drawing/2014/main" id="{4D4F634F-8B18-1739-E0FD-03313FD5DAB3}"/>
              </a:ext>
            </a:extLst>
          </p:cNvPr>
          <p:cNvSpPr txBox="1"/>
          <p:nvPr/>
        </p:nvSpPr>
        <p:spPr>
          <a:xfrm>
            <a:off x="1215369" y="4298621"/>
            <a:ext cx="952838" cy="400110"/>
          </a:xfrm>
          <a:prstGeom prst="rect">
            <a:avLst/>
          </a:prstGeom>
          <a:noFill/>
        </p:spPr>
        <p:txBody>
          <a:bodyPr wrap="square" rtlCol="0">
            <a:spAutoFit/>
          </a:bodyPr>
          <a:lstStyle/>
          <a:p>
            <a:pPr algn="ctr"/>
            <a:r>
              <a:rPr lang="en-US" sz="1000" b="1" dirty="0" err="1"/>
              <a:t>Không</a:t>
            </a:r>
            <a:r>
              <a:rPr lang="en-US" sz="1000" b="1" dirty="0"/>
              <a:t> </a:t>
            </a:r>
            <a:r>
              <a:rPr lang="en-US" sz="1000" b="1" dirty="0" err="1"/>
              <a:t>phơi</a:t>
            </a:r>
            <a:r>
              <a:rPr lang="en-US" sz="1000" b="1" dirty="0"/>
              <a:t> </a:t>
            </a:r>
            <a:r>
              <a:rPr lang="en-US" sz="1000" b="1" dirty="0" err="1"/>
              <a:t>khô</a:t>
            </a:r>
            <a:endParaRPr lang="en-US" sz="1000" b="1" baseline="30000" dirty="0"/>
          </a:p>
        </p:txBody>
      </p:sp>
      <p:sp>
        <p:nvSpPr>
          <p:cNvPr id="28" name="TextBox 27">
            <a:extLst>
              <a:ext uri="{FF2B5EF4-FFF2-40B4-BE49-F238E27FC236}">
                <a16:creationId xmlns:a16="http://schemas.microsoft.com/office/drawing/2014/main" id="{CA00C5FC-2A57-E140-F5A5-2FE69407C33C}"/>
              </a:ext>
            </a:extLst>
          </p:cNvPr>
          <p:cNvSpPr txBox="1"/>
          <p:nvPr/>
        </p:nvSpPr>
        <p:spPr>
          <a:xfrm>
            <a:off x="2061364" y="4298621"/>
            <a:ext cx="907729" cy="553998"/>
          </a:xfrm>
          <a:prstGeom prst="rect">
            <a:avLst/>
          </a:prstGeom>
          <a:noFill/>
        </p:spPr>
        <p:txBody>
          <a:bodyPr wrap="square" rtlCol="0">
            <a:spAutoFit/>
          </a:bodyPr>
          <a:lstStyle/>
          <a:p>
            <a:pPr algn="ctr"/>
            <a:r>
              <a:rPr lang="en-US" sz="1000" b="1" dirty="0" err="1"/>
              <a:t>Không</a:t>
            </a:r>
            <a:r>
              <a:rPr lang="en-US" sz="1000" b="1" dirty="0"/>
              <a:t> </a:t>
            </a:r>
            <a:r>
              <a:rPr lang="en-US" sz="1000" b="1" dirty="0" err="1"/>
              <a:t>sấy</a:t>
            </a:r>
            <a:r>
              <a:rPr lang="en-US" sz="1000" b="1" dirty="0"/>
              <a:t> </a:t>
            </a:r>
            <a:r>
              <a:rPr lang="en-US" sz="1000" b="1" dirty="0" err="1"/>
              <a:t>khô</a:t>
            </a:r>
            <a:r>
              <a:rPr lang="en-US" sz="1000" b="1" dirty="0"/>
              <a:t> </a:t>
            </a:r>
            <a:r>
              <a:rPr lang="en-US" sz="1000" b="1" dirty="0" err="1"/>
              <a:t>bằng</a:t>
            </a:r>
            <a:r>
              <a:rPr lang="en-US" sz="1000" b="1" dirty="0"/>
              <a:t> </a:t>
            </a:r>
            <a:r>
              <a:rPr lang="en-US" sz="1000" b="1" dirty="0" err="1"/>
              <a:t>máy</a:t>
            </a:r>
            <a:endParaRPr lang="en-US" sz="1000" b="1" baseline="30000" dirty="0"/>
          </a:p>
        </p:txBody>
      </p:sp>
      <p:sp>
        <p:nvSpPr>
          <p:cNvPr id="29" name="TextBox 28">
            <a:extLst>
              <a:ext uri="{FF2B5EF4-FFF2-40B4-BE49-F238E27FC236}">
                <a16:creationId xmlns:a16="http://schemas.microsoft.com/office/drawing/2014/main" id="{91CA4FCA-D8DD-05EF-68DA-B59A6E7B98F6}"/>
              </a:ext>
            </a:extLst>
          </p:cNvPr>
          <p:cNvSpPr txBox="1"/>
          <p:nvPr/>
        </p:nvSpPr>
        <p:spPr>
          <a:xfrm>
            <a:off x="2936899" y="4298620"/>
            <a:ext cx="800886" cy="400110"/>
          </a:xfrm>
          <a:prstGeom prst="rect">
            <a:avLst/>
          </a:prstGeom>
          <a:noFill/>
        </p:spPr>
        <p:txBody>
          <a:bodyPr wrap="square" rtlCol="0">
            <a:spAutoFit/>
          </a:bodyPr>
          <a:lstStyle/>
          <a:p>
            <a:pPr algn="ctr"/>
            <a:r>
              <a:rPr lang="en-US" sz="1000" b="1" dirty="0" err="1"/>
              <a:t>Có</a:t>
            </a:r>
            <a:r>
              <a:rPr lang="en-US" sz="1000" b="1" dirty="0"/>
              <a:t> </a:t>
            </a:r>
            <a:r>
              <a:rPr lang="en-US" sz="1000" b="1" dirty="0" err="1"/>
              <a:t>thể</a:t>
            </a:r>
            <a:r>
              <a:rPr lang="en-US" sz="1000" b="1" dirty="0"/>
              <a:t> </a:t>
            </a:r>
            <a:r>
              <a:rPr lang="en-US" sz="1000" b="1" dirty="0" err="1"/>
              <a:t>phơi</a:t>
            </a:r>
            <a:r>
              <a:rPr lang="en-US" sz="1000" b="1" dirty="0"/>
              <a:t> </a:t>
            </a:r>
            <a:r>
              <a:rPr lang="en-US" sz="1000" b="1" dirty="0" err="1"/>
              <a:t>khô</a:t>
            </a:r>
            <a:endParaRPr lang="en-US" sz="1000" b="1" baseline="30000" dirty="0"/>
          </a:p>
        </p:txBody>
      </p:sp>
      <p:sp>
        <p:nvSpPr>
          <p:cNvPr id="30" name="TextBox 29">
            <a:extLst>
              <a:ext uri="{FF2B5EF4-FFF2-40B4-BE49-F238E27FC236}">
                <a16:creationId xmlns:a16="http://schemas.microsoft.com/office/drawing/2014/main" id="{C136AE26-7E57-A150-7201-541DDEBD77BE}"/>
              </a:ext>
            </a:extLst>
          </p:cNvPr>
          <p:cNvSpPr txBox="1"/>
          <p:nvPr/>
        </p:nvSpPr>
        <p:spPr>
          <a:xfrm>
            <a:off x="3618027" y="4298620"/>
            <a:ext cx="952838" cy="246221"/>
          </a:xfrm>
          <a:prstGeom prst="rect">
            <a:avLst/>
          </a:prstGeom>
          <a:noFill/>
        </p:spPr>
        <p:txBody>
          <a:bodyPr wrap="square" rtlCol="0">
            <a:spAutoFit/>
          </a:bodyPr>
          <a:lstStyle/>
          <a:p>
            <a:pPr algn="ctr"/>
            <a:r>
              <a:rPr lang="en-US" sz="1000" b="1" dirty="0" err="1"/>
              <a:t>Có</a:t>
            </a:r>
            <a:r>
              <a:rPr lang="en-US" sz="1000" b="1" dirty="0"/>
              <a:t> </a:t>
            </a:r>
            <a:r>
              <a:rPr lang="en-US" sz="1000" b="1" dirty="0" err="1"/>
              <a:t>thể</a:t>
            </a:r>
            <a:r>
              <a:rPr lang="en-US" sz="1000" b="1" dirty="0"/>
              <a:t> </a:t>
            </a:r>
            <a:r>
              <a:rPr lang="en-US" sz="1000" b="1" dirty="0" err="1"/>
              <a:t>ủi</a:t>
            </a:r>
            <a:endParaRPr lang="en-US" sz="1000" b="1" baseline="30000" dirty="0"/>
          </a:p>
        </p:txBody>
      </p:sp>
      <p:sp>
        <p:nvSpPr>
          <p:cNvPr id="31" name="TextBox 30">
            <a:extLst>
              <a:ext uri="{FF2B5EF4-FFF2-40B4-BE49-F238E27FC236}">
                <a16:creationId xmlns:a16="http://schemas.microsoft.com/office/drawing/2014/main" id="{9964DE7F-4E21-2A56-11DA-C355A8E04823}"/>
              </a:ext>
            </a:extLst>
          </p:cNvPr>
          <p:cNvSpPr txBox="1"/>
          <p:nvPr/>
        </p:nvSpPr>
        <p:spPr>
          <a:xfrm>
            <a:off x="4496216" y="4298619"/>
            <a:ext cx="952838" cy="400110"/>
          </a:xfrm>
          <a:prstGeom prst="rect">
            <a:avLst/>
          </a:prstGeom>
          <a:noFill/>
        </p:spPr>
        <p:txBody>
          <a:bodyPr wrap="square" rtlCol="0">
            <a:spAutoFit/>
          </a:bodyPr>
          <a:lstStyle/>
          <a:p>
            <a:pPr algn="ctr"/>
            <a:r>
              <a:rPr lang="en-US" sz="1000" b="1" dirty="0" err="1"/>
              <a:t>Không</a:t>
            </a:r>
            <a:r>
              <a:rPr lang="en-US" sz="1000" b="1" dirty="0"/>
              <a:t> </a:t>
            </a:r>
            <a:r>
              <a:rPr lang="en-US" sz="1000" b="1" dirty="0" err="1"/>
              <a:t>đưuọc</a:t>
            </a:r>
            <a:r>
              <a:rPr lang="en-US" sz="1000" b="1" dirty="0"/>
              <a:t> </a:t>
            </a:r>
            <a:r>
              <a:rPr lang="en-US" sz="1000" b="1" dirty="0" err="1"/>
              <a:t>ủi</a:t>
            </a:r>
            <a:endParaRPr lang="en-US" sz="1000" b="1" baseline="30000" dirty="0"/>
          </a:p>
        </p:txBody>
      </p:sp>
      <p:sp>
        <p:nvSpPr>
          <p:cNvPr id="7168" name="TextBox 7167">
            <a:extLst>
              <a:ext uri="{FF2B5EF4-FFF2-40B4-BE49-F238E27FC236}">
                <a16:creationId xmlns:a16="http://schemas.microsoft.com/office/drawing/2014/main" id="{45A2CB22-B478-CB1B-D399-56B3BA2F86C3}"/>
              </a:ext>
            </a:extLst>
          </p:cNvPr>
          <p:cNvSpPr txBox="1"/>
          <p:nvPr/>
        </p:nvSpPr>
        <p:spPr>
          <a:xfrm>
            <a:off x="5329296" y="4298619"/>
            <a:ext cx="952838" cy="553998"/>
          </a:xfrm>
          <a:prstGeom prst="rect">
            <a:avLst/>
          </a:prstGeom>
          <a:noFill/>
        </p:spPr>
        <p:txBody>
          <a:bodyPr wrap="square" rtlCol="0">
            <a:spAutoFit/>
          </a:bodyPr>
          <a:lstStyle>
            <a:defPPr marR="0" lvl="0" algn="l" rtl="0">
              <a:lnSpc>
                <a:spcPct val="100000"/>
              </a:lnSpc>
              <a:spcBef>
                <a:spcPts val="0"/>
              </a:spcBef>
              <a:spcAft>
                <a:spcPts val="0"/>
              </a:spcAft>
            </a:defPPr>
            <a:lvl1pPr algn="ctr">
              <a:defRPr sz="1000" b="1"/>
            </a:lvl1pPr>
          </a:lstStyle>
          <a:p>
            <a:r>
              <a:rPr lang="en-US" dirty="0" err="1"/>
              <a:t>Ủi</a:t>
            </a:r>
            <a:r>
              <a:rPr lang="en-US" dirty="0"/>
              <a:t> </a:t>
            </a:r>
            <a:r>
              <a:rPr lang="en-US" dirty="0" err="1"/>
              <a:t>với</a:t>
            </a:r>
            <a:r>
              <a:rPr lang="en-US" dirty="0"/>
              <a:t> </a:t>
            </a:r>
            <a:r>
              <a:rPr lang="en-US" dirty="0" err="1"/>
              <a:t>nhiệt</a:t>
            </a:r>
            <a:r>
              <a:rPr lang="en-US" dirty="0"/>
              <a:t> </a:t>
            </a:r>
            <a:r>
              <a:rPr lang="en-US" dirty="0" err="1"/>
              <a:t>độ</a:t>
            </a:r>
            <a:r>
              <a:rPr lang="en-US" dirty="0"/>
              <a:t> </a:t>
            </a:r>
            <a:r>
              <a:rPr lang="en-US" dirty="0" err="1"/>
              <a:t>không</a:t>
            </a:r>
            <a:r>
              <a:rPr lang="en-US" dirty="0"/>
              <a:t> </a:t>
            </a:r>
            <a:r>
              <a:rPr lang="en-US" dirty="0" err="1"/>
              <a:t>quá</a:t>
            </a:r>
            <a:r>
              <a:rPr lang="en-US" dirty="0"/>
              <a:t> 110</a:t>
            </a:r>
            <a:r>
              <a:rPr lang="en-US" baseline="30000" dirty="0"/>
              <a:t>o</a:t>
            </a:r>
            <a:r>
              <a:rPr lang="en-US" dirty="0"/>
              <a:t>C</a:t>
            </a:r>
          </a:p>
        </p:txBody>
      </p:sp>
      <p:sp>
        <p:nvSpPr>
          <p:cNvPr id="7169" name="TextBox 7168">
            <a:extLst>
              <a:ext uri="{FF2B5EF4-FFF2-40B4-BE49-F238E27FC236}">
                <a16:creationId xmlns:a16="http://schemas.microsoft.com/office/drawing/2014/main" id="{7B61B2BF-452D-8531-68A8-30D165CDF6DF}"/>
              </a:ext>
            </a:extLst>
          </p:cNvPr>
          <p:cNvSpPr txBox="1"/>
          <p:nvPr/>
        </p:nvSpPr>
        <p:spPr>
          <a:xfrm>
            <a:off x="6114871" y="4285362"/>
            <a:ext cx="952838" cy="1754326"/>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00" b="1"/>
            </a:lvl1pPr>
          </a:lstStyle>
          <a:p>
            <a:r>
              <a:rPr lang="en-US" dirty="0" err="1"/>
              <a:t>Ủi</a:t>
            </a:r>
            <a:r>
              <a:rPr lang="en-US" dirty="0"/>
              <a:t> </a:t>
            </a:r>
            <a:r>
              <a:rPr lang="en-US" dirty="0" err="1"/>
              <a:t>với</a:t>
            </a:r>
            <a:r>
              <a:rPr lang="en-US" dirty="0"/>
              <a:t> </a:t>
            </a:r>
            <a:r>
              <a:rPr lang="en-US" dirty="0" err="1"/>
              <a:t>nhiệt</a:t>
            </a:r>
            <a:r>
              <a:rPr lang="en-US" dirty="0"/>
              <a:t> </a:t>
            </a:r>
            <a:r>
              <a:rPr lang="en-US" dirty="0" err="1"/>
              <a:t>độ</a:t>
            </a:r>
            <a:r>
              <a:rPr lang="en-US" dirty="0"/>
              <a:t> </a:t>
            </a:r>
            <a:r>
              <a:rPr lang="en-US" dirty="0" err="1"/>
              <a:t>không</a:t>
            </a:r>
            <a:r>
              <a:rPr lang="en-US" dirty="0"/>
              <a:t> </a:t>
            </a:r>
            <a:r>
              <a:rPr lang="en-US" dirty="0" err="1"/>
              <a:t>quá</a:t>
            </a:r>
            <a:r>
              <a:rPr lang="en-US" dirty="0"/>
              <a:t> 150</a:t>
            </a:r>
            <a:r>
              <a:rPr lang="en-US" baseline="-25000" dirty="0"/>
              <a:t>o</a:t>
            </a:r>
            <a:r>
              <a:rPr lang="en-US" dirty="0"/>
              <a:t>C</a:t>
            </a:r>
          </a:p>
        </p:txBody>
      </p:sp>
      <p:sp>
        <p:nvSpPr>
          <p:cNvPr id="7170" name="TextBox 7169">
            <a:extLst>
              <a:ext uri="{FF2B5EF4-FFF2-40B4-BE49-F238E27FC236}">
                <a16:creationId xmlns:a16="http://schemas.microsoft.com/office/drawing/2014/main" id="{87222920-D091-9E7B-184D-0203EFAF4106}"/>
              </a:ext>
            </a:extLst>
          </p:cNvPr>
          <p:cNvSpPr txBox="1"/>
          <p:nvPr/>
        </p:nvSpPr>
        <p:spPr>
          <a:xfrm>
            <a:off x="6986612" y="4285362"/>
            <a:ext cx="923298" cy="553998"/>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1000" b="1"/>
            </a:lvl1pPr>
          </a:lstStyle>
          <a:p>
            <a:r>
              <a:rPr lang="en-US" dirty="0" err="1"/>
              <a:t>Ủi</a:t>
            </a:r>
            <a:r>
              <a:rPr lang="en-US" dirty="0"/>
              <a:t> </a:t>
            </a:r>
            <a:r>
              <a:rPr lang="en-US" dirty="0" err="1"/>
              <a:t>với</a:t>
            </a:r>
            <a:r>
              <a:rPr lang="en-US" dirty="0"/>
              <a:t> </a:t>
            </a:r>
            <a:r>
              <a:rPr lang="en-US" dirty="0" err="1"/>
              <a:t>nhiệt</a:t>
            </a:r>
            <a:r>
              <a:rPr lang="en-US" dirty="0"/>
              <a:t> </a:t>
            </a:r>
            <a:r>
              <a:rPr lang="en-US" dirty="0" err="1"/>
              <a:t>độ</a:t>
            </a:r>
            <a:r>
              <a:rPr lang="en-US" dirty="0"/>
              <a:t> </a:t>
            </a:r>
            <a:r>
              <a:rPr lang="en-US" dirty="0" err="1"/>
              <a:t>không</a:t>
            </a:r>
            <a:r>
              <a:rPr lang="en-US" dirty="0"/>
              <a:t> </a:t>
            </a:r>
            <a:r>
              <a:rPr lang="en-US" dirty="0" err="1"/>
              <a:t>quá</a:t>
            </a:r>
            <a:r>
              <a:rPr lang="en-US" dirty="0"/>
              <a:t> 200</a:t>
            </a:r>
            <a:r>
              <a:rPr lang="en-US" baseline="30000" dirty="0"/>
              <a:t>o</a:t>
            </a:r>
            <a:r>
              <a:rPr lang="en-US" dirty="0"/>
              <a:t>C</a:t>
            </a:r>
          </a:p>
        </p:txBody>
      </p:sp>
      <p:sp>
        <p:nvSpPr>
          <p:cNvPr id="7171" name="TextBox 7170">
            <a:extLst>
              <a:ext uri="{FF2B5EF4-FFF2-40B4-BE49-F238E27FC236}">
                <a16:creationId xmlns:a16="http://schemas.microsoft.com/office/drawing/2014/main" id="{7CB3F6D1-9013-0230-9325-3D92A1721DD3}"/>
              </a:ext>
            </a:extLst>
          </p:cNvPr>
          <p:cNvSpPr txBox="1"/>
          <p:nvPr/>
        </p:nvSpPr>
        <p:spPr>
          <a:xfrm>
            <a:off x="7752443" y="4298619"/>
            <a:ext cx="952838" cy="400110"/>
          </a:xfrm>
          <a:prstGeom prst="rect">
            <a:avLst/>
          </a:prstGeom>
          <a:noFill/>
        </p:spPr>
        <p:txBody>
          <a:bodyPr wrap="square" rtlCol="0">
            <a:spAutoFit/>
          </a:bodyPr>
          <a:lstStyle/>
          <a:p>
            <a:pPr algn="ctr"/>
            <a:r>
              <a:rPr lang="en-US" sz="1000" b="1" dirty="0" err="1"/>
              <a:t>Không</a:t>
            </a:r>
            <a:r>
              <a:rPr lang="en-US" sz="1000" b="1" dirty="0"/>
              <a:t> </a:t>
            </a:r>
            <a:r>
              <a:rPr lang="en-US" sz="1000" b="1" dirty="0" err="1"/>
              <a:t>ủi</a:t>
            </a:r>
            <a:r>
              <a:rPr lang="en-US" sz="1000" b="1" dirty="0"/>
              <a:t> </a:t>
            </a:r>
            <a:r>
              <a:rPr lang="en-US" sz="1000" b="1" dirty="0" err="1"/>
              <a:t>hơi</a:t>
            </a:r>
            <a:r>
              <a:rPr lang="en-US" sz="1000" b="1" dirty="0"/>
              <a:t> </a:t>
            </a:r>
            <a:r>
              <a:rPr lang="en-US" sz="1000" b="1" dirty="0" err="1"/>
              <a:t>nước</a:t>
            </a:r>
            <a:endParaRPr lang="en-US" sz="1000" b="1" baseline="30000" dirty="0"/>
          </a:p>
        </p:txBody>
      </p:sp>
      <p:pic>
        <p:nvPicPr>
          <p:cNvPr id="7174" name="Picture 7173">
            <a:extLst>
              <a:ext uri="{FF2B5EF4-FFF2-40B4-BE49-F238E27FC236}">
                <a16:creationId xmlns:a16="http://schemas.microsoft.com/office/drawing/2014/main" id="{A0D92315-2C61-F077-5F28-A4726EDDD8F4}"/>
              </a:ext>
            </a:extLst>
          </p:cNvPr>
          <p:cNvPicPr>
            <a:picLocks noChangeAspect="1"/>
          </p:cNvPicPr>
          <p:nvPr/>
        </p:nvPicPr>
        <p:blipFill rotWithShape="1">
          <a:blip r:embed="rId2"/>
          <a:srcRect t="39781" b="48231"/>
          <a:stretch/>
        </p:blipFill>
        <p:spPr>
          <a:xfrm>
            <a:off x="408945" y="1701335"/>
            <a:ext cx="8414405" cy="672477"/>
          </a:xfrm>
          <a:prstGeom prst="rect">
            <a:avLst/>
          </a:prstGeom>
        </p:spPr>
      </p:pic>
    </p:spTree>
    <p:extLst>
      <p:ext uri="{BB962C8B-B14F-4D97-AF65-F5344CB8AC3E}">
        <p14:creationId xmlns:p14="http://schemas.microsoft.com/office/powerpoint/2010/main" val="4161813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850519"/>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999364" y="1020485"/>
            <a:ext cx="7789982" cy="448521"/>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lvl="0"/>
            <a:r>
              <a:rPr lang="fr-FR" sz="2200" dirty="0"/>
              <a:t>Cao su là </a:t>
            </a:r>
            <a:r>
              <a:rPr lang="fr-FR" sz="2200" dirty="0" err="1"/>
              <a:t>vật</a:t>
            </a:r>
            <a:r>
              <a:rPr lang="fr-FR" sz="2200" dirty="0"/>
              <a:t> </a:t>
            </a:r>
            <a:r>
              <a:rPr lang="fr-FR" sz="2200" dirty="0" err="1"/>
              <a:t>liệu</a:t>
            </a:r>
            <a:r>
              <a:rPr lang="fr-FR" sz="2200" dirty="0"/>
              <a:t> </a:t>
            </a:r>
            <a:r>
              <a:rPr lang="fr-FR" sz="2200" dirty="0" err="1"/>
              <a:t>polymer</a:t>
            </a:r>
            <a:r>
              <a:rPr lang="fr-FR" sz="2200" dirty="0"/>
              <a:t> </a:t>
            </a:r>
            <a:r>
              <a:rPr lang="fr-FR" sz="2200" dirty="0" err="1"/>
              <a:t>có</a:t>
            </a:r>
            <a:r>
              <a:rPr lang="fr-FR" sz="2200" dirty="0"/>
              <a:t> </a:t>
            </a:r>
            <a:r>
              <a:rPr lang="fr-FR" sz="2200" dirty="0" err="1"/>
              <a:t>tính</a:t>
            </a:r>
            <a:r>
              <a:rPr lang="fr-FR" sz="2200" dirty="0"/>
              <a:t> </a:t>
            </a:r>
            <a:r>
              <a:rPr lang="fr-FR" sz="2200" dirty="0" err="1"/>
              <a:t>đàn</a:t>
            </a:r>
            <a:r>
              <a:rPr lang="fr-FR" sz="2200" dirty="0"/>
              <a:t> </a:t>
            </a:r>
            <a:r>
              <a:rPr lang="fr-FR" sz="2200" dirty="0" err="1"/>
              <a:t>hồi</a:t>
            </a:r>
            <a:r>
              <a:rPr lang="fr-FR" sz="2200" dirty="0"/>
              <a:t>. </a:t>
            </a:r>
            <a:endParaRPr kumimoji="0" lang="en-US" sz="2200" b="0" i="0" u="none" strike="noStrike" kern="0" cap="none" spc="0" normalizeH="0" baseline="0" noProof="0" dirty="0">
              <a:ln>
                <a:noFill/>
              </a:ln>
              <a:solidFill>
                <a:srgbClr val="2B2928"/>
              </a:solidFill>
              <a:effectLst/>
              <a:uLnTx/>
              <a:uFillTx/>
              <a:sym typeface="Arial"/>
            </a:endParaRP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261302" cy="534990"/>
            <a:chOff x="183018" y="68144"/>
            <a:chExt cx="1563182"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Cao Su</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IV.3</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2290" name="Picture 2" descr="Rubber ">
            <a:extLst>
              <a:ext uri="{FF2B5EF4-FFF2-40B4-BE49-F238E27FC236}">
                <a16:creationId xmlns:a16="http://schemas.microsoft.com/office/drawing/2014/main" id="{E86BD9FD-991A-FD0D-594E-7728F2307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81" y="979619"/>
            <a:ext cx="453483" cy="453483"/>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1837">
            <a:extLst>
              <a:ext uri="{FF2B5EF4-FFF2-40B4-BE49-F238E27FC236}">
                <a16:creationId xmlns:a16="http://schemas.microsoft.com/office/drawing/2014/main" id="{A043E360-51E7-BAAF-85D2-14D3BA1886F8}"/>
              </a:ext>
            </a:extLst>
          </p:cNvPr>
          <p:cNvSpPr txBox="1"/>
          <p:nvPr/>
        </p:nvSpPr>
        <p:spPr>
          <a:xfrm>
            <a:off x="489269" y="3886753"/>
            <a:ext cx="8456726" cy="472523"/>
          </a:xfrm>
          <a:prstGeom prst="rect">
            <a:avLst/>
          </a:prstGeom>
          <a:noFill/>
        </p:spPr>
        <p:txBody>
          <a:bodyPr lIns="0" tIns="0" rIns="0" bIns="0"/>
          <a:lstStyle>
            <a:defPPr marR="0" lvl="0" algn="l" rtl="0">
              <a:lnSpc>
                <a:spcPct val="100000"/>
              </a:lnSpc>
              <a:spcBef>
                <a:spcPts val="0"/>
              </a:spcBef>
              <a:spcAft>
                <a:spcPts val="0"/>
              </a:spcAft>
            </a:defPPr>
            <a:lvl1pPr algn="ctr">
              <a:lnSpc>
                <a:spcPct val="107000"/>
              </a:lnSpc>
              <a:spcAft>
                <a:spcPts val="200"/>
              </a:spcAft>
              <a:tabLst>
                <a:tab pos="1368425" algn="l"/>
                <a:tab pos="2743200" algn="l"/>
              </a:tabLst>
              <a:defRPr sz="2000" b="1" i="1">
                <a:solidFill>
                  <a:srgbClr val="002060"/>
                </a:solidFill>
                <a:effectLst/>
                <a:latin typeface="Arial" panose="020B0604020202020204" pitchFamily="34" charset="0"/>
                <a:ea typeface="Arial" panose="020B0604020202020204" pitchFamily="34" charset="0"/>
                <a:cs typeface="Arial" panose="020B0604020202020204" pitchFamily="34" charset="0"/>
              </a:defRPr>
            </a:lvl1pPr>
          </a:lstStyle>
          <a:p>
            <a:r>
              <a:rPr lang="vi-VN" dirty="0"/>
              <a:t>a) Nệm cao su</a:t>
            </a:r>
            <a:r>
              <a:rPr lang="en-US" dirty="0"/>
              <a:t>  	        </a:t>
            </a:r>
            <a:r>
              <a:rPr lang="vi-VN" dirty="0"/>
              <a:t>b) Lốp ô tô</a:t>
            </a:r>
            <a:r>
              <a:rPr lang="en-US" dirty="0"/>
              <a:t>        </a:t>
            </a:r>
            <a:r>
              <a:rPr lang="vi-VN" dirty="0"/>
              <a:t>	</a:t>
            </a:r>
            <a:r>
              <a:rPr lang="en-US" dirty="0"/>
              <a:t>	    </a:t>
            </a:r>
            <a:r>
              <a:rPr lang="vi-VN" dirty="0"/>
              <a:t>c) Vòng, ron</a:t>
            </a:r>
            <a:endParaRPr lang="en-US" dirty="0"/>
          </a:p>
        </p:txBody>
      </p:sp>
      <p:pic>
        <p:nvPicPr>
          <p:cNvPr id="18" name="Picture 17">
            <a:extLst>
              <a:ext uri="{FF2B5EF4-FFF2-40B4-BE49-F238E27FC236}">
                <a16:creationId xmlns:a16="http://schemas.microsoft.com/office/drawing/2014/main" id="{2A67AB2C-F38B-E502-A928-4338E226AF77}"/>
              </a:ext>
            </a:extLst>
          </p:cNvPr>
          <p:cNvPicPr>
            <a:picLocks noChangeAspect="1"/>
          </p:cNvPicPr>
          <p:nvPr/>
        </p:nvPicPr>
        <p:blipFill>
          <a:blip r:embed="rId3"/>
          <a:stretch>
            <a:fillRect/>
          </a:stretch>
        </p:blipFill>
        <p:spPr>
          <a:xfrm>
            <a:off x="304134" y="1711065"/>
            <a:ext cx="8535731" cy="2059284"/>
          </a:xfrm>
          <a:prstGeom prst="rect">
            <a:avLst/>
          </a:prstGeom>
        </p:spPr>
      </p:pic>
    </p:spTree>
    <p:extLst>
      <p:ext uri="{BB962C8B-B14F-4D97-AF65-F5344CB8AC3E}">
        <p14:creationId xmlns:p14="http://schemas.microsoft.com/office/powerpoint/2010/main" val="31814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 2">
            <a:extLst>
              <a:ext uri="{FF2B5EF4-FFF2-40B4-BE49-F238E27FC236}">
                <a16:creationId xmlns:a16="http://schemas.microsoft.com/office/drawing/2014/main" id="{A985D7B8-A54A-452A-A8A9-77D07A422C14}"/>
              </a:ext>
            </a:extLst>
          </p:cNvPr>
          <p:cNvSpPr/>
          <p:nvPr/>
        </p:nvSpPr>
        <p:spPr>
          <a:xfrm>
            <a:off x="-162427" y="1022566"/>
            <a:ext cx="2895600" cy="2819400"/>
          </a:xfrm>
          <a:prstGeom prst="arc">
            <a:avLst>
              <a:gd name="adj1" fmla="val 16200000"/>
              <a:gd name="adj2" fmla="val 5246826"/>
            </a:avLst>
          </a:prstGeom>
          <a:ln w="28575">
            <a:prstDash val="sysDash"/>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5DE85ED-F902-4D2F-9FA9-188E95BCDCB1}"/>
              </a:ext>
            </a:extLst>
          </p:cNvPr>
          <p:cNvGrpSpPr/>
          <p:nvPr/>
        </p:nvGrpSpPr>
        <p:grpSpPr>
          <a:xfrm>
            <a:off x="1999981" y="805460"/>
            <a:ext cx="1347554" cy="1347554"/>
            <a:chOff x="2509837" y="871541"/>
            <a:chExt cx="1066800" cy="1066800"/>
          </a:xfrm>
          <a:effectLst>
            <a:outerShdw blurRad="50800" dist="38100" dir="8100000" algn="tr" rotWithShape="0">
              <a:prstClr val="black">
                <a:alpha val="40000"/>
              </a:prstClr>
            </a:outerShdw>
          </a:effectLst>
        </p:grpSpPr>
        <p:sp>
          <p:nvSpPr>
            <p:cNvPr id="4" name="Oval 3">
              <a:extLst>
                <a:ext uri="{FF2B5EF4-FFF2-40B4-BE49-F238E27FC236}">
                  <a16:creationId xmlns:a16="http://schemas.microsoft.com/office/drawing/2014/main" id="{ADF3528F-E6C5-4B6D-B5AC-CBA0F751F0EC}"/>
                </a:ext>
              </a:extLst>
            </p:cNvPr>
            <p:cNvSpPr/>
            <p:nvPr/>
          </p:nvSpPr>
          <p:spPr>
            <a:xfrm>
              <a:off x="2509837" y="871541"/>
              <a:ext cx="1066800" cy="1066800"/>
            </a:xfrm>
            <a:prstGeom prst="ellipse">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pic>
          <p:nvPicPr>
            <p:cNvPr id="3074" name="Picture 2" descr="Bón phân, chăm sóc đúng cách cho cây cao su">
              <a:extLst>
                <a:ext uri="{FF2B5EF4-FFF2-40B4-BE49-F238E27FC236}">
                  <a16:creationId xmlns:a16="http://schemas.microsoft.com/office/drawing/2014/main" id="{3DD8E67F-31CA-43EC-815D-BA8E57C3839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r="12500"/>
            <a:stretch/>
          </p:blipFill>
          <p:spPr bwMode="auto">
            <a:xfrm>
              <a:off x="2586037" y="947741"/>
              <a:ext cx="914400" cy="914400"/>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B7F8359-562C-4F4A-B8DB-A29CD228B2FE}"/>
              </a:ext>
            </a:extLst>
          </p:cNvPr>
          <p:cNvGrpSpPr/>
          <p:nvPr/>
        </p:nvGrpSpPr>
        <p:grpSpPr>
          <a:xfrm>
            <a:off x="1820773" y="2936240"/>
            <a:ext cx="1510678" cy="1510678"/>
            <a:chOff x="2286000" y="2818461"/>
            <a:chExt cx="1066800" cy="1066800"/>
          </a:xfrm>
          <a:effectLst>
            <a:outerShdw blurRad="50800" dist="38100" dir="8100000" algn="tr" rotWithShape="0">
              <a:prstClr val="black">
                <a:alpha val="40000"/>
              </a:prstClr>
            </a:outerShdw>
          </a:effectLst>
        </p:grpSpPr>
        <p:sp>
          <p:nvSpPr>
            <p:cNvPr id="5" name="Oval 4">
              <a:extLst>
                <a:ext uri="{FF2B5EF4-FFF2-40B4-BE49-F238E27FC236}">
                  <a16:creationId xmlns:a16="http://schemas.microsoft.com/office/drawing/2014/main" id="{E947E8A7-B74C-4C57-8E7D-BE3BF14A30B4}"/>
                </a:ext>
              </a:extLst>
            </p:cNvPr>
            <p:cNvSpPr/>
            <p:nvPr/>
          </p:nvSpPr>
          <p:spPr>
            <a:xfrm>
              <a:off x="2286000" y="2818461"/>
              <a:ext cx="1066800" cy="1066800"/>
            </a:xfrm>
            <a:prstGeom prst="ellipse">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pic>
          <p:nvPicPr>
            <p:cNvPr id="3076" name="Picture 4" descr="Cao su tổng hợp là gì?| Namphatco.vn">
              <a:extLst>
                <a:ext uri="{FF2B5EF4-FFF2-40B4-BE49-F238E27FC236}">
                  <a16:creationId xmlns:a16="http://schemas.microsoft.com/office/drawing/2014/main" id="{5142ADA6-B3DF-4C61-80DB-0F95BED207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0" r="25000"/>
            <a:stretch/>
          </p:blipFill>
          <p:spPr bwMode="auto">
            <a:xfrm>
              <a:off x="2352674" y="2885613"/>
              <a:ext cx="932507" cy="932507"/>
            </a:xfrm>
            <a:prstGeom prst="ellipse">
              <a:avLst/>
            </a:prstGeom>
            <a:noFill/>
            <a:extLst>
              <a:ext uri="{909E8E84-426E-40DD-AFC4-6F175D3DCCD1}">
                <a14:hiddenFill xmlns:a14="http://schemas.microsoft.com/office/drawing/2010/main">
                  <a:solidFill>
                    <a:srgbClr val="FFFFFF"/>
                  </a:solidFill>
                </a14:hiddenFill>
              </a:ext>
            </a:extLst>
          </p:spPr>
        </p:pic>
      </p:grpSp>
      <p:sp>
        <p:nvSpPr>
          <p:cNvPr id="10" name="TextBox 25">
            <a:extLst>
              <a:ext uri="{FF2B5EF4-FFF2-40B4-BE49-F238E27FC236}">
                <a16:creationId xmlns:a16="http://schemas.microsoft.com/office/drawing/2014/main" id="{199C1069-4A9B-4A82-956D-6586B6A8C259}"/>
              </a:ext>
            </a:extLst>
          </p:cNvPr>
          <p:cNvSpPr txBox="1">
            <a:spLocks noChangeArrowheads="1"/>
          </p:cNvSpPr>
          <p:nvPr/>
        </p:nvSpPr>
        <p:spPr bwMode="auto">
          <a:xfrm>
            <a:off x="3167024" y="633663"/>
            <a:ext cx="3716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b="1" dirty="0">
                <a:ea typeface="Elsie" panose="02000000000000000000" charset="0"/>
                <a:cs typeface="Arial" panose="020B0604020202020204" pitchFamily="34" charset="0"/>
              </a:rPr>
              <a:t>- Cao </a:t>
            </a:r>
            <a:r>
              <a:rPr lang="en-US" altLang="zh-CN" sz="2400" b="1" dirty="0" err="1">
                <a:ea typeface="Elsie" panose="02000000000000000000" charset="0"/>
                <a:cs typeface="Arial" panose="020B0604020202020204" pitchFamily="34" charset="0"/>
              </a:rPr>
              <a:t>su</a:t>
            </a:r>
            <a:r>
              <a:rPr lang="en-US" altLang="zh-CN" sz="2400" b="1" dirty="0">
                <a:ea typeface="Elsie" panose="02000000000000000000" charset="0"/>
                <a:cs typeface="Arial" panose="020B0604020202020204" pitchFamily="34" charset="0"/>
              </a:rPr>
              <a:t> </a:t>
            </a:r>
            <a:r>
              <a:rPr lang="en-US" altLang="zh-CN" sz="2400" b="1" dirty="0" err="1">
                <a:ea typeface="Elsie" panose="02000000000000000000" charset="0"/>
                <a:cs typeface="Arial" panose="020B0604020202020204" pitchFamily="34" charset="0"/>
              </a:rPr>
              <a:t>thiên</a:t>
            </a:r>
            <a:r>
              <a:rPr lang="en-US" altLang="zh-CN" sz="2400" b="1" dirty="0">
                <a:ea typeface="Elsie" panose="02000000000000000000" charset="0"/>
                <a:cs typeface="Arial" panose="020B0604020202020204" pitchFamily="34" charset="0"/>
              </a:rPr>
              <a:t> </a:t>
            </a:r>
            <a:r>
              <a:rPr lang="en-US" altLang="zh-CN" sz="2400" b="1" dirty="0" err="1">
                <a:ea typeface="Elsie" panose="02000000000000000000" charset="0"/>
                <a:cs typeface="Arial" panose="020B0604020202020204" pitchFamily="34" charset="0"/>
              </a:rPr>
              <a:t>nhiên</a:t>
            </a:r>
            <a:endParaRPr lang="zh-CN" altLang="en-US" sz="2400" b="1" dirty="0">
              <a:ea typeface="Elsie" panose="02000000000000000000" charset="0"/>
              <a:cs typeface="Arial" panose="020B0604020202020204" pitchFamily="34" charset="0"/>
            </a:endParaRPr>
          </a:p>
        </p:txBody>
      </p:sp>
      <p:sp>
        <p:nvSpPr>
          <p:cNvPr id="11" name="TextBox 25">
            <a:extLst>
              <a:ext uri="{FF2B5EF4-FFF2-40B4-BE49-F238E27FC236}">
                <a16:creationId xmlns:a16="http://schemas.microsoft.com/office/drawing/2014/main" id="{4D3124B4-5664-4CCC-ACCD-E8E3A1C391EB}"/>
              </a:ext>
            </a:extLst>
          </p:cNvPr>
          <p:cNvSpPr txBox="1">
            <a:spLocks noChangeArrowheads="1"/>
          </p:cNvSpPr>
          <p:nvPr/>
        </p:nvSpPr>
        <p:spPr bwMode="auto">
          <a:xfrm>
            <a:off x="3221317" y="2975351"/>
            <a:ext cx="3074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b="1" dirty="0">
                <a:ea typeface="Elsie" panose="02000000000000000000" charset="0"/>
                <a:cs typeface="Arial" panose="020B0604020202020204" pitchFamily="34" charset="0"/>
              </a:rPr>
              <a:t>- Cao </a:t>
            </a:r>
            <a:r>
              <a:rPr lang="en-US" altLang="zh-CN" sz="2400" b="1" dirty="0" err="1">
                <a:ea typeface="Elsie" panose="02000000000000000000" charset="0"/>
                <a:cs typeface="Arial" panose="020B0604020202020204" pitchFamily="34" charset="0"/>
              </a:rPr>
              <a:t>su</a:t>
            </a:r>
            <a:r>
              <a:rPr lang="en-US" altLang="zh-CN" sz="2400" b="1" dirty="0">
                <a:ea typeface="Elsie" panose="02000000000000000000" charset="0"/>
                <a:cs typeface="Arial" panose="020B0604020202020204" pitchFamily="34" charset="0"/>
              </a:rPr>
              <a:t> </a:t>
            </a:r>
            <a:r>
              <a:rPr lang="en-US" altLang="zh-CN" sz="2400" b="1" dirty="0" err="1">
                <a:ea typeface="Elsie" panose="02000000000000000000" charset="0"/>
                <a:cs typeface="Arial" panose="020B0604020202020204" pitchFamily="34" charset="0"/>
              </a:rPr>
              <a:t>tổng</a:t>
            </a:r>
            <a:r>
              <a:rPr lang="en-US" altLang="zh-CN" sz="2400" b="1" dirty="0">
                <a:ea typeface="Elsie" panose="02000000000000000000" charset="0"/>
                <a:cs typeface="Arial" panose="020B0604020202020204" pitchFamily="34" charset="0"/>
              </a:rPr>
              <a:t> </a:t>
            </a:r>
            <a:r>
              <a:rPr lang="en-US" altLang="zh-CN" sz="2400" b="1" dirty="0" err="1">
                <a:ea typeface="Elsie" panose="02000000000000000000" charset="0"/>
                <a:cs typeface="Arial" panose="020B0604020202020204" pitchFamily="34" charset="0"/>
              </a:rPr>
              <a:t>hợp</a:t>
            </a:r>
            <a:endParaRPr lang="zh-CN" altLang="en-US" sz="2400" b="1" dirty="0">
              <a:ea typeface="Elsie" panose="02000000000000000000" charset="0"/>
              <a:cs typeface="Arial" panose="020B0604020202020204" pitchFamily="34" charset="0"/>
            </a:endParaRPr>
          </a:p>
        </p:txBody>
      </p:sp>
      <p:grpSp>
        <p:nvGrpSpPr>
          <p:cNvPr id="13" name="Group 12">
            <a:extLst>
              <a:ext uri="{FF2B5EF4-FFF2-40B4-BE49-F238E27FC236}">
                <a16:creationId xmlns:a16="http://schemas.microsoft.com/office/drawing/2014/main" id="{679F9017-F681-4D87-A854-C1421EFB78F2}"/>
              </a:ext>
            </a:extLst>
          </p:cNvPr>
          <p:cNvGrpSpPr/>
          <p:nvPr/>
        </p:nvGrpSpPr>
        <p:grpSpPr>
          <a:xfrm>
            <a:off x="489019" y="1759246"/>
            <a:ext cx="1415553" cy="1415553"/>
            <a:chOff x="762000" y="1428750"/>
            <a:chExt cx="1752600" cy="1752600"/>
          </a:xfrm>
          <a:effectLst>
            <a:outerShdw blurRad="50800" dist="38100" dir="8100000" algn="tr" rotWithShape="0">
              <a:prstClr val="black">
                <a:alpha val="40000"/>
              </a:prstClr>
            </a:outerShdw>
          </a:effectLst>
        </p:grpSpPr>
        <p:sp>
          <p:nvSpPr>
            <p:cNvPr id="2" name="Oval 1">
              <a:extLst>
                <a:ext uri="{FF2B5EF4-FFF2-40B4-BE49-F238E27FC236}">
                  <a16:creationId xmlns:a16="http://schemas.microsoft.com/office/drawing/2014/main" id="{E257F47F-0A01-4EC0-90FD-92601E418F87}"/>
                </a:ext>
              </a:extLst>
            </p:cNvPr>
            <p:cNvSpPr/>
            <p:nvPr/>
          </p:nvSpPr>
          <p:spPr>
            <a:xfrm>
              <a:off x="762000" y="1428750"/>
              <a:ext cx="1752600" cy="1752600"/>
            </a:xfrm>
            <a:prstGeom prst="ellipse">
              <a:avLst/>
            </a:prstGeom>
            <a:solidFill>
              <a:srgbClr val="FBB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DCE6A7CB-4438-42A0-95DE-DC8BB287186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225" y="1689045"/>
              <a:ext cx="1214438" cy="1214438"/>
            </a:xfrm>
            <a:prstGeom prst="rect">
              <a:avLst/>
            </a:prstGeom>
          </p:spPr>
        </p:pic>
      </p:grpSp>
      <p:sp>
        <p:nvSpPr>
          <p:cNvPr id="14" name="TextBox 25">
            <a:extLst>
              <a:ext uri="{FF2B5EF4-FFF2-40B4-BE49-F238E27FC236}">
                <a16:creationId xmlns:a16="http://schemas.microsoft.com/office/drawing/2014/main" id="{0E33042B-946A-4373-B183-6305B2E02B3F}"/>
              </a:ext>
            </a:extLst>
          </p:cNvPr>
          <p:cNvSpPr txBox="1">
            <a:spLocks noChangeArrowheads="1"/>
          </p:cNvSpPr>
          <p:nvPr/>
        </p:nvSpPr>
        <p:spPr bwMode="auto">
          <a:xfrm>
            <a:off x="3324113" y="1165231"/>
            <a:ext cx="57667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dirty="0" err="1">
                <a:solidFill>
                  <a:srgbClr val="000000"/>
                </a:solidFill>
                <a:ea typeface="Elsie" panose="02000000000000000000" charset="0"/>
                <a:cs typeface="Arial" panose="020B0604020202020204" pitchFamily="34" charset="0"/>
              </a:rPr>
              <a:t>Được</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lấy</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từ</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mủ</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cây</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cao</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su</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trồng</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nhiều</a:t>
            </a:r>
            <a:r>
              <a:rPr lang="en-US" altLang="zh-CN" sz="2400" dirty="0">
                <a:solidFill>
                  <a:srgbClr val="000000"/>
                </a:solidFill>
                <a:ea typeface="Elsie" panose="02000000000000000000" charset="0"/>
                <a:cs typeface="Arial" panose="020B0604020202020204" pitchFamily="34" charset="0"/>
              </a:rPr>
              <a:t> ở </a:t>
            </a:r>
            <a:r>
              <a:rPr lang="en-US" altLang="zh-CN" sz="2400" dirty="0" err="1">
                <a:solidFill>
                  <a:srgbClr val="000000"/>
                </a:solidFill>
                <a:ea typeface="Elsie" panose="02000000000000000000" charset="0"/>
                <a:cs typeface="Arial" panose="020B0604020202020204" pitchFamily="34" charset="0"/>
              </a:rPr>
              <a:t>Đông</a:t>
            </a:r>
            <a:r>
              <a:rPr lang="en-US" altLang="zh-CN" sz="2400" dirty="0">
                <a:solidFill>
                  <a:srgbClr val="000000"/>
                </a:solidFill>
                <a:ea typeface="Elsie" panose="02000000000000000000" charset="0"/>
                <a:cs typeface="Arial" panose="020B0604020202020204" pitchFamily="34" charset="0"/>
              </a:rPr>
              <a:t> Nam Á</a:t>
            </a:r>
            <a:endParaRPr lang="zh-CN" altLang="en-US" sz="2400" dirty="0">
              <a:solidFill>
                <a:srgbClr val="000000"/>
              </a:solidFill>
              <a:ea typeface="Elsie" panose="02000000000000000000" charset="0"/>
              <a:cs typeface="Arial" panose="020B0604020202020204" pitchFamily="34" charset="0"/>
            </a:endParaRPr>
          </a:p>
        </p:txBody>
      </p:sp>
      <p:sp>
        <p:nvSpPr>
          <p:cNvPr id="15" name="TextBox 25">
            <a:extLst>
              <a:ext uri="{FF2B5EF4-FFF2-40B4-BE49-F238E27FC236}">
                <a16:creationId xmlns:a16="http://schemas.microsoft.com/office/drawing/2014/main" id="{2FDD42C9-1806-4383-A412-1916505600EE}"/>
              </a:ext>
            </a:extLst>
          </p:cNvPr>
          <p:cNvSpPr txBox="1">
            <a:spLocks noChangeArrowheads="1"/>
          </p:cNvSpPr>
          <p:nvPr/>
        </p:nvSpPr>
        <p:spPr bwMode="auto">
          <a:xfrm>
            <a:off x="3221317" y="3383267"/>
            <a:ext cx="5409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dirty="0" err="1">
                <a:solidFill>
                  <a:srgbClr val="000000"/>
                </a:solidFill>
                <a:ea typeface="Elsie" panose="02000000000000000000" charset="0"/>
                <a:cs typeface="Arial" panose="020B0604020202020204" pitchFamily="34" charset="0"/>
              </a:rPr>
              <a:t>Tổng</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hợp</a:t>
            </a:r>
            <a:r>
              <a:rPr lang="en-US" altLang="zh-CN" sz="2400" dirty="0">
                <a:solidFill>
                  <a:srgbClr val="000000"/>
                </a:solidFill>
                <a:ea typeface="Elsie" panose="02000000000000000000" charset="0"/>
                <a:cs typeface="Arial" panose="020B0604020202020204" pitchFamily="34" charset="0"/>
              </a:rPr>
              <a:t> </a:t>
            </a:r>
            <a:r>
              <a:rPr lang="en-US" altLang="zh-CN" sz="2400" dirty="0" err="1">
                <a:solidFill>
                  <a:srgbClr val="000000"/>
                </a:solidFill>
                <a:ea typeface="Elsie" panose="02000000000000000000" charset="0"/>
                <a:cs typeface="Arial" panose="020B0604020202020204" pitchFamily="34" charset="0"/>
              </a:rPr>
              <a:t>từ</a:t>
            </a:r>
            <a:r>
              <a:rPr lang="en-US" altLang="zh-CN" sz="2400" dirty="0">
                <a:solidFill>
                  <a:srgbClr val="000000"/>
                </a:solidFill>
                <a:ea typeface="Elsie" panose="02000000000000000000" charset="0"/>
                <a:cs typeface="Arial" panose="020B0604020202020204" pitchFamily="34" charset="0"/>
              </a:rPr>
              <a:t> monomer: Cao </a:t>
            </a:r>
            <a:r>
              <a:rPr lang="en-US" altLang="zh-CN" sz="2400" dirty="0" err="1">
                <a:solidFill>
                  <a:srgbClr val="000000"/>
                </a:solidFill>
                <a:ea typeface="Elsie" panose="02000000000000000000" charset="0"/>
                <a:cs typeface="Arial" panose="020B0604020202020204" pitchFamily="34" charset="0"/>
              </a:rPr>
              <a:t>su</a:t>
            </a:r>
            <a:r>
              <a:rPr lang="en-US" altLang="zh-CN" sz="2400" dirty="0">
                <a:solidFill>
                  <a:srgbClr val="000000"/>
                </a:solidFill>
                <a:ea typeface="Elsie" panose="02000000000000000000" charset="0"/>
                <a:cs typeface="Arial" panose="020B0604020202020204" pitchFamily="34" charset="0"/>
              </a:rPr>
              <a:t> Buna</a:t>
            </a:r>
            <a:endParaRPr lang="zh-CN" altLang="en-US" sz="2400" dirty="0">
              <a:solidFill>
                <a:srgbClr val="000000"/>
              </a:solidFill>
              <a:ea typeface="Elsie" panose="02000000000000000000" charset="0"/>
              <a:cs typeface="Arial" panose="020B0604020202020204" pitchFamily="34" charset="0"/>
            </a:endParaRPr>
          </a:p>
        </p:txBody>
      </p:sp>
      <p:pic>
        <p:nvPicPr>
          <p:cNvPr id="3080" name="Picture 8" descr="Polibutadien (Cao su Buna) (C4H6)n: Tính chất hóa học, vật lí, điều chế,  ứng dụng">
            <a:extLst>
              <a:ext uri="{FF2B5EF4-FFF2-40B4-BE49-F238E27FC236}">
                <a16:creationId xmlns:a16="http://schemas.microsoft.com/office/drawing/2014/main" id="{10768A34-24FF-4B09-919E-FFFE3A6B5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557" y="3815974"/>
            <a:ext cx="2426196" cy="120032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ao su thiên nhiên và cao su nitril butadien">
            <a:extLst>
              <a:ext uri="{FF2B5EF4-FFF2-40B4-BE49-F238E27FC236}">
                <a16:creationId xmlns:a16="http://schemas.microsoft.com/office/drawing/2014/main" id="{2E3DDC5F-164E-48F6-9521-2823CE6309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3220" y="1885338"/>
            <a:ext cx="3368258" cy="13271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4BA1494-5C64-B98E-E4F1-EE20CEC36D66}"/>
              </a:ext>
            </a:extLst>
          </p:cNvPr>
          <p:cNvGrpSpPr/>
          <p:nvPr/>
        </p:nvGrpSpPr>
        <p:grpSpPr>
          <a:xfrm>
            <a:off x="234466" y="188606"/>
            <a:ext cx="2261302" cy="534990"/>
            <a:chOff x="183018" y="68144"/>
            <a:chExt cx="1563182" cy="369825"/>
          </a:xfrm>
        </p:grpSpPr>
        <p:sp>
          <p:nvSpPr>
            <p:cNvPr id="16" name="Google Shape;3441;p47">
              <a:extLst>
                <a:ext uri="{FF2B5EF4-FFF2-40B4-BE49-F238E27FC236}">
                  <a16:creationId xmlns:a16="http://schemas.microsoft.com/office/drawing/2014/main" id="{5BBBDB74-B025-2D18-515D-77904B21DBDA}"/>
                </a:ext>
              </a:extLst>
            </p:cNvPr>
            <p:cNvSpPr txBox="1">
              <a:spLocks/>
            </p:cNvSpPr>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Cao Su</a:t>
              </a:r>
            </a:p>
          </p:txBody>
        </p:sp>
        <p:grpSp>
          <p:nvGrpSpPr>
            <p:cNvPr id="17" name="Group 16">
              <a:extLst>
                <a:ext uri="{FF2B5EF4-FFF2-40B4-BE49-F238E27FC236}">
                  <a16:creationId xmlns:a16="http://schemas.microsoft.com/office/drawing/2014/main" id="{BE685E47-EC66-004C-1449-9AEAC360F2E0}"/>
                </a:ext>
              </a:extLst>
            </p:cNvPr>
            <p:cNvGrpSpPr/>
            <p:nvPr/>
          </p:nvGrpSpPr>
          <p:grpSpPr>
            <a:xfrm>
              <a:off x="183018" y="83356"/>
              <a:ext cx="516924" cy="354613"/>
              <a:chOff x="1358107" y="848388"/>
              <a:chExt cx="2194439" cy="1505401"/>
            </a:xfrm>
          </p:grpSpPr>
          <p:sp>
            <p:nvSpPr>
              <p:cNvPr id="18" name="Google Shape;3481;p50">
                <a:extLst>
                  <a:ext uri="{FF2B5EF4-FFF2-40B4-BE49-F238E27FC236}">
                    <a16:creationId xmlns:a16="http://schemas.microsoft.com/office/drawing/2014/main" id="{A0C44A00-8FC6-3479-ED66-811A443D54EA}"/>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19" name="Google Shape;3483;p50">
                <a:extLst>
                  <a:ext uri="{FF2B5EF4-FFF2-40B4-BE49-F238E27FC236}">
                    <a16:creationId xmlns:a16="http://schemas.microsoft.com/office/drawing/2014/main" id="{3B9210E3-CC8D-1816-CCBA-B91FACA8F56F}"/>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IV.3</a:t>
                </a:r>
              </a:p>
            </p:txBody>
          </p:sp>
        </p:grpSp>
      </p:grpSp>
    </p:spTree>
    <p:extLst>
      <p:ext uri="{BB962C8B-B14F-4D97-AF65-F5344CB8AC3E}">
        <p14:creationId xmlns:p14="http://schemas.microsoft.com/office/powerpoint/2010/main" val="1569707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084"/>
                                        </p:tgtEl>
                                        <p:attrNameLst>
                                          <p:attrName>style.visibility</p:attrName>
                                        </p:attrNameLst>
                                      </p:cBhvr>
                                      <p:to>
                                        <p:strVal val="visible"/>
                                      </p:to>
                                    </p:set>
                                    <p:animEffect transition="in" filter="wipe(left)">
                                      <p:cBhvr>
                                        <p:cTn id="15" dur="500"/>
                                        <p:tgtEl>
                                          <p:spTgt spid="3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750"/>
                                        <p:tgtEl>
                                          <p:spTgt spid="15"/>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wipe(left)">
                                      <p:cBhvr>
                                        <p:cTn id="28"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4448BCDD-EF7B-4AC1-A5A5-35D0F3BD8F39}"/>
              </a:ext>
            </a:extLst>
          </p:cNvPr>
          <p:cNvGrpSpPr/>
          <p:nvPr/>
        </p:nvGrpSpPr>
        <p:grpSpPr>
          <a:xfrm>
            <a:off x="8001118" y="-9525"/>
            <a:ext cx="1142882" cy="5162550"/>
            <a:chOff x="0" y="-19050"/>
            <a:chExt cx="9145927" cy="955085"/>
          </a:xfrm>
        </p:grpSpPr>
        <p:sp>
          <p:nvSpPr>
            <p:cNvPr id="55" name="Rectangle 54">
              <a:extLst>
                <a:ext uri="{FF2B5EF4-FFF2-40B4-BE49-F238E27FC236}">
                  <a16:creationId xmlns:a16="http://schemas.microsoft.com/office/drawing/2014/main" id="{58B92189-578C-4436-BA5D-2A7E13A4F26B}"/>
                </a:ext>
              </a:extLst>
            </p:cNvPr>
            <p:cNvSpPr/>
            <p:nvPr/>
          </p:nvSpPr>
          <p:spPr>
            <a:xfrm>
              <a:off x="0" y="-15417"/>
              <a:ext cx="9144000" cy="951452"/>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56" name="Rectangle 55">
              <a:extLst>
                <a:ext uri="{FF2B5EF4-FFF2-40B4-BE49-F238E27FC236}">
                  <a16:creationId xmlns:a16="http://schemas.microsoft.com/office/drawing/2014/main" id="{440EF3CA-7D7C-4F1D-B326-84B92EC0CC8B}"/>
                </a:ext>
              </a:extLst>
            </p:cNvPr>
            <p:cNvSpPr/>
            <p:nvPr/>
          </p:nvSpPr>
          <p:spPr>
            <a:xfrm>
              <a:off x="0" y="-19050"/>
              <a:ext cx="9144000" cy="803540"/>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57" name="Rectangle 56">
              <a:extLst>
                <a:ext uri="{FF2B5EF4-FFF2-40B4-BE49-F238E27FC236}">
                  <a16:creationId xmlns:a16="http://schemas.microsoft.com/office/drawing/2014/main" id="{AA7EE6B1-94B7-4058-BD3F-94BC1F8C125B}"/>
                </a:ext>
              </a:extLst>
            </p:cNvPr>
            <p:cNvSpPr/>
            <p:nvPr/>
          </p:nvSpPr>
          <p:spPr>
            <a:xfrm>
              <a:off x="1928" y="-19050"/>
              <a:ext cx="9143999" cy="333892"/>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sp>
        <p:nvSpPr>
          <p:cNvPr id="9" name="Text Placeholder 10"/>
          <p:cNvSpPr txBox="1"/>
          <p:nvPr/>
        </p:nvSpPr>
        <p:spPr>
          <a:xfrm>
            <a:off x="3392318" y="3169757"/>
            <a:ext cx="1461742" cy="4571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0"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Đàn hồi</a:t>
            </a:r>
            <a:endParaRPr kumimoji="0" lang="en-US" altLang="id-ID" sz="2000" b="0"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38" name="文本框 23">
            <a:extLst>
              <a:ext uri="{FF2B5EF4-FFF2-40B4-BE49-F238E27FC236}">
                <a16:creationId xmlns:a16="http://schemas.microsoft.com/office/drawing/2014/main" id="{4BA82EA2-B681-4EFB-9D8F-B2212872EF08}"/>
              </a:ext>
            </a:extLst>
          </p:cNvPr>
          <p:cNvSpPr txBox="1"/>
          <p:nvPr/>
        </p:nvSpPr>
        <p:spPr>
          <a:xfrm>
            <a:off x="8057862" y="1325855"/>
            <a:ext cx="109916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rPr>
              <a:t>TÍNH CHẤT CỦA CAO SU</a:t>
            </a:r>
            <a:endParaRPr kumimoji="0" lang="zh-CN" altLang="en-US" sz="3200" b="1" i="0" u="none" strike="noStrike" kern="1200" cap="none" spc="0" normalizeH="0" baseline="0" noProof="0" dirty="0">
              <a:ln>
                <a:noFill/>
              </a:ln>
              <a:solidFill>
                <a:srgbClr val="FFFFFF"/>
              </a:solidFill>
              <a:effectLst/>
              <a:uLnTx/>
              <a:uFillTx/>
              <a:latin typeface="Elsie" panose="02000000000000000000" charset="0"/>
              <a:ea typeface="Elsie" panose="02000000000000000000" charset="0"/>
              <a:cs typeface="Elsie" panose="02000000000000000000" charset="0"/>
            </a:endParaRPr>
          </a:p>
        </p:txBody>
      </p:sp>
      <p:sp>
        <p:nvSpPr>
          <p:cNvPr id="39" name="Text Placeholder 10">
            <a:extLst>
              <a:ext uri="{FF2B5EF4-FFF2-40B4-BE49-F238E27FC236}">
                <a16:creationId xmlns:a16="http://schemas.microsoft.com/office/drawing/2014/main" id="{EDC94B1D-C4F6-47BE-8CE1-4E09D9E63FC1}"/>
              </a:ext>
            </a:extLst>
          </p:cNvPr>
          <p:cNvSpPr txBox="1"/>
          <p:nvPr/>
        </p:nvSpPr>
        <p:spPr>
          <a:xfrm>
            <a:off x="1202473" y="4348202"/>
            <a:ext cx="2321723" cy="457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0"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Không thấm nước</a:t>
            </a:r>
            <a:endParaRPr kumimoji="0" lang="en-US" altLang="id-ID" sz="2000" b="0"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40" name="Text Placeholder 10">
            <a:extLst>
              <a:ext uri="{FF2B5EF4-FFF2-40B4-BE49-F238E27FC236}">
                <a16:creationId xmlns:a16="http://schemas.microsoft.com/office/drawing/2014/main" id="{99FC80B1-ABAB-4409-8C21-1F601CF5734C}"/>
              </a:ext>
            </a:extLst>
          </p:cNvPr>
          <p:cNvSpPr txBox="1"/>
          <p:nvPr/>
        </p:nvSpPr>
        <p:spPr>
          <a:xfrm>
            <a:off x="5054636" y="2182689"/>
            <a:ext cx="1932485" cy="4571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0"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Không thấm khí</a:t>
            </a:r>
            <a:endParaRPr kumimoji="0" lang="en-US" altLang="id-ID" sz="2000" b="0"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41" name="Text Placeholder 10">
            <a:extLst>
              <a:ext uri="{FF2B5EF4-FFF2-40B4-BE49-F238E27FC236}">
                <a16:creationId xmlns:a16="http://schemas.microsoft.com/office/drawing/2014/main" id="{AB69D69A-8F4D-4B63-834E-93B1952E68E0}"/>
              </a:ext>
            </a:extLst>
          </p:cNvPr>
          <p:cNvSpPr txBox="1"/>
          <p:nvPr/>
        </p:nvSpPr>
        <p:spPr>
          <a:xfrm>
            <a:off x="5119370" y="4333824"/>
            <a:ext cx="1828800" cy="4571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0"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Chịu mài mòn</a:t>
            </a:r>
            <a:endParaRPr kumimoji="0" lang="en-US" altLang="id-ID" sz="2000" b="0"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sp>
        <p:nvSpPr>
          <p:cNvPr id="42" name="Text Placeholder 10">
            <a:extLst>
              <a:ext uri="{FF2B5EF4-FFF2-40B4-BE49-F238E27FC236}">
                <a16:creationId xmlns:a16="http://schemas.microsoft.com/office/drawing/2014/main" id="{27858CD0-FA72-4EBA-9098-8464B1C1D96D}"/>
              </a:ext>
            </a:extLst>
          </p:cNvPr>
          <p:cNvSpPr txBox="1"/>
          <p:nvPr/>
        </p:nvSpPr>
        <p:spPr>
          <a:xfrm>
            <a:off x="1707761" y="2243749"/>
            <a:ext cx="1380120" cy="4571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id-ID" sz="2000" b="0" i="0" u="none" strike="noStrike" kern="1200" cap="none" spc="0" normalizeH="0" baseline="0" noProof="0">
                <a:ln>
                  <a:noFill/>
                </a:ln>
                <a:solidFill>
                  <a:srgbClr val="000000">
                    <a:lumMod val="95000"/>
                    <a:lumOff val="5000"/>
                  </a:srgbClr>
                </a:solidFill>
                <a:effectLst/>
                <a:uLnTx/>
                <a:uFillTx/>
                <a:latin typeface="Elsie" panose="02000000000000000000" charset="0"/>
                <a:cs typeface="Elsie" panose="02000000000000000000" charset="0"/>
              </a:rPr>
              <a:t>Cách điện</a:t>
            </a:r>
            <a:endParaRPr kumimoji="0" lang="en-US" altLang="id-ID" sz="2000" b="0" i="0" u="none" strike="noStrike" kern="1200" cap="none" spc="0" normalizeH="0" baseline="0" noProof="0" dirty="0">
              <a:ln>
                <a:noFill/>
              </a:ln>
              <a:solidFill>
                <a:srgbClr val="000000">
                  <a:lumMod val="95000"/>
                  <a:lumOff val="5000"/>
                </a:srgbClr>
              </a:solidFill>
              <a:effectLst/>
              <a:uLnTx/>
              <a:uFillTx/>
              <a:latin typeface="Elsie" panose="02000000000000000000" charset="0"/>
              <a:cs typeface="Elsie" panose="02000000000000000000" charset="0"/>
            </a:endParaRPr>
          </a:p>
        </p:txBody>
      </p:sp>
      <p:pic>
        <p:nvPicPr>
          <p:cNvPr id="4098" name="Picture 2" descr="Dây Cao Su Kháng Lực Tập Thể Dục Tại Nhà | Shopee Việt Nam">
            <a:extLst>
              <a:ext uri="{FF2B5EF4-FFF2-40B4-BE49-F238E27FC236}">
                <a16:creationId xmlns:a16="http://schemas.microsoft.com/office/drawing/2014/main" id="{EFF75293-00F1-432C-B46F-AF10533BF0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6" t="3427" r="3398" b="12105"/>
          <a:stretch/>
        </p:blipFill>
        <p:spPr bwMode="auto">
          <a:xfrm>
            <a:off x="3342628" y="1558253"/>
            <a:ext cx="1721035" cy="1573692"/>
          </a:xfrm>
          <a:prstGeom prst="rect">
            <a:avLst/>
          </a:prstGeom>
          <a:noFill/>
          <a:ln w="19050">
            <a:solidFill>
              <a:srgbClr val="FBB505"/>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Tấm lót chống thấm 4 lớp cho bé | Lazada.vn">
            <a:extLst>
              <a:ext uri="{FF2B5EF4-FFF2-40B4-BE49-F238E27FC236}">
                <a16:creationId xmlns:a16="http://schemas.microsoft.com/office/drawing/2014/main" id="{FAC50435-FC4F-4DA3-B67B-C4D82C6A684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91" r="3160" b="21852"/>
          <a:stretch/>
        </p:blipFill>
        <p:spPr bwMode="auto">
          <a:xfrm>
            <a:off x="1566869" y="2700948"/>
            <a:ext cx="1592933" cy="1592933"/>
          </a:xfrm>
          <a:prstGeom prst="rect">
            <a:avLst/>
          </a:prstGeom>
          <a:noFill/>
          <a:ln w="19050">
            <a:solidFill>
              <a:srgbClr val="FBB505"/>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Màng Bọc thực phẩm Cao Su Cao Cấp | Shopee Việt Nam">
            <a:extLst>
              <a:ext uri="{FF2B5EF4-FFF2-40B4-BE49-F238E27FC236}">
                <a16:creationId xmlns:a16="http://schemas.microsoft.com/office/drawing/2014/main" id="{3BC65659-7975-44E6-A756-9E2AF5EB49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75" t="10951" r="5475"/>
          <a:stretch/>
        </p:blipFill>
        <p:spPr bwMode="auto">
          <a:xfrm>
            <a:off x="5215520" y="584506"/>
            <a:ext cx="1577668" cy="1577668"/>
          </a:xfrm>
          <a:prstGeom prst="rect">
            <a:avLst/>
          </a:prstGeom>
          <a:noFill/>
          <a:ln w="28575">
            <a:solidFill>
              <a:srgbClr val="FBB505"/>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01571385-75A6-43EC-AE8E-04AC2A199756}"/>
              </a:ext>
            </a:extLst>
          </p:cNvPr>
          <p:cNvGrpSpPr/>
          <p:nvPr/>
        </p:nvGrpSpPr>
        <p:grpSpPr>
          <a:xfrm>
            <a:off x="1579096" y="580982"/>
            <a:ext cx="1637450" cy="1649247"/>
            <a:chOff x="5578140" y="1123950"/>
            <a:chExt cx="2952751" cy="2431257"/>
          </a:xfrm>
          <a:effectLst>
            <a:outerShdw blurRad="50800" dist="38100" dir="2700000" algn="tl" rotWithShape="0">
              <a:prstClr val="black">
                <a:alpha val="40000"/>
              </a:prstClr>
            </a:outerShdw>
          </a:effectLst>
        </p:grpSpPr>
        <p:pic>
          <p:nvPicPr>
            <p:cNvPr id="4104" name="Picture 8" descr="Rong An Thợ Điện Cách Điện Găng Tay 380v Thợ Điện Chuyên Dụng Cao Su Găng  Tay 220V Cao Áp Điện Hoạt Động 5kv12kv | Bảo hộ lao động | SoSanhGiaz.Com">
              <a:extLst>
                <a:ext uri="{FF2B5EF4-FFF2-40B4-BE49-F238E27FC236}">
                  <a16:creationId xmlns:a16="http://schemas.microsoft.com/office/drawing/2014/main" id="{205A7687-3546-41F9-B82B-6F2862BD0D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065"/>
            <a:stretch/>
          </p:blipFill>
          <p:spPr bwMode="auto">
            <a:xfrm>
              <a:off x="5578141" y="1123950"/>
              <a:ext cx="2952750" cy="2419350"/>
            </a:xfrm>
            <a:prstGeom prst="rect">
              <a:avLst/>
            </a:prstGeom>
            <a:noFill/>
            <a:ln w="28575">
              <a:solidFill>
                <a:srgbClr val="FBB505"/>
              </a:solidFill>
            </a:ln>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C176C4C5-B164-4640-A4C1-D7DC820B7BE9}"/>
                </a:ext>
              </a:extLst>
            </p:cNvPr>
            <p:cNvPicPr>
              <a:picLocks noChangeAspect="1"/>
            </p:cNvPicPr>
            <p:nvPr/>
          </p:nvPicPr>
          <p:blipFill rotWithShape="1">
            <a:blip r:embed="rId7"/>
            <a:srcRect r="6797"/>
            <a:stretch/>
          </p:blipFill>
          <p:spPr>
            <a:xfrm rot="5400000">
              <a:off x="5875170" y="2267577"/>
              <a:ext cx="990600" cy="1584659"/>
            </a:xfrm>
            <a:prstGeom prst="rect">
              <a:avLst/>
            </a:prstGeom>
            <a:ln w="28575">
              <a:noFill/>
            </a:ln>
            <a:effectLst>
              <a:softEdge rad="12700"/>
            </a:effectLst>
          </p:spPr>
        </p:pic>
      </p:grpSp>
      <p:pic>
        <p:nvPicPr>
          <p:cNvPr id="4106" name="Picture 10" descr="Lốp ôtô bị mòn không đều do những nguyên nhân nào? | Tin tức mới nhất 24h -  Đọc Báo Lao Động online - Laodong.vn">
            <a:extLst>
              <a:ext uri="{FF2B5EF4-FFF2-40B4-BE49-F238E27FC236}">
                <a16:creationId xmlns:a16="http://schemas.microsoft.com/office/drawing/2014/main" id="{A0A779A5-515A-44D3-A3BA-33197CFDFA1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694" r="19640"/>
          <a:stretch/>
        </p:blipFill>
        <p:spPr bwMode="auto">
          <a:xfrm>
            <a:off x="5186623" y="2656431"/>
            <a:ext cx="1637450" cy="1637450"/>
          </a:xfrm>
          <a:prstGeom prst="rect">
            <a:avLst/>
          </a:prstGeom>
          <a:noFill/>
          <a:ln w="19050">
            <a:solidFill>
              <a:srgbClr val="FBB505"/>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1000"/>
                                        <p:tgtEl>
                                          <p:spTgt spid="42"/>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1000"/>
                                        <p:tgtEl>
                                          <p:spTgt spid="39"/>
                                        </p:tgtEl>
                                      </p:cBhvr>
                                    </p:animEffect>
                                  </p:childTnLst>
                                </p:cTn>
                              </p:par>
                            </p:childTnLst>
                          </p:cTn>
                        </p:par>
                        <p:par>
                          <p:cTn id="21" fill="hold">
                            <p:stCondLst>
                              <p:cond delay="3000"/>
                            </p:stCondLst>
                            <p:childTnLst>
                              <p:par>
                                <p:cTn id="22" presetID="22" presetClass="entr" presetSubtype="4"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1000"/>
                                        <p:tgtEl>
                                          <p:spTgt spid="40"/>
                                        </p:tgtEl>
                                      </p:cBhvr>
                                    </p:animEffect>
                                  </p:childTnLst>
                                </p:cTn>
                              </p:par>
                            </p:childTnLst>
                          </p:cTn>
                        </p:par>
                        <p:par>
                          <p:cTn id="25" fill="hold">
                            <p:stCondLst>
                              <p:cond delay="4000"/>
                            </p:stCondLst>
                            <p:childTnLst>
                              <p:par>
                                <p:cTn id="26" presetID="22" presetClass="entr" presetSubtype="4"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8" grpId="0"/>
      <p:bldP spid="39" grpId="0"/>
      <p:bldP spid="40" grpId="0"/>
      <p:bldP spid="41" grpId="0"/>
      <p:bldP spid="4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04CC05-CEB5-5D7C-3EF4-067189D7E4E9}"/>
              </a:ext>
            </a:extLst>
          </p:cNvPr>
          <p:cNvSpPr txBox="1"/>
          <p:nvPr/>
        </p:nvSpPr>
        <p:spPr>
          <a:xfrm>
            <a:off x="436925" y="1040091"/>
            <a:ext cx="2518508" cy="3563220"/>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a:t>Khi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vật</a:t>
            </a:r>
            <a:r>
              <a:rPr lang="en-US" sz="2200" dirty="0"/>
              <a:t> </a:t>
            </a:r>
            <a:r>
              <a:rPr lang="en-US" sz="2200" dirty="0" err="1"/>
              <a:t>dụng</a:t>
            </a:r>
            <a:r>
              <a:rPr lang="en-US" sz="2200" dirty="0"/>
              <a:t> </a:t>
            </a:r>
            <a:r>
              <a:rPr lang="en-US" sz="2200" dirty="0" err="1"/>
              <a:t>làm</a:t>
            </a:r>
            <a:r>
              <a:rPr lang="en-US" sz="2200" dirty="0"/>
              <a:t> </a:t>
            </a:r>
            <a:r>
              <a:rPr lang="en-US" sz="2200" dirty="0" err="1"/>
              <a:t>bằng</a:t>
            </a:r>
            <a:r>
              <a:rPr lang="en-US" sz="2200" dirty="0"/>
              <a:t> </a:t>
            </a:r>
            <a:r>
              <a:rPr lang="en-US" sz="2200" dirty="0" err="1"/>
              <a:t>cao</a:t>
            </a:r>
            <a:r>
              <a:rPr lang="en-US" sz="2200" dirty="0"/>
              <a:t> </a:t>
            </a:r>
            <a:r>
              <a:rPr lang="en-US" sz="2200" dirty="0" err="1"/>
              <a:t>su</a:t>
            </a:r>
            <a:r>
              <a:rPr lang="en-US" sz="2200" dirty="0"/>
              <a:t>, </a:t>
            </a:r>
            <a:r>
              <a:rPr lang="en-US" sz="2200" dirty="0" err="1"/>
              <a:t>cần</a:t>
            </a:r>
            <a:r>
              <a:rPr lang="en-US" sz="2200" dirty="0"/>
              <a:t> </a:t>
            </a:r>
            <a:r>
              <a:rPr lang="en-US" sz="2200" dirty="0" err="1"/>
              <a:t>tránh</a:t>
            </a:r>
            <a:r>
              <a:rPr lang="en-US" sz="2200" dirty="0"/>
              <a:t> </a:t>
            </a:r>
            <a:r>
              <a:rPr lang="en-US" sz="2200" dirty="0" err="1"/>
              <a:t>để</a:t>
            </a:r>
            <a:r>
              <a:rPr lang="en-US" sz="2200" dirty="0"/>
              <a:t> </a:t>
            </a:r>
            <a:r>
              <a:rPr lang="en-US" sz="2200" dirty="0" err="1"/>
              <a:t>chúng</a:t>
            </a:r>
            <a:r>
              <a:rPr lang="en-US" sz="2200" dirty="0"/>
              <a:t> </a:t>
            </a:r>
            <a:r>
              <a:rPr lang="en-US" sz="2200" dirty="0" err="1"/>
              <a:t>tiếp</a:t>
            </a:r>
            <a:r>
              <a:rPr lang="en-US" sz="2200" dirty="0"/>
              <a:t> </a:t>
            </a:r>
            <a:r>
              <a:rPr lang="en-US" sz="2200" dirty="0" err="1"/>
              <a:t>xúc</a:t>
            </a:r>
            <a:r>
              <a:rPr lang="en-US" sz="2200" dirty="0"/>
              <a:t> </a:t>
            </a:r>
            <a:r>
              <a:rPr lang="en-US" sz="2200" dirty="0" err="1"/>
              <a:t>với</a:t>
            </a:r>
            <a:r>
              <a:rPr lang="en-US" sz="2200" dirty="0"/>
              <a:t> </a:t>
            </a:r>
            <a:r>
              <a:rPr lang="en-US" sz="2200" dirty="0" err="1"/>
              <a:t>xăng</a:t>
            </a:r>
            <a:r>
              <a:rPr lang="en-US" sz="2200" dirty="0"/>
              <a:t>, </a:t>
            </a:r>
            <a:r>
              <a:rPr lang="en-US" sz="2200" dirty="0" err="1"/>
              <a:t>dầu</a:t>
            </a:r>
            <a:r>
              <a:rPr lang="en-US" sz="2200" dirty="0"/>
              <a:t>, acid, </a:t>
            </a:r>
            <a:r>
              <a:rPr lang="en-US" sz="2200" dirty="0" err="1"/>
              <a:t>kiềm</a:t>
            </a:r>
            <a:r>
              <a:rPr lang="en-US" sz="2200" dirty="0"/>
              <a:t> </a:t>
            </a:r>
            <a:r>
              <a:rPr lang="en-US" sz="2200" dirty="0" err="1"/>
              <a:t>và</a:t>
            </a:r>
            <a:r>
              <a:rPr lang="en-US" sz="2200" dirty="0"/>
              <a:t> </a:t>
            </a:r>
            <a:r>
              <a:rPr lang="en-US" sz="2200" dirty="0" err="1"/>
              <a:t>không</a:t>
            </a:r>
            <a:r>
              <a:rPr lang="en-US" sz="2200" dirty="0"/>
              <a:t> </a:t>
            </a:r>
            <a:r>
              <a:rPr lang="en-US" sz="2200" dirty="0" err="1"/>
              <a:t>để</a:t>
            </a:r>
            <a:r>
              <a:rPr lang="en-US" sz="2200" dirty="0"/>
              <a:t> ở </a:t>
            </a:r>
            <a:r>
              <a:rPr lang="en-US" sz="2200" dirty="0" err="1"/>
              <a:t>nơi</a:t>
            </a:r>
            <a:r>
              <a:rPr lang="en-US" sz="2200" dirty="0"/>
              <a:t> </a:t>
            </a:r>
            <a:r>
              <a:rPr lang="en-US" sz="2200" dirty="0" err="1"/>
              <a:t>có</a:t>
            </a:r>
            <a:r>
              <a:rPr lang="en-US" sz="2200" dirty="0"/>
              <a:t> </a:t>
            </a:r>
            <a:r>
              <a:rPr lang="en-US" sz="2200" dirty="0" err="1"/>
              <a:t>nhiệt</a:t>
            </a:r>
            <a:r>
              <a:rPr lang="en-US" sz="2200" dirty="0"/>
              <a:t> </a:t>
            </a:r>
            <a:r>
              <a:rPr lang="en-US" sz="2200" dirty="0" err="1"/>
              <a:t>độ</a:t>
            </a:r>
            <a:r>
              <a:rPr lang="en-US" sz="2200" dirty="0"/>
              <a:t> </a:t>
            </a:r>
            <a:r>
              <a:rPr lang="en-US" sz="2200" dirty="0" err="1"/>
              <a:t>quá</a:t>
            </a:r>
            <a:r>
              <a:rPr lang="en-US" sz="2200" dirty="0"/>
              <a:t> </a:t>
            </a:r>
            <a:r>
              <a:rPr lang="en-US" sz="2200" dirty="0" err="1"/>
              <a:t>cao</a:t>
            </a:r>
            <a:r>
              <a:rPr lang="en-US" sz="2200" dirty="0"/>
              <a:t> </a:t>
            </a:r>
            <a:r>
              <a:rPr lang="en-US" sz="2200" dirty="0" err="1"/>
              <a:t>hoặc</a:t>
            </a:r>
            <a:r>
              <a:rPr lang="en-US" sz="2200" dirty="0"/>
              <a:t> </a:t>
            </a:r>
            <a:r>
              <a:rPr lang="en-US" sz="2200" dirty="0" err="1"/>
              <a:t>quá</a:t>
            </a:r>
            <a:r>
              <a:rPr lang="en-US" sz="2200" dirty="0"/>
              <a:t> </a:t>
            </a:r>
            <a:r>
              <a:rPr lang="en-US" sz="2200" dirty="0" err="1"/>
              <a:t>thấp</a:t>
            </a:r>
            <a:r>
              <a:rPr lang="en-US" sz="2200" dirty="0"/>
              <a:t>.</a:t>
            </a: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261302" cy="534990"/>
            <a:chOff x="183018" y="68144"/>
            <a:chExt cx="1563182"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146100"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Cao Su</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IV.3</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6" name="Picture 15">
            <a:extLst>
              <a:ext uri="{FF2B5EF4-FFF2-40B4-BE49-F238E27FC236}">
                <a16:creationId xmlns:a16="http://schemas.microsoft.com/office/drawing/2014/main" id="{7BC45328-9939-057D-4EBD-908C41E28DA1}"/>
              </a:ext>
            </a:extLst>
          </p:cNvPr>
          <p:cNvPicPr>
            <a:picLocks noChangeAspect="1"/>
          </p:cNvPicPr>
          <p:nvPr/>
        </p:nvPicPr>
        <p:blipFill rotWithShape="1">
          <a:blip r:embed="rId2"/>
          <a:srcRect l="518"/>
          <a:stretch/>
        </p:blipFill>
        <p:spPr>
          <a:xfrm>
            <a:off x="3207014" y="663904"/>
            <a:ext cx="5685405" cy="4286250"/>
          </a:xfrm>
          <a:prstGeom prst="rect">
            <a:avLst/>
          </a:prstGeom>
        </p:spPr>
      </p:pic>
    </p:spTree>
    <p:extLst>
      <p:ext uri="{BB962C8B-B14F-4D97-AF65-F5344CB8AC3E}">
        <p14:creationId xmlns:p14="http://schemas.microsoft.com/office/powerpoint/2010/main" val="268823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364" name="Picture 4" descr="Ứng dụng của vật liệu composite trong nội thất - Sản xuất bồn bể composite,  bọc phủ chống ăn mòn">
            <a:extLst>
              <a:ext uri="{FF2B5EF4-FFF2-40B4-BE49-F238E27FC236}">
                <a16:creationId xmlns:a16="http://schemas.microsoft.com/office/drawing/2014/main" id="{553BB5CF-02CE-D139-C7DC-8EA4C5823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720" y="1645981"/>
            <a:ext cx="4921793" cy="3076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914399" y="899712"/>
            <a:ext cx="7789982" cy="837858"/>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err="1"/>
              <a:t>Là</a:t>
            </a:r>
            <a:r>
              <a:rPr lang="en-US" sz="2200" dirty="0"/>
              <a:t> </a:t>
            </a:r>
            <a:r>
              <a:rPr lang="en-US" sz="2200" dirty="0" err="1"/>
              <a:t>vật</a:t>
            </a:r>
            <a:r>
              <a:rPr lang="en-US" sz="2200" dirty="0"/>
              <a:t> </a:t>
            </a:r>
            <a:r>
              <a:rPr lang="en-US" sz="2200" dirty="0" err="1"/>
              <a:t>liệu</a:t>
            </a:r>
            <a:r>
              <a:rPr lang="en-US" sz="2200" dirty="0"/>
              <a:t> </a:t>
            </a:r>
            <a:r>
              <a:rPr lang="en-US" sz="2200" dirty="0" err="1"/>
              <a:t>được</a:t>
            </a:r>
            <a:r>
              <a:rPr lang="en-US" sz="2200" dirty="0"/>
              <a:t> </a:t>
            </a:r>
            <a:r>
              <a:rPr lang="en-US" sz="2200" dirty="0" err="1"/>
              <a:t>tổ</a:t>
            </a:r>
            <a:r>
              <a:rPr lang="en-US" sz="2200" dirty="0"/>
              <a:t> </a:t>
            </a:r>
            <a:r>
              <a:rPr lang="en-US" sz="2200" dirty="0" err="1"/>
              <a:t>hợp</a:t>
            </a:r>
            <a:r>
              <a:rPr lang="en-US" sz="2200" dirty="0"/>
              <a:t> </a:t>
            </a:r>
            <a:r>
              <a:rPr lang="en-US" sz="2200" dirty="0" err="1"/>
              <a:t>từ</a:t>
            </a:r>
            <a:r>
              <a:rPr lang="en-US" sz="2200" dirty="0"/>
              <a:t> </a:t>
            </a:r>
            <a:r>
              <a:rPr lang="en-US" sz="2200" dirty="0" err="1"/>
              <a:t>hai</a:t>
            </a:r>
            <a:r>
              <a:rPr lang="en-US" sz="2200" dirty="0"/>
              <a:t> hay </a:t>
            </a:r>
            <a:r>
              <a:rPr lang="en-US" sz="2200" dirty="0" err="1"/>
              <a:t>nhiều</a:t>
            </a:r>
            <a:r>
              <a:rPr lang="en-US" sz="2200" dirty="0"/>
              <a:t> </a:t>
            </a:r>
            <a:r>
              <a:rPr lang="en-US" sz="2200" dirty="0" err="1"/>
              <a:t>vật</a:t>
            </a:r>
            <a:r>
              <a:rPr lang="en-US" sz="2200" dirty="0"/>
              <a:t> </a:t>
            </a:r>
            <a:r>
              <a:rPr lang="en-US" sz="2200" dirty="0" err="1"/>
              <a:t>liệu</a:t>
            </a:r>
            <a:r>
              <a:rPr lang="en-US" sz="2200" dirty="0"/>
              <a:t> </a:t>
            </a:r>
            <a:r>
              <a:rPr lang="en-US" sz="2200" dirty="0" err="1"/>
              <a:t>khác</a:t>
            </a:r>
            <a:r>
              <a:rPr lang="en-US" sz="2200" dirty="0"/>
              <a:t> </a:t>
            </a:r>
            <a:r>
              <a:rPr lang="en-US" sz="2200" dirty="0" err="1"/>
              <a:t>nhau</a:t>
            </a:r>
            <a:r>
              <a:rPr lang="en-US" sz="2200" dirty="0"/>
              <a:t>, </a:t>
            </a:r>
            <a:r>
              <a:rPr lang="en-US" sz="2200" dirty="0" err="1"/>
              <a:t>gồm</a:t>
            </a:r>
            <a:r>
              <a:rPr lang="en-US" sz="2200" dirty="0"/>
              <a:t> </a:t>
            </a:r>
            <a:r>
              <a:rPr lang="en-US" sz="2200" dirty="0" err="1"/>
              <a:t>vật</a:t>
            </a:r>
            <a:r>
              <a:rPr lang="en-US" sz="2200" dirty="0"/>
              <a:t> </a:t>
            </a:r>
            <a:r>
              <a:rPr lang="en-US" sz="2200" dirty="0" err="1"/>
              <a:t>liệu</a:t>
            </a:r>
            <a:r>
              <a:rPr lang="en-US" sz="2200" dirty="0"/>
              <a:t> </a:t>
            </a:r>
            <a:r>
              <a:rPr lang="en-US" sz="2200" dirty="0" err="1"/>
              <a:t>cốt</a:t>
            </a:r>
            <a:r>
              <a:rPr lang="en-US" sz="2200" dirty="0"/>
              <a:t> </a:t>
            </a:r>
            <a:r>
              <a:rPr lang="en-US" sz="2200" dirty="0" err="1"/>
              <a:t>và</a:t>
            </a:r>
            <a:r>
              <a:rPr lang="en-US" sz="2200" dirty="0"/>
              <a:t> </a:t>
            </a:r>
            <a:r>
              <a:rPr lang="en-US" sz="2200" dirty="0" err="1"/>
              <a:t>vật</a:t>
            </a:r>
            <a:r>
              <a:rPr lang="en-US" sz="2200" dirty="0"/>
              <a:t> </a:t>
            </a:r>
            <a:r>
              <a:rPr lang="en-US" sz="2200" dirty="0" err="1"/>
              <a:t>liệu</a:t>
            </a:r>
            <a:r>
              <a:rPr lang="en-US" sz="2200" dirty="0"/>
              <a:t> </a:t>
            </a:r>
            <a:r>
              <a:rPr lang="en-US" sz="2200" dirty="0" err="1"/>
              <a:t>nền</a:t>
            </a:r>
            <a:r>
              <a:rPr lang="en-US" sz="2200" dirty="0"/>
              <a:t>.</a:t>
            </a: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447014" cy="534990"/>
            <a:chOff x="183018" y="68144"/>
            <a:chExt cx="1691560"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16" name="Shape 1847">
            <a:extLst>
              <a:ext uri="{FF2B5EF4-FFF2-40B4-BE49-F238E27FC236}">
                <a16:creationId xmlns:a16="http://schemas.microsoft.com/office/drawing/2014/main" id="{37F7EF10-10BE-5C72-AA1F-B4FDB564BFD3}"/>
              </a:ext>
            </a:extLst>
          </p:cNvPr>
          <p:cNvSpPr txBox="1"/>
          <p:nvPr/>
        </p:nvSpPr>
        <p:spPr>
          <a:xfrm>
            <a:off x="2173056" y="4610907"/>
            <a:ext cx="5030637" cy="321894"/>
          </a:xfrm>
          <a:prstGeom prst="rect">
            <a:avLst/>
          </a:prstGeom>
          <a:noFill/>
        </p:spPr>
        <p:txBody>
          <a:bodyPr lIns="0" tIns="0" rIns="0" bIns="0"/>
          <a:lstStyle/>
          <a:p>
            <a:pPr marL="0" marR="0" lvl="0" indent="0" algn="ctr" defTabSz="914400" rtl="0" eaLnBrk="1" fontAlgn="auto" latinLnBrk="0" hangingPunct="1">
              <a:lnSpc>
                <a:spcPct val="107000"/>
              </a:lnSpc>
              <a:spcBef>
                <a:spcPts val="0"/>
              </a:spcBef>
              <a:spcAft>
                <a:spcPts val="200"/>
              </a:spcAft>
              <a:buClr>
                <a:srgbClr val="000000"/>
              </a:buClr>
              <a:buSzTx/>
              <a:buFont typeface="Arial"/>
              <a:buNone/>
              <a:tabLst>
                <a:tab pos="1368425" algn="l"/>
                <a:tab pos="2743200" algn="l"/>
              </a:tabLst>
              <a:defRPr/>
            </a:pPr>
            <a:r>
              <a:rPr kumimoji="0" lang="en-US" sz="2000" b="1" i="1" u="none" strike="noStrike" kern="0" cap="none" spc="0" normalizeH="0" baseline="0" noProof="0" dirty="0" err="1">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Vật</a:t>
            </a:r>
            <a:r>
              <a:rPr kumimoji="0" lang="en-US" sz="2000" b="1" i="1" u="none" strike="noStrike" kern="0" cap="none" spc="0" normalizeH="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000" b="1" i="1" u="none" strike="noStrike" kern="0" cap="none" spc="0" normalizeH="0" noProof="0" dirty="0" err="1">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liệu</a:t>
            </a:r>
            <a:r>
              <a:rPr kumimoji="0" lang="en-US" sz="2000" b="1" i="1" u="none" strike="noStrike" kern="0" cap="none" spc="0" normalizeH="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 composite </a:t>
            </a:r>
            <a:r>
              <a:rPr kumimoji="0" lang="en-US" sz="2000" b="1" i="1" u="none" strike="noStrike" kern="0" cap="none" spc="0" normalizeH="0" noProof="0" dirty="0" err="1">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trong</a:t>
            </a:r>
            <a:r>
              <a:rPr kumimoji="0" lang="en-US" sz="2000" b="1" i="1" u="none" strike="noStrike" kern="0" cap="none" spc="0" normalizeH="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000" b="1" i="1" u="none" strike="noStrike" kern="0" cap="none" spc="0" normalizeH="0" noProof="0" dirty="0" err="1">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nội</a:t>
            </a:r>
            <a:r>
              <a:rPr kumimoji="0" lang="en-US" sz="2000" b="1" i="1" u="none" strike="noStrike" kern="0" cap="none" spc="0" normalizeH="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000" b="1" i="1" u="none" strike="noStrike" kern="0" cap="none" spc="0" normalizeH="0" noProof="0" dirty="0" err="1">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thất</a:t>
            </a:r>
            <a:r>
              <a:rPr kumimoji="0" lang="en-US" sz="2000" b="1" i="1" u="none" strike="noStrike" kern="0" cap="none" spc="0" normalizeH="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2000" b="1" i="1" u="none" strike="noStrike" kern="0" cap="none" spc="0" normalizeH="0" baseline="0" noProof="0" dirty="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pic>
        <p:nvPicPr>
          <p:cNvPr id="15362" name="Picture 2" descr="Layers ">
            <a:extLst>
              <a:ext uri="{FF2B5EF4-FFF2-40B4-BE49-F238E27FC236}">
                <a16:creationId xmlns:a16="http://schemas.microsoft.com/office/drawing/2014/main" id="{2917280F-82D0-96DD-EFAE-3E982989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2" y="954292"/>
            <a:ext cx="425667" cy="42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364"/>
                                        </p:tgtEl>
                                        <p:attrNameLst>
                                          <p:attrName>style.visibility</p:attrName>
                                        </p:attrNameLst>
                                      </p:cBhvr>
                                      <p:to>
                                        <p:strVal val="visible"/>
                                      </p:to>
                                    </p:set>
                                    <p:animEffect transition="in" filter="fade">
                                      <p:cBhvr>
                                        <p:cTn id="16" dur="500"/>
                                        <p:tgtEl>
                                          <p:spTgt spid="1536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410" name="Picture 2" descr="Vật liệu cốt gia cường trong sản phẩm composite">
            <a:extLst>
              <a:ext uri="{FF2B5EF4-FFF2-40B4-BE49-F238E27FC236}">
                <a16:creationId xmlns:a16="http://schemas.microsoft.com/office/drawing/2014/main" id="{A0BCB115-F086-C4AF-1967-E8D97DD4A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487" y="836610"/>
            <a:ext cx="4625100" cy="36135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04CC05-CEB5-5D7C-3EF4-067189D7E4E9}"/>
              </a:ext>
            </a:extLst>
          </p:cNvPr>
          <p:cNvSpPr txBox="1"/>
          <p:nvPr/>
        </p:nvSpPr>
        <p:spPr>
          <a:xfrm>
            <a:off x="901249" y="1445774"/>
            <a:ext cx="3062869" cy="239520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err="1"/>
              <a:t>Vật</a:t>
            </a:r>
            <a:r>
              <a:rPr lang="en-US" sz="2200" dirty="0"/>
              <a:t> </a:t>
            </a:r>
            <a:r>
              <a:rPr lang="en-US" sz="2200" dirty="0" err="1"/>
              <a:t>liệu</a:t>
            </a:r>
            <a:r>
              <a:rPr lang="en-US" sz="2200" dirty="0"/>
              <a:t> </a:t>
            </a:r>
            <a:r>
              <a:rPr lang="en-US" sz="2200" dirty="0" err="1"/>
              <a:t>cốt</a:t>
            </a:r>
            <a:r>
              <a:rPr lang="en-US" sz="2200" dirty="0"/>
              <a:t> </a:t>
            </a:r>
            <a:r>
              <a:rPr lang="en-US" sz="2200" dirty="0" err="1"/>
              <a:t>có</a:t>
            </a:r>
            <a:r>
              <a:rPr lang="en-US" sz="2200" dirty="0"/>
              <a:t> </a:t>
            </a:r>
            <a:r>
              <a:rPr lang="en-US" sz="2200" dirty="0" err="1"/>
              <a:t>vai</a:t>
            </a:r>
            <a:r>
              <a:rPr lang="en-US" sz="2200" dirty="0"/>
              <a:t> </a:t>
            </a:r>
            <a:r>
              <a:rPr lang="en-US" sz="2200" dirty="0" err="1"/>
              <a:t>trò</a:t>
            </a:r>
            <a:r>
              <a:rPr lang="en-US" sz="2200" dirty="0"/>
              <a:t> </a:t>
            </a:r>
            <a:r>
              <a:rPr lang="en-US" sz="2200" dirty="0" err="1"/>
              <a:t>tăng</a:t>
            </a:r>
            <a:r>
              <a:rPr lang="en-US" sz="2200" dirty="0"/>
              <a:t> </a:t>
            </a:r>
            <a:r>
              <a:rPr lang="en-US" sz="2200" dirty="0" err="1"/>
              <a:t>cường</a:t>
            </a:r>
            <a:r>
              <a:rPr lang="en-US" sz="2200" dirty="0"/>
              <a:t> </a:t>
            </a:r>
            <a:r>
              <a:rPr lang="en-US" sz="2200" dirty="0" err="1"/>
              <a:t>tính</a:t>
            </a:r>
            <a:r>
              <a:rPr lang="en-US" sz="2200" dirty="0"/>
              <a:t> </a:t>
            </a:r>
            <a:r>
              <a:rPr lang="en-US" sz="2200" dirty="0" err="1"/>
              <a:t>cơ</a:t>
            </a:r>
            <a:r>
              <a:rPr lang="en-US" sz="2200" dirty="0"/>
              <a:t> </a:t>
            </a:r>
            <a:r>
              <a:rPr lang="en-US" sz="2200" dirty="0" err="1"/>
              <a:t>học</a:t>
            </a:r>
            <a:r>
              <a:rPr lang="en-US" sz="2200" dirty="0"/>
              <a:t> </a:t>
            </a:r>
            <a:r>
              <a:rPr lang="en-US" sz="2200" dirty="0" err="1"/>
              <a:t>của</a:t>
            </a:r>
            <a:r>
              <a:rPr lang="en-US" sz="2200" dirty="0"/>
              <a:t> </a:t>
            </a:r>
            <a:r>
              <a:rPr lang="en-US" sz="2200" dirty="0" err="1"/>
              <a:t>vật</a:t>
            </a:r>
            <a:r>
              <a:rPr lang="en-US" sz="2200" dirty="0"/>
              <a:t> </a:t>
            </a:r>
            <a:r>
              <a:rPr lang="en-US" sz="2200" dirty="0" err="1"/>
              <a:t>liệu</a:t>
            </a:r>
            <a:r>
              <a:rPr lang="en-US" sz="2200" dirty="0"/>
              <a:t>, </a:t>
            </a:r>
            <a:r>
              <a:rPr lang="en-US" sz="2200" dirty="0" err="1"/>
              <a:t>thường</a:t>
            </a:r>
            <a:r>
              <a:rPr lang="en-US" sz="2200" dirty="0"/>
              <a:t> ở </a:t>
            </a:r>
            <a:r>
              <a:rPr lang="en-US" sz="2200" dirty="0" err="1"/>
              <a:t>dạng</a:t>
            </a:r>
            <a:r>
              <a:rPr lang="en-US" sz="2200" dirty="0"/>
              <a:t> </a:t>
            </a:r>
            <a:r>
              <a:rPr lang="en-US" sz="2200" dirty="0" err="1"/>
              <a:t>sợi</a:t>
            </a:r>
            <a:r>
              <a:rPr lang="en-US" sz="2200" dirty="0"/>
              <a:t> (</a:t>
            </a:r>
            <a:r>
              <a:rPr lang="en-US" sz="2200" dirty="0" err="1"/>
              <a:t>sợi</a:t>
            </a:r>
            <a:r>
              <a:rPr lang="en-US" sz="2200" dirty="0"/>
              <a:t> </a:t>
            </a:r>
            <a:r>
              <a:rPr lang="en-US" sz="2200" dirty="0" err="1"/>
              <a:t>thuỷ</a:t>
            </a:r>
            <a:r>
              <a:rPr lang="en-US" sz="2200" dirty="0"/>
              <a:t> </a:t>
            </a:r>
            <a:r>
              <a:rPr lang="en-US" sz="2200" dirty="0" err="1"/>
              <a:t>tinh</a:t>
            </a:r>
            <a:r>
              <a:rPr lang="en-US" sz="2200" dirty="0"/>
              <a:t>, </a:t>
            </a:r>
            <a:r>
              <a:rPr lang="en-US" sz="2200" dirty="0" err="1"/>
              <a:t>sợi</a:t>
            </a:r>
            <a:r>
              <a:rPr lang="en-US" sz="2200" dirty="0"/>
              <a:t> carbon,...) </a:t>
            </a:r>
            <a:r>
              <a:rPr lang="en-US" sz="2200" dirty="0" err="1"/>
              <a:t>và</a:t>
            </a:r>
            <a:r>
              <a:rPr lang="en-US" sz="2200" dirty="0"/>
              <a:t> </a:t>
            </a:r>
            <a:r>
              <a:rPr lang="en-US" sz="2200" dirty="0" err="1"/>
              <a:t>dạng</a:t>
            </a:r>
            <a:r>
              <a:rPr lang="en-US" sz="2200" dirty="0"/>
              <a:t> </a:t>
            </a:r>
            <a:r>
              <a:rPr lang="en-US" sz="2200" dirty="0" err="1"/>
              <a:t>hạt</a:t>
            </a:r>
            <a:r>
              <a:rPr lang="en-US" sz="2200" dirty="0"/>
              <a:t>.</a:t>
            </a: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447014" cy="534990"/>
            <a:chOff x="183018" y="68144"/>
            <a:chExt cx="1691560"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5362" name="Picture 2" descr="Layers ">
            <a:extLst>
              <a:ext uri="{FF2B5EF4-FFF2-40B4-BE49-F238E27FC236}">
                <a16:creationId xmlns:a16="http://schemas.microsoft.com/office/drawing/2014/main" id="{2917280F-82D0-96DD-EFAE-3E982989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13" y="1482612"/>
            <a:ext cx="425667" cy="42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388" name="Picture 4" descr="Cấu tạo, ứng dụng &amp; ưu nhược điểm của vật liệu Composite | Havico">
            <a:extLst>
              <a:ext uri="{FF2B5EF4-FFF2-40B4-BE49-F238E27FC236}">
                <a16:creationId xmlns:a16="http://schemas.microsoft.com/office/drawing/2014/main" id="{7E3A91D9-DB23-3A41-E99C-E20BFDE5D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4"/>
          <a:stretch/>
        </p:blipFill>
        <p:spPr bwMode="auto">
          <a:xfrm>
            <a:off x="292212" y="930087"/>
            <a:ext cx="4991041" cy="366254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5621226" y="1527484"/>
            <a:ext cx="3062869" cy="2395207"/>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en-US" sz="2200" dirty="0" err="1"/>
              <a:t>Vật</a:t>
            </a:r>
            <a:r>
              <a:rPr lang="en-US" sz="2200" dirty="0"/>
              <a:t> </a:t>
            </a:r>
            <a:r>
              <a:rPr lang="en-US" sz="2200" dirty="0" err="1"/>
              <a:t>liệu</a:t>
            </a:r>
            <a:r>
              <a:rPr lang="en-US" sz="2200" dirty="0"/>
              <a:t> </a:t>
            </a:r>
            <a:r>
              <a:rPr lang="en-US" sz="2200" dirty="0" err="1"/>
              <a:t>nền</a:t>
            </a:r>
            <a:r>
              <a:rPr lang="en-US" sz="2200" dirty="0"/>
              <a:t> </a:t>
            </a:r>
            <a:r>
              <a:rPr lang="en-US" sz="2200" dirty="0" err="1"/>
              <a:t>thường</a:t>
            </a:r>
            <a:r>
              <a:rPr lang="en-US" sz="2200" dirty="0"/>
              <a:t> </a:t>
            </a:r>
            <a:r>
              <a:rPr lang="en-US" sz="2200" dirty="0" err="1"/>
              <a:t>là</a:t>
            </a:r>
            <a:r>
              <a:rPr lang="en-US" sz="2200" dirty="0"/>
              <a:t> </a:t>
            </a:r>
            <a:r>
              <a:rPr lang="en-US" sz="2200" dirty="0" err="1"/>
              <a:t>các</a:t>
            </a:r>
            <a:r>
              <a:rPr lang="en-US" sz="2200" dirty="0"/>
              <a:t> </a:t>
            </a:r>
            <a:r>
              <a:rPr lang="en-US" sz="2200" dirty="0" err="1"/>
              <a:t>vật</a:t>
            </a:r>
            <a:r>
              <a:rPr lang="en-US" sz="2200" dirty="0"/>
              <a:t> </a:t>
            </a:r>
            <a:r>
              <a:rPr lang="en-US" sz="2200" dirty="0" err="1"/>
              <a:t>liệu</a:t>
            </a:r>
            <a:r>
              <a:rPr lang="en-US" sz="2200" dirty="0"/>
              <a:t> </a:t>
            </a:r>
            <a:r>
              <a:rPr lang="en-US" sz="2200" dirty="0" err="1"/>
              <a:t>có</a:t>
            </a:r>
            <a:r>
              <a:rPr lang="en-US" sz="2200" dirty="0"/>
              <a:t> </a:t>
            </a:r>
            <a:r>
              <a:rPr lang="en-US" sz="2200" dirty="0" err="1"/>
              <a:t>độ</a:t>
            </a:r>
            <a:r>
              <a:rPr lang="en-US" sz="2200" dirty="0"/>
              <a:t> </a:t>
            </a:r>
            <a:r>
              <a:rPr lang="en-US" sz="2200" dirty="0" err="1"/>
              <a:t>dẻo</a:t>
            </a:r>
            <a:r>
              <a:rPr lang="en-US" sz="2200" dirty="0"/>
              <a:t> </a:t>
            </a:r>
            <a:r>
              <a:rPr lang="en-US" sz="2200" dirty="0" err="1"/>
              <a:t>lớn</a:t>
            </a:r>
            <a:r>
              <a:rPr lang="en-US" sz="2200" dirty="0"/>
              <a:t> (</a:t>
            </a:r>
            <a:r>
              <a:rPr lang="en-US" sz="2200" dirty="0" err="1"/>
              <a:t>như</a:t>
            </a:r>
            <a:r>
              <a:rPr lang="en-US" sz="2200" dirty="0"/>
              <a:t> </a:t>
            </a:r>
            <a:r>
              <a:rPr lang="en-US" sz="2200" dirty="0" err="1"/>
              <a:t>một</a:t>
            </a:r>
            <a:r>
              <a:rPr lang="en-US" sz="2200" dirty="0"/>
              <a:t> </a:t>
            </a:r>
            <a:r>
              <a:rPr lang="en-US" sz="2200" dirty="0" err="1"/>
              <a:t>số</a:t>
            </a:r>
            <a:r>
              <a:rPr lang="en-US" sz="2200" dirty="0"/>
              <a:t> polymer) </a:t>
            </a:r>
            <a:r>
              <a:rPr lang="en-US" sz="2200" dirty="0" err="1"/>
              <a:t>đóng</a:t>
            </a:r>
            <a:r>
              <a:rPr lang="en-US" sz="2200" dirty="0"/>
              <a:t> </a:t>
            </a:r>
            <a:r>
              <a:rPr lang="en-US" sz="2200" dirty="0" err="1"/>
              <a:t>vai</a:t>
            </a:r>
            <a:r>
              <a:rPr lang="en-US" sz="2200" dirty="0"/>
              <a:t> </a:t>
            </a:r>
            <a:r>
              <a:rPr lang="en-US" sz="2200" dirty="0" err="1"/>
              <a:t>trò</a:t>
            </a:r>
            <a:r>
              <a:rPr lang="en-US" sz="2200" dirty="0"/>
              <a:t> </a:t>
            </a:r>
            <a:r>
              <a:rPr lang="en-US" sz="2200" dirty="0" err="1"/>
              <a:t>liên</a:t>
            </a:r>
            <a:r>
              <a:rPr lang="en-US" sz="2200" dirty="0"/>
              <a:t> </a:t>
            </a:r>
            <a:r>
              <a:rPr lang="en-US" sz="2200" dirty="0" err="1"/>
              <a:t>kết</a:t>
            </a:r>
            <a:r>
              <a:rPr lang="en-US" sz="2200" dirty="0"/>
              <a:t> </a:t>
            </a:r>
            <a:r>
              <a:rPr lang="en-US" sz="2200" dirty="0" err="1"/>
              <a:t>các</a:t>
            </a:r>
            <a:r>
              <a:rPr lang="en-US" sz="2200" dirty="0"/>
              <a:t> </a:t>
            </a:r>
            <a:r>
              <a:rPr lang="en-US" sz="2200" dirty="0" err="1"/>
              <a:t>vật</a:t>
            </a:r>
            <a:r>
              <a:rPr lang="en-US" sz="2200" dirty="0"/>
              <a:t> </a:t>
            </a:r>
            <a:r>
              <a:rPr lang="en-US" sz="2200" dirty="0" err="1"/>
              <a:t>liệu</a:t>
            </a:r>
            <a:r>
              <a:rPr lang="en-US" sz="2200" dirty="0"/>
              <a:t> </a:t>
            </a:r>
            <a:r>
              <a:rPr lang="en-US" sz="2200" dirty="0" err="1"/>
              <a:t>cốt</a:t>
            </a:r>
            <a:r>
              <a:rPr lang="en-US" sz="2200" dirty="0"/>
              <a:t> </a:t>
            </a:r>
            <a:r>
              <a:rPr lang="en-US" sz="2200" dirty="0" err="1"/>
              <a:t>với</a:t>
            </a:r>
            <a:r>
              <a:rPr lang="en-US" sz="2200" dirty="0"/>
              <a:t> </a:t>
            </a:r>
            <a:r>
              <a:rPr lang="en-US" sz="2200" dirty="0" err="1"/>
              <a:t>nhau</a:t>
            </a:r>
            <a:r>
              <a:rPr lang="en-US" sz="2200" dirty="0"/>
              <a:t>)</a:t>
            </a: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447014" cy="534990"/>
            <a:chOff x="183018" y="68144"/>
            <a:chExt cx="1691560"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5362" name="Picture 2" descr="Layers ">
            <a:extLst>
              <a:ext uri="{FF2B5EF4-FFF2-40B4-BE49-F238E27FC236}">
                <a16:creationId xmlns:a16="http://schemas.microsoft.com/office/drawing/2014/main" id="{2917280F-82D0-96DD-EFAE-3E9829893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190" y="1564322"/>
            <a:ext cx="425667" cy="42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8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447014" cy="534990"/>
            <a:chOff x="183018" y="68144"/>
            <a:chExt cx="1691560"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0" name="Picture 9">
            <a:extLst>
              <a:ext uri="{FF2B5EF4-FFF2-40B4-BE49-F238E27FC236}">
                <a16:creationId xmlns:a16="http://schemas.microsoft.com/office/drawing/2014/main" id="{68F93C43-59A6-FC50-BF97-E67E47B1FBAB}"/>
              </a:ext>
            </a:extLst>
          </p:cNvPr>
          <p:cNvPicPr>
            <a:picLocks noChangeAspect="1"/>
          </p:cNvPicPr>
          <p:nvPr/>
        </p:nvPicPr>
        <p:blipFill>
          <a:blip r:embed="rId2"/>
          <a:stretch>
            <a:fillRect/>
          </a:stretch>
        </p:blipFill>
        <p:spPr>
          <a:xfrm>
            <a:off x="251582" y="1193392"/>
            <a:ext cx="8641938" cy="2743815"/>
          </a:xfrm>
          <a:prstGeom prst="rect">
            <a:avLst/>
          </a:prstGeom>
        </p:spPr>
      </p:pic>
    </p:spTree>
    <p:extLst>
      <p:ext uri="{BB962C8B-B14F-4D97-AF65-F5344CB8AC3E}">
        <p14:creationId xmlns:p14="http://schemas.microsoft.com/office/powerpoint/2010/main" val="738500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B4698E3-D82D-476B-9165-6A5B7D081274}"/>
              </a:ext>
            </a:extLst>
          </p:cNvPr>
          <p:cNvGrpSpPr/>
          <p:nvPr/>
        </p:nvGrpSpPr>
        <p:grpSpPr>
          <a:xfrm>
            <a:off x="2511212" y="1105038"/>
            <a:ext cx="4076938" cy="382096"/>
            <a:chOff x="2244773" y="737136"/>
            <a:chExt cx="3818978" cy="760049"/>
          </a:xfrm>
          <a:solidFill>
            <a:srgbClr val="00B050"/>
          </a:solidFill>
        </p:grpSpPr>
        <p:sp>
          <p:nvSpPr>
            <p:cNvPr id="18" name="Rectangle 17">
              <a:extLst>
                <a:ext uri="{FF2B5EF4-FFF2-40B4-BE49-F238E27FC236}">
                  <a16:creationId xmlns:a16="http://schemas.microsoft.com/office/drawing/2014/main" id="{082ADD62-03BE-4388-A31E-F382988E3DB4}"/>
                </a:ext>
              </a:extLst>
            </p:cNvPr>
            <p:cNvSpPr/>
            <p:nvPr/>
          </p:nvSpPr>
          <p:spPr>
            <a:xfrm rot="5400000">
              <a:off x="3968814" y="875503"/>
              <a:ext cx="322454" cy="45719"/>
            </a:xfrm>
            <a:prstGeom prst="rect">
              <a:avLst/>
            </a:prstGeom>
            <a:grpFill/>
            <a:ln>
              <a:solidFill>
                <a:srgbClr val="00B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0069D79-EBF5-49B5-8121-EC3F5FC3AA49}"/>
                </a:ext>
              </a:extLst>
            </p:cNvPr>
            <p:cNvSpPr/>
            <p:nvPr/>
          </p:nvSpPr>
          <p:spPr>
            <a:xfrm>
              <a:off x="2247901" y="1028066"/>
              <a:ext cx="3810000" cy="57091"/>
            </a:xfrm>
            <a:prstGeom prst="rect">
              <a:avLst/>
            </a:prstGeom>
            <a:grpFill/>
            <a:ln>
              <a:solidFill>
                <a:srgbClr val="00B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7737FAE-FBB8-4834-88B8-BBFBA40ED738}"/>
                </a:ext>
              </a:extLst>
            </p:cNvPr>
            <p:cNvSpPr/>
            <p:nvPr/>
          </p:nvSpPr>
          <p:spPr>
            <a:xfrm rot="5400000">
              <a:off x="2036800" y="1236039"/>
              <a:ext cx="461665" cy="45719"/>
            </a:xfrm>
            <a:prstGeom prst="rect">
              <a:avLst/>
            </a:prstGeom>
            <a:grpFill/>
            <a:ln>
              <a:solidFill>
                <a:srgbClr val="00B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62FD100-9B17-4AB5-A728-1E0D06C38EAA}"/>
                </a:ext>
              </a:extLst>
            </p:cNvPr>
            <p:cNvSpPr/>
            <p:nvPr/>
          </p:nvSpPr>
          <p:spPr>
            <a:xfrm rot="5400000">
              <a:off x="5810059" y="1243493"/>
              <a:ext cx="461665" cy="45719"/>
            </a:xfrm>
            <a:prstGeom prst="rect">
              <a:avLst/>
            </a:prstGeom>
            <a:grpFill/>
            <a:ln>
              <a:solidFill>
                <a:srgbClr val="00B05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F4FAB2D-87EE-4F7A-BC2C-E92BC0117790}"/>
              </a:ext>
            </a:extLst>
          </p:cNvPr>
          <p:cNvGrpSpPr/>
          <p:nvPr/>
        </p:nvGrpSpPr>
        <p:grpSpPr>
          <a:xfrm>
            <a:off x="3060680" y="633442"/>
            <a:ext cx="3027761" cy="465137"/>
            <a:chOff x="2578061" y="-117558"/>
            <a:chExt cx="3233762" cy="883448"/>
          </a:xfrm>
          <a:solidFill>
            <a:srgbClr val="00B050"/>
          </a:solidFill>
        </p:grpSpPr>
        <p:sp>
          <p:nvSpPr>
            <p:cNvPr id="4" name="Rectangle: Rounded Corners 3">
              <a:extLst>
                <a:ext uri="{FF2B5EF4-FFF2-40B4-BE49-F238E27FC236}">
                  <a16:creationId xmlns:a16="http://schemas.microsoft.com/office/drawing/2014/main" id="{B721D396-6773-4B84-B0A7-3B203925EE49}"/>
                </a:ext>
              </a:extLst>
            </p:cNvPr>
            <p:cNvSpPr/>
            <p:nvPr/>
          </p:nvSpPr>
          <p:spPr>
            <a:xfrm>
              <a:off x="2735959" y="-117558"/>
              <a:ext cx="2925769" cy="883448"/>
            </a:xfrm>
            <a:prstGeom prst="roundRect">
              <a:avLst>
                <a:gd name="adj" fmla="val 40887"/>
              </a:avLst>
            </a:prstGeom>
            <a:solidFill>
              <a:srgbClr val="E76A1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rgbClr val="FF0000"/>
                </a:solidFill>
                <a:latin typeface="Arial" panose="020B0604020202020204" pitchFamily="34" charset="0"/>
                <a:cs typeface="Arial" panose="020B0604020202020204" pitchFamily="34" charset="0"/>
              </a:endParaRPr>
            </a:p>
          </p:txBody>
        </p:sp>
        <p:sp>
          <p:nvSpPr>
            <p:cNvPr id="2" name="文本框 23">
              <a:extLst>
                <a:ext uri="{FF2B5EF4-FFF2-40B4-BE49-F238E27FC236}">
                  <a16:creationId xmlns:a16="http://schemas.microsoft.com/office/drawing/2014/main" id="{826AAFB3-68DD-4DAC-B7EE-645D08AA9276}"/>
                </a:ext>
              </a:extLst>
            </p:cNvPr>
            <p:cNvSpPr txBox="1"/>
            <p:nvPr/>
          </p:nvSpPr>
          <p:spPr>
            <a:xfrm>
              <a:off x="2578061" y="-11063"/>
              <a:ext cx="3233762" cy="759940"/>
            </a:xfrm>
            <a:prstGeom prst="rect">
              <a:avLst/>
            </a:prstGeom>
            <a:noFill/>
          </p:spPr>
          <p:txBody>
            <a:bodyPr wrap="square" rtlCol="0">
              <a:spAutoFit/>
            </a:bodyPr>
            <a:lstStyle/>
            <a:p>
              <a:pPr algn="ctr"/>
              <a:r>
                <a:rPr lang="en-US" sz="2000" b="1" dirty="0">
                  <a:solidFill>
                    <a:srgbClr val="FFFF00"/>
                  </a:solidFill>
                  <a:latin typeface="Fira Sans Condensed Black" panose="020B0A03050000020004" pitchFamily="34" charset="0"/>
                  <a:cs typeface="Arial" panose="020B0604020202020204" pitchFamily="34" charset="0"/>
                </a:rPr>
                <a:t>VẬT LIỆU COMPOSITE</a:t>
              </a:r>
            </a:p>
          </p:txBody>
        </p:sp>
      </p:grpSp>
      <p:grpSp>
        <p:nvGrpSpPr>
          <p:cNvPr id="27" name="Group 26">
            <a:extLst>
              <a:ext uri="{FF2B5EF4-FFF2-40B4-BE49-F238E27FC236}">
                <a16:creationId xmlns:a16="http://schemas.microsoft.com/office/drawing/2014/main" id="{8A6FA61A-2C22-40D7-8E0B-39D79D71FACA}"/>
              </a:ext>
            </a:extLst>
          </p:cNvPr>
          <p:cNvGrpSpPr/>
          <p:nvPr/>
        </p:nvGrpSpPr>
        <p:grpSpPr>
          <a:xfrm>
            <a:off x="1356415" y="1465700"/>
            <a:ext cx="2401696" cy="442428"/>
            <a:chOff x="1219200" y="1491725"/>
            <a:chExt cx="2401696" cy="620266"/>
          </a:xfrm>
          <a:solidFill>
            <a:srgbClr val="00B050"/>
          </a:solidFill>
        </p:grpSpPr>
        <p:sp>
          <p:nvSpPr>
            <p:cNvPr id="5" name="Rectangle: Rounded Corners 4">
              <a:extLst>
                <a:ext uri="{FF2B5EF4-FFF2-40B4-BE49-F238E27FC236}">
                  <a16:creationId xmlns:a16="http://schemas.microsoft.com/office/drawing/2014/main" id="{B67F4AEE-EDFD-4090-A215-AA81EB3D1D3A}"/>
                </a:ext>
              </a:extLst>
            </p:cNvPr>
            <p:cNvSpPr/>
            <p:nvPr/>
          </p:nvSpPr>
          <p:spPr>
            <a:xfrm>
              <a:off x="1219200" y="1491725"/>
              <a:ext cx="2401696" cy="609600"/>
            </a:xfrm>
            <a:prstGeom prst="roundRect">
              <a:avLst>
                <a:gd name="adj" fmla="val 40887"/>
              </a:avLst>
            </a:prstGeom>
            <a:solidFill>
              <a:srgbClr val="E76A1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latin typeface="Arial" panose="020B0604020202020204" pitchFamily="34" charset="0"/>
                <a:cs typeface="Arial" panose="020B0604020202020204" pitchFamily="34" charset="0"/>
              </a:endParaRPr>
            </a:p>
          </p:txBody>
        </p:sp>
        <p:sp>
          <p:nvSpPr>
            <p:cNvPr id="6" name="文本框 23">
              <a:extLst>
                <a:ext uri="{FF2B5EF4-FFF2-40B4-BE49-F238E27FC236}">
                  <a16:creationId xmlns:a16="http://schemas.microsoft.com/office/drawing/2014/main" id="{47AE6D8C-30D5-40C2-B038-7717CD2A43CC}"/>
                </a:ext>
              </a:extLst>
            </p:cNvPr>
            <p:cNvSpPr txBox="1"/>
            <p:nvPr/>
          </p:nvSpPr>
          <p:spPr>
            <a:xfrm>
              <a:off x="1357741" y="1551053"/>
              <a:ext cx="2040944" cy="560938"/>
            </a:xfrm>
            <a:prstGeom prst="rect">
              <a:avLst/>
            </a:prstGeom>
            <a:noFill/>
          </p:spPr>
          <p:txBody>
            <a:bodyPr wrap="none" rtlCol="0">
              <a:spAutoFit/>
            </a:bodyPr>
            <a:lstStyle/>
            <a:p>
              <a:pPr algn="ctr"/>
              <a:r>
                <a:rPr lang="vi-VN" sz="2000" b="1" dirty="0">
                  <a:solidFill>
                    <a:srgbClr val="FFFF00"/>
                  </a:solidFill>
                  <a:latin typeface="Arial" panose="020B0604020202020204" pitchFamily="34" charset="0"/>
                  <a:ea typeface="Times New Roman" panose="02020603050405020304" pitchFamily="18" charset="0"/>
                </a:rPr>
                <a:t>VẬT LIỆU CỐT</a:t>
              </a:r>
              <a:endParaRPr lang="zh-CN" altLang="en-US" sz="2000" b="1" dirty="0">
                <a:solidFill>
                  <a:srgbClr val="FFFF00"/>
                </a:solidFill>
                <a:latin typeface="Arial" panose="020B0604020202020204" pitchFamily="34" charset="0"/>
                <a:ea typeface="Elsie" panose="02000000000000000000" charset="0"/>
                <a:cs typeface="Arial" panose="020B0604020202020204" pitchFamily="34" charset="0"/>
              </a:endParaRPr>
            </a:p>
          </p:txBody>
        </p:sp>
      </p:grpSp>
      <p:grpSp>
        <p:nvGrpSpPr>
          <p:cNvPr id="30" name="Group 29">
            <a:extLst>
              <a:ext uri="{FF2B5EF4-FFF2-40B4-BE49-F238E27FC236}">
                <a16:creationId xmlns:a16="http://schemas.microsoft.com/office/drawing/2014/main" id="{5D6AA9EC-A5CC-4008-8609-26180FA2664D}"/>
              </a:ext>
            </a:extLst>
          </p:cNvPr>
          <p:cNvGrpSpPr/>
          <p:nvPr/>
        </p:nvGrpSpPr>
        <p:grpSpPr>
          <a:xfrm>
            <a:off x="5236371" y="1499275"/>
            <a:ext cx="2401696" cy="449491"/>
            <a:chOff x="4989704" y="1491725"/>
            <a:chExt cx="2401696" cy="633279"/>
          </a:xfrm>
          <a:solidFill>
            <a:srgbClr val="00B050"/>
          </a:solidFill>
        </p:grpSpPr>
        <p:sp>
          <p:nvSpPr>
            <p:cNvPr id="7" name="Rectangle: Rounded Corners 6">
              <a:extLst>
                <a:ext uri="{FF2B5EF4-FFF2-40B4-BE49-F238E27FC236}">
                  <a16:creationId xmlns:a16="http://schemas.microsoft.com/office/drawing/2014/main" id="{18C6809E-D1D2-4192-A39C-2A40065138BF}"/>
                </a:ext>
              </a:extLst>
            </p:cNvPr>
            <p:cNvSpPr/>
            <p:nvPr/>
          </p:nvSpPr>
          <p:spPr>
            <a:xfrm>
              <a:off x="4989704" y="1491725"/>
              <a:ext cx="2401696" cy="609600"/>
            </a:xfrm>
            <a:prstGeom prst="roundRect">
              <a:avLst>
                <a:gd name="adj" fmla="val 40887"/>
              </a:avLst>
            </a:prstGeom>
            <a:solidFill>
              <a:srgbClr val="E76A1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FF00"/>
                </a:solidFill>
                <a:latin typeface="Arial" panose="020B0604020202020204" pitchFamily="34" charset="0"/>
                <a:cs typeface="Arial" panose="020B0604020202020204" pitchFamily="34" charset="0"/>
              </a:endParaRPr>
            </a:p>
          </p:txBody>
        </p:sp>
        <p:sp>
          <p:nvSpPr>
            <p:cNvPr id="8" name="文本框 23">
              <a:extLst>
                <a:ext uri="{FF2B5EF4-FFF2-40B4-BE49-F238E27FC236}">
                  <a16:creationId xmlns:a16="http://schemas.microsoft.com/office/drawing/2014/main" id="{FF7C751D-1EA6-44A0-807D-FF3473F2C069}"/>
                </a:ext>
              </a:extLst>
            </p:cNvPr>
            <p:cNvSpPr txBox="1"/>
            <p:nvPr/>
          </p:nvSpPr>
          <p:spPr>
            <a:xfrm>
              <a:off x="5202506" y="1561297"/>
              <a:ext cx="2092239" cy="563707"/>
            </a:xfrm>
            <a:prstGeom prst="rect">
              <a:avLst/>
            </a:prstGeom>
            <a:noFill/>
          </p:spPr>
          <p:txBody>
            <a:bodyPr wrap="none" rtlCol="0">
              <a:spAutoFit/>
            </a:bodyPr>
            <a:lstStyle/>
            <a:p>
              <a:pPr algn="l"/>
              <a:r>
                <a:rPr lang="vi-VN" sz="2000" b="1" dirty="0">
                  <a:solidFill>
                    <a:srgbClr val="FFFF00"/>
                  </a:solidFill>
                  <a:effectLst/>
                  <a:latin typeface="Arial" panose="020B0604020202020204" pitchFamily="34" charset="0"/>
                  <a:ea typeface="Courier New" panose="02070309020205020404" pitchFamily="49" charset="0"/>
                  <a:cs typeface="Arial" panose="020B0604020202020204" pitchFamily="34" charset="0"/>
                </a:rPr>
                <a:t>VẬT LIỆU NỀN </a:t>
              </a:r>
              <a:endParaRPr lang="zh-CN" altLang="en-US" sz="2400" b="1" dirty="0">
                <a:solidFill>
                  <a:srgbClr val="FFFF00"/>
                </a:solidFill>
                <a:latin typeface="Arial" panose="020B0604020202020204" pitchFamily="34" charset="0"/>
                <a:ea typeface="Elsie" panose="02000000000000000000" charset="0"/>
                <a:cs typeface="Arial" panose="020B0604020202020204" pitchFamily="34" charset="0"/>
              </a:endParaRPr>
            </a:p>
          </p:txBody>
        </p:sp>
      </p:grpSp>
      <p:sp>
        <p:nvSpPr>
          <p:cNvPr id="9" name="TextBox 25">
            <a:extLst>
              <a:ext uri="{FF2B5EF4-FFF2-40B4-BE49-F238E27FC236}">
                <a16:creationId xmlns:a16="http://schemas.microsoft.com/office/drawing/2014/main" id="{204574E9-B860-4BD9-B321-A136DE57605F}"/>
              </a:ext>
            </a:extLst>
          </p:cNvPr>
          <p:cNvSpPr txBox="1">
            <a:spLocks noChangeArrowheads="1"/>
          </p:cNvSpPr>
          <p:nvPr/>
        </p:nvSpPr>
        <p:spPr bwMode="auto">
          <a:xfrm>
            <a:off x="838194" y="1939961"/>
            <a:ext cx="3398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vi-VN" altLang="zh-CN" sz="2000" dirty="0">
                <a:solidFill>
                  <a:srgbClr val="000000"/>
                </a:solidFill>
                <a:ea typeface="Elsie" panose="02000000000000000000" charset="0"/>
                <a:cs typeface="Arial" panose="020B0604020202020204" pitchFamily="34" charset="0"/>
              </a:rPr>
              <a:t>tăng cường tính cơ học của vật liệu</a:t>
            </a:r>
            <a:endParaRPr lang="zh-CN" altLang="en-US" sz="2000" dirty="0">
              <a:solidFill>
                <a:srgbClr val="000000"/>
              </a:solidFill>
              <a:ea typeface="Elsie" panose="02000000000000000000" charset="0"/>
              <a:cs typeface="Arial" panose="020B0604020202020204" pitchFamily="34" charset="0"/>
            </a:endParaRPr>
          </a:p>
        </p:txBody>
      </p:sp>
      <p:sp>
        <p:nvSpPr>
          <p:cNvPr id="10" name="TextBox 25">
            <a:extLst>
              <a:ext uri="{FF2B5EF4-FFF2-40B4-BE49-F238E27FC236}">
                <a16:creationId xmlns:a16="http://schemas.microsoft.com/office/drawing/2014/main" id="{6BF66538-A8EA-471E-B019-35FDE3FE2ADE}"/>
              </a:ext>
            </a:extLst>
          </p:cNvPr>
          <p:cNvSpPr txBox="1">
            <a:spLocks noChangeArrowheads="1"/>
          </p:cNvSpPr>
          <p:nvPr/>
        </p:nvSpPr>
        <p:spPr bwMode="auto">
          <a:xfrm>
            <a:off x="5085847" y="1998147"/>
            <a:ext cx="28489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en-US" altLang="zh-CN" sz="2000" dirty="0" err="1">
                <a:solidFill>
                  <a:srgbClr val="000000"/>
                </a:solidFill>
                <a:ea typeface="Elsie" panose="02000000000000000000" charset="0"/>
                <a:cs typeface="Arial" panose="020B0604020202020204" pitchFamily="34" charset="0"/>
              </a:rPr>
              <a:t>liên</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kết</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các</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vật</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liệu</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cốt</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với</a:t>
            </a:r>
            <a:r>
              <a:rPr lang="en-US" altLang="zh-CN" sz="2000" dirty="0">
                <a:solidFill>
                  <a:srgbClr val="000000"/>
                </a:solidFill>
                <a:ea typeface="Elsie" panose="02000000000000000000" charset="0"/>
                <a:cs typeface="Arial" panose="020B0604020202020204" pitchFamily="34" charset="0"/>
              </a:rPr>
              <a:t> </a:t>
            </a:r>
            <a:r>
              <a:rPr lang="en-US" altLang="zh-CN" sz="2000" dirty="0" err="1">
                <a:solidFill>
                  <a:srgbClr val="000000"/>
                </a:solidFill>
                <a:ea typeface="Elsie" panose="02000000000000000000" charset="0"/>
                <a:cs typeface="Arial" panose="020B0604020202020204" pitchFamily="34" charset="0"/>
              </a:rPr>
              <a:t>nhau</a:t>
            </a:r>
            <a:r>
              <a:rPr lang="en-US" altLang="zh-CN" sz="2000" dirty="0">
                <a:solidFill>
                  <a:srgbClr val="000000"/>
                </a:solidFill>
                <a:ea typeface="Elsie" panose="02000000000000000000" charset="0"/>
                <a:cs typeface="Arial" panose="020B0604020202020204" pitchFamily="34" charset="0"/>
              </a:rPr>
              <a:t>. </a:t>
            </a:r>
            <a:endParaRPr lang="zh-CN" altLang="en-US" sz="2000" dirty="0">
              <a:solidFill>
                <a:srgbClr val="000000"/>
              </a:solidFill>
              <a:ea typeface="Elsie" panose="02000000000000000000" charset="0"/>
              <a:cs typeface="Arial" panose="020B0604020202020204" pitchFamily="34" charset="0"/>
            </a:endParaRPr>
          </a:p>
        </p:txBody>
      </p:sp>
      <p:sp>
        <p:nvSpPr>
          <p:cNvPr id="24" name="TextBox 25">
            <a:extLst>
              <a:ext uri="{FF2B5EF4-FFF2-40B4-BE49-F238E27FC236}">
                <a16:creationId xmlns:a16="http://schemas.microsoft.com/office/drawing/2014/main" id="{1944EC7A-25B7-72DD-27AF-75C51869920C}"/>
              </a:ext>
            </a:extLst>
          </p:cNvPr>
          <p:cNvSpPr txBox="1">
            <a:spLocks noChangeArrowheads="1"/>
          </p:cNvSpPr>
          <p:nvPr/>
        </p:nvSpPr>
        <p:spPr bwMode="auto">
          <a:xfrm>
            <a:off x="167742" y="2542926"/>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vi-VN" altLang="zh-CN" sz="2000" dirty="0">
                <a:solidFill>
                  <a:srgbClr val="C00000"/>
                </a:solidFill>
                <a:ea typeface="Elsie" panose="02000000000000000000" charset="0"/>
                <a:cs typeface="Arial" panose="020B0604020202020204" pitchFamily="34" charset="0"/>
              </a:rPr>
              <a:t>dạng sợi </a:t>
            </a:r>
            <a:endParaRPr lang="zh-CN" altLang="en-US" sz="2000" dirty="0">
              <a:solidFill>
                <a:srgbClr val="C00000"/>
              </a:solidFill>
              <a:ea typeface="Elsie" panose="02000000000000000000" charset="0"/>
              <a:cs typeface="Arial" panose="020B0604020202020204" pitchFamily="34" charset="0"/>
            </a:endParaRPr>
          </a:p>
        </p:txBody>
      </p:sp>
      <p:sp>
        <p:nvSpPr>
          <p:cNvPr id="38" name="TextBox 25">
            <a:extLst>
              <a:ext uri="{FF2B5EF4-FFF2-40B4-BE49-F238E27FC236}">
                <a16:creationId xmlns:a16="http://schemas.microsoft.com/office/drawing/2014/main" id="{EA275290-276D-986E-C3B4-AB51E1FA3797}"/>
              </a:ext>
            </a:extLst>
          </p:cNvPr>
          <p:cNvSpPr txBox="1">
            <a:spLocks noChangeArrowheads="1"/>
          </p:cNvSpPr>
          <p:nvPr/>
        </p:nvSpPr>
        <p:spPr bwMode="auto">
          <a:xfrm>
            <a:off x="2104065" y="2560613"/>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a:r>
              <a:rPr lang="vi-VN" altLang="zh-CN" sz="2000" dirty="0">
                <a:solidFill>
                  <a:srgbClr val="C00000"/>
                </a:solidFill>
                <a:ea typeface="Elsie" panose="02000000000000000000" charset="0"/>
                <a:cs typeface="Arial" panose="020B0604020202020204" pitchFamily="34" charset="0"/>
              </a:rPr>
              <a:t>dạng </a:t>
            </a:r>
            <a:r>
              <a:rPr lang="en-US" altLang="zh-CN" sz="2000" dirty="0" err="1">
                <a:solidFill>
                  <a:srgbClr val="C00000"/>
                </a:solidFill>
                <a:ea typeface="Elsie" panose="02000000000000000000" charset="0"/>
                <a:cs typeface="Arial" panose="020B0604020202020204" pitchFamily="34" charset="0"/>
              </a:rPr>
              <a:t>hạt</a:t>
            </a:r>
            <a:endParaRPr lang="zh-CN" altLang="en-US" sz="2000" dirty="0">
              <a:solidFill>
                <a:srgbClr val="C00000"/>
              </a:solidFill>
              <a:ea typeface="Elsie" panose="02000000000000000000" charset="0"/>
              <a:cs typeface="Arial" panose="020B0604020202020204" pitchFamily="34" charset="0"/>
            </a:endParaRPr>
          </a:p>
        </p:txBody>
      </p:sp>
      <p:sp>
        <p:nvSpPr>
          <p:cNvPr id="40" name="TextBox 39">
            <a:extLst>
              <a:ext uri="{FF2B5EF4-FFF2-40B4-BE49-F238E27FC236}">
                <a16:creationId xmlns:a16="http://schemas.microsoft.com/office/drawing/2014/main" id="{61620C96-611C-7EF8-5C3C-81F6A1C5BDE3}"/>
              </a:ext>
            </a:extLst>
          </p:cNvPr>
          <p:cNvSpPr txBox="1"/>
          <p:nvPr/>
        </p:nvSpPr>
        <p:spPr>
          <a:xfrm>
            <a:off x="4982272" y="2560613"/>
            <a:ext cx="3166280" cy="707886"/>
          </a:xfrm>
          <a:prstGeom prst="rect">
            <a:avLst/>
          </a:prstGeom>
          <a:noFill/>
        </p:spPr>
        <p:txBody>
          <a:bodyPr wrap="square">
            <a:spAutoFit/>
          </a:bodyPr>
          <a:lstStyle/>
          <a:p>
            <a:pPr algn="ctr"/>
            <a:r>
              <a:rPr lang="vi-VN" sz="2000" dirty="0">
                <a:solidFill>
                  <a:srgbClr val="C00000"/>
                </a:solidFill>
                <a:effectLst/>
                <a:latin typeface="Arial" panose="020B0604020202020204" pitchFamily="34" charset="0"/>
                <a:ea typeface="Courier New" panose="02070309020205020404" pitchFamily="49" charset="0"/>
                <a:cs typeface="Arial" panose="020B0604020202020204" pitchFamily="34" charset="0"/>
              </a:rPr>
              <a:t>các vật liệu có độ dẻo lớn (như một số polymer,...) </a:t>
            </a:r>
            <a:endParaRPr lang="en-US" sz="2000" dirty="0">
              <a:solidFill>
                <a:srgbClr val="C00000"/>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7D0A6BAA-FD56-F02D-DB57-D115566C4D67}"/>
              </a:ext>
            </a:extLst>
          </p:cNvPr>
          <p:cNvPicPr>
            <a:picLocks noChangeAspect="1"/>
          </p:cNvPicPr>
          <p:nvPr/>
        </p:nvPicPr>
        <p:blipFill>
          <a:blip r:embed="rId2"/>
          <a:stretch>
            <a:fillRect/>
          </a:stretch>
        </p:blipFill>
        <p:spPr>
          <a:xfrm>
            <a:off x="2489537" y="2959700"/>
            <a:ext cx="1562834" cy="883695"/>
          </a:xfrm>
          <a:prstGeom prst="rect">
            <a:avLst/>
          </a:prstGeom>
        </p:spPr>
      </p:pic>
      <p:pic>
        <p:nvPicPr>
          <p:cNvPr id="42" name="Picture 41">
            <a:extLst>
              <a:ext uri="{FF2B5EF4-FFF2-40B4-BE49-F238E27FC236}">
                <a16:creationId xmlns:a16="http://schemas.microsoft.com/office/drawing/2014/main" id="{4ECC7053-70EE-4E6C-1855-9DD93E4C2459}"/>
              </a:ext>
            </a:extLst>
          </p:cNvPr>
          <p:cNvPicPr>
            <a:picLocks noChangeAspect="1"/>
          </p:cNvPicPr>
          <p:nvPr/>
        </p:nvPicPr>
        <p:blipFill>
          <a:blip r:embed="rId3"/>
          <a:stretch>
            <a:fillRect/>
          </a:stretch>
        </p:blipFill>
        <p:spPr>
          <a:xfrm>
            <a:off x="910868" y="2959700"/>
            <a:ext cx="1562834" cy="883695"/>
          </a:xfrm>
          <a:prstGeom prst="rect">
            <a:avLst/>
          </a:prstGeom>
        </p:spPr>
      </p:pic>
      <p:sp>
        <p:nvSpPr>
          <p:cNvPr id="43" name="Shape 1861">
            <a:extLst>
              <a:ext uri="{FF2B5EF4-FFF2-40B4-BE49-F238E27FC236}">
                <a16:creationId xmlns:a16="http://schemas.microsoft.com/office/drawing/2014/main" id="{C14C66FF-F5E4-81EC-0EA2-8B116F2C2F7B}"/>
              </a:ext>
            </a:extLst>
          </p:cNvPr>
          <p:cNvSpPr txBox="1"/>
          <p:nvPr/>
        </p:nvSpPr>
        <p:spPr>
          <a:xfrm>
            <a:off x="1457307" y="3617113"/>
            <a:ext cx="1016396" cy="230532"/>
          </a:xfrm>
          <a:prstGeom prst="rect">
            <a:avLst/>
          </a:prstGeom>
        </p:spPr>
        <p:style>
          <a:lnRef idx="2">
            <a:schemeClr val="accent6"/>
          </a:lnRef>
          <a:fillRef idx="1">
            <a:schemeClr val="lt1"/>
          </a:fillRef>
          <a:effectRef idx="0">
            <a:schemeClr val="accent6"/>
          </a:effectRef>
          <a:fontRef idx="minor">
            <a:schemeClr val="dk1"/>
          </a:fontRef>
        </p:style>
        <p:txBody>
          <a:bodyPr lIns="0" tIns="0" rIns="0" bIns="0"/>
          <a:lstStyle/>
          <a:p>
            <a:pPr>
              <a:lnSpc>
                <a:spcPct val="107000"/>
              </a:lnSpc>
              <a:tabLst>
                <a:tab pos="2094230" algn="l"/>
              </a:tabLst>
            </a:pPr>
            <a:r>
              <a:rPr lang="vi-VN" dirty="0">
                <a:solidFill>
                  <a:srgbClr val="2D343A"/>
                </a:solidFill>
                <a:effectLst/>
                <a:latin typeface="Arial" panose="020B0604020202020204" pitchFamily="34" charset="0"/>
                <a:ea typeface="Arial" panose="020B0604020202020204" pitchFamily="34" charset="0"/>
                <a:cs typeface="Arial" panose="020B0604020202020204" pitchFamily="34" charset="0"/>
              </a:rPr>
              <a:t>Sợi th</a:t>
            </a:r>
            <a:r>
              <a:rPr lang="en-US" dirty="0" err="1">
                <a:solidFill>
                  <a:srgbClr val="2D343A"/>
                </a:solidFill>
                <a:latin typeface="Arial" panose="020B0604020202020204" pitchFamily="34" charset="0"/>
                <a:ea typeface="Arial" panose="020B0604020202020204" pitchFamily="34" charset="0"/>
                <a:cs typeface="Arial" panose="020B0604020202020204" pitchFamily="34" charset="0"/>
              </a:rPr>
              <a:t>ủy</a:t>
            </a:r>
            <a:r>
              <a:rPr lang="vi-VN" dirty="0">
                <a:solidFill>
                  <a:srgbClr val="2D343A"/>
                </a:solidFill>
                <a:effectLst/>
                <a:latin typeface="Arial" panose="020B0604020202020204" pitchFamily="34" charset="0"/>
                <a:ea typeface="Arial" panose="020B0604020202020204" pitchFamily="34" charset="0"/>
                <a:cs typeface="Arial" panose="020B0604020202020204" pitchFamily="34" charset="0"/>
              </a:rPr>
              <a:t> tin</a:t>
            </a:r>
            <a:r>
              <a:rPr lang="en-US" dirty="0">
                <a:solidFill>
                  <a:srgbClr val="2D343A"/>
                </a:solidFill>
                <a:effectLst/>
                <a:latin typeface="Arial" panose="020B0604020202020204" pitchFamily="34" charset="0"/>
                <a:ea typeface="Arial" panose="020B0604020202020204" pitchFamily="34" charset="0"/>
                <a:cs typeface="Arial" panose="020B0604020202020204" pitchFamily="34" charset="0"/>
              </a:rPr>
              <a:t>h</a:t>
            </a:r>
            <a:endParaRPr lang="en-US" dirty="0">
              <a:solidFill>
                <a:srgbClr val="2B2928"/>
              </a:solidFill>
              <a:effectLst/>
              <a:latin typeface="Arial" panose="020B0604020202020204" pitchFamily="34" charset="0"/>
              <a:ea typeface="Arial" panose="020B0604020202020204" pitchFamily="34" charset="0"/>
              <a:cs typeface="Arial" panose="020B0604020202020204" pitchFamily="34" charset="0"/>
            </a:endParaRPr>
          </a:p>
        </p:txBody>
      </p:sp>
      <p:sp>
        <p:nvSpPr>
          <p:cNvPr id="44" name="Shape 1861">
            <a:extLst>
              <a:ext uri="{FF2B5EF4-FFF2-40B4-BE49-F238E27FC236}">
                <a16:creationId xmlns:a16="http://schemas.microsoft.com/office/drawing/2014/main" id="{ACC31559-C15C-8648-F321-538CC628FEE1}"/>
              </a:ext>
            </a:extLst>
          </p:cNvPr>
          <p:cNvSpPr txBox="1"/>
          <p:nvPr/>
        </p:nvSpPr>
        <p:spPr>
          <a:xfrm>
            <a:off x="3118708" y="3601484"/>
            <a:ext cx="940088" cy="246161"/>
          </a:xfrm>
          <a:prstGeom prst="rect">
            <a:avLst/>
          </a:prstGeom>
        </p:spPr>
        <p:style>
          <a:lnRef idx="2">
            <a:schemeClr val="accent6"/>
          </a:lnRef>
          <a:fillRef idx="1">
            <a:schemeClr val="lt1"/>
          </a:fillRef>
          <a:effectRef idx="0">
            <a:schemeClr val="accent6"/>
          </a:effectRef>
          <a:fontRef idx="minor">
            <a:schemeClr val="dk1"/>
          </a:fontRef>
        </p:style>
        <p:txBody>
          <a:bodyPr lIns="0" tIns="0" rIns="0" bIns="0"/>
          <a:lstStyle/>
          <a:p>
            <a:pPr algn="ctr">
              <a:lnSpc>
                <a:spcPct val="107000"/>
              </a:lnSpc>
              <a:tabLst>
                <a:tab pos="2094230" algn="l"/>
              </a:tabLst>
            </a:pPr>
            <a:r>
              <a:rPr lang="en-US" sz="1600" dirty="0">
                <a:solidFill>
                  <a:srgbClr val="2D343A"/>
                </a:solidFill>
                <a:effectLst/>
                <a:latin typeface="Arial" panose="020B0604020202020204" pitchFamily="34" charset="0"/>
                <a:ea typeface="Arial" panose="020B0604020202020204" pitchFamily="34" charset="0"/>
                <a:cs typeface="Arial" panose="020B0604020202020204" pitchFamily="34" charset="0"/>
              </a:rPr>
              <a:t>V</a:t>
            </a:r>
            <a:r>
              <a:rPr lang="vi-VN" sz="1600" dirty="0">
                <a:solidFill>
                  <a:srgbClr val="2D343A"/>
                </a:solidFill>
                <a:effectLst/>
                <a:latin typeface="Arial" panose="020B0604020202020204" pitchFamily="34" charset="0"/>
                <a:ea typeface="Arial" panose="020B0604020202020204" pitchFamily="34" charset="0"/>
                <a:cs typeface="Arial" panose="020B0604020202020204" pitchFamily="34" charset="0"/>
              </a:rPr>
              <a:t>ỏ ca nô</a:t>
            </a:r>
            <a:endParaRPr lang="en-US" sz="1600" dirty="0">
              <a:solidFill>
                <a:srgbClr val="2B2928"/>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AB8AB422-DB1F-402D-4CED-DD360E9B027F}"/>
              </a:ext>
            </a:extLst>
          </p:cNvPr>
          <p:cNvPicPr>
            <a:picLocks noChangeAspect="1"/>
          </p:cNvPicPr>
          <p:nvPr/>
        </p:nvPicPr>
        <p:blipFill>
          <a:blip r:embed="rId4"/>
          <a:stretch>
            <a:fillRect/>
          </a:stretch>
        </p:blipFill>
        <p:spPr>
          <a:xfrm>
            <a:off x="904444" y="3840037"/>
            <a:ext cx="1562834" cy="969375"/>
          </a:xfrm>
          <a:prstGeom prst="rect">
            <a:avLst/>
          </a:prstGeom>
        </p:spPr>
      </p:pic>
      <p:sp>
        <p:nvSpPr>
          <p:cNvPr id="47" name="Shape 1861">
            <a:extLst>
              <a:ext uri="{FF2B5EF4-FFF2-40B4-BE49-F238E27FC236}">
                <a16:creationId xmlns:a16="http://schemas.microsoft.com/office/drawing/2014/main" id="{B9AB0717-8772-BB15-BD40-EA0B6FDB83F0}"/>
              </a:ext>
            </a:extLst>
          </p:cNvPr>
          <p:cNvSpPr txBox="1"/>
          <p:nvPr/>
        </p:nvSpPr>
        <p:spPr>
          <a:xfrm>
            <a:off x="1453009" y="4597358"/>
            <a:ext cx="1016396" cy="212054"/>
          </a:xfrm>
          <a:prstGeom prst="rect">
            <a:avLst/>
          </a:prstGeom>
        </p:spPr>
        <p:style>
          <a:lnRef idx="2">
            <a:schemeClr val="accent6"/>
          </a:lnRef>
          <a:fillRef idx="1">
            <a:schemeClr val="lt1"/>
          </a:fillRef>
          <a:effectRef idx="0">
            <a:schemeClr val="accent6"/>
          </a:effectRef>
          <a:fontRef idx="minor">
            <a:schemeClr val="dk1"/>
          </a:fontRef>
        </p:style>
        <p:txBody>
          <a:bodyPr lIns="0" tIns="0" rIns="0" bIns="0"/>
          <a:lstStyle/>
          <a:p>
            <a:pPr>
              <a:lnSpc>
                <a:spcPct val="107000"/>
              </a:lnSpc>
              <a:tabLst>
                <a:tab pos="2094230" algn="l"/>
              </a:tabLst>
            </a:pPr>
            <a:r>
              <a:rPr lang="vi-VN" dirty="0">
                <a:solidFill>
                  <a:srgbClr val="2D343A"/>
                </a:solidFill>
                <a:effectLst/>
                <a:latin typeface="Arial" panose="020B0604020202020204" pitchFamily="34" charset="0"/>
                <a:ea typeface="Arial" panose="020B0604020202020204" pitchFamily="34" charset="0"/>
                <a:cs typeface="Arial" panose="020B0604020202020204" pitchFamily="34" charset="0"/>
              </a:rPr>
              <a:t>Sợi </a:t>
            </a:r>
            <a:r>
              <a:rPr lang="en-US" dirty="0">
                <a:solidFill>
                  <a:srgbClr val="2D343A"/>
                </a:solidFill>
                <a:effectLst/>
                <a:latin typeface="Arial" panose="020B0604020202020204" pitchFamily="34" charset="0"/>
                <a:ea typeface="Arial" panose="020B0604020202020204" pitchFamily="34" charset="0"/>
                <a:cs typeface="Arial" panose="020B0604020202020204" pitchFamily="34" charset="0"/>
              </a:rPr>
              <a:t>carbon</a:t>
            </a:r>
            <a:endParaRPr lang="en-US" dirty="0">
              <a:solidFill>
                <a:srgbClr val="2B2928"/>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8FE244F8-75A0-4E87-0AEF-DA7472742F1B}"/>
              </a:ext>
            </a:extLst>
          </p:cNvPr>
          <p:cNvPicPr>
            <a:picLocks noChangeAspect="1"/>
          </p:cNvPicPr>
          <p:nvPr/>
        </p:nvPicPr>
        <p:blipFill>
          <a:blip r:embed="rId5"/>
          <a:stretch>
            <a:fillRect/>
          </a:stretch>
        </p:blipFill>
        <p:spPr>
          <a:xfrm>
            <a:off x="5210644" y="3222404"/>
            <a:ext cx="2724150" cy="1676400"/>
          </a:xfrm>
          <a:prstGeom prst="rect">
            <a:avLst/>
          </a:prstGeom>
        </p:spPr>
      </p:pic>
      <p:pic>
        <p:nvPicPr>
          <p:cNvPr id="51" name="Picture 50">
            <a:extLst>
              <a:ext uri="{FF2B5EF4-FFF2-40B4-BE49-F238E27FC236}">
                <a16:creationId xmlns:a16="http://schemas.microsoft.com/office/drawing/2014/main" id="{12C0BD61-0B53-A5A0-84D5-D79B16DDCC98}"/>
              </a:ext>
            </a:extLst>
          </p:cNvPr>
          <p:cNvPicPr>
            <a:picLocks noChangeAspect="1"/>
          </p:cNvPicPr>
          <p:nvPr/>
        </p:nvPicPr>
        <p:blipFill>
          <a:blip r:embed="rId6"/>
          <a:stretch>
            <a:fillRect/>
          </a:stretch>
        </p:blipFill>
        <p:spPr>
          <a:xfrm>
            <a:off x="2473703" y="3840038"/>
            <a:ext cx="1578668" cy="987852"/>
          </a:xfrm>
          <a:prstGeom prst="rect">
            <a:avLst/>
          </a:prstGeom>
        </p:spPr>
      </p:pic>
      <p:sp>
        <p:nvSpPr>
          <p:cNvPr id="52" name="Shape 1861">
            <a:extLst>
              <a:ext uri="{FF2B5EF4-FFF2-40B4-BE49-F238E27FC236}">
                <a16:creationId xmlns:a16="http://schemas.microsoft.com/office/drawing/2014/main" id="{57873D7F-9003-7371-A555-204CAD54C95F}"/>
              </a:ext>
            </a:extLst>
          </p:cNvPr>
          <p:cNvSpPr txBox="1"/>
          <p:nvPr/>
        </p:nvSpPr>
        <p:spPr>
          <a:xfrm>
            <a:off x="3115496" y="4599629"/>
            <a:ext cx="940088" cy="246161"/>
          </a:xfrm>
          <a:prstGeom prst="rect">
            <a:avLst/>
          </a:prstGeom>
        </p:spPr>
        <p:style>
          <a:lnRef idx="2">
            <a:schemeClr val="accent6"/>
          </a:lnRef>
          <a:fillRef idx="1">
            <a:schemeClr val="lt1"/>
          </a:fillRef>
          <a:effectRef idx="0">
            <a:schemeClr val="accent6"/>
          </a:effectRef>
          <a:fontRef idx="minor">
            <a:schemeClr val="dk1"/>
          </a:fontRef>
        </p:style>
        <p:txBody>
          <a:bodyPr lIns="0" tIns="0" rIns="0" bIns="0"/>
          <a:lstStyle/>
          <a:p>
            <a:pPr algn="ctr">
              <a:lnSpc>
                <a:spcPct val="107000"/>
              </a:lnSpc>
              <a:tabLst>
                <a:tab pos="2094230" algn="l"/>
              </a:tabLst>
            </a:pPr>
            <a:r>
              <a:rPr lang="en-US" sz="1600" dirty="0" err="1">
                <a:solidFill>
                  <a:srgbClr val="2D343A"/>
                </a:solidFill>
                <a:effectLst/>
                <a:latin typeface="Arial" panose="020B0604020202020204" pitchFamily="34" charset="0"/>
                <a:ea typeface="Arial" panose="020B0604020202020204" pitchFamily="34" charset="0"/>
                <a:cs typeface="Arial" panose="020B0604020202020204" pitchFamily="34" charset="0"/>
              </a:rPr>
              <a:t>Bê</a:t>
            </a:r>
            <a:r>
              <a:rPr lang="en-US" sz="1600" dirty="0">
                <a:solidFill>
                  <a:srgbClr val="2D343A"/>
                </a:solidFill>
                <a:effectLst/>
                <a:latin typeface="Arial" panose="020B0604020202020204" pitchFamily="34" charset="0"/>
                <a:ea typeface="Arial" panose="020B0604020202020204" pitchFamily="34" charset="0"/>
                <a:cs typeface="Arial" panose="020B0604020202020204" pitchFamily="34" charset="0"/>
              </a:rPr>
              <a:t> </a:t>
            </a:r>
            <a:r>
              <a:rPr lang="en-US" sz="1600" dirty="0" err="1">
                <a:solidFill>
                  <a:srgbClr val="2D343A"/>
                </a:solidFill>
                <a:effectLst/>
                <a:latin typeface="Arial" panose="020B0604020202020204" pitchFamily="34" charset="0"/>
                <a:ea typeface="Arial" panose="020B0604020202020204" pitchFamily="34" charset="0"/>
                <a:cs typeface="Arial" panose="020B0604020202020204" pitchFamily="34" charset="0"/>
              </a:rPr>
              <a:t>tông</a:t>
            </a:r>
            <a:endParaRPr lang="en-US" sz="1600" dirty="0">
              <a:solidFill>
                <a:srgbClr val="2B2928"/>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017100B-AF5C-7CC1-6B59-CAD6D775482C}"/>
              </a:ext>
            </a:extLst>
          </p:cNvPr>
          <p:cNvGrpSpPr/>
          <p:nvPr/>
        </p:nvGrpSpPr>
        <p:grpSpPr>
          <a:xfrm>
            <a:off x="167742" y="91303"/>
            <a:ext cx="2447014" cy="534990"/>
            <a:chOff x="183018" y="68144"/>
            <a:chExt cx="1691560" cy="369825"/>
          </a:xfrm>
        </p:grpSpPr>
        <p:sp>
          <p:nvSpPr>
            <p:cNvPr id="12" name="Google Shape;3441;p47">
              <a:extLst>
                <a:ext uri="{FF2B5EF4-FFF2-40B4-BE49-F238E27FC236}">
                  <a16:creationId xmlns:a16="http://schemas.microsoft.com/office/drawing/2014/main" id="{377ACDFC-E48A-E4DD-A401-8F63AA58C4E6}"/>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13" name="Group 12">
              <a:extLst>
                <a:ext uri="{FF2B5EF4-FFF2-40B4-BE49-F238E27FC236}">
                  <a16:creationId xmlns:a16="http://schemas.microsoft.com/office/drawing/2014/main" id="{85DADE89-3061-CBE8-A6C4-F207E97F276A}"/>
                </a:ext>
              </a:extLst>
            </p:cNvPr>
            <p:cNvGrpSpPr/>
            <p:nvPr/>
          </p:nvGrpSpPr>
          <p:grpSpPr>
            <a:xfrm>
              <a:off x="183018" y="83356"/>
              <a:ext cx="516924" cy="354613"/>
              <a:chOff x="1358107" y="848388"/>
              <a:chExt cx="2194439" cy="1505401"/>
            </a:xfrm>
          </p:grpSpPr>
          <p:sp>
            <p:nvSpPr>
              <p:cNvPr id="14" name="Google Shape;3481;p50">
                <a:extLst>
                  <a:ext uri="{FF2B5EF4-FFF2-40B4-BE49-F238E27FC236}">
                    <a16:creationId xmlns:a16="http://schemas.microsoft.com/office/drawing/2014/main" id="{7279C241-FC5C-568A-DA3B-55090AD1057F}"/>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15" name="Google Shape;3483;p50">
                <a:extLst>
                  <a:ext uri="{FF2B5EF4-FFF2-40B4-BE49-F238E27FC236}">
                    <a16:creationId xmlns:a16="http://schemas.microsoft.com/office/drawing/2014/main" id="{B6BF1CFF-05E9-0C90-62EB-C848D124E3AB}"/>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Tree>
    <p:extLst>
      <p:ext uri="{BB962C8B-B14F-4D97-AF65-F5344CB8AC3E}">
        <p14:creationId xmlns:p14="http://schemas.microsoft.com/office/powerpoint/2010/main" val="5794901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750"/>
                                        <p:tgtEl>
                                          <p:spTgt spid="24"/>
                                        </p:tgtEl>
                                      </p:cBhvr>
                                    </p:animEffect>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75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par>
                                <p:cTn id="35" presetID="16" presetClass="entr" presetSubtype="21"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arn(inVertical)">
                                      <p:cBhvr>
                                        <p:cTn id="40" dur="500"/>
                                        <p:tgtEl>
                                          <p:spTgt spid="4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Vertical)">
                                      <p:cBhvr>
                                        <p:cTn id="49" dur="500"/>
                                        <p:tgtEl>
                                          <p:spTgt spid="4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par>
                                <p:cTn id="53" presetID="16" presetClass="entr" presetSubtype="21"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barn(inVertical)">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75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arn(inVertic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barn(inVertical)">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4" grpId="0"/>
      <p:bldP spid="38" grpId="0"/>
      <p:bldP spid="40" grpId="0"/>
      <p:bldP spid="43" grpId="0" animBg="1"/>
      <p:bldP spid="44" grpId="0" animBg="1"/>
      <p:bldP spid="47"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2877879" y="1083061"/>
            <a:ext cx="6117264" cy="3108543"/>
          </a:xfrm>
          <a:prstGeom prst="rect">
            <a:avLst/>
          </a:prstGeom>
        </p:spPr>
        <p:txBody>
          <a:bodyPr wrap="square">
            <a:spAutoFit/>
          </a:bodyPr>
          <a:lstStyle/>
          <a:p>
            <a:pPr algn="ctr"/>
            <a:r>
              <a:rPr lang="vi-VN" sz="2800" dirty="0">
                <a:latin typeface="Arial" panose="020B0604020202020204" pitchFamily="34" charset="0"/>
                <a:ea typeface="Courier New" panose="02070309020205020404" pitchFamily="49" charset="0"/>
                <a:cs typeface="Arial" panose="020B0604020202020204" pitchFamily="34" charset="0"/>
              </a:rPr>
              <a:t>Tinh bột có công thức chung (C</a:t>
            </a:r>
            <a:r>
              <a:rPr lang="vi-VN" sz="2800" baseline="-25000" dirty="0">
                <a:latin typeface="Arial" panose="020B0604020202020204" pitchFamily="34" charset="0"/>
                <a:ea typeface="Courier New" panose="02070309020205020404" pitchFamily="49" charset="0"/>
                <a:cs typeface="Arial" panose="020B0604020202020204" pitchFamily="34" charset="0"/>
              </a:rPr>
              <a:t>6</a:t>
            </a:r>
            <a:r>
              <a:rPr lang="vi-VN" sz="2800" dirty="0">
                <a:latin typeface="Arial" panose="020B0604020202020204" pitchFamily="34" charset="0"/>
                <a:ea typeface="Courier New" panose="02070309020205020404" pitchFamily="49" charset="0"/>
                <a:cs typeface="Arial" panose="020B0604020202020204" pitchFamily="34" charset="0"/>
              </a:rPr>
              <a:t>H</a:t>
            </a:r>
            <a:r>
              <a:rPr lang="vi-VN" sz="2800" baseline="-25000" dirty="0">
                <a:latin typeface="Arial" panose="020B0604020202020204" pitchFamily="34" charset="0"/>
                <a:ea typeface="Courier New" panose="02070309020205020404" pitchFamily="49" charset="0"/>
                <a:cs typeface="Arial" panose="020B0604020202020204" pitchFamily="34" charset="0"/>
              </a:rPr>
              <a:t>10</a:t>
            </a:r>
            <a:r>
              <a:rPr lang="vi-VN" sz="2800" dirty="0">
                <a:latin typeface="Arial" panose="020B0604020202020204" pitchFamily="34" charset="0"/>
                <a:ea typeface="Courier New" panose="02070309020205020404" pitchFamily="49" charset="0"/>
                <a:cs typeface="Arial" panose="020B0604020202020204" pitchFamily="34" charset="0"/>
              </a:rPr>
              <a:t>O</a:t>
            </a:r>
            <a:r>
              <a:rPr lang="vi-VN" sz="2800" baseline="-25000" dirty="0">
                <a:latin typeface="Arial" panose="020B0604020202020204" pitchFamily="34" charset="0"/>
                <a:ea typeface="Courier New" panose="02070309020205020404" pitchFamily="49" charset="0"/>
                <a:cs typeface="Arial" panose="020B0604020202020204" pitchFamily="34" charset="0"/>
              </a:rPr>
              <a:t>5</a:t>
            </a:r>
            <a:r>
              <a:rPr lang="vi-VN" sz="2800" dirty="0">
                <a:latin typeface="Arial" panose="020B0604020202020204" pitchFamily="34" charset="0"/>
                <a:ea typeface="Courier New" panose="02070309020205020404" pitchFamily="49" charset="0"/>
                <a:cs typeface="Arial" panose="020B0604020202020204" pitchFamily="34" charset="0"/>
              </a:rPr>
              <a:t>)n, tinh bột được tạo thành do hàng nghiên đơn vị glucose kết hợp với nhau tạo nên. Các đơn vị glucose (C</a:t>
            </a:r>
            <a:r>
              <a:rPr lang="vi-VN" sz="2800" baseline="-25000" dirty="0">
                <a:latin typeface="Arial" panose="020B0604020202020204" pitchFamily="34" charset="0"/>
                <a:ea typeface="Courier New" panose="02070309020205020404" pitchFamily="49" charset="0"/>
                <a:cs typeface="Arial" panose="020B0604020202020204" pitchFamily="34" charset="0"/>
              </a:rPr>
              <a:t>6</a:t>
            </a:r>
            <a:r>
              <a:rPr lang="vi-VN" sz="2800" dirty="0">
                <a:latin typeface="Arial" panose="020B0604020202020204" pitchFamily="34" charset="0"/>
                <a:ea typeface="Courier New" panose="02070309020205020404" pitchFamily="49" charset="0"/>
                <a:cs typeface="Arial" panose="020B0604020202020204" pitchFamily="34" charset="0"/>
              </a:rPr>
              <a:t>H</a:t>
            </a:r>
            <a:r>
              <a:rPr lang="vi-VN" sz="2800" baseline="-25000" dirty="0">
                <a:latin typeface="Arial" panose="020B0604020202020204" pitchFamily="34" charset="0"/>
                <a:ea typeface="Courier New" panose="02070309020205020404" pitchFamily="49" charset="0"/>
                <a:cs typeface="Arial" panose="020B0604020202020204" pitchFamily="34" charset="0"/>
              </a:rPr>
              <a:t>10</a:t>
            </a:r>
            <a:r>
              <a:rPr lang="vi-VN" sz="2800" dirty="0">
                <a:latin typeface="Arial" panose="020B0604020202020204" pitchFamily="34" charset="0"/>
                <a:ea typeface="Courier New" panose="02070309020205020404" pitchFamily="49" charset="0"/>
                <a:cs typeface="Arial" panose="020B0604020202020204" pitchFamily="34" charset="0"/>
              </a:rPr>
              <a:t>O</a:t>
            </a:r>
            <a:r>
              <a:rPr lang="vi-VN" sz="2800" baseline="-25000" dirty="0">
                <a:latin typeface="Arial" panose="020B0604020202020204" pitchFamily="34" charset="0"/>
                <a:ea typeface="Courier New" panose="02070309020205020404" pitchFamily="49" charset="0"/>
                <a:cs typeface="Arial" panose="020B0604020202020204" pitchFamily="34" charset="0"/>
              </a:rPr>
              <a:t>5</a:t>
            </a:r>
            <a:r>
              <a:rPr lang="vi-VN" sz="2800" dirty="0">
                <a:latin typeface="Arial" panose="020B0604020202020204" pitchFamily="34" charset="0"/>
                <a:ea typeface="Courier New" panose="02070309020205020404" pitchFamily="49" charset="0"/>
                <a:cs typeface="Arial" panose="020B0604020202020204" pitchFamily="34" charset="0"/>
              </a:rPr>
              <a:t>) được gọi là mắt xích. Em có nhận xét gì về khối lượng phân tử của tinh bột?</a:t>
            </a:r>
            <a:r>
              <a:rPr lang="en-US" sz="2800" dirty="0">
                <a:latin typeface="Arial" panose="020B0604020202020204" pitchFamily="34" charset="0"/>
                <a:ea typeface="Courier New" panose="02070309020205020404" pitchFamily="49"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261382" y="1213011"/>
            <a:ext cx="2848641" cy="2848641"/>
          </a:xfrm>
          <a:prstGeom prst="rect">
            <a:avLst/>
          </a:prstGeom>
        </p:spPr>
      </p:pic>
    </p:spTree>
    <p:extLst>
      <p:ext uri="{BB962C8B-B14F-4D97-AF65-F5344CB8AC3E}">
        <p14:creationId xmlns:p14="http://schemas.microsoft.com/office/powerpoint/2010/main" val="28596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6D9E8E0A-7C4F-206A-B42E-E567BA8FFA37}"/>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B74DE274-4FB7-67D1-4E1A-236EA3992B65}"/>
              </a:ext>
            </a:extLst>
          </p:cNvPr>
          <p:cNvSpPr/>
          <p:nvPr/>
        </p:nvSpPr>
        <p:spPr>
          <a:xfrm>
            <a:off x="4748561" y="897783"/>
            <a:ext cx="3689195" cy="3539430"/>
          </a:xfrm>
          <a:prstGeom prst="rect">
            <a:avLst/>
          </a:prstGeom>
        </p:spPr>
        <p:txBody>
          <a:bodyPr wrap="square">
            <a:spAutoFit/>
          </a:bodyPr>
          <a:lstStyle/>
          <a:p>
            <a:pPr lvl="0" algn="ctr">
              <a:defRPr/>
            </a:pPr>
            <a:r>
              <a:rPr lang="vi-VN" sz="3200" dirty="0">
                <a:latin typeface="Arial" panose="020B0604020202020204" pitchFamily="34" charset="0"/>
                <a:ea typeface="Courier New" panose="02070309020205020404" pitchFamily="49" charset="0"/>
                <a:cs typeface="Arial" panose="020B0604020202020204" pitchFamily="34" charset="0"/>
              </a:rPr>
              <a:t>Vật liệu composite có đặc điểm gì về thành phần? Vì sao vật liệu composite ngày càng được sử dụng rộng rãi?</a:t>
            </a:r>
            <a:r>
              <a:rPr lang="en-US" sz="3200" dirty="0">
                <a:latin typeface="Arial" panose="020B0604020202020204" pitchFamily="34" charset="0"/>
                <a:ea typeface="Courier New" panose="02070309020205020404" pitchFamily="49" charset="0"/>
                <a:cs typeface="Arial" panose="020B0604020202020204" pitchFamily="34" charset="0"/>
              </a:rPr>
              <a:t> </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54672E0C-9367-9A92-30E7-2BDE01EACFE4}"/>
              </a:ext>
            </a:extLst>
          </p:cNvPr>
          <p:cNvPicPr>
            <a:picLocks noChangeAspect="1"/>
          </p:cNvPicPr>
          <p:nvPr/>
        </p:nvPicPr>
        <p:blipFill>
          <a:blip r:embed="rId2"/>
          <a:stretch>
            <a:fillRect/>
          </a:stretch>
        </p:blipFill>
        <p:spPr>
          <a:xfrm>
            <a:off x="190499" y="419099"/>
            <a:ext cx="4305301" cy="4305301"/>
          </a:xfrm>
          <a:prstGeom prst="rect">
            <a:avLst/>
          </a:prstGeom>
        </p:spPr>
      </p:pic>
    </p:spTree>
    <p:extLst>
      <p:ext uri="{BB962C8B-B14F-4D97-AF65-F5344CB8AC3E}">
        <p14:creationId xmlns:p14="http://schemas.microsoft.com/office/powerpoint/2010/main" val="391889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D04CC05-CEB5-5D7C-3EF4-067189D7E4E9}"/>
              </a:ext>
            </a:extLst>
          </p:cNvPr>
          <p:cNvSpPr txBox="1"/>
          <p:nvPr/>
        </p:nvSpPr>
        <p:spPr>
          <a:xfrm>
            <a:off x="856505" y="1142860"/>
            <a:ext cx="3688156" cy="1124090"/>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r>
              <a:rPr lang="vi-VN" sz="2000" dirty="0"/>
              <a:t>Các vật liệu composite thường rất bền và có nhiều tính chất ưu việt như nhẹ, tuổi thọ cao</a:t>
            </a:r>
            <a:endParaRPr lang="en-US" sz="2000" dirty="0"/>
          </a:p>
        </p:txBody>
      </p:sp>
      <p:grpSp>
        <p:nvGrpSpPr>
          <p:cNvPr id="3" name="Group 2">
            <a:extLst>
              <a:ext uri="{FF2B5EF4-FFF2-40B4-BE49-F238E27FC236}">
                <a16:creationId xmlns:a16="http://schemas.microsoft.com/office/drawing/2014/main" id="{E517C503-7B72-7A84-A466-D4194F0EBDCA}"/>
              </a:ext>
            </a:extLst>
          </p:cNvPr>
          <p:cNvGrpSpPr/>
          <p:nvPr/>
        </p:nvGrpSpPr>
        <p:grpSpPr>
          <a:xfrm>
            <a:off x="251581" y="276412"/>
            <a:ext cx="2447014" cy="534990"/>
            <a:chOff x="183018" y="68144"/>
            <a:chExt cx="1691560" cy="369825"/>
          </a:xfrm>
        </p:grpSpPr>
        <p:sp>
          <p:nvSpPr>
            <p:cNvPr id="6" name="Google Shape;3441;p47">
              <a:extLst>
                <a:ext uri="{FF2B5EF4-FFF2-40B4-BE49-F238E27FC236}">
                  <a16:creationId xmlns:a16="http://schemas.microsoft.com/office/drawing/2014/main" id="{1D37FF11-92F6-B742-CECD-E39558D5EAD9}"/>
                </a:ext>
              </a:extLst>
            </p:cNvPr>
            <p:cNvSpPr txBox="1">
              <a:spLocks/>
            </p:cNvSpPr>
            <p:nvPr/>
          </p:nvSpPr>
          <p:spPr>
            <a:xfrm>
              <a:off x="600100" y="68144"/>
              <a:ext cx="1274478"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4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Composite</a:t>
              </a:r>
            </a:p>
          </p:txBody>
        </p:sp>
        <p:grpSp>
          <p:nvGrpSpPr>
            <p:cNvPr id="7" name="Group 6">
              <a:extLst>
                <a:ext uri="{FF2B5EF4-FFF2-40B4-BE49-F238E27FC236}">
                  <a16:creationId xmlns:a16="http://schemas.microsoft.com/office/drawing/2014/main" id="{F428634E-BBF5-DE6D-765C-938617649065}"/>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80B838C8-7874-C30E-EE8D-1B2D20840B7B}"/>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9" name="Google Shape;3483;p50">
                <a:extLst>
                  <a:ext uri="{FF2B5EF4-FFF2-40B4-BE49-F238E27FC236}">
                    <a16:creationId xmlns:a16="http://schemas.microsoft.com/office/drawing/2014/main" id="{D582A83C-D56F-A8A8-8815-1F58C5A8F6A4}"/>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IV.4</a:t>
                </a:r>
              </a:p>
            </p:txBody>
          </p:sp>
        </p:grpSp>
      </p:grpSp>
      <p:sp>
        <p:nvSpPr>
          <p:cNvPr id="11" name="Frame 10">
            <a:extLst>
              <a:ext uri="{FF2B5EF4-FFF2-40B4-BE49-F238E27FC236}">
                <a16:creationId xmlns:a16="http://schemas.microsoft.com/office/drawing/2014/main" id="{458BF533-1F09-7ED1-90C6-2FECBDEC4673}"/>
              </a:ext>
            </a:extLst>
          </p:cNvPr>
          <p:cNvSpPr/>
          <p:nvPr/>
        </p:nvSpPr>
        <p:spPr>
          <a:xfrm>
            <a:off x="0" y="0"/>
            <a:ext cx="9144000" cy="5143500"/>
          </a:xfrm>
          <a:prstGeom prst="frame">
            <a:avLst>
              <a:gd name="adj1" fmla="val 4086"/>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5362" name="Picture 2" descr="Layers ">
            <a:extLst>
              <a:ext uri="{FF2B5EF4-FFF2-40B4-BE49-F238E27FC236}">
                <a16:creationId xmlns:a16="http://schemas.microsoft.com/office/drawing/2014/main" id="{2917280F-82D0-96DD-EFAE-3E9829893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69" y="1179698"/>
            <a:ext cx="425667" cy="42566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FE63627-81B1-223B-3B1B-33D2C20F0926}"/>
              </a:ext>
            </a:extLst>
          </p:cNvPr>
          <p:cNvGrpSpPr/>
          <p:nvPr/>
        </p:nvGrpSpPr>
        <p:grpSpPr>
          <a:xfrm>
            <a:off x="4502640" y="1200999"/>
            <a:ext cx="4115987" cy="3309318"/>
            <a:chOff x="4731407" y="1393074"/>
            <a:chExt cx="4115987" cy="3309318"/>
          </a:xfrm>
        </p:grpSpPr>
        <p:pic>
          <p:nvPicPr>
            <p:cNvPr id="2" name="Picture 1" descr="Quy trình sản xuất gỗ nhựa composite diễn ra như thế nào?">
              <a:extLst>
                <a:ext uri="{FF2B5EF4-FFF2-40B4-BE49-F238E27FC236}">
                  <a16:creationId xmlns:a16="http://schemas.microsoft.com/office/drawing/2014/main" id="{59014122-BDDF-D300-7546-B3E0CADD82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1407" y="1393074"/>
              <a:ext cx="4115987" cy="2529617"/>
            </a:xfrm>
            <a:prstGeom prst="rect">
              <a:avLst/>
            </a:prstGeom>
            <a:noFill/>
            <a:ln>
              <a:noFill/>
            </a:ln>
          </p:spPr>
        </p:pic>
        <p:sp>
          <p:nvSpPr>
            <p:cNvPr id="10" name="TextBox 9">
              <a:extLst>
                <a:ext uri="{FF2B5EF4-FFF2-40B4-BE49-F238E27FC236}">
                  <a16:creationId xmlns:a16="http://schemas.microsoft.com/office/drawing/2014/main" id="{DB716509-D888-EE4A-B5B9-1DB24DE6176E}"/>
                </a:ext>
              </a:extLst>
            </p:cNvPr>
            <p:cNvSpPr txBox="1"/>
            <p:nvPr/>
          </p:nvSpPr>
          <p:spPr>
            <a:xfrm>
              <a:off x="5027507" y="3922691"/>
              <a:ext cx="3523785" cy="779701"/>
            </a:xfrm>
            <a:prstGeom prst="rect">
              <a:avLst/>
            </a:prstGeom>
            <a:noFill/>
          </p:spPr>
          <p:txBody>
            <a:bodyPr wrap="square">
              <a:spAutoFit/>
            </a:bodyPr>
            <a:lstStyle>
              <a:defPPr marR="0" lvl="0" algn="l" rtl="0">
                <a:lnSpc>
                  <a:spcPct val="100000"/>
                </a:lnSpc>
                <a:spcBef>
                  <a:spcPts val="0"/>
                </a:spcBef>
                <a:spcAft>
                  <a:spcPts val="0"/>
                </a:spcAft>
              </a:defPPr>
              <a:lvl1pPr>
                <a:lnSpc>
                  <a:spcPct val="115000"/>
                </a:lnSpc>
                <a:spcAft>
                  <a:spcPts val="300"/>
                </a:spcAft>
                <a:defRPr sz="2400">
                  <a:solidFill>
                    <a:srgbClr val="2B2928"/>
                  </a:solidFill>
                  <a:effectLst/>
                  <a:latin typeface="Arial" panose="020B0604020202020204" pitchFamily="34" charset="0"/>
                  <a:ea typeface="Times New Roman" panose="02020603050405020304" pitchFamily="18" charset="0"/>
                </a:defRPr>
              </a:lvl1pPr>
            </a:lstStyle>
            <a:p>
              <a:pPr algn="ctr"/>
              <a:r>
                <a:rPr lang="en-US" sz="2000" dirty="0" err="1">
                  <a:latin typeface="Fira Sans Condensed Medium" panose="020B0603050000020004" pitchFamily="34" charset="0"/>
                </a:rPr>
                <a:t>Gỗ</a:t>
              </a:r>
              <a:r>
                <a:rPr lang="en-US" sz="2000" dirty="0">
                  <a:latin typeface="Fira Sans Condensed Medium" panose="020B0603050000020004" pitchFamily="34" charset="0"/>
                </a:rPr>
                <a:t> </a:t>
              </a:r>
              <a:r>
                <a:rPr lang="en-US" sz="2000" dirty="0" err="1">
                  <a:latin typeface="Fira Sans Condensed Medium" panose="020B0603050000020004" pitchFamily="34" charset="0"/>
                </a:rPr>
                <a:t>nhựa</a:t>
              </a:r>
              <a:r>
                <a:rPr lang="en-US" sz="2000" dirty="0">
                  <a:latin typeface="Fira Sans Condensed Medium" panose="020B0603050000020004" pitchFamily="34" charset="0"/>
                </a:rPr>
                <a:t> composite </a:t>
              </a:r>
              <a:r>
                <a:rPr lang="en-US" sz="2000" dirty="0" err="1">
                  <a:latin typeface="Fira Sans Condensed Medium" panose="020B0603050000020004" pitchFamily="34" charset="0"/>
                </a:rPr>
                <a:t>được</a:t>
              </a:r>
              <a:r>
                <a:rPr lang="en-US" sz="2000" dirty="0">
                  <a:latin typeface="Fira Sans Condensed Medium" panose="020B0603050000020004" pitchFamily="34" charset="0"/>
                </a:rPr>
                <a:t> </a:t>
              </a:r>
              <a:r>
                <a:rPr lang="en-US" sz="2000" dirty="0" err="1">
                  <a:latin typeface="Fira Sans Condensed Medium" panose="020B0603050000020004" pitchFamily="34" charset="0"/>
                </a:rPr>
                <a:t>làm</a:t>
              </a:r>
              <a:r>
                <a:rPr lang="en-US" sz="2000" dirty="0">
                  <a:latin typeface="Fira Sans Condensed Medium" panose="020B0603050000020004" pitchFamily="34" charset="0"/>
                </a:rPr>
                <a:t> </a:t>
              </a:r>
              <a:r>
                <a:rPr lang="en-US" sz="2000" dirty="0" err="1">
                  <a:latin typeface="Fira Sans Condensed Medium" panose="020B0603050000020004" pitchFamily="34" charset="0"/>
                </a:rPr>
                <a:t>từ</a:t>
              </a:r>
              <a:r>
                <a:rPr lang="en-US" sz="2000" dirty="0">
                  <a:latin typeface="Fira Sans Condensed Medium" panose="020B0603050000020004" pitchFamily="34" charset="0"/>
                </a:rPr>
                <a:t> </a:t>
              </a:r>
              <a:r>
                <a:rPr lang="en-US" sz="2000" dirty="0" err="1">
                  <a:latin typeface="Fira Sans Condensed Medium" panose="020B0603050000020004" pitchFamily="34" charset="0"/>
                </a:rPr>
                <a:t>bột</a:t>
              </a:r>
              <a:r>
                <a:rPr lang="en-US" sz="2000" dirty="0">
                  <a:latin typeface="Fira Sans Condensed Medium" panose="020B0603050000020004" pitchFamily="34" charset="0"/>
                </a:rPr>
                <a:t> </a:t>
              </a:r>
              <a:r>
                <a:rPr lang="en-US" sz="2000" dirty="0" err="1">
                  <a:latin typeface="Fira Sans Condensed Medium" panose="020B0603050000020004" pitchFamily="34" charset="0"/>
                </a:rPr>
                <a:t>gỗ</a:t>
              </a:r>
              <a:r>
                <a:rPr lang="en-US" sz="2000" dirty="0">
                  <a:latin typeface="Fira Sans Condensed Medium" panose="020B0603050000020004" pitchFamily="34" charset="0"/>
                </a:rPr>
                <a:t> (</a:t>
              </a:r>
              <a:r>
                <a:rPr lang="en-US" sz="2000" dirty="0" err="1">
                  <a:latin typeface="Fira Sans Condensed Medium" panose="020B0603050000020004" pitchFamily="34" charset="0"/>
                </a:rPr>
                <a:t>cốt</a:t>
              </a:r>
              <a:r>
                <a:rPr lang="en-US" sz="2000" dirty="0">
                  <a:latin typeface="Fira Sans Condensed Medium" panose="020B0603050000020004" pitchFamily="34" charset="0"/>
                </a:rPr>
                <a:t>) </a:t>
              </a:r>
              <a:r>
                <a:rPr lang="en-US" sz="2000" dirty="0" err="1">
                  <a:latin typeface="Fira Sans Condensed Medium" panose="020B0603050000020004" pitchFamily="34" charset="0"/>
                </a:rPr>
                <a:t>và</a:t>
              </a:r>
              <a:r>
                <a:rPr lang="en-US" sz="2000" dirty="0">
                  <a:latin typeface="Fira Sans Condensed Medium" panose="020B0603050000020004" pitchFamily="34" charset="0"/>
                </a:rPr>
                <a:t> </a:t>
              </a:r>
              <a:r>
                <a:rPr lang="en-US" sz="2000" dirty="0" err="1">
                  <a:latin typeface="Fira Sans Condensed Medium" panose="020B0603050000020004" pitchFamily="34" charset="0"/>
                </a:rPr>
                <a:t>nhựa</a:t>
              </a:r>
              <a:r>
                <a:rPr lang="en-US" sz="2000" dirty="0">
                  <a:latin typeface="Fira Sans Condensed Medium" panose="020B0603050000020004" pitchFamily="34" charset="0"/>
                </a:rPr>
                <a:t> PE (</a:t>
              </a:r>
              <a:r>
                <a:rPr lang="en-US" sz="2000" dirty="0" err="1">
                  <a:latin typeface="Fira Sans Condensed Medium" panose="020B0603050000020004" pitchFamily="34" charset="0"/>
                </a:rPr>
                <a:t>nền</a:t>
              </a:r>
              <a:r>
                <a:rPr lang="en-US" sz="2000" dirty="0">
                  <a:latin typeface="Fira Sans Condensed Medium" panose="020B0603050000020004" pitchFamily="34" charset="0"/>
                </a:rPr>
                <a:t>)</a:t>
              </a:r>
            </a:p>
          </p:txBody>
        </p:sp>
      </p:grpSp>
      <p:sp>
        <p:nvSpPr>
          <p:cNvPr id="13" name="TextBox 12">
            <a:extLst>
              <a:ext uri="{FF2B5EF4-FFF2-40B4-BE49-F238E27FC236}">
                <a16:creationId xmlns:a16="http://schemas.microsoft.com/office/drawing/2014/main" id="{227957B9-9802-8618-0F54-2F1B9ED4B48C}"/>
              </a:ext>
            </a:extLst>
          </p:cNvPr>
          <p:cNvSpPr txBox="1"/>
          <p:nvPr/>
        </p:nvSpPr>
        <p:spPr>
          <a:xfrm>
            <a:off x="789136" y="2446516"/>
            <a:ext cx="3484231" cy="2604559"/>
          </a:xfrm>
          <a:prstGeom prst="rect">
            <a:avLst/>
          </a:prstGeom>
          <a:noFill/>
        </p:spPr>
        <p:txBody>
          <a:bodyPr wrap="square">
            <a:spAutoFit/>
          </a:bodyPr>
          <a:lstStyle>
            <a:defPPr marR="0" lvl="0" algn="l" rtl="0">
              <a:lnSpc>
                <a:spcPct val="100000"/>
              </a:lnSpc>
              <a:spcBef>
                <a:spcPts val="0"/>
              </a:spcBef>
              <a:spcAft>
                <a:spcPts val="0"/>
              </a:spcAft>
              <a:defRPr/>
            </a:defPPr>
            <a:lvl1pPr>
              <a:lnSpc>
                <a:spcPct val="115000"/>
              </a:lnSpc>
              <a:spcAft>
                <a:spcPts val="300"/>
              </a:spcAft>
              <a:defRPr sz="2000">
                <a:solidFill>
                  <a:srgbClr val="2B2928"/>
                </a:solidFill>
                <a:effectLst/>
                <a:latin typeface="Arial" panose="020B0604020202020204" pitchFamily="34" charset="0"/>
                <a:ea typeface="Times New Roman" panose="02020603050405020304" pitchFamily="18" charset="0"/>
              </a:defRPr>
            </a:lvl1pPr>
          </a:lstStyle>
          <a:p>
            <a:r>
              <a:rPr lang="en-US" dirty="0" err="1"/>
              <a:t>Được</a:t>
            </a:r>
            <a:r>
              <a:rPr lang="en-US" dirty="0"/>
              <a:t> </a:t>
            </a:r>
            <a:r>
              <a:rPr lang="en-US" dirty="0" err="1"/>
              <a:t>ứng</a:t>
            </a:r>
            <a:r>
              <a:rPr lang="en-US" dirty="0"/>
              <a:t> </a:t>
            </a:r>
            <a:r>
              <a:rPr lang="en-US" dirty="0" err="1"/>
              <a:t>dụng</a:t>
            </a:r>
            <a:r>
              <a:rPr lang="en-US" dirty="0"/>
              <a:t> </a:t>
            </a:r>
            <a:r>
              <a:rPr lang="en-US" dirty="0" err="1"/>
              <a:t>rộng</a:t>
            </a:r>
            <a:r>
              <a:rPr lang="en-US" dirty="0"/>
              <a:t> </a:t>
            </a:r>
            <a:r>
              <a:rPr lang="en-US" dirty="0" err="1"/>
              <a:t>rãi</a:t>
            </a:r>
            <a:r>
              <a:rPr lang="en-US" dirty="0"/>
              <a:t> </a:t>
            </a:r>
            <a:r>
              <a:rPr lang="en-US" dirty="0" err="1"/>
              <a:t>như</a:t>
            </a:r>
            <a:r>
              <a:rPr lang="en-US" dirty="0"/>
              <a:t> </a:t>
            </a:r>
            <a:r>
              <a:rPr lang="en-US" dirty="0" err="1"/>
              <a:t>làm</a:t>
            </a:r>
            <a:r>
              <a:rPr lang="en-US" dirty="0"/>
              <a:t> </a:t>
            </a:r>
            <a:r>
              <a:rPr lang="en-US" dirty="0" err="1"/>
              <a:t>ống</a:t>
            </a:r>
            <a:r>
              <a:rPr lang="en-US" dirty="0"/>
              <a:t> </a:t>
            </a:r>
            <a:r>
              <a:rPr lang="en-US" dirty="0" err="1"/>
              <a:t>dẫn</a:t>
            </a:r>
            <a:r>
              <a:rPr lang="en-US" dirty="0"/>
              <a:t> </a:t>
            </a:r>
            <a:r>
              <a:rPr lang="en-US" dirty="0" err="1"/>
              <a:t>nước</a:t>
            </a:r>
            <a:r>
              <a:rPr lang="en-US" dirty="0"/>
              <a:t>, </a:t>
            </a:r>
            <a:r>
              <a:rPr lang="en-US" dirty="0" err="1"/>
              <a:t>bồn</a:t>
            </a:r>
            <a:r>
              <a:rPr lang="en-US" dirty="0"/>
              <a:t> </a:t>
            </a:r>
            <a:r>
              <a:rPr lang="en-US" dirty="0" err="1"/>
              <a:t>chứa</a:t>
            </a:r>
            <a:r>
              <a:rPr lang="en-US" dirty="0"/>
              <a:t> </a:t>
            </a:r>
            <a:r>
              <a:rPr lang="en-US" dirty="0" err="1"/>
              <a:t>nước</a:t>
            </a:r>
            <a:r>
              <a:rPr lang="en-US" dirty="0"/>
              <a:t> </a:t>
            </a:r>
            <a:r>
              <a:rPr lang="en-US" dirty="0" err="1"/>
              <a:t>và</a:t>
            </a:r>
            <a:r>
              <a:rPr lang="en-US" dirty="0"/>
              <a:t> </a:t>
            </a:r>
            <a:r>
              <a:rPr lang="en-US" dirty="0" err="1"/>
              <a:t>hoá</a:t>
            </a:r>
            <a:r>
              <a:rPr lang="en-US" dirty="0"/>
              <a:t> </a:t>
            </a:r>
            <a:r>
              <a:rPr lang="en-US" dirty="0" err="1"/>
              <a:t>chất</a:t>
            </a:r>
            <a:r>
              <a:rPr lang="en-US" dirty="0"/>
              <a:t>, </a:t>
            </a:r>
            <a:r>
              <a:rPr lang="en-US" dirty="0" err="1"/>
              <a:t>vật</a:t>
            </a:r>
            <a:r>
              <a:rPr lang="en-US" dirty="0"/>
              <a:t> </a:t>
            </a:r>
            <a:r>
              <a:rPr lang="en-US" dirty="0" err="1"/>
              <a:t>liệu</a:t>
            </a:r>
            <a:r>
              <a:rPr lang="en-US" dirty="0"/>
              <a:t> </a:t>
            </a:r>
            <a:r>
              <a:rPr lang="en-US" dirty="0" err="1"/>
              <a:t>xây</a:t>
            </a:r>
            <a:r>
              <a:rPr lang="en-US" dirty="0"/>
              <a:t> </a:t>
            </a:r>
            <a:r>
              <a:rPr lang="en-US" dirty="0" err="1"/>
              <a:t>dựng</a:t>
            </a:r>
            <a:r>
              <a:rPr lang="en-US" dirty="0"/>
              <a:t>, </a:t>
            </a:r>
            <a:r>
              <a:rPr lang="en-US" dirty="0" err="1"/>
              <a:t>thân</a:t>
            </a:r>
            <a:r>
              <a:rPr lang="en-US" dirty="0"/>
              <a:t> </a:t>
            </a:r>
            <a:r>
              <a:rPr lang="en-US" dirty="0" err="1"/>
              <a:t>vỏ</a:t>
            </a:r>
            <a:r>
              <a:rPr lang="en-US" dirty="0"/>
              <a:t> ô </a:t>
            </a:r>
            <a:r>
              <a:rPr lang="en-US" dirty="0" err="1"/>
              <a:t>tô</a:t>
            </a:r>
            <a:r>
              <a:rPr lang="en-US" dirty="0"/>
              <a:t>, </a:t>
            </a:r>
            <a:r>
              <a:rPr lang="en-US" dirty="0" err="1"/>
              <a:t>máy</a:t>
            </a:r>
            <a:r>
              <a:rPr lang="en-US" dirty="0"/>
              <a:t> bay, </a:t>
            </a:r>
            <a:r>
              <a:rPr lang="en-US" dirty="0" err="1"/>
              <a:t>tàu</a:t>
            </a:r>
            <a:r>
              <a:rPr lang="en-US" dirty="0"/>
              <a:t> </a:t>
            </a:r>
            <a:r>
              <a:rPr lang="en-US" dirty="0" err="1"/>
              <a:t>thuyền</a:t>
            </a:r>
            <a:r>
              <a:rPr lang="en-US" dirty="0"/>
              <a:t>,...</a:t>
            </a:r>
          </a:p>
        </p:txBody>
      </p:sp>
      <p:pic>
        <p:nvPicPr>
          <p:cNvPr id="14" name="Picture 2" descr="Layers ">
            <a:extLst>
              <a:ext uri="{FF2B5EF4-FFF2-40B4-BE49-F238E27FC236}">
                <a16:creationId xmlns:a16="http://schemas.microsoft.com/office/drawing/2014/main" id="{EF8D4476-8F9F-0EC8-E614-68C2FB551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08" y="2483354"/>
            <a:ext cx="425667" cy="42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8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9"/>
        <p:cNvGrpSpPr/>
        <p:nvPr/>
      </p:nvGrpSpPr>
      <p:grpSpPr>
        <a:xfrm>
          <a:off x="0" y="0"/>
          <a:ext cx="0" cy="0"/>
          <a:chOff x="0" y="0"/>
          <a:chExt cx="0" cy="0"/>
        </a:xfrm>
      </p:grpSpPr>
      <p:sp>
        <p:nvSpPr>
          <p:cNvPr id="3680" name="Google Shape;3680;p59"/>
          <p:cNvSpPr txBox="1">
            <a:spLocks noGrp="1"/>
          </p:cNvSpPr>
          <p:nvPr>
            <p:ph type="body" idx="1"/>
          </p:nvPr>
        </p:nvSpPr>
        <p:spPr>
          <a:xfrm>
            <a:off x="0" y="2156346"/>
            <a:ext cx="9144000" cy="20242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Arial" panose="020B0604020202020204" pitchFamily="34" charset="0"/>
                <a:cs typeface="Arial" panose="020B0604020202020204" pitchFamily="34" charset="0"/>
              </a:rPr>
              <a:t>Theo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lĩnh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composite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endParaRP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426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ultidocument 23">
            <a:extLst>
              <a:ext uri="{FF2B5EF4-FFF2-40B4-BE49-F238E27FC236}">
                <a16:creationId xmlns:a16="http://schemas.microsoft.com/office/drawing/2014/main" id="{A6827A21-C1B7-4CD6-B7D1-FBA7A579B567}"/>
              </a:ext>
            </a:extLst>
          </p:cNvPr>
          <p:cNvSpPr/>
          <p:nvPr/>
        </p:nvSpPr>
        <p:spPr>
          <a:xfrm>
            <a:off x="3883739" y="1253351"/>
            <a:ext cx="1208024" cy="1041400"/>
          </a:xfrm>
          <a:prstGeom prst="flowChartMultidocument">
            <a:avLst/>
          </a:prstGeom>
          <a:solidFill>
            <a:srgbClr val="2BBB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nvGrpSpPr>
          <p:cNvPr id="5" name="Group 4">
            <a:extLst>
              <a:ext uri="{FF2B5EF4-FFF2-40B4-BE49-F238E27FC236}">
                <a16:creationId xmlns:a16="http://schemas.microsoft.com/office/drawing/2014/main" id="{193A3460-DBC2-4A60-B574-DC1050C38F5A}"/>
              </a:ext>
            </a:extLst>
          </p:cNvPr>
          <p:cNvGrpSpPr/>
          <p:nvPr/>
        </p:nvGrpSpPr>
        <p:grpSpPr>
          <a:xfrm>
            <a:off x="0" y="-19050"/>
            <a:ext cx="9145927" cy="872577"/>
            <a:chOff x="0" y="-19050"/>
            <a:chExt cx="9145927" cy="955085"/>
          </a:xfrm>
        </p:grpSpPr>
        <p:sp>
          <p:nvSpPr>
            <p:cNvPr id="6" name="Rectangle 5">
              <a:extLst>
                <a:ext uri="{FF2B5EF4-FFF2-40B4-BE49-F238E27FC236}">
                  <a16:creationId xmlns:a16="http://schemas.microsoft.com/office/drawing/2014/main" id="{67825A84-D2B2-4840-89C6-F43993E90543}"/>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7" name="Rectangle 6">
              <a:extLst>
                <a:ext uri="{FF2B5EF4-FFF2-40B4-BE49-F238E27FC236}">
                  <a16:creationId xmlns:a16="http://schemas.microsoft.com/office/drawing/2014/main" id="{AEF439F2-5830-45CF-BACA-DCA555BDE524}"/>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8" name="Rectangle 7">
              <a:extLst>
                <a:ext uri="{FF2B5EF4-FFF2-40B4-BE49-F238E27FC236}">
                  <a16:creationId xmlns:a16="http://schemas.microsoft.com/office/drawing/2014/main" id="{769BCC6A-4A5F-427A-A5F4-EEF5A3E73DBE}"/>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grpSp>
      <p:sp>
        <p:nvSpPr>
          <p:cNvPr id="9" name="文本框 23">
            <a:extLst>
              <a:ext uri="{FF2B5EF4-FFF2-40B4-BE49-F238E27FC236}">
                <a16:creationId xmlns:a16="http://schemas.microsoft.com/office/drawing/2014/main" id="{3F403D5F-0256-4BE5-874C-EC37B7F056DB}"/>
              </a:ext>
            </a:extLst>
          </p:cNvPr>
          <p:cNvSpPr txBox="1"/>
          <p:nvPr/>
        </p:nvSpPr>
        <p:spPr>
          <a:xfrm>
            <a:off x="349540" y="116239"/>
            <a:ext cx="76738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Ghép</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các</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hình</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ảnh</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với</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vật</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liệu</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polymer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tương</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8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ứng</a:t>
            </a:r>
            <a:r>
              <a:rPr kumimoji="0" lang="en-US" altLang="zh-CN" sz="28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p>
        </p:txBody>
      </p:sp>
      <p:sp>
        <p:nvSpPr>
          <p:cNvPr id="3" name="Rectangle: Rounded Corners 2">
            <a:extLst>
              <a:ext uri="{FF2B5EF4-FFF2-40B4-BE49-F238E27FC236}">
                <a16:creationId xmlns:a16="http://schemas.microsoft.com/office/drawing/2014/main" id="{9874A787-03DF-4931-9C91-7FF3E6759FEC}"/>
              </a:ext>
            </a:extLst>
          </p:cNvPr>
          <p:cNvSpPr>
            <a:spLocks noChangeAspect="1"/>
          </p:cNvSpPr>
          <p:nvPr/>
        </p:nvSpPr>
        <p:spPr>
          <a:xfrm>
            <a:off x="838200" y="1225550"/>
            <a:ext cx="1366837" cy="1041400"/>
          </a:xfrm>
          <a:prstGeom prst="roundRect">
            <a:avLst/>
          </a:prstGeom>
          <a:blipFill dpi="0" rotWithShape="0">
            <a:blip r:embed="rId4" cstate="print">
              <a:alphaModFix/>
              <a:extLst>
                <a:ext uri="{28A0092B-C50C-407E-A947-70E740481C1C}">
                  <a14:useLocalDpi xmlns:a14="http://schemas.microsoft.com/office/drawing/2010/main" val="0"/>
                </a:ext>
              </a:extLst>
            </a:blip>
            <a:srcRect/>
            <a:stretch>
              <a:fillRect l="10283" r="10283"/>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0" name="Rectangle: Rounded Corners 9">
            <a:extLst>
              <a:ext uri="{FF2B5EF4-FFF2-40B4-BE49-F238E27FC236}">
                <a16:creationId xmlns:a16="http://schemas.microsoft.com/office/drawing/2014/main" id="{37F53752-BE58-49F9-90B4-3E42E993A493}"/>
              </a:ext>
            </a:extLst>
          </p:cNvPr>
          <p:cNvSpPr>
            <a:spLocks noChangeAspect="1"/>
          </p:cNvSpPr>
          <p:nvPr>
            <p:custDataLst>
              <p:tags r:id="rId1"/>
            </p:custDataLst>
          </p:nvPr>
        </p:nvSpPr>
        <p:spPr>
          <a:xfrm>
            <a:off x="838200" y="2543026"/>
            <a:ext cx="1366837" cy="1041400"/>
          </a:xfrm>
          <a:prstGeom prst="roundRect">
            <a:avLst/>
          </a:prstGeom>
          <a:blipFill dpi="0" rotWithShape="0">
            <a:blip r:embed="rId5" cstate="print">
              <a:alphaModFix/>
              <a:extLst>
                <a:ext uri="{28A0092B-C50C-407E-A947-70E740481C1C}">
                  <a14:useLocalDpi xmlns:a14="http://schemas.microsoft.com/office/drawing/2010/main" val="0"/>
                </a:ext>
              </a:extLst>
            </a:blip>
            <a:srcRect/>
            <a:stretch>
              <a:fillRect l="-17725" r="-17725"/>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1" name="Rectangle: Rounded Corners 10">
            <a:extLst>
              <a:ext uri="{FF2B5EF4-FFF2-40B4-BE49-F238E27FC236}">
                <a16:creationId xmlns:a16="http://schemas.microsoft.com/office/drawing/2014/main" id="{561AC4F2-D425-4BCE-8DA8-9AC1120D86FF}"/>
              </a:ext>
            </a:extLst>
          </p:cNvPr>
          <p:cNvSpPr>
            <a:spLocks noChangeAspect="1"/>
          </p:cNvSpPr>
          <p:nvPr/>
        </p:nvSpPr>
        <p:spPr>
          <a:xfrm>
            <a:off x="838200" y="3860502"/>
            <a:ext cx="1366837" cy="1041400"/>
          </a:xfrm>
          <a:prstGeom prst="roundRect">
            <a:avLst/>
          </a:prstGeom>
          <a:blipFill dpi="0" rotWithShape="0">
            <a:blip r:embed="rId6" cstate="print">
              <a:alphaModFix/>
              <a:extLst>
                <a:ext uri="{28A0092B-C50C-407E-A947-70E740481C1C}">
                  <a14:useLocalDpi xmlns:a14="http://schemas.microsoft.com/office/drawing/2010/main" val="0"/>
                </a:ext>
              </a:extLst>
            </a:blip>
            <a:srcRect/>
            <a:stretch>
              <a:fillRect t="-15625" b="-15625"/>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4" name="Rectangle: Rounded Corners 13">
            <a:extLst>
              <a:ext uri="{FF2B5EF4-FFF2-40B4-BE49-F238E27FC236}">
                <a16:creationId xmlns:a16="http://schemas.microsoft.com/office/drawing/2014/main" id="{B0581143-A574-450C-BFA4-B7622532E338}"/>
              </a:ext>
            </a:extLst>
          </p:cNvPr>
          <p:cNvSpPr>
            <a:spLocks noChangeAspect="1"/>
          </p:cNvSpPr>
          <p:nvPr/>
        </p:nvSpPr>
        <p:spPr>
          <a:xfrm>
            <a:off x="6781800" y="1221880"/>
            <a:ext cx="1366837" cy="1041400"/>
          </a:xfrm>
          <a:prstGeom prst="roundRect">
            <a:avLst/>
          </a:prstGeom>
          <a:blipFill dpi="0" rotWithShape="0">
            <a:blip r:embed="rId7" cstate="print">
              <a:alphaModFix/>
              <a:extLst>
                <a:ext uri="{28A0092B-C50C-407E-A947-70E740481C1C}">
                  <a14:useLocalDpi xmlns:a14="http://schemas.microsoft.com/office/drawing/2010/main" val="0"/>
                </a:ext>
              </a:extLst>
            </a:blip>
            <a:srcRect/>
            <a:stretch>
              <a:fillRect l="-6497" r="-6497"/>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5" name="Rectangle: Rounded Corners 14">
            <a:extLst>
              <a:ext uri="{FF2B5EF4-FFF2-40B4-BE49-F238E27FC236}">
                <a16:creationId xmlns:a16="http://schemas.microsoft.com/office/drawing/2014/main" id="{DDFE8A1A-9EC7-4E90-A36F-B5B2E16ED4ED}"/>
              </a:ext>
            </a:extLst>
          </p:cNvPr>
          <p:cNvSpPr>
            <a:spLocks noChangeAspect="1"/>
          </p:cNvSpPr>
          <p:nvPr/>
        </p:nvSpPr>
        <p:spPr>
          <a:xfrm>
            <a:off x="6781800" y="2539356"/>
            <a:ext cx="1366837" cy="1041400"/>
          </a:xfrm>
          <a:prstGeom prst="roundRect">
            <a:avLst/>
          </a:prstGeom>
          <a:blipFill dpi="0" rotWithShape="0">
            <a:blip r:embed="rId8" cstate="print">
              <a:alphaModFix/>
              <a:extLst>
                <a:ext uri="{28A0092B-C50C-407E-A947-70E740481C1C}">
                  <a14:useLocalDpi xmlns:a14="http://schemas.microsoft.com/office/drawing/2010/main" val="0"/>
                </a:ext>
              </a:extLst>
            </a:blip>
            <a:srcRect/>
            <a:stretch>
              <a:fillRect t="-15625" b="-15625"/>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6" name="Rectangle: Rounded Corners 15">
            <a:extLst>
              <a:ext uri="{FF2B5EF4-FFF2-40B4-BE49-F238E27FC236}">
                <a16:creationId xmlns:a16="http://schemas.microsoft.com/office/drawing/2014/main" id="{AE7CECEE-2F05-4104-A5B2-3D88DF56E7DF}"/>
              </a:ext>
            </a:extLst>
          </p:cNvPr>
          <p:cNvSpPr>
            <a:spLocks noChangeAspect="1"/>
          </p:cNvSpPr>
          <p:nvPr/>
        </p:nvSpPr>
        <p:spPr>
          <a:xfrm>
            <a:off x="6781800" y="3856832"/>
            <a:ext cx="1366837" cy="1041400"/>
          </a:xfrm>
          <a:prstGeom prst="roundRect">
            <a:avLst/>
          </a:prstGeom>
          <a:blipFill dpi="0" rotWithShape="0">
            <a:blip r:embed="rId9" cstate="print">
              <a:alphaModFix/>
              <a:extLst>
                <a:ext uri="{28A0092B-C50C-407E-A947-70E740481C1C}">
                  <a14:useLocalDpi xmlns:a14="http://schemas.microsoft.com/office/drawing/2010/main" val="0"/>
                </a:ext>
              </a:extLst>
            </a:blip>
            <a:srcRect/>
            <a:stretch>
              <a:fillRect l="-10953" r="-10953"/>
            </a:stretch>
          </a:blipFill>
          <a:ln w="19050" cap="flat" cmpd="sng" algn="ctr">
            <a:solidFill>
              <a:srgbClr val="2BBBD8"/>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4" name="Cloud 3">
            <a:extLst>
              <a:ext uri="{FF2B5EF4-FFF2-40B4-BE49-F238E27FC236}">
                <a16:creationId xmlns:a16="http://schemas.microsoft.com/office/drawing/2014/main" id="{5166020B-0D46-4962-AB3D-BFE36C102C7C}"/>
              </a:ext>
            </a:extLst>
          </p:cNvPr>
          <p:cNvSpPr/>
          <p:nvPr/>
        </p:nvSpPr>
        <p:spPr>
          <a:xfrm>
            <a:off x="3725702" y="2489428"/>
            <a:ext cx="1445760" cy="1041400"/>
          </a:xfrm>
          <a:prstGeom prst="cloud">
            <a:avLst/>
          </a:prstGeom>
          <a:solidFill>
            <a:srgbClr val="2BBB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19" name="Flowchart: Multidocument 18">
            <a:extLst>
              <a:ext uri="{FF2B5EF4-FFF2-40B4-BE49-F238E27FC236}">
                <a16:creationId xmlns:a16="http://schemas.microsoft.com/office/drawing/2014/main" id="{610464FF-182C-4642-A9D5-0DF858D1AE60}"/>
              </a:ext>
            </a:extLst>
          </p:cNvPr>
          <p:cNvSpPr/>
          <p:nvPr/>
        </p:nvSpPr>
        <p:spPr>
          <a:xfrm>
            <a:off x="3864864" y="3816350"/>
            <a:ext cx="1208024" cy="1041400"/>
          </a:xfrm>
          <a:prstGeom prst="flowChartMultidocument">
            <a:avLst/>
          </a:prstGeom>
          <a:solidFill>
            <a:srgbClr val="2BBB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sie"/>
              <a:cs typeface="+mn-cs"/>
            </a:endParaRPr>
          </a:p>
        </p:txBody>
      </p:sp>
      <p:sp>
        <p:nvSpPr>
          <p:cNvPr id="20" name="TextBox 25">
            <a:extLst>
              <a:ext uri="{FF2B5EF4-FFF2-40B4-BE49-F238E27FC236}">
                <a16:creationId xmlns:a16="http://schemas.microsoft.com/office/drawing/2014/main" id="{465BF7CE-8BA6-4BED-81F6-989A65140418}"/>
              </a:ext>
            </a:extLst>
          </p:cNvPr>
          <p:cNvSpPr txBox="1">
            <a:spLocks noChangeArrowheads="1"/>
          </p:cNvSpPr>
          <p:nvPr/>
        </p:nvSpPr>
        <p:spPr bwMode="auto">
          <a:xfrm>
            <a:off x="3671309" y="1499081"/>
            <a:ext cx="1420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Chất</a:t>
            </a: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dẻo</a:t>
            </a:r>
            <a:endParaRPr kumimoji="0" lang="zh-CN" altLang="en-US"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21" name="TextBox 25">
            <a:extLst>
              <a:ext uri="{FF2B5EF4-FFF2-40B4-BE49-F238E27FC236}">
                <a16:creationId xmlns:a16="http://schemas.microsoft.com/office/drawing/2014/main" id="{515CEF17-E9CE-4FF5-99A4-385BF355C723}"/>
              </a:ext>
            </a:extLst>
          </p:cNvPr>
          <p:cNvSpPr txBox="1">
            <a:spLocks noChangeArrowheads="1"/>
          </p:cNvSpPr>
          <p:nvPr/>
        </p:nvSpPr>
        <p:spPr bwMode="auto">
          <a:xfrm>
            <a:off x="4038600" y="2765275"/>
            <a:ext cx="649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Tơ</a:t>
            </a:r>
            <a:endParaRPr kumimoji="0" lang="zh-CN" altLang="en-US"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22" name="TextBox 25">
            <a:extLst>
              <a:ext uri="{FF2B5EF4-FFF2-40B4-BE49-F238E27FC236}">
                <a16:creationId xmlns:a16="http://schemas.microsoft.com/office/drawing/2014/main" id="{C05147AE-F754-49A5-9910-C5D423A9CB74}"/>
              </a:ext>
            </a:extLst>
          </p:cNvPr>
          <p:cNvSpPr txBox="1">
            <a:spLocks noChangeArrowheads="1"/>
          </p:cNvSpPr>
          <p:nvPr/>
        </p:nvSpPr>
        <p:spPr bwMode="auto">
          <a:xfrm>
            <a:off x="3606411" y="4095750"/>
            <a:ext cx="15137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Cao </a:t>
            </a:r>
            <a:r>
              <a:rPr kumimoji="0" lang="en-US" altLang="zh-CN" sz="2400" b="1" i="0" u="none" strike="noStrike" kern="1200" cap="none" spc="0" normalizeH="0" baseline="0" noProof="0" dirty="0" err="1">
                <a:ln>
                  <a:noFill/>
                </a:ln>
                <a:solidFill>
                  <a:srgbClr val="FFFFFF"/>
                </a:solidFill>
                <a:effectLst/>
                <a:uLnTx/>
                <a:uFillTx/>
                <a:latin typeface="Fira Sans Condensed" panose="020B0503050000020004" pitchFamily="34" charset="0"/>
                <a:ea typeface="Elsie" panose="02000000000000000000" charset="0"/>
                <a:cs typeface="Elsie" panose="02000000000000000000" charset="0"/>
              </a:rPr>
              <a:t>su</a:t>
            </a:r>
            <a:endParaRPr kumimoji="0" lang="zh-CN" altLang="en-US" sz="2400" b="1" i="0" u="none" strike="noStrike" kern="1200" cap="none" spc="0" normalizeH="0" baseline="0" noProof="0" dirty="0">
              <a:ln>
                <a:noFill/>
              </a:ln>
              <a:solidFill>
                <a:srgbClr val="FFFFFF"/>
              </a:solidFill>
              <a:effectLst/>
              <a:uLnTx/>
              <a:uFillTx/>
              <a:latin typeface="Fira Sans Condensed" panose="020B0503050000020004" pitchFamily="34" charset="0"/>
              <a:ea typeface="Elsie" panose="02000000000000000000" charset="0"/>
              <a:cs typeface="Elsie" panose="02000000000000000000" charset="0"/>
            </a:endParaRPr>
          </a:p>
        </p:txBody>
      </p:sp>
      <p:sp>
        <p:nvSpPr>
          <p:cNvPr id="25" name="TextBox 25">
            <a:extLst>
              <a:ext uri="{FF2B5EF4-FFF2-40B4-BE49-F238E27FC236}">
                <a16:creationId xmlns:a16="http://schemas.microsoft.com/office/drawing/2014/main" id="{8B8912C5-103C-4337-8A62-5670F4D4958D}"/>
              </a:ext>
            </a:extLst>
          </p:cNvPr>
          <p:cNvSpPr txBox="1">
            <a:spLocks noChangeArrowheads="1"/>
          </p:cNvSpPr>
          <p:nvPr/>
        </p:nvSpPr>
        <p:spPr bwMode="auto">
          <a:xfrm>
            <a:off x="769500" y="962246"/>
            <a:ext cx="1523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PP - Polypropylene</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26" name="TextBox 25">
            <a:extLst>
              <a:ext uri="{FF2B5EF4-FFF2-40B4-BE49-F238E27FC236}">
                <a16:creationId xmlns:a16="http://schemas.microsoft.com/office/drawing/2014/main" id="{4E54C8FD-C2C1-47FA-BE16-7D9D4D8829BB}"/>
              </a:ext>
            </a:extLst>
          </p:cNvPr>
          <p:cNvSpPr txBox="1">
            <a:spLocks noChangeArrowheads="1"/>
          </p:cNvSpPr>
          <p:nvPr/>
        </p:nvSpPr>
        <p:spPr bwMode="auto">
          <a:xfrm>
            <a:off x="384502" y="2294751"/>
            <a:ext cx="2419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PMM-Polymethylmetacrylate</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27" name="TextBox 26">
            <a:extLst>
              <a:ext uri="{FF2B5EF4-FFF2-40B4-BE49-F238E27FC236}">
                <a16:creationId xmlns:a16="http://schemas.microsoft.com/office/drawing/2014/main" id="{F5F72B80-A0FD-4606-A511-089DA8EF3B47}"/>
              </a:ext>
            </a:extLst>
          </p:cNvPr>
          <p:cNvSpPr txBox="1">
            <a:spLocks noChangeArrowheads="1"/>
          </p:cNvSpPr>
          <p:nvPr/>
        </p:nvSpPr>
        <p:spPr bwMode="auto">
          <a:xfrm>
            <a:off x="598049" y="3599647"/>
            <a:ext cx="1866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PVA - Polyvinylacetate</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28" name="TextBox 27">
            <a:extLst>
              <a:ext uri="{FF2B5EF4-FFF2-40B4-BE49-F238E27FC236}">
                <a16:creationId xmlns:a16="http://schemas.microsoft.com/office/drawing/2014/main" id="{26C840B7-19F1-4ED8-A649-CA8AACF1A4E8}"/>
              </a:ext>
            </a:extLst>
          </p:cNvPr>
          <p:cNvSpPr txBox="1">
            <a:spLocks noChangeArrowheads="1"/>
          </p:cNvSpPr>
          <p:nvPr/>
        </p:nvSpPr>
        <p:spPr bwMode="auto">
          <a:xfrm>
            <a:off x="7036134" y="954475"/>
            <a:ext cx="819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Đệm</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31" name="TextBox 30">
            <a:extLst>
              <a:ext uri="{FF2B5EF4-FFF2-40B4-BE49-F238E27FC236}">
                <a16:creationId xmlns:a16="http://schemas.microsoft.com/office/drawing/2014/main" id="{183021E9-A2B0-4C94-90FC-29806DCA3824}"/>
              </a:ext>
            </a:extLst>
          </p:cNvPr>
          <p:cNvSpPr txBox="1">
            <a:spLocks noChangeArrowheads="1"/>
          </p:cNvSpPr>
          <p:nvPr/>
        </p:nvSpPr>
        <p:spPr bwMode="auto">
          <a:xfrm>
            <a:off x="6898480" y="2286417"/>
            <a:ext cx="113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Đồ chơi trẻ em</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p:sp>
        <p:nvSpPr>
          <p:cNvPr id="32" name="TextBox 31">
            <a:extLst>
              <a:ext uri="{FF2B5EF4-FFF2-40B4-BE49-F238E27FC236}">
                <a16:creationId xmlns:a16="http://schemas.microsoft.com/office/drawing/2014/main" id="{92CF314B-DB96-4514-8B0D-19CE75412462}"/>
              </a:ext>
            </a:extLst>
          </p:cNvPr>
          <p:cNvSpPr txBox="1">
            <a:spLocks noChangeArrowheads="1"/>
          </p:cNvSpPr>
          <p:nvPr/>
        </p:nvSpPr>
        <p:spPr bwMode="auto">
          <a:xfrm>
            <a:off x="6878971" y="3603889"/>
            <a:ext cx="113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1200" b="0" i="0" u="none" strike="noStrike" kern="1200" cap="none" spc="0" normalizeH="0" baseline="0" noProof="0">
                <a:ln>
                  <a:noFill/>
                </a:ln>
                <a:solidFill>
                  <a:srgbClr val="000000"/>
                </a:solidFill>
                <a:effectLst/>
                <a:uLnTx/>
                <a:uFillTx/>
                <a:latin typeface="Elsie" panose="02000000000000000000" charset="0"/>
                <a:ea typeface="Elsie" panose="02000000000000000000" charset="0"/>
                <a:cs typeface="Elsie" panose="02000000000000000000" charset="0"/>
              </a:rPr>
              <a:t>Vải sợi lapsan</a:t>
            </a:r>
            <a:endParaRPr kumimoji="0" lang="zh-CN" altLang="en-US" sz="1200" b="0" i="0" u="none" strike="noStrike" kern="1200" cap="none" spc="0" normalizeH="0" baseline="0" noProof="0" dirty="0">
              <a:ln>
                <a:noFill/>
              </a:ln>
              <a:solidFill>
                <a:srgbClr val="000000"/>
              </a:solidFill>
              <a:effectLst/>
              <a:uLnTx/>
              <a:uFillTx/>
              <a:latin typeface="Elsie" panose="02000000000000000000" charset="0"/>
              <a:ea typeface="Elsie" panose="02000000000000000000" charset="0"/>
              <a:cs typeface="Elsie" panose="02000000000000000000" charset="0"/>
            </a:endParaRPr>
          </a:p>
        </p:txBody>
      </p:sp>
      <mc:AlternateContent xmlns:mc="http://schemas.openxmlformats.org/markup-compatibility/2006" xmlns:p14="http://schemas.microsoft.com/office/powerpoint/2010/main">
        <mc:Choice Requires="p14">
          <p:contentPart p14:bwMode="auto" r:id="rId10">
            <p14:nvContentPartPr>
              <p14:cNvPr id="74" name="Ink 73">
                <a:extLst>
                  <a:ext uri="{FF2B5EF4-FFF2-40B4-BE49-F238E27FC236}">
                    <a16:creationId xmlns:a16="http://schemas.microsoft.com/office/drawing/2014/main" id="{FE690E11-4A61-4902-ADF9-6AC42CE30B01}"/>
                  </a:ext>
                </a:extLst>
              </p14:cNvPr>
              <p14:cNvContentPartPr/>
              <p14:nvPr/>
            </p14:nvContentPartPr>
            <p14:xfrm>
              <a:off x="2237126" y="1718505"/>
              <a:ext cx="1627200" cy="253440"/>
            </p14:xfrm>
          </p:contentPart>
        </mc:Choice>
        <mc:Fallback xmlns="">
          <p:pic>
            <p:nvPicPr>
              <p:cNvPr id="74" name="Ink 73">
                <a:extLst>
                  <a:ext uri="{FF2B5EF4-FFF2-40B4-BE49-F238E27FC236}">
                    <a16:creationId xmlns:a16="http://schemas.microsoft.com/office/drawing/2014/main" id="{FE690E11-4A61-4902-ADF9-6AC42CE30B01}"/>
                  </a:ext>
                </a:extLst>
              </p:cNvPr>
              <p:cNvPicPr/>
              <p:nvPr/>
            </p:nvPicPr>
            <p:blipFill>
              <a:blip r:embed="rId11"/>
              <a:stretch>
                <a:fillRect/>
              </a:stretch>
            </p:blipFill>
            <p:spPr>
              <a:xfrm>
                <a:off x="2223086" y="1704105"/>
                <a:ext cx="165528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5" name="Ink 74">
                <a:extLst>
                  <a:ext uri="{FF2B5EF4-FFF2-40B4-BE49-F238E27FC236}">
                    <a16:creationId xmlns:a16="http://schemas.microsoft.com/office/drawing/2014/main" id="{8962D088-2337-4994-A7DF-15ED6BDC627C}"/>
                  </a:ext>
                </a:extLst>
              </p14:cNvPr>
              <p14:cNvContentPartPr/>
              <p14:nvPr/>
            </p14:nvContentPartPr>
            <p14:xfrm>
              <a:off x="2237018" y="1996785"/>
              <a:ext cx="1609200" cy="1144080"/>
            </p14:xfrm>
          </p:contentPart>
        </mc:Choice>
        <mc:Fallback xmlns="">
          <p:pic>
            <p:nvPicPr>
              <p:cNvPr id="75" name="Ink 74">
                <a:extLst>
                  <a:ext uri="{FF2B5EF4-FFF2-40B4-BE49-F238E27FC236}">
                    <a16:creationId xmlns:a16="http://schemas.microsoft.com/office/drawing/2014/main" id="{8962D088-2337-4994-A7DF-15ED6BDC627C}"/>
                  </a:ext>
                </a:extLst>
              </p:cNvPr>
              <p:cNvPicPr/>
              <p:nvPr/>
            </p:nvPicPr>
            <p:blipFill>
              <a:blip r:embed="rId13"/>
              <a:stretch>
                <a:fillRect/>
              </a:stretch>
            </p:blipFill>
            <p:spPr>
              <a:xfrm>
                <a:off x="2222978" y="1982385"/>
                <a:ext cx="1637280" cy="11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6" name="Ink 75">
                <a:extLst>
                  <a:ext uri="{FF2B5EF4-FFF2-40B4-BE49-F238E27FC236}">
                    <a16:creationId xmlns:a16="http://schemas.microsoft.com/office/drawing/2014/main" id="{64B29B1F-985D-46C4-B73E-AEA5C6904EC1}"/>
                  </a:ext>
                </a:extLst>
              </p14:cNvPr>
              <p14:cNvContentPartPr/>
              <p14:nvPr/>
            </p14:nvContentPartPr>
            <p14:xfrm>
              <a:off x="2232716" y="2121345"/>
              <a:ext cx="1618920" cy="2346120"/>
            </p14:xfrm>
          </p:contentPart>
        </mc:Choice>
        <mc:Fallback xmlns="">
          <p:pic>
            <p:nvPicPr>
              <p:cNvPr id="76" name="Ink 75">
                <a:extLst>
                  <a:ext uri="{FF2B5EF4-FFF2-40B4-BE49-F238E27FC236}">
                    <a16:creationId xmlns:a16="http://schemas.microsoft.com/office/drawing/2014/main" id="{64B29B1F-985D-46C4-B73E-AEA5C6904EC1}"/>
                  </a:ext>
                </a:extLst>
              </p:cNvPr>
              <p:cNvPicPr/>
              <p:nvPr/>
            </p:nvPicPr>
            <p:blipFill>
              <a:blip r:embed="rId15"/>
              <a:stretch>
                <a:fillRect/>
              </a:stretch>
            </p:blipFill>
            <p:spPr>
              <a:xfrm>
                <a:off x="2218676" y="2106945"/>
                <a:ext cx="1647000" cy="2374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1" name="Ink 80">
                <a:extLst>
                  <a:ext uri="{FF2B5EF4-FFF2-40B4-BE49-F238E27FC236}">
                    <a16:creationId xmlns:a16="http://schemas.microsoft.com/office/drawing/2014/main" id="{D410A751-10D8-4F27-A061-75CFF4E2C814}"/>
                  </a:ext>
                </a:extLst>
              </p14:cNvPr>
              <p14:cNvContentPartPr/>
              <p14:nvPr/>
            </p14:nvContentPartPr>
            <p14:xfrm>
              <a:off x="5107568" y="1782585"/>
              <a:ext cx="1640520" cy="2463840"/>
            </p14:xfrm>
          </p:contentPart>
        </mc:Choice>
        <mc:Fallback xmlns="">
          <p:pic>
            <p:nvPicPr>
              <p:cNvPr id="81" name="Ink 80">
                <a:extLst>
                  <a:ext uri="{FF2B5EF4-FFF2-40B4-BE49-F238E27FC236}">
                    <a16:creationId xmlns:a16="http://schemas.microsoft.com/office/drawing/2014/main" id="{D410A751-10D8-4F27-A061-75CFF4E2C814}"/>
                  </a:ext>
                </a:extLst>
              </p:cNvPr>
              <p:cNvPicPr/>
              <p:nvPr/>
            </p:nvPicPr>
            <p:blipFill>
              <a:blip r:embed="rId17"/>
              <a:stretch>
                <a:fillRect/>
              </a:stretch>
            </p:blipFill>
            <p:spPr>
              <a:xfrm>
                <a:off x="5093528" y="1768185"/>
                <a:ext cx="1668600" cy="2492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2" name="Ink 81">
                <a:extLst>
                  <a:ext uri="{FF2B5EF4-FFF2-40B4-BE49-F238E27FC236}">
                    <a16:creationId xmlns:a16="http://schemas.microsoft.com/office/drawing/2014/main" id="{5BF6C890-3742-491B-AF61-88D940441873}"/>
                  </a:ext>
                </a:extLst>
              </p14:cNvPr>
              <p14:cNvContentPartPr/>
              <p14:nvPr/>
            </p14:nvContentPartPr>
            <p14:xfrm>
              <a:off x="5133848" y="3054105"/>
              <a:ext cx="1623240" cy="1357200"/>
            </p14:xfrm>
          </p:contentPart>
        </mc:Choice>
        <mc:Fallback xmlns="">
          <p:pic>
            <p:nvPicPr>
              <p:cNvPr id="82" name="Ink 81">
                <a:extLst>
                  <a:ext uri="{FF2B5EF4-FFF2-40B4-BE49-F238E27FC236}">
                    <a16:creationId xmlns:a16="http://schemas.microsoft.com/office/drawing/2014/main" id="{5BF6C890-3742-491B-AF61-88D940441873}"/>
                  </a:ext>
                </a:extLst>
              </p:cNvPr>
              <p:cNvPicPr/>
              <p:nvPr/>
            </p:nvPicPr>
            <p:blipFill>
              <a:blip r:embed="rId19"/>
              <a:stretch>
                <a:fillRect/>
              </a:stretch>
            </p:blipFill>
            <p:spPr>
              <a:xfrm>
                <a:off x="5119808" y="3040065"/>
                <a:ext cx="1651320" cy="1385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3" name="Ink 82">
                <a:extLst>
                  <a:ext uri="{FF2B5EF4-FFF2-40B4-BE49-F238E27FC236}">
                    <a16:creationId xmlns:a16="http://schemas.microsoft.com/office/drawing/2014/main" id="{5E9EC24D-2837-48D2-B453-B3752B50C74A}"/>
                  </a:ext>
                </a:extLst>
              </p14:cNvPr>
              <p14:cNvContentPartPr/>
              <p14:nvPr/>
            </p14:nvContentPartPr>
            <p14:xfrm>
              <a:off x="5235728" y="3062385"/>
              <a:ext cx="1520640" cy="1352880"/>
            </p14:xfrm>
          </p:contentPart>
        </mc:Choice>
        <mc:Fallback xmlns="">
          <p:pic>
            <p:nvPicPr>
              <p:cNvPr id="83" name="Ink 82">
                <a:extLst>
                  <a:ext uri="{FF2B5EF4-FFF2-40B4-BE49-F238E27FC236}">
                    <a16:creationId xmlns:a16="http://schemas.microsoft.com/office/drawing/2014/main" id="{5E9EC24D-2837-48D2-B453-B3752B50C74A}"/>
                  </a:ext>
                </a:extLst>
              </p:cNvPr>
              <p:cNvPicPr/>
              <p:nvPr/>
            </p:nvPicPr>
            <p:blipFill>
              <a:blip r:embed="rId21"/>
              <a:stretch>
                <a:fillRect/>
              </a:stretch>
            </p:blipFill>
            <p:spPr>
              <a:xfrm>
                <a:off x="5221688" y="3048345"/>
                <a:ext cx="1549080" cy="1381320"/>
              </a:xfrm>
              <a:prstGeom prst="rect">
                <a:avLst/>
              </a:prstGeom>
            </p:spPr>
          </p:pic>
        </mc:Fallback>
      </mc:AlternateContent>
    </p:spTree>
    <p:extLst>
      <p:ext uri="{BB962C8B-B14F-4D97-AF65-F5344CB8AC3E}">
        <p14:creationId xmlns:p14="http://schemas.microsoft.com/office/powerpoint/2010/main" val="32055423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750"/>
                                        <p:tgtEl>
                                          <p:spTgt spid="21"/>
                                        </p:tgtEl>
                                      </p:cBhvr>
                                    </p:animEffect>
                                  </p:childTnLst>
                                </p:cTn>
                              </p:par>
                              <p:par>
                                <p:cTn id="14" presetID="22" presetClass="entr" presetSubtype="8" fill="hold" grpId="0" nodeType="withEffect">
                                  <p:stCondLst>
                                    <p:cond delay="200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750"/>
                                        <p:tgtEl>
                                          <p:spTgt spid="22"/>
                                        </p:tgtEl>
                                      </p:cBhvr>
                                    </p:animEffect>
                                  </p:childTnLst>
                                </p:cTn>
                              </p:par>
                              <p:par>
                                <p:cTn id="17" presetID="22" presetClass="entr" presetSubtype="8" fill="hold" grpId="0" nodeType="withEffect">
                                  <p:stCondLst>
                                    <p:cond delay="200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750"/>
                                        <p:tgtEl>
                                          <p:spTgt spid="25"/>
                                        </p:tgtEl>
                                      </p:cBhvr>
                                    </p:animEffect>
                                  </p:childTnLst>
                                </p:cTn>
                              </p:par>
                              <p:par>
                                <p:cTn id="20" presetID="22" presetClass="entr" presetSubtype="8" fill="hold" grpId="0" nodeType="withEffect">
                                  <p:stCondLst>
                                    <p:cond delay="200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750"/>
                                        <p:tgtEl>
                                          <p:spTgt spid="26"/>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750"/>
                                        <p:tgtEl>
                                          <p:spTgt spid="27"/>
                                        </p:tgtEl>
                                      </p:cBhvr>
                                    </p:animEffect>
                                  </p:childTnLst>
                                </p:cTn>
                              </p:par>
                              <p:par>
                                <p:cTn id="26" presetID="22" presetClass="entr" presetSubtype="8" fill="hold" grpId="0" nodeType="withEffect">
                                  <p:stCondLst>
                                    <p:cond delay="20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750"/>
                                        <p:tgtEl>
                                          <p:spTgt spid="28"/>
                                        </p:tgtEl>
                                      </p:cBhvr>
                                    </p:animEffect>
                                  </p:childTnLst>
                                </p:cTn>
                              </p:par>
                              <p:par>
                                <p:cTn id="29" presetID="22" presetClass="entr" presetSubtype="8" fill="hold" grpId="0" nodeType="withEffect">
                                  <p:stCondLst>
                                    <p:cond delay="200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750"/>
                                        <p:tgtEl>
                                          <p:spTgt spid="31"/>
                                        </p:tgtEl>
                                      </p:cBhvr>
                                    </p:animEffect>
                                  </p:childTnLst>
                                </p:cTn>
                              </p:par>
                              <p:par>
                                <p:cTn id="32" presetID="22" presetClass="entr" presetSubtype="8" fill="hold" grpId="0" nodeType="withEffect">
                                  <p:stCondLst>
                                    <p:cond delay="200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75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1000" fill="hold"/>
                                        <p:tgtEl>
                                          <p:spTgt spid="74"/>
                                        </p:tgtEl>
                                        <p:attrNameLst>
                                          <p:attrName>drawProgress</p:attrName>
                                        </p:attrNameLst>
                                      </p:cBhvr>
                                      <p:tavLst>
                                        <p:tav tm="0">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63" presetClass="entr" presetSubtype="0"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 calcmode="lin" valueType="num">
                                      <p:cBhvr>
                                        <p:cTn id="44" dur="1000" fill="hold"/>
                                        <p:tgtEl>
                                          <p:spTgt spid="75"/>
                                        </p:tgtEl>
                                        <p:attrNameLst>
                                          <p:attrName>drawProgress</p:attrName>
                                        </p:attrNameLst>
                                      </p:cBhvr>
                                      <p:tavLst>
                                        <p:tav tm="0">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63"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p:cTn id="49" dur="1000" fill="hold"/>
                                        <p:tgtEl>
                                          <p:spTgt spid="76"/>
                                        </p:tgtEl>
                                        <p:attrNameLst>
                                          <p:attrName>drawProgress</p:attrName>
                                        </p:attrNameLst>
                                      </p:cBhvr>
                                      <p:tavLst>
                                        <p:tav tm="0">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63" presetClass="entr" presetSubtype="0" fill="hold" nodeType="click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1000" fill="hold"/>
                                        <p:tgtEl>
                                          <p:spTgt spid="81"/>
                                        </p:tgtEl>
                                        <p:attrNameLst>
                                          <p:attrName>drawProgress</p:attrName>
                                        </p:attrNameLst>
                                      </p:cBhvr>
                                      <p:tavLst>
                                        <p:tav tm="0">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63"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anim calcmode="lin" valueType="num">
                                      <p:cBhvr>
                                        <p:cTn id="59" dur="1000" fill="hold"/>
                                        <p:tgtEl>
                                          <p:spTgt spid="82"/>
                                        </p:tgtEl>
                                        <p:attrNameLst>
                                          <p:attrName>drawProgress</p:attrName>
                                        </p:attrNameLst>
                                      </p:cBhvr>
                                      <p:tavLst>
                                        <p:tav tm="0">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63"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 calcmode="lin" valueType="num">
                                      <p:cBhvr>
                                        <p:cTn id="64" dur="1000" fill="hold"/>
                                        <p:tgtEl>
                                          <p:spTgt spid="8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5" grpId="0"/>
      <p:bldP spid="26" grpId="0"/>
      <p:bldP spid="27" grpId="0"/>
      <p:bldP spid="28" grpId="0"/>
      <p:bldP spid="31" grpId="0"/>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2" name="Rectangle 1">
            <a:extLst>
              <a:ext uri="{FF2B5EF4-FFF2-40B4-BE49-F238E27FC236}">
                <a16:creationId xmlns:a16="http://schemas.microsoft.com/office/drawing/2014/main" id="{5B6DE8C9-BAB7-E51E-8063-9ABB0634CD41}"/>
              </a:ext>
            </a:extLst>
          </p:cNvPr>
          <p:cNvSpPr/>
          <p:nvPr/>
        </p:nvSpPr>
        <p:spPr>
          <a:xfrm>
            <a:off x="4131669" y="0"/>
            <a:ext cx="5012331"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 name="Google Shape;3686;p60"/>
          <p:cNvPicPr preferRelativeResize="0"/>
          <p:nvPr/>
        </p:nvPicPr>
        <p:blipFill rotWithShape="1">
          <a:blip r:embed="rId3">
            <a:alphaModFix/>
          </a:blip>
          <a:srcRect l="49492" b="8567"/>
          <a:stretch/>
        </p:blipFill>
        <p:spPr>
          <a:xfrm>
            <a:off x="-125119" y="0"/>
            <a:ext cx="4256788" cy="5143502"/>
          </a:xfrm>
          <a:prstGeom prst="rect">
            <a:avLst/>
          </a:prstGeom>
          <a:noFill/>
          <a:ln>
            <a:noFill/>
          </a:ln>
        </p:spPr>
      </p:pic>
      <p:sp>
        <p:nvSpPr>
          <p:cNvPr id="3687" name="Google Shape;3687;p60"/>
          <p:cNvSpPr/>
          <p:nvPr/>
        </p:nvSpPr>
        <p:spPr>
          <a:xfrm>
            <a:off x="3477748" y="4198764"/>
            <a:ext cx="1368169" cy="1207325"/>
          </a:xfrm>
          <a:custGeom>
            <a:avLst/>
            <a:gdLst/>
            <a:ahLst/>
            <a:cxnLst/>
            <a:rect l="l" t="t" r="r" b="b"/>
            <a:pathLst>
              <a:path w="6463" h="5703" extrusionOk="0">
                <a:moveTo>
                  <a:pt x="3796" y="0"/>
                </a:moveTo>
                <a:cubicBezTo>
                  <a:pt x="2761" y="0"/>
                  <a:pt x="1720" y="616"/>
                  <a:pt x="1136" y="1464"/>
                </a:cubicBezTo>
                <a:cubicBezTo>
                  <a:pt x="0" y="3101"/>
                  <a:pt x="1157" y="5250"/>
                  <a:pt x="3019" y="5654"/>
                </a:cubicBezTo>
                <a:cubicBezTo>
                  <a:pt x="3170" y="5686"/>
                  <a:pt x="3326" y="5702"/>
                  <a:pt x="3485" y="5702"/>
                </a:cubicBezTo>
                <a:cubicBezTo>
                  <a:pt x="3947" y="5702"/>
                  <a:pt x="4433" y="5570"/>
                  <a:pt x="4871" y="5342"/>
                </a:cubicBezTo>
                <a:cubicBezTo>
                  <a:pt x="5766" y="4876"/>
                  <a:pt x="6462" y="3996"/>
                  <a:pt x="6411" y="3019"/>
                </a:cubicBezTo>
                <a:cubicBezTo>
                  <a:pt x="6360" y="2118"/>
                  <a:pt x="5853" y="845"/>
                  <a:pt x="5060" y="353"/>
                </a:cubicBezTo>
                <a:cubicBezTo>
                  <a:pt x="4663" y="109"/>
                  <a:pt x="4230" y="0"/>
                  <a:pt x="3796" y="0"/>
                </a:cubicBezTo>
                <a:close/>
              </a:path>
            </a:pathLst>
          </a:custGeom>
          <a:solidFill>
            <a:srgbClr val="122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0"/>
          <p:cNvSpPr/>
          <p:nvPr/>
        </p:nvSpPr>
        <p:spPr>
          <a:xfrm flipH="1">
            <a:off x="4009869" y="4594437"/>
            <a:ext cx="471228" cy="415990"/>
          </a:xfrm>
          <a:custGeom>
            <a:avLst/>
            <a:gdLst/>
            <a:ahLst/>
            <a:cxnLst/>
            <a:rect l="l" t="t" r="r" b="b"/>
            <a:pathLst>
              <a:path w="2226" h="1965" extrusionOk="0">
                <a:moveTo>
                  <a:pt x="1307" y="1"/>
                </a:moveTo>
                <a:cubicBezTo>
                  <a:pt x="951" y="1"/>
                  <a:pt x="591" y="214"/>
                  <a:pt x="389" y="506"/>
                </a:cubicBezTo>
                <a:cubicBezTo>
                  <a:pt x="0" y="1069"/>
                  <a:pt x="399" y="1811"/>
                  <a:pt x="1039" y="1949"/>
                </a:cubicBezTo>
                <a:cubicBezTo>
                  <a:pt x="1095" y="1960"/>
                  <a:pt x="1152" y="1965"/>
                  <a:pt x="1208" y="1965"/>
                </a:cubicBezTo>
                <a:cubicBezTo>
                  <a:pt x="1372" y="1965"/>
                  <a:pt x="1532" y="1921"/>
                  <a:pt x="1673" y="1842"/>
                </a:cubicBezTo>
                <a:cubicBezTo>
                  <a:pt x="1985" y="1678"/>
                  <a:pt x="2226" y="1376"/>
                  <a:pt x="2205" y="1043"/>
                </a:cubicBezTo>
                <a:cubicBezTo>
                  <a:pt x="2190" y="731"/>
                  <a:pt x="2016" y="291"/>
                  <a:pt x="1740" y="123"/>
                </a:cubicBezTo>
                <a:cubicBezTo>
                  <a:pt x="1604" y="38"/>
                  <a:pt x="1456" y="1"/>
                  <a:pt x="13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9" name="Google Shape;3689;p60"/>
          <p:cNvGrpSpPr/>
          <p:nvPr/>
        </p:nvGrpSpPr>
        <p:grpSpPr>
          <a:xfrm>
            <a:off x="-608229" y="-215267"/>
            <a:ext cx="1949049" cy="2710531"/>
            <a:chOff x="-608229" y="-215267"/>
            <a:chExt cx="1949049" cy="2710531"/>
          </a:xfrm>
        </p:grpSpPr>
        <p:grpSp>
          <p:nvGrpSpPr>
            <p:cNvPr id="3690" name="Google Shape;3690;p60"/>
            <p:cNvGrpSpPr/>
            <p:nvPr/>
          </p:nvGrpSpPr>
          <p:grpSpPr>
            <a:xfrm rot="-4857983">
              <a:off x="-880627" y="351477"/>
              <a:ext cx="2493846" cy="1577041"/>
              <a:chOff x="-1737415" y="3790412"/>
              <a:chExt cx="1626115" cy="1028311"/>
            </a:xfrm>
          </p:grpSpPr>
          <p:sp>
            <p:nvSpPr>
              <p:cNvPr id="3691" name="Google Shape;3691;p60"/>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0"/>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0"/>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0"/>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0"/>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0"/>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0"/>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0"/>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0"/>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0"/>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0"/>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0"/>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0"/>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0"/>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5" name="Google Shape;3705;p60"/>
            <p:cNvSpPr/>
            <p:nvPr/>
          </p:nvSpPr>
          <p:spPr>
            <a:xfrm rot="4834554" flipH="1">
              <a:off x="22953" y="1162466"/>
              <a:ext cx="62328" cy="25268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6" name="Google Shape;3706;p60"/>
          <p:cNvSpPr/>
          <p:nvPr/>
        </p:nvSpPr>
        <p:spPr>
          <a:xfrm rot="-5272313">
            <a:off x="-55843" y="3543832"/>
            <a:ext cx="1432940" cy="1975344"/>
          </a:xfrm>
          <a:custGeom>
            <a:avLst/>
            <a:gdLst/>
            <a:ahLst/>
            <a:cxnLst/>
            <a:rect l="l" t="t" r="r" b="b"/>
            <a:pathLst>
              <a:path w="23441" h="32314" extrusionOk="0">
                <a:moveTo>
                  <a:pt x="17956" y="1"/>
                </a:moveTo>
                <a:cubicBezTo>
                  <a:pt x="17736" y="1"/>
                  <a:pt x="17506" y="13"/>
                  <a:pt x="17267" y="36"/>
                </a:cubicBezTo>
                <a:cubicBezTo>
                  <a:pt x="13491" y="415"/>
                  <a:pt x="9920" y="1663"/>
                  <a:pt x="6283" y="2610"/>
                </a:cubicBezTo>
                <a:cubicBezTo>
                  <a:pt x="4671" y="3029"/>
                  <a:pt x="660" y="2385"/>
                  <a:pt x="0" y="3822"/>
                </a:cubicBezTo>
                <a:lnTo>
                  <a:pt x="1711" y="30216"/>
                </a:lnTo>
                <a:lnTo>
                  <a:pt x="1711" y="30216"/>
                </a:lnTo>
                <a:cubicBezTo>
                  <a:pt x="2105" y="27452"/>
                  <a:pt x="4421" y="24348"/>
                  <a:pt x="6708" y="23698"/>
                </a:cubicBezTo>
                <a:cubicBezTo>
                  <a:pt x="7215" y="23555"/>
                  <a:pt x="7728" y="23498"/>
                  <a:pt x="8244" y="23498"/>
                </a:cubicBezTo>
                <a:cubicBezTo>
                  <a:pt x="10231" y="23498"/>
                  <a:pt x="12267" y="24341"/>
                  <a:pt x="14207" y="24341"/>
                </a:cubicBezTo>
                <a:cubicBezTo>
                  <a:pt x="14423" y="24341"/>
                  <a:pt x="14639" y="24330"/>
                  <a:pt x="14852" y="24307"/>
                </a:cubicBezTo>
                <a:cubicBezTo>
                  <a:pt x="17369" y="24031"/>
                  <a:pt x="19789" y="21749"/>
                  <a:pt x="20470" y="19401"/>
                </a:cubicBezTo>
                <a:cubicBezTo>
                  <a:pt x="21222" y="16812"/>
                  <a:pt x="22189" y="14029"/>
                  <a:pt x="22654" y="11363"/>
                </a:cubicBezTo>
                <a:cubicBezTo>
                  <a:pt x="23402" y="7134"/>
                  <a:pt x="23440" y="1"/>
                  <a:pt x="17956" y="1"/>
                </a:cubicBezTo>
                <a:close/>
                <a:moveTo>
                  <a:pt x="1711" y="30216"/>
                </a:moveTo>
                <a:cubicBezTo>
                  <a:pt x="1606" y="30957"/>
                  <a:pt x="1638" y="31675"/>
                  <a:pt x="1847" y="32314"/>
                </a:cubicBezTo>
                <a:lnTo>
                  <a:pt x="1711" y="3021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7" name="Google Shape;3707;p60"/>
          <p:cNvGrpSpPr/>
          <p:nvPr/>
        </p:nvGrpSpPr>
        <p:grpSpPr>
          <a:xfrm>
            <a:off x="207025" y="4102075"/>
            <a:ext cx="676875" cy="664099"/>
            <a:chOff x="6631525" y="3649550"/>
            <a:chExt cx="676875" cy="664099"/>
          </a:xfrm>
        </p:grpSpPr>
        <p:sp>
          <p:nvSpPr>
            <p:cNvPr id="3708" name="Google Shape;3708;p60"/>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5" name="Google Shape;3715;p60"/>
          <p:cNvGrpSpPr/>
          <p:nvPr/>
        </p:nvGrpSpPr>
        <p:grpSpPr>
          <a:xfrm rot="-1200808">
            <a:off x="3746046" y="2484632"/>
            <a:ext cx="1047428" cy="753615"/>
            <a:chOff x="6631525" y="3826643"/>
            <a:chExt cx="676875" cy="487005"/>
          </a:xfrm>
        </p:grpSpPr>
        <p:sp>
          <p:nvSpPr>
            <p:cNvPr id="3716" name="Google Shape;3716;p60"/>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3662;p58">
            <a:extLst>
              <a:ext uri="{FF2B5EF4-FFF2-40B4-BE49-F238E27FC236}">
                <a16:creationId xmlns:a16="http://schemas.microsoft.com/office/drawing/2014/main" id="{C53C29C4-444E-4D99-8C7B-66DBD3246FB8}"/>
              </a:ext>
            </a:extLst>
          </p:cNvPr>
          <p:cNvSpPr/>
          <p:nvPr/>
        </p:nvSpPr>
        <p:spPr>
          <a:xfrm rot="28" flipH="1">
            <a:off x="5494119" y="1019834"/>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C000"/>
              </a:solidFill>
              <a:latin typeface="Arial" panose="020B0604020202020204" pitchFamily="34" charset="0"/>
              <a:cs typeface="Arial" panose="020B0604020202020204" pitchFamily="34" charset="0"/>
            </a:endParaRPr>
          </a:p>
        </p:txBody>
      </p:sp>
      <p:sp>
        <p:nvSpPr>
          <p:cNvPr id="46" name="Google Shape;3665;p58">
            <a:extLst>
              <a:ext uri="{FF2B5EF4-FFF2-40B4-BE49-F238E27FC236}">
                <a16:creationId xmlns:a16="http://schemas.microsoft.com/office/drawing/2014/main" id="{E274CDB0-A377-4E7D-A6A9-D3C8E20ED52C}"/>
              </a:ext>
            </a:extLst>
          </p:cNvPr>
          <p:cNvSpPr txBox="1">
            <a:spLocks/>
          </p:cNvSpPr>
          <p:nvPr/>
        </p:nvSpPr>
        <p:spPr>
          <a:xfrm>
            <a:off x="5828581" y="1104616"/>
            <a:ext cx="1525500"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600" b="1" dirty="0">
                <a:solidFill>
                  <a:srgbClr val="E76A16"/>
                </a:solidFill>
                <a:latin typeface="Arial" panose="020B0604020202020204" pitchFamily="34" charset="0"/>
                <a:cs typeface="Arial" panose="020B0604020202020204" pitchFamily="34" charset="0"/>
              </a:rPr>
              <a:t>V</a:t>
            </a:r>
          </a:p>
        </p:txBody>
      </p:sp>
      <p:sp>
        <p:nvSpPr>
          <p:cNvPr id="47" name="Google Shape;3446;p47">
            <a:extLst>
              <a:ext uri="{FF2B5EF4-FFF2-40B4-BE49-F238E27FC236}">
                <a16:creationId xmlns:a16="http://schemas.microsoft.com/office/drawing/2014/main" id="{C78C47A5-16D4-47EB-97DD-52B514E29DEE}"/>
              </a:ext>
            </a:extLst>
          </p:cNvPr>
          <p:cNvSpPr txBox="1">
            <a:spLocks/>
          </p:cNvSpPr>
          <p:nvPr/>
        </p:nvSpPr>
        <p:spPr>
          <a:xfrm>
            <a:off x="4307724" y="2788805"/>
            <a:ext cx="4812423" cy="462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dirty="0">
                <a:solidFill>
                  <a:srgbClr val="E76A16"/>
                </a:solidFill>
                <a:latin typeface="Arial" panose="020B0604020202020204" pitchFamily="34" charset="0"/>
                <a:cs typeface="Arial" panose="020B0604020202020204" pitchFamily="34" charset="0"/>
              </a:rPr>
              <a:t>ỨNG DỤNG CỦA POLYETHYLENE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900384"/>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F4BB9EF0-B2F0-875F-906E-2811E424C634}"/>
              </a:ext>
            </a:extLst>
          </p:cNvPr>
          <p:cNvSpPr txBox="1"/>
          <p:nvPr/>
        </p:nvSpPr>
        <p:spPr>
          <a:xfrm>
            <a:off x="285879" y="718319"/>
            <a:ext cx="8116970" cy="416204"/>
          </a:xfrm>
          <a:prstGeom prst="rect">
            <a:avLst/>
          </a:prstGeom>
          <a:noFill/>
        </p:spPr>
        <p:txBody>
          <a:bodyPr wrap="square">
            <a:spAutoFit/>
          </a:bodyPr>
          <a:lstStyle>
            <a:defPPr marR="0" lvl="0" algn="l" rtl="0">
              <a:lnSpc>
                <a:spcPct val="100000"/>
              </a:lnSpc>
              <a:spcBef>
                <a:spcPts val="0"/>
              </a:spcBef>
              <a:spcAft>
                <a:spcPts val="0"/>
              </a:spcAft>
              <a:defRPr/>
            </a:defPPr>
            <a:lvl1pPr>
              <a:lnSpc>
                <a:spcPct val="115000"/>
              </a:lnSpc>
              <a:spcAft>
                <a:spcPts val="300"/>
              </a:spcAft>
              <a:defRPr sz="2000">
                <a:solidFill>
                  <a:srgbClr val="2B2928"/>
                </a:solidFill>
                <a:effectLst/>
                <a:latin typeface="Arial" panose="020B0604020202020204" pitchFamily="34" charset="0"/>
                <a:ea typeface="Times New Roman" panose="02020603050405020304" pitchFamily="18" charset="0"/>
              </a:defRPr>
            </a:lvl1pPr>
          </a:lstStyle>
          <a:p>
            <a:r>
              <a:rPr lang="en-US" dirty="0"/>
              <a:t>Polyethylene </a:t>
            </a:r>
            <a:r>
              <a:rPr lang="en-US" dirty="0" err="1"/>
              <a:t>được</a:t>
            </a:r>
            <a:r>
              <a:rPr lang="en-US" dirty="0"/>
              <a:t> </a:t>
            </a:r>
            <a:r>
              <a:rPr lang="en-US" dirty="0" err="1"/>
              <a:t>sử</a:t>
            </a:r>
            <a:r>
              <a:rPr lang="en-US" dirty="0"/>
              <a:t> </a:t>
            </a:r>
            <a:r>
              <a:rPr lang="en-US" dirty="0" err="1"/>
              <a:t>dụng</a:t>
            </a:r>
            <a:r>
              <a:rPr lang="en-US" dirty="0"/>
              <a:t> </a:t>
            </a:r>
            <a:r>
              <a:rPr lang="en-US" dirty="0" err="1"/>
              <a:t>rộng</a:t>
            </a:r>
            <a:r>
              <a:rPr lang="en-US" dirty="0"/>
              <a:t> </a:t>
            </a:r>
            <a:r>
              <a:rPr lang="en-US" dirty="0" err="1"/>
              <a:t>rãi</a:t>
            </a:r>
            <a:r>
              <a:rPr lang="en-US" dirty="0"/>
              <a:t> </a:t>
            </a:r>
            <a:r>
              <a:rPr lang="en-US" dirty="0" err="1"/>
              <a:t>trong</a:t>
            </a:r>
            <a:r>
              <a:rPr lang="en-US" dirty="0"/>
              <a:t> </a:t>
            </a:r>
            <a:r>
              <a:rPr lang="en-US" dirty="0" err="1"/>
              <a:t>nhiều</a:t>
            </a:r>
            <a:r>
              <a:rPr lang="en-US" dirty="0"/>
              <a:t> </a:t>
            </a:r>
            <a:r>
              <a:rPr lang="en-US" dirty="0" err="1"/>
              <a:t>lĩnh</a:t>
            </a:r>
            <a:r>
              <a:rPr lang="en-US" dirty="0"/>
              <a:t> </a:t>
            </a:r>
            <a:r>
              <a:rPr lang="en-US" dirty="0" err="1"/>
              <a:t>vực</a:t>
            </a:r>
            <a:r>
              <a:rPr lang="en-US" dirty="0"/>
              <a:t> </a:t>
            </a:r>
            <a:r>
              <a:rPr lang="en-US" dirty="0" err="1"/>
              <a:t>khác</a:t>
            </a:r>
            <a:r>
              <a:rPr lang="en-US" dirty="0"/>
              <a:t> </a:t>
            </a:r>
            <a:r>
              <a:rPr lang="en-US" dirty="0" err="1"/>
              <a:t>nhau</a:t>
            </a:r>
            <a:r>
              <a:rPr lang="en-US" dirty="0"/>
              <a:t>.</a:t>
            </a:r>
          </a:p>
        </p:txBody>
      </p:sp>
      <p:grpSp>
        <p:nvGrpSpPr>
          <p:cNvPr id="3" name="Group 2">
            <a:extLst>
              <a:ext uri="{FF2B5EF4-FFF2-40B4-BE49-F238E27FC236}">
                <a16:creationId xmlns:a16="http://schemas.microsoft.com/office/drawing/2014/main" id="{FBC139E1-D63B-E160-9B37-44F66F77BC06}"/>
              </a:ext>
            </a:extLst>
          </p:cNvPr>
          <p:cNvGrpSpPr/>
          <p:nvPr/>
        </p:nvGrpSpPr>
        <p:grpSpPr>
          <a:xfrm>
            <a:off x="95261" y="152134"/>
            <a:ext cx="4476739" cy="503564"/>
            <a:chOff x="183018" y="68144"/>
            <a:chExt cx="3404928" cy="369825"/>
          </a:xfrm>
        </p:grpSpPr>
        <p:sp>
          <p:nvSpPr>
            <p:cNvPr id="6" name="Google Shape;3441;p47">
              <a:extLst>
                <a:ext uri="{FF2B5EF4-FFF2-40B4-BE49-F238E27FC236}">
                  <a16:creationId xmlns:a16="http://schemas.microsoft.com/office/drawing/2014/main" id="{B26DB9EE-DEEE-24A8-E1EC-E45648BF80A5}"/>
                </a:ext>
              </a:extLst>
            </p:cNvPr>
            <p:cNvSpPr txBox="1">
              <a:spLocks/>
            </p:cNvSpPr>
            <p:nvPr/>
          </p:nvSpPr>
          <p:spPr>
            <a:xfrm>
              <a:off x="600100" y="68144"/>
              <a:ext cx="298784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Ứng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dụng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của</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polyethylene</a:t>
              </a:r>
            </a:p>
          </p:txBody>
        </p:sp>
        <p:grpSp>
          <p:nvGrpSpPr>
            <p:cNvPr id="7" name="Group 6">
              <a:extLst>
                <a:ext uri="{FF2B5EF4-FFF2-40B4-BE49-F238E27FC236}">
                  <a16:creationId xmlns:a16="http://schemas.microsoft.com/office/drawing/2014/main" id="{7D09358A-728A-0449-AFE4-ED09B0283C33}"/>
                </a:ext>
              </a:extLst>
            </p:cNvPr>
            <p:cNvGrpSpPr/>
            <p:nvPr/>
          </p:nvGrpSpPr>
          <p:grpSpPr>
            <a:xfrm>
              <a:off x="183018" y="83356"/>
              <a:ext cx="516924" cy="354613"/>
              <a:chOff x="1358107" y="848388"/>
              <a:chExt cx="2194439" cy="1505401"/>
            </a:xfrm>
          </p:grpSpPr>
          <p:sp>
            <p:nvSpPr>
              <p:cNvPr id="9" name="Google Shape;3481;p50">
                <a:extLst>
                  <a:ext uri="{FF2B5EF4-FFF2-40B4-BE49-F238E27FC236}">
                    <a16:creationId xmlns:a16="http://schemas.microsoft.com/office/drawing/2014/main" id="{67C0720B-7E1F-0357-C9E4-BBF9F505EDFD}"/>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12" name="Google Shape;3483;p50">
                <a:extLst>
                  <a:ext uri="{FF2B5EF4-FFF2-40B4-BE49-F238E27FC236}">
                    <a16:creationId xmlns:a16="http://schemas.microsoft.com/office/drawing/2014/main" id="{CA8E90A0-E0E0-3942-7A2E-6ED22FF193C2}"/>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V</a:t>
                </a:r>
              </a:p>
            </p:txBody>
          </p:sp>
        </p:grpSp>
      </p:grpSp>
      <p:sp>
        <p:nvSpPr>
          <p:cNvPr id="17" name="Frame 16">
            <a:extLst>
              <a:ext uri="{FF2B5EF4-FFF2-40B4-BE49-F238E27FC236}">
                <a16:creationId xmlns:a16="http://schemas.microsoft.com/office/drawing/2014/main" id="{F161FB59-43BF-4573-DD5B-4D0FC52F9AC2}"/>
              </a:ext>
            </a:extLst>
          </p:cNvPr>
          <p:cNvSpPr/>
          <p:nvPr/>
        </p:nvSpPr>
        <p:spPr>
          <a:xfrm>
            <a:off x="0" y="0"/>
            <a:ext cx="9144000" cy="5143500"/>
          </a:xfrm>
          <a:prstGeom prst="frame">
            <a:avLst>
              <a:gd name="adj1" fmla="val 2207"/>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8" name="Picture 17" descr="Buy Wholesale QI003487 24-Piece Kids Dinnerware Set Plastic 4 Plates, 4  Bowls, 4 Cups, 4 Forks, 4 Knives, and 4 Spoons">
            <a:extLst>
              <a:ext uri="{FF2B5EF4-FFF2-40B4-BE49-F238E27FC236}">
                <a16:creationId xmlns:a16="http://schemas.microsoft.com/office/drawing/2014/main" id="{9EE64250-F9DC-B369-7049-FB47869EDA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063" y="1228396"/>
            <a:ext cx="1905635" cy="1833245"/>
          </a:xfrm>
          <a:prstGeom prst="rect">
            <a:avLst/>
          </a:prstGeom>
          <a:ln>
            <a:noFill/>
          </a:ln>
          <a:effectLst>
            <a:outerShdw blurRad="190500" algn="tl" rotWithShape="0">
              <a:srgbClr val="000000">
                <a:alpha val="70000"/>
              </a:srgbClr>
            </a:outerShdw>
          </a:effectLst>
        </p:spPr>
      </p:pic>
      <p:pic>
        <p:nvPicPr>
          <p:cNvPr id="19" name="Picture 18" descr="Silgan Plastics - Plastic Bottles, Jars, Containers &amp; Closures for Food,  Beverages, Personal Care, Beauty, Pet Care, Home Care, Agriculture,  Industrial, Janitorial, Healthcare, Over the Counter, Pharmaceutical, Lawn  Care and More!">
            <a:extLst>
              <a:ext uri="{FF2B5EF4-FFF2-40B4-BE49-F238E27FC236}">
                <a16:creationId xmlns:a16="http://schemas.microsoft.com/office/drawing/2014/main" id="{1B1BB40D-352C-E464-FC8E-7EC7BEC50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3586" y="1239622"/>
            <a:ext cx="1905635" cy="1905635"/>
          </a:xfrm>
          <a:prstGeom prst="rect">
            <a:avLst/>
          </a:prstGeom>
          <a:ln>
            <a:noFill/>
          </a:ln>
          <a:effectLst>
            <a:outerShdw blurRad="190500" algn="tl" rotWithShape="0">
              <a:srgbClr val="000000">
                <a:alpha val="70000"/>
              </a:srgbClr>
            </a:outerShdw>
          </a:effectLst>
        </p:spPr>
      </p:pic>
      <p:pic>
        <p:nvPicPr>
          <p:cNvPr id="20" name="Picture 19" descr="Túi nilon các kích thước">
            <a:extLst>
              <a:ext uri="{FF2B5EF4-FFF2-40B4-BE49-F238E27FC236}">
                <a16:creationId xmlns:a16="http://schemas.microsoft.com/office/drawing/2014/main" id="{32508FE3-2D92-2D35-F620-9FFFBD34B4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647" y="1239622"/>
            <a:ext cx="1905635" cy="1905635"/>
          </a:xfrm>
          <a:prstGeom prst="rect">
            <a:avLst/>
          </a:prstGeom>
          <a:ln>
            <a:noFill/>
          </a:ln>
          <a:effectLst>
            <a:outerShdw blurRad="190500" algn="tl" rotWithShape="0">
              <a:srgbClr val="000000">
                <a:alpha val="70000"/>
              </a:srgbClr>
            </a:outerShdw>
          </a:effectLst>
        </p:spPr>
      </p:pic>
      <p:pic>
        <p:nvPicPr>
          <p:cNvPr id="21" name="Picture 20" descr="Tìm hiểu về dây cáp điện | Mobile">
            <a:extLst>
              <a:ext uri="{FF2B5EF4-FFF2-40B4-BE49-F238E27FC236}">
                <a16:creationId xmlns:a16="http://schemas.microsoft.com/office/drawing/2014/main" id="{AB8BE9E6-0D3C-76E3-AF9A-D1D4B87A7D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89" r="9595"/>
          <a:stretch/>
        </p:blipFill>
        <p:spPr bwMode="auto">
          <a:xfrm>
            <a:off x="1892893" y="3202336"/>
            <a:ext cx="2158718" cy="17114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2" name="Picture 21" descr="Lưới Xe Lu - Ủi Đi Biển Đồ chơi trẻ em (Nhiều màu) - Đồ chơi Tí Tèo (Giao  mẫu ngẫu nhiên) - Xe mô hình Thương hiệu OEM | ePrice.vn">
            <a:extLst>
              <a:ext uri="{FF2B5EF4-FFF2-40B4-BE49-F238E27FC236}">
                <a16:creationId xmlns:a16="http://schemas.microsoft.com/office/drawing/2014/main" id="{CE3B5EE2-B0A2-2B71-C50B-246EA2D209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89" t="8584" r="4756" b="9748"/>
          <a:stretch/>
        </p:blipFill>
        <p:spPr bwMode="auto">
          <a:xfrm>
            <a:off x="4805405" y="3174124"/>
            <a:ext cx="1905634" cy="173968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4459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Google Shape;4543;p99">
            <a:extLst>
              <a:ext uri="{FF2B5EF4-FFF2-40B4-BE49-F238E27FC236}">
                <a16:creationId xmlns:a16="http://schemas.microsoft.com/office/drawing/2014/main" id="{31C9957C-4D4F-BD80-4930-DD9480598D08}"/>
              </a:ext>
            </a:extLst>
          </p:cNvPr>
          <p:cNvSpPr/>
          <p:nvPr/>
        </p:nvSpPr>
        <p:spPr>
          <a:xfrm rot="-5665061">
            <a:off x="3819845" y="900503"/>
            <a:ext cx="1737061" cy="1737061"/>
          </a:xfrm>
          <a:prstGeom prst="blockArc">
            <a:avLst>
              <a:gd name="adj1" fmla="val 21588845"/>
              <a:gd name="adj2" fmla="val 4379133"/>
              <a:gd name="adj3" fmla="val 655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47;p99">
            <a:extLst>
              <a:ext uri="{FF2B5EF4-FFF2-40B4-BE49-F238E27FC236}">
                <a16:creationId xmlns:a16="http://schemas.microsoft.com/office/drawing/2014/main" id="{7A3C5710-3B4D-B8E9-3A33-E54E5C11C2EF}"/>
              </a:ext>
            </a:extLst>
          </p:cNvPr>
          <p:cNvSpPr/>
          <p:nvPr/>
        </p:nvSpPr>
        <p:spPr>
          <a:xfrm>
            <a:off x="1111242" y="900384"/>
            <a:ext cx="1737300" cy="1737300"/>
          </a:xfrm>
          <a:prstGeom prst="blockArc">
            <a:avLst>
              <a:gd name="adj1" fmla="val 16170281"/>
              <a:gd name="adj2" fmla="val 10647347"/>
              <a:gd name="adj3" fmla="val 1091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F4BB9EF0-B2F0-875F-906E-2811E424C634}"/>
              </a:ext>
            </a:extLst>
          </p:cNvPr>
          <p:cNvSpPr txBox="1"/>
          <p:nvPr/>
        </p:nvSpPr>
        <p:spPr>
          <a:xfrm>
            <a:off x="285879" y="718319"/>
            <a:ext cx="8116970" cy="416204"/>
          </a:xfrm>
          <a:prstGeom prst="rect">
            <a:avLst/>
          </a:prstGeom>
          <a:noFill/>
        </p:spPr>
        <p:txBody>
          <a:bodyPr wrap="square">
            <a:spAutoFit/>
          </a:bodyPr>
          <a:lstStyle>
            <a:defPPr marR="0" lvl="0" algn="l" rtl="0">
              <a:lnSpc>
                <a:spcPct val="100000"/>
              </a:lnSpc>
              <a:spcBef>
                <a:spcPts val="0"/>
              </a:spcBef>
              <a:spcAft>
                <a:spcPts val="0"/>
              </a:spcAft>
              <a:defRPr/>
            </a:defPPr>
            <a:lvl1pPr>
              <a:lnSpc>
                <a:spcPct val="115000"/>
              </a:lnSpc>
              <a:spcAft>
                <a:spcPts val="300"/>
              </a:spcAft>
              <a:defRPr sz="2000">
                <a:solidFill>
                  <a:srgbClr val="2B2928"/>
                </a:solidFill>
                <a:effectLst/>
                <a:latin typeface="Arial" panose="020B0604020202020204" pitchFamily="34" charset="0"/>
                <a:ea typeface="Times New Roman" panose="02020603050405020304" pitchFamily="18" charset="0"/>
              </a:defRPr>
            </a:lvl1pPr>
          </a:lstStyle>
          <a:p>
            <a:r>
              <a:rPr lang="en-US" dirty="0"/>
              <a:t>Polyethylene </a:t>
            </a:r>
            <a:r>
              <a:rPr lang="en-US" dirty="0" err="1"/>
              <a:t>được</a:t>
            </a:r>
            <a:r>
              <a:rPr lang="en-US" dirty="0"/>
              <a:t> </a:t>
            </a:r>
            <a:r>
              <a:rPr lang="en-US" dirty="0" err="1"/>
              <a:t>sử</a:t>
            </a:r>
            <a:r>
              <a:rPr lang="en-US" dirty="0"/>
              <a:t> </a:t>
            </a:r>
            <a:r>
              <a:rPr lang="en-US" dirty="0" err="1"/>
              <a:t>dụng</a:t>
            </a:r>
            <a:r>
              <a:rPr lang="en-US" dirty="0"/>
              <a:t> </a:t>
            </a:r>
            <a:r>
              <a:rPr lang="en-US" dirty="0" err="1"/>
              <a:t>rộng</a:t>
            </a:r>
            <a:r>
              <a:rPr lang="en-US" dirty="0"/>
              <a:t> </a:t>
            </a:r>
            <a:r>
              <a:rPr lang="en-US" dirty="0" err="1"/>
              <a:t>rãi</a:t>
            </a:r>
            <a:r>
              <a:rPr lang="en-US" dirty="0"/>
              <a:t> </a:t>
            </a:r>
            <a:r>
              <a:rPr lang="en-US" dirty="0" err="1"/>
              <a:t>trong</a:t>
            </a:r>
            <a:r>
              <a:rPr lang="en-US" dirty="0"/>
              <a:t> </a:t>
            </a:r>
            <a:r>
              <a:rPr lang="en-US" dirty="0" err="1"/>
              <a:t>nhiều</a:t>
            </a:r>
            <a:r>
              <a:rPr lang="en-US" dirty="0"/>
              <a:t> </a:t>
            </a:r>
            <a:r>
              <a:rPr lang="en-US" dirty="0" err="1"/>
              <a:t>lĩnh</a:t>
            </a:r>
            <a:r>
              <a:rPr lang="en-US" dirty="0"/>
              <a:t> </a:t>
            </a:r>
            <a:r>
              <a:rPr lang="en-US" dirty="0" err="1"/>
              <a:t>vực</a:t>
            </a:r>
            <a:r>
              <a:rPr lang="en-US" dirty="0"/>
              <a:t> </a:t>
            </a:r>
            <a:r>
              <a:rPr lang="en-US" dirty="0" err="1"/>
              <a:t>khác</a:t>
            </a:r>
            <a:r>
              <a:rPr lang="en-US" dirty="0"/>
              <a:t> </a:t>
            </a:r>
            <a:r>
              <a:rPr lang="en-US" dirty="0" err="1"/>
              <a:t>nhau</a:t>
            </a:r>
            <a:r>
              <a:rPr lang="en-US" dirty="0"/>
              <a:t>.</a:t>
            </a:r>
          </a:p>
        </p:txBody>
      </p:sp>
      <p:grpSp>
        <p:nvGrpSpPr>
          <p:cNvPr id="3" name="Group 2">
            <a:extLst>
              <a:ext uri="{FF2B5EF4-FFF2-40B4-BE49-F238E27FC236}">
                <a16:creationId xmlns:a16="http://schemas.microsoft.com/office/drawing/2014/main" id="{FBC139E1-D63B-E160-9B37-44F66F77BC06}"/>
              </a:ext>
            </a:extLst>
          </p:cNvPr>
          <p:cNvGrpSpPr/>
          <p:nvPr/>
        </p:nvGrpSpPr>
        <p:grpSpPr>
          <a:xfrm>
            <a:off x="95261" y="152134"/>
            <a:ext cx="4476739" cy="503564"/>
            <a:chOff x="183018" y="68144"/>
            <a:chExt cx="3404928" cy="369825"/>
          </a:xfrm>
        </p:grpSpPr>
        <p:sp>
          <p:nvSpPr>
            <p:cNvPr id="6" name="Google Shape;3441;p47">
              <a:extLst>
                <a:ext uri="{FF2B5EF4-FFF2-40B4-BE49-F238E27FC236}">
                  <a16:creationId xmlns:a16="http://schemas.microsoft.com/office/drawing/2014/main" id="{B26DB9EE-DEEE-24A8-E1EC-E45648BF80A5}"/>
                </a:ext>
              </a:extLst>
            </p:cNvPr>
            <p:cNvSpPr txBox="1">
              <a:spLocks/>
            </p:cNvSpPr>
            <p:nvPr/>
          </p:nvSpPr>
          <p:spPr>
            <a:xfrm>
              <a:off x="600100" y="68144"/>
              <a:ext cx="298784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Ứng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dụng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của</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polyethylene</a:t>
              </a:r>
            </a:p>
          </p:txBody>
        </p:sp>
        <p:grpSp>
          <p:nvGrpSpPr>
            <p:cNvPr id="7" name="Group 6">
              <a:extLst>
                <a:ext uri="{FF2B5EF4-FFF2-40B4-BE49-F238E27FC236}">
                  <a16:creationId xmlns:a16="http://schemas.microsoft.com/office/drawing/2014/main" id="{7D09358A-728A-0449-AFE4-ED09B0283C33}"/>
                </a:ext>
              </a:extLst>
            </p:cNvPr>
            <p:cNvGrpSpPr/>
            <p:nvPr/>
          </p:nvGrpSpPr>
          <p:grpSpPr>
            <a:xfrm>
              <a:off x="183018" y="83356"/>
              <a:ext cx="516924" cy="354613"/>
              <a:chOff x="1358107" y="848388"/>
              <a:chExt cx="2194439" cy="1505401"/>
            </a:xfrm>
          </p:grpSpPr>
          <p:sp>
            <p:nvSpPr>
              <p:cNvPr id="9" name="Google Shape;3481;p50">
                <a:extLst>
                  <a:ext uri="{FF2B5EF4-FFF2-40B4-BE49-F238E27FC236}">
                    <a16:creationId xmlns:a16="http://schemas.microsoft.com/office/drawing/2014/main" id="{67C0720B-7E1F-0357-C9E4-BBF9F505EDFD}"/>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12" name="Google Shape;3483;p50">
                <a:extLst>
                  <a:ext uri="{FF2B5EF4-FFF2-40B4-BE49-F238E27FC236}">
                    <a16:creationId xmlns:a16="http://schemas.microsoft.com/office/drawing/2014/main" id="{CA8E90A0-E0E0-3942-7A2E-6ED22FF193C2}"/>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V</a:t>
                </a:r>
              </a:p>
            </p:txBody>
          </p:sp>
        </p:grpSp>
      </p:grpSp>
      <p:sp>
        <p:nvSpPr>
          <p:cNvPr id="17" name="Frame 16">
            <a:extLst>
              <a:ext uri="{FF2B5EF4-FFF2-40B4-BE49-F238E27FC236}">
                <a16:creationId xmlns:a16="http://schemas.microsoft.com/office/drawing/2014/main" id="{F161FB59-43BF-4573-DD5B-4D0FC52F9AC2}"/>
              </a:ext>
            </a:extLst>
          </p:cNvPr>
          <p:cNvSpPr/>
          <p:nvPr/>
        </p:nvSpPr>
        <p:spPr>
          <a:xfrm>
            <a:off x="0" y="0"/>
            <a:ext cx="9144000" cy="5143500"/>
          </a:xfrm>
          <a:prstGeom prst="frame">
            <a:avLst>
              <a:gd name="adj1" fmla="val 2207"/>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8" name="Picture 17" descr="Buy Wholesale QI003487 24-Piece Kids Dinnerware Set Plastic 4 Plates, 4  Bowls, 4 Cups, 4 Forks, 4 Knives, and 4 Spoons">
            <a:extLst>
              <a:ext uri="{FF2B5EF4-FFF2-40B4-BE49-F238E27FC236}">
                <a16:creationId xmlns:a16="http://schemas.microsoft.com/office/drawing/2014/main" id="{9EE64250-F9DC-B369-7049-FB47869EDA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063" y="1228396"/>
            <a:ext cx="1905635" cy="1833245"/>
          </a:xfrm>
          <a:prstGeom prst="rect">
            <a:avLst/>
          </a:prstGeom>
          <a:ln>
            <a:noFill/>
          </a:ln>
          <a:effectLst>
            <a:outerShdw blurRad="190500" algn="tl" rotWithShape="0">
              <a:srgbClr val="000000">
                <a:alpha val="70000"/>
              </a:srgbClr>
            </a:outerShdw>
          </a:effectLst>
        </p:spPr>
      </p:pic>
      <p:pic>
        <p:nvPicPr>
          <p:cNvPr id="19" name="Picture 18" descr="Silgan Plastics - Plastic Bottles, Jars, Containers &amp; Closures for Food,  Beverages, Personal Care, Beauty, Pet Care, Home Care, Agriculture,  Industrial, Janitorial, Healthcare, Over the Counter, Pharmaceutical, Lawn  Care and More!">
            <a:extLst>
              <a:ext uri="{FF2B5EF4-FFF2-40B4-BE49-F238E27FC236}">
                <a16:creationId xmlns:a16="http://schemas.microsoft.com/office/drawing/2014/main" id="{1B1BB40D-352C-E464-FC8E-7EC7BEC50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3586" y="1239622"/>
            <a:ext cx="1905635" cy="1905635"/>
          </a:xfrm>
          <a:prstGeom prst="rect">
            <a:avLst/>
          </a:prstGeom>
          <a:ln>
            <a:noFill/>
          </a:ln>
          <a:effectLst>
            <a:outerShdw blurRad="190500" algn="tl" rotWithShape="0">
              <a:srgbClr val="000000">
                <a:alpha val="70000"/>
              </a:srgbClr>
            </a:outerShdw>
          </a:effectLst>
        </p:spPr>
      </p:pic>
      <p:pic>
        <p:nvPicPr>
          <p:cNvPr id="20" name="Picture 19" descr="Túi nilon các kích thước">
            <a:extLst>
              <a:ext uri="{FF2B5EF4-FFF2-40B4-BE49-F238E27FC236}">
                <a16:creationId xmlns:a16="http://schemas.microsoft.com/office/drawing/2014/main" id="{32508FE3-2D92-2D35-F620-9FFFBD34B4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6647" y="1239622"/>
            <a:ext cx="1905635" cy="1905635"/>
          </a:xfrm>
          <a:prstGeom prst="rect">
            <a:avLst/>
          </a:prstGeom>
          <a:ln>
            <a:noFill/>
          </a:ln>
          <a:effectLst>
            <a:outerShdw blurRad="190500" algn="tl" rotWithShape="0">
              <a:srgbClr val="000000">
                <a:alpha val="70000"/>
              </a:srgbClr>
            </a:outerShdw>
          </a:effectLst>
        </p:spPr>
      </p:pic>
      <p:pic>
        <p:nvPicPr>
          <p:cNvPr id="21" name="Picture 20" descr="Tìm hiểu về dây cáp điện | Mobile">
            <a:extLst>
              <a:ext uri="{FF2B5EF4-FFF2-40B4-BE49-F238E27FC236}">
                <a16:creationId xmlns:a16="http://schemas.microsoft.com/office/drawing/2014/main" id="{AB8BE9E6-0D3C-76E3-AF9A-D1D4B87A7D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89" r="9595"/>
          <a:stretch/>
        </p:blipFill>
        <p:spPr bwMode="auto">
          <a:xfrm>
            <a:off x="1892893" y="3202336"/>
            <a:ext cx="2158718" cy="171147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2" name="Picture 21" descr="Lưới Xe Lu - Ủi Đi Biển Đồ chơi trẻ em (Nhiều màu) - Đồ chơi Tí Tèo (Giao  mẫu ngẫu nhiên) - Xe mô hình Thương hiệu OEM | ePrice.vn">
            <a:extLst>
              <a:ext uri="{FF2B5EF4-FFF2-40B4-BE49-F238E27FC236}">
                <a16:creationId xmlns:a16="http://schemas.microsoft.com/office/drawing/2014/main" id="{CE3B5EE2-B0A2-2B71-C50B-246EA2D209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89" t="8584" r="4756" b="9748"/>
          <a:stretch/>
        </p:blipFill>
        <p:spPr bwMode="auto">
          <a:xfrm>
            <a:off x="4805405" y="3174124"/>
            <a:ext cx="1905634" cy="173968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662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BB9EF0-B2F0-875F-906E-2811E424C634}"/>
              </a:ext>
            </a:extLst>
          </p:cNvPr>
          <p:cNvSpPr txBox="1"/>
          <p:nvPr/>
        </p:nvSpPr>
        <p:spPr>
          <a:xfrm>
            <a:off x="213964" y="828545"/>
            <a:ext cx="8513723" cy="1227195"/>
          </a:xfrm>
          <a:prstGeom prst="rect">
            <a:avLst/>
          </a:prstGeom>
          <a:noFill/>
        </p:spPr>
        <p:txBody>
          <a:bodyPr wrap="square">
            <a:spAutoFit/>
          </a:bodyPr>
          <a:lstStyle/>
          <a:p>
            <a:pPr algn="ctr">
              <a:lnSpc>
                <a:spcPct val="115000"/>
              </a:lnSpc>
              <a:spcAft>
                <a:spcPts val="1400"/>
              </a:spcAft>
            </a:pPr>
            <a:r>
              <a:rPr lang="vi-VN" sz="2200" dirty="0">
                <a:solidFill>
                  <a:srgbClr val="2B2928"/>
                </a:solidFill>
                <a:latin typeface="Arial" panose="020B0604020202020204" pitchFamily="34" charset="0"/>
                <a:ea typeface="Times New Roman" panose="02020603050405020304" pitchFamily="18" charset="0"/>
              </a:rPr>
              <a:t>Trong đời sống, hiện nay vật liệu polymer được sử dụng với lượng lớn nên lượng rác thải từ vật liệu polymer đã gày ô nhiễm môi trường cũng rất lớn.</a:t>
            </a:r>
            <a:endParaRPr lang="en-US" sz="2200" dirty="0">
              <a:solidFill>
                <a:srgbClr val="2B2928"/>
              </a:solidFill>
              <a:effectLst/>
              <a:latin typeface="Arial" panose="020B0604020202020204" pitchFamily="34" charset="0"/>
              <a:ea typeface="Times New Roman" panose="02020603050405020304" pitchFamily="18" charset="0"/>
            </a:endParaRPr>
          </a:p>
        </p:txBody>
      </p:sp>
      <p:grpSp>
        <p:nvGrpSpPr>
          <p:cNvPr id="3" name="Group 2">
            <a:extLst>
              <a:ext uri="{FF2B5EF4-FFF2-40B4-BE49-F238E27FC236}">
                <a16:creationId xmlns:a16="http://schemas.microsoft.com/office/drawing/2014/main" id="{E4577A1D-D397-3E89-8887-7A7D79D3BEFA}"/>
              </a:ext>
            </a:extLst>
          </p:cNvPr>
          <p:cNvGrpSpPr/>
          <p:nvPr/>
        </p:nvGrpSpPr>
        <p:grpSpPr>
          <a:xfrm>
            <a:off x="95261" y="152134"/>
            <a:ext cx="4476739" cy="503564"/>
            <a:chOff x="183018" y="68144"/>
            <a:chExt cx="3404928" cy="369825"/>
          </a:xfrm>
        </p:grpSpPr>
        <p:sp>
          <p:nvSpPr>
            <p:cNvPr id="5" name="Google Shape;3441;p47">
              <a:extLst>
                <a:ext uri="{FF2B5EF4-FFF2-40B4-BE49-F238E27FC236}">
                  <a16:creationId xmlns:a16="http://schemas.microsoft.com/office/drawing/2014/main" id="{B28D5DDF-258B-02D0-03BA-E87CF32B30BE}"/>
                </a:ext>
              </a:extLst>
            </p:cNvPr>
            <p:cNvSpPr txBox="1">
              <a:spLocks/>
            </p:cNvSpPr>
            <p:nvPr/>
          </p:nvSpPr>
          <p:spPr>
            <a:xfrm>
              <a:off x="600100" y="68144"/>
              <a:ext cx="2987846"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pPr marL="0" marR="0" lvl="0" indent="0" algn="l" defTabSz="914400" rtl="0" eaLnBrk="1" fontAlgn="auto" latinLnBrk="0" hangingPunct="1">
                <a:lnSpc>
                  <a:spcPct val="100000"/>
                </a:lnSpc>
                <a:spcBef>
                  <a:spcPts val="0"/>
                </a:spcBef>
                <a:spcAft>
                  <a:spcPts val="0"/>
                </a:spcAft>
                <a:buClr>
                  <a:srgbClr val="FFFFFF"/>
                </a:buClr>
                <a:buSzPts val="7200"/>
                <a:buFont typeface="Barlow"/>
                <a:buNone/>
                <a:tabLst/>
                <a:defRPr/>
              </a:pP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Ứng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dụng</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a:t>
              </a:r>
              <a:r>
                <a:rPr kumimoji="0" lang="en-US" sz="2000" b="1" i="0" u="none" strike="noStrike" kern="0" cap="none" spc="0" normalizeH="0" baseline="0" noProof="0" dirty="0" err="1">
                  <a:ln>
                    <a:noFill/>
                  </a:ln>
                  <a:solidFill>
                    <a:srgbClr val="E76A16"/>
                  </a:solidFill>
                  <a:effectLst/>
                  <a:uLnTx/>
                  <a:uFillTx/>
                  <a:latin typeface="Arial" panose="020B0604020202020204" pitchFamily="34" charset="0"/>
                  <a:cs typeface="Arial" panose="020B0604020202020204" pitchFamily="34" charset="0"/>
                  <a:sym typeface="Barlow"/>
                </a:rPr>
                <a:t>của</a:t>
              </a:r>
              <a:r>
                <a:rPr kumimoji="0" lang="en-US" sz="2000" b="1" i="0" u="none" strike="noStrike" kern="0" cap="none" spc="0" normalizeH="0" baseline="0" noProof="0" dirty="0">
                  <a:ln>
                    <a:noFill/>
                  </a:ln>
                  <a:solidFill>
                    <a:srgbClr val="E76A16"/>
                  </a:solidFill>
                  <a:effectLst/>
                  <a:uLnTx/>
                  <a:uFillTx/>
                  <a:latin typeface="Arial" panose="020B0604020202020204" pitchFamily="34" charset="0"/>
                  <a:cs typeface="Arial" panose="020B0604020202020204" pitchFamily="34" charset="0"/>
                  <a:sym typeface="Barlow"/>
                </a:rPr>
                <a:t> polyethylene</a:t>
              </a:r>
            </a:p>
          </p:txBody>
        </p:sp>
        <p:grpSp>
          <p:nvGrpSpPr>
            <p:cNvPr id="7" name="Group 6">
              <a:extLst>
                <a:ext uri="{FF2B5EF4-FFF2-40B4-BE49-F238E27FC236}">
                  <a16:creationId xmlns:a16="http://schemas.microsoft.com/office/drawing/2014/main" id="{2FFC1A88-8B61-1226-4DE6-1B866EBC9784}"/>
                </a:ext>
              </a:extLst>
            </p:cNvPr>
            <p:cNvGrpSpPr/>
            <p:nvPr/>
          </p:nvGrpSpPr>
          <p:grpSpPr>
            <a:xfrm>
              <a:off x="183018" y="83356"/>
              <a:ext cx="516924" cy="354613"/>
              <a:chOff x="1358107" y="848388"/>
              <a:chExt cx="2194439" cy="1505401"/>
            </a:xfrm>
          </p:grpSpPr>
          <p:sp>
            <p:nvSpPr>
              <p:cNvPr id="8" name="Google Shape;3481;p50">
                <a:extLst>
                  <a:ext uri="{FF2B5EF4-FFF2-40B4-BE49-F238E27FC236}">
                    <a16:creationId xmlns:a16="http://schemas.microsoft.com/office/drawing/2014/main" id="{93F9FCF4-23AF-CA94-D584-FAE5209BC517}"/>
                  </a:ext>
                </a:extLst>
              </p:cNvPr>
              <p:cNvSpPr/>
              <p:nvPr/>
            </p:nvSpPr>
            <p:spPr>
              <a:xfrm rot="28" flipH="1">
                <a:off x="1477347" y="869377"/>
                <a:ext cx="1825855" cy="1429175"/>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1" i="0" u="none" strike="noStrike" kern="0" cap="none" spc="0" normalizeH="0" baseline="0" noProof="0" dirty="0">
                  <a:ln>
                    <a:noFill/>
                  </a:ln>
                  <a:solidFill>
                    <a:srgbClr val="FFC000"/>
                  </a:solidFill>
                  <a:effectLst/>
                  <a:uLnTx/>
                  <a:uFillTx/>
                  <a:latin typeface="Fira Sans Black" panose="020B0A03050000020004" pitchFamily="34" charset="0"/>
                  <a:cs typeface="Arial" panose="020B0604020202020204" pitchFamily="34" charset="0"/>
                  <a:sym typeface="Arial"/>
                </a:endParaRPr>
              </a:p>
            </p:txBody>
          </p:sp>
          <p:sp>
            <p:nvSpPr>
              <p:cNvPr id="10" name="Google Shape;3483;p50">
                <a:extLst>
                  <a:ext uri="{FF2B5EF4-FFF2-40B4-BE49-F238E27FC236}">
                    <a16:creationId xmlns:a16="http://schemas.microsoft.com/office/drawing/2014/main" id="{FCBC2DA9-CDCC-3FF0-D4E7-FB7C2C237108}"/>
                  </a:ext>
                </a:extLst>
              </p:cNvPr>
              <p:cNvSpPr txBox="1">
                <a:spLocks/>
              </p:cNvSpPr>
              <p:nvPr/>
            </p:nvSpPr>
            <p:spPr>
              <a:xfrm>
                <a:off x="1358107" y="848388"/>
                <a:ext cx="2194439" cy="150540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Arial"/>
                  </a:rPr>
                  <a:t>V</a:t>
                </a:r>
              </a:p>
            </p:txBody>
          </p:sp>
        </p:grpSp>
      </p:grpSp>
      <p:sp>
        <p:nvSpPr>
          <p:cNvPr id="11" name="Frame 10">
            <a:extLst>
              <a:ext uri="{FF2B5EF4-FFF2-40B4-BE49-F238E27FC236}">
                <a16:creationId xmlns:a16="http://schemas.microsoft.com/office/drawing/2014/main" id="{C455E57A-0C94-2629-8F64-300134485862}"/>
              </a:ext>
            </a:extLst>
          </p:cNvPr>
          <p:cNvSpPr/>
          <p:nvPr/>
        </p:nvSpPr>
        <p:spPr>
          <a:xfrm>
            <a:off x="0" y="0"/>
            <a:ext cx="9144000" cy="5143500"/>
          </a:xfrm>
          <a:prstGeom prst="frame">
            <a:avLst>
              <a:gd name="adj1" fmla="val 2207"/>
            </a:avLst>
          </a:prstGeom>
          <a:solidFill>
            <a:srgbClr val="506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2205B"/>
              </a:solidFill>
              <a:effectLst/>
              <a:uLnTx/>
              <a:uFillTx/>
              <a:latin typeface="Arial"/>
              <a:ea typeface="+mn-ea"/>
              <a:cs typeface="+mn-cs"/>
              <a:sym typeface="Arial"/>
            </a:endParaRPr>
          </a:p>
        </p:txBody>
      </p:sp>
      <p:pic>
        <p:nvPicPr>
          <p:cNvPr id="12" name="Picture 11" descr="100+ Plastic in the Ocean Statistics &amp; Facts 2023">
            <a:extLst>
              <a:ext uri="{FF2B5EF4-FFF2-40B4-BE49-F238E27FC236}">
                <a16:creationId xmlns:a16="http://schemas.microsoft.com/office/drawing/2014/main" id="{6C0A98A7-CB51-F5AE-2B21-59EA78B207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59" y="2244211"/>
            <a:ext cx="4233167" cy="2381269"/>
          </a:xfrm>
          <a:prstGeom prst="rect">
            <a:avLst/>
          </a:prstGeom>
          <a:noFill/>
          <a:ln>
            <a:noFill/>
          </a:ln>
        </p:spPr>
      </p:pic>
      <p:pic>
        <p:nvPicPr>
          <p:cNvPr id="13" name="Picture 12" descr="What Lies Beneath: Startling Ocean Pollution Facts Revealed">
            <a:extLst>
              <a:ext uri="{FF2B5EF4-FFF2-40B4-BE49-F238E27FC236}">
                <a16:creationId xmlns:a16="http://schemas.microsoft.com/office/drawing/2014/main" id="{660FE043-677B-5D6D-21BA-2C73D6866E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949" y="2244212"/>
            <a:ext cx="3598127" cy="2380053"/>
          </a:xfrm>
          <a:prstGeom prst="rect">
            <a:avLst/>
          </a:prstGeom>
          <a:noFill/>
          <a:ln>
            <a:noFill/>
          </a:ln>
        </p:spPr>
      </p:pic>
    </p:spTree>
    <p:extLst>
      <p:ext uri="{BB962C8B-B14F-4D97-AF65-F5344CB8AC3E}">
        <p14:creationId xmlns:p14="http://schemas.microsoft.com/office/powerpoint/2010/main" val="8434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349540" y="116239"/>
            <a:ext cx="9108584" cy="523220"/>
          </a:xfrm>
          <a:prstGeom prst="rect">
            <a:avLst/>
          </a:prstGeom>
          <a:noFill/>
        </p:spPr>
        <p:txBody>
          <a:bodyPr wrap="none" rtlCol="0">
            <a:spAutoFit/>
          </a:bodyPr>
          <a:lstStyle/>
          <a:p>
            <a:r>
              <a:rPr lang="vi-VN" altLang="zh-CN" sz="2800" b="1" dirty="0">
                <a:solidFill>
                  <a:srgbClr val="FFFF99"/>
                </a:solidFill>
                <a:latin typeface="Arial" panose="020B0604020202020204" pitchFamily="34" charset="0"/>
                <a:ea typeface="Elsie" panose="02000000000000000000" charset="0"/>
                <a:cs typeface="Arial" panose="020B0604020202020204" pitchFamily="34" charset="0"/>
              </a:rPr>
              <a:t>Rác thải nhựa gây ảnh hưởng đến trái đất như nào?</a:t>
            </a:r>
          </a:p>
        </p:txBody>
      </p:sp>
      <p:sp>
        <p:nvSpPr>
          <p:cNvPr id="3" name="任意多边形 4">
            <a:extLst>
              <a:ext uri="{FF2B5EF4-FFF2-40B4-BE49-F238E27FC236}">
                <a16:creationId xmlns:a16="http://schemas.microsoft.com/office/drawing/2014/main" id="{E6BC3AD4-DAC1-F9A8-C538-53DA96E3691B}"/>
              </a:ext>
            </a:extLst>
          </p:cNvPr>
          <p:cNvSpPr>
            <a:spLocks noChangeAspect="1"/>
          </p:cNvSpPr>
          <p:nvPr>
            <p:custDataLst>
              <p:tags r:id="rId1"/>
            </p:custDataLst>
          </p:nvPr>
        </p:nvSpPr>
        <p:spPr>
          <a:xfrm rot="12989099">
            <a:off x="6979250" y="2013500"/>
            <a:ext cx="1657894" cy="2251279"/>
          </a:xfrm>
          <a:custGeom>
            <a:avLst/>
            <a:gdLst/>
            <a:ahLst/>
            <a:cxnLst/>
            <a:rect l="0" t="0" r="0" b="0"/>
            <a:pathLst>
              <a:path w="1088290" h="2031472">
                <a:moveTo>
                  <a:pt x="0" y="0"/>
                </a:moveTo>
                <a:lnTo>
                  <a:pt x="1088290" y="0"/>
                </a:lnTo>
                <a:lnTo>
                  <a:pt x="1088290" y="2031472"/>
                </a:lnTo>
                <a:lnTo>
                  <a:pt x="0" y="2031472"/>
                </a:lnTo>
                <a:lnTo>
                  <a:pt x="0" y="0"/>
                </a:lnTo>
                <a:close/>
              </a:path>
            </a:pathLst>
          </a:custGeom>
          <a:blipFill dpi="0" rotWithShape="0">
            <a:blip r:embed="rId4" cstate="print">
              <a:alphaModFix/>
              <a:extLst>
                <a:ext uri="{28A0092B-C50C-407E-A947-70E740481C1C}">
                  <a14:useLocalDpi xmlns:a14="http://schemas.microsoft.com/office/drawing/2010/main" val="0"/>
                </a:ext>
              </a:extLst>
            </a:blip>
            <a:srcRect/>
            <a:stretch>
              <a:fillRect l="-28449" r="-28449"/>
            </a:stretch>
          </a:blipFill>
          <a:ln w="38100" cap="flat">
            <a:solidFill>
              <a:srgbClr val="FBB505"/>
            </a:solidFill>
            <a:bevel/>
          </a:ln>
        </p:spPr>
        <p:txBody>
          <a:bodyPr/>
          <a:lstStyle/>
          <a:p>
            <a:endParaRPr lang="en-US"/>
          </a:p>
        </p:txBody>
      </p:sp>
      <p:sp>
        <p:nvSpPr>
          <p:cNvPr id="4" name="任意多边形 5">
            <a:extLst>
              <a:ext uri="{FF2B5EF4-FFF2-40B4-BE49-F238E27FC236}">
                <a16:creationId xmlns:a16="http://schemas.microsoft.com/office/drawing/2014/main" id="{753F0C7C-456E-2C73-39AF-32EC6859745E}"/>
              </a:ext>
            </a:extLst>
          </p:cNvPr>
          <p:cNvSpPr>
            <a:spLocks noChangeAspect="1"/>
          </p:cNvSpPr>
          <p:nvPr/>
        </p:nvSpPr>
        <p:spPr>
          <a:xfrm rot="12989099">
            <a:off x="696938" y="1706334"/>
            <a:ext cx="1657882" cy="2251280"/>
          </a:xfrm>
          <a:custGeom>
            <a:avLst/>
            <a:gdLst/>
            <a:ahLst/>
            <a:cxnLst/>
            <a:rect l="0" t="0" r="0" b="0"/>
            <a:pathLst>
              <a:path w="1088282" h="2031472">
                <a:moveTo>
                  <a:pt x="0" y="0"/>
                </a:moveTo>
                <a:lnTo>
                  <a:pt x="1088282" y="0"/>
                </a:lnTo>
                <a:lnTo>
                  <a:pt x="1088282" y="2031472"/>
                </a:lnTo>
                <a:lnTo>
                  <a:pt x="0" y="2031472"/>
                </a:lnTo>
                <a:lnTo>
                  <a:pt x="0" y="0"/>
                </a:lnTo>
                <a:close/>
              </a:path>
            </a:pathLst>
          </a:custGeom>
          <a:blipFill dpi="0" rotWithShape="0">
            <a:blip r:embed="rId5">
              <a:alphaModFix/>
              <a:extLst>
                <a:ext uri="{28A0092B-C50C-407E-A947-70E740481C1C}">
                  <a14:useLocalDpi xmlns:a14="http://schemas.microsoft.com/office/drawing/2010/main" val="0"/>
                </a:ext>
              </a:extLst>
            </a:blip>
            <a:srcRect/>
            <a:stretch>
              <a:fillRect l="-28489" r="-28489"/>
            </a:stretch>
          </a:blipFill>
          <a:ln w="38100" cap="flat">
            <a:solidFill>
              <a:srgbClr val="2BBBD8"/>
            </a:solidFill>
            <a:bevel/>
          </a:ln>
        </p:spPr>
        <p:txBody>
          <a:bodyPr/>
          <a:lstStyle/>
          <a:p>
            <a:endParaRPr lang="en-US"/>
          </a:p>
        </p:txBody>
      </p:sp>
      <p:sp>
        <p:nvSpPr>
          <p:cNvPr id="5" name="任意多边形 6">
            <a:extLst>
              <a:ext uri="{FF2B5EF4-FFF2-40B4-BE49-F238E27FC236}">
                <a16:creationId xmlns:a16="http://schemas.microsoft.com/office/drawing/2014/main" id="{25B38C5B-67F6-DA3D-D543-19ACB11A11E0}"/>
              </a:ext>
            </a:extLst>
          </p:cNvPr>
          <p:cNvSpPr>
            <a:spLocks noChangeAspect="1"/>
          </p:cNvSpPr>
          <p:nvPr/>
        </p:nvSpPr>
        <p:spPr>
          <a:xfrm rot="12989099">
            <a:off x="2824308" y="1768978"/>
            <a:ext cx="1657894" cy="2251279"/>
          </a:xfrm>
          <a:custGeom>
            <a:avLst/>
            <a:gdLst/>
            <a:ahLst/>
            <a:cxnLst/>
            <a:rect l="0" t="0" r="0" b="0"/>
            <a:pathLst>
              <a:path w="1088290" h="2031472">
                <a:moveTo>
                  <a:pt x="0" y="0"/>
                </a:moveTo>
                <a:lnTo>
                  <a:pt x="1088290" y="0"/>
                </a:lnTo>
                <a:lnTo>
                  <a:pt x="1088290" y="2031472"/>
                </a:lnTo>
                <a:lnTo>
                  <a:pt x="0" y="2031472"/>
                </a:lnTo>
                <a:lnTo>
                  <a:pt x="0" y="0"/>
                </a:lnTo>
                <a:close/>
              </a:path>
            </a:pathLst>
          </a:custGeom>
          <a:blipFill dpi="0" rotWithShape="0">
            <a:blip r:embed="rId6">
              <a:alphaModFix/>
              <a:extLst>
                <a:ext uri="{28A0092B-C50C-407E-A947-70E740481C1C}">
                  <a14:useLocalDpi xmlns:a14="http://schemas.microsoft.com/office/drawing/2010/main" val="0"/>
                </a:ext>
              </a:extLst>
            </a:blip>
            <a:srcRect/>
            <a:stretch>
              <a:fillRect l="-41569" r="-41569"/>
            </a:stretch>
          </a:blipFill>
          <a:ln w="38100" cap="flat">
            <a:solidFill>
              <a:srgbClr val="FBB505"/>
            </a:solidFill>
            <a:bevel/>
          </a:ln>
        </p:spPr>
        <p:txBody>
          <a:bodyPr/>
          <a:lstStyle/>
          <a:p>
            <a:endParaRPr lang="en-US"/>
          </a:p>
        </p:txBody>
      </p:sp>
      <p:sp>
        <p:nvSpPr>
          <p:cNvPr id="6" name="任意多边形 7">
            <a:extLst>
              <a:ext uri="{FF2B5EF4-FFF2-40B4-BE49-F238E27FC236}">
                <a16:creationId xmlns:a16="http://schemas.microsoft.com/office/drawing/2014/main" id="{98407054-AC1E-B64D-43B2-79420CB38C91}"/>
              </a:ext>
            </a:extLst>
          </p:cNvPr>
          <p:cNvSpPr>
            <a:spLocks noChangeAspect="1"/>
          </p:cNvSpPr>
          <p:nvPr/>
        </p:nvSpPr>
        <p:spPr>
          <a:xfrm rot="12989099">
            <a:off x="4951680" y="1831619"/>
            <a:ext cx="1657894" cy="2251279"/>
          </a:xfrm>
          <a:custGeom>
            <a:avLst/>
            <a:gdLst/>
            <a:ahLst/>
            <a:cxnLst/>
            <a:rect l="0" t="0" r="0" b="0"/>
            <a:pathLst>
              <a:path w="1088290" h="2031472">
                <a:moveTo>
                  <a:pt x="0" y="0"/>
                </a:moveTo>
                <a:lnTo>
                  <a:pt x="1088290" y="0"/>
                </a:lnTo>
                <a:lnTo>
                  <a:pt x="1088290" y="2031472"/>
                </a:lnTo>
                <a:lnTo>
                  <a:pt x="0" y="2031472"/>
                </a:lnTo>
                <a:lnTo>
                  <a:pt x="0" y="0"/>
                </a:lnTo>
                <a:close/>
              </a:path>
            </a:pathLst>
          </a:custGeom>
          <a:blipFill dpi="0" rotWithShape="0">
            <a:blip r:embed="rId7">
              <a:alphaModFix/>
              <a:extLst>
                <a:ext uri="{28A0092B-C50C-407E-A947-70E740481C1C}">
                  <a14:useLocalDpi xmlns:a14="http://schemas.microsoft.com/office/drawing/2010/main" val="0"/>
                </a:ext>
              </a:extLst>
            </a:blip>
            <a:srcRect/>
            <a:stretch>
              <a:fillRect l="-24834" r="-24834"/>
            </a:stretch>
          </a:blipFill>
          <a:ln w="38100" cap="flat">
            <a:solidFill>
              <a:srgbClr val="2BBBD8"/>
            </a:solidFill>
            <a:bevel/>
          </a:ln>
        </p:spPr>
        <p:txBody>
          <a:bodyPr/>
          <a:lstStyle/>
          <a:p>
            <a:endParaRPr lang="en-US"/>
          </a:p>
        </p:txBody>
      </p:sp>
    </p:spTree>
    <p:extLst>
      <p:ext uri="{BB962C8B-B14F-4D97-AF65-F5344CB8AC3E}">
        <p14:creationId xmlns:p14="http://schemas.microsoft.com/office/powerpoint/2010/main" val="15155387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650093" y="187454"/>
            <a:ext cx="7843814" cy="400110"/>
          </a:xfrm>
          <a:prstGeom prst="rect">
            <a:avLst/>
          </a:prstGeom>
          <a:noFill/>
        </p:spPr>
        <p:txBody>
          <a:bodyPr wrap="none" rtlCol="0">
            <a:spAutoFit/>
          </a:bodyPr>
          <a:lstStyle/>
          <a:p>
            <a:r>
              <a:rPr lang="vi-VN" altLang="zh-CN" sz="2000" b="1" dirty="0">
                <a:solidFill>
                  <a:srgbClr val="FFFF99"/>
                </a:solidFill>
                <a:latin typeface="Arial" panose="020B0604020202020204" pitchFamily="34" charset="0"/>
                <a:ea typeface="Elsie" panose="02000000000000000000" charset="0"/>
                <a:cs typeface="Arial" panose="020B0604020202020204" pitchFamily="34" charset="0"/>
              </a:rPr>
              <a:t>Các biện pháp giảm thiểu rác thải nhựa và bảo vệ môi trường?</a:t>
            </a:r>
          </a:p>
        </p:txBody>
      </p:sp>
      <p:pic>
        <p:nvPicPr>
          <p:cNvPr id="2" name="Picture 6" descr="Saving the planet&amp;#39; has become a mantra that is virtually meaningl |  plasticstoday.com">
            <a:extLst>
              <a:ext uri="{FF2B5EF4-FFF2-40B4-BE49-F238E27FC236}">
                <a16:creationId xmlns:a16="http://schemas.microsoft.com/office/drawing/2014/main" id="{341A50C0-9AE2-6DBE-3B67-DD201DE9D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93" r="8905"/>
          <a:stretch/>
        </p:blipFill>
        <p:spPr bwMode="auto">
          <a:xfrm>
            <a:off x="0" y="853526"/>
            <a:ext cx="3825384" cy="4289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5">
            <a:extLst>
              <a:ext uri="{FF2B5EF4-FFF2-40B4-BE49-F238E27FC236}">
                <a16:creationId xmlns:a16="http://schemas.microsoft.com/office/drawing/2014/main" id="{E90A0604-B46F-DF46-0CA3-D65FDB88DFB8}"/>
              </a:ext>
            </a:extLst>
          </p:cNvPr>
          <p:cNvSpPr txBox="1">
            <a:spLocks noChangeArrowheads="1"/>
          </p:cNvSpPr>
          <p:nvPr/>
        </p:nvSpPr>
        <p:spPr bwMode="auto">
          <a:xfrm>
            <a:off x="3898436" y="872781"/>
            <a:ext cx="52455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en-US" altLang="zh-CN" sz="2400" dirty="0" err="1">
                <a:ea typeface="Elsie" panose="02000000000000000000" charset="0"/>
                <a:cs typeface="Arial" panose="020B0604020202020204" pitchFamily="34" charset="0"/>
              </a:rPr>
              <a:t>Em</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hãy</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thiết</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kế</a:t>
            </a:r>
            <a:r>
              <a:rPr lang="en-US" altLang="zh-CN" sz="2400" dirty="0">
                <a:ea typeface="Elsie" panose="02000000000000000000" charset="0"/>
                <a:cs typeface="Arial" panose="020B0604020202020204" pitchFamily="34" charset="0"/>
              </a:rPr>
              <a:t> poster </a:t>
            </a:r>
            <a:r>
              <a:rPr lang="en-US" altLang="zh-CN" sz="2400" dirty="0" err="1">
                <a:ea typeface="Elsie" panose="02000000000000000000" charset="0"/>
                <a:cs typeface="Arial" panose="020B0604020202020204" pitchFamily="34" charset="0"/>
              </a:rPr>
              <a:t>hoặc</a:t>
            </a:r>
            <a:r>
              <a:rPr lang="en-US" altLang="zh-CN" sz="2400" dirty="0">
                <a:ea typeface="Elsie" panose="02000000000000000000" charset="0"/>
                <a:cs typeface="Arial" panose="020B0604020202020204" pitchFamily="34" charset="0"/>
              </a:rPr>
              <a:t> infographic </a:t>
            </a:r>
            <a:r>
              <a:rPr lang="en-US" altLang="zh-CN" sz="2400" dirty="0" err="1">
                <a:ea typeface="Elsie" panose="02000000000000000000" charset="0"/>
                <a:cs typeface="Arial" panose="020B0604020202020204" pitchFamily="34" charset="0"/>
              </a:rPr>
              <a:t>để</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tuyên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truyền</a:t>
            </a:r>
            <a:r>
              <a:rPr lang="en-US" altLang="zh-CN" sz="2400" dirty="0">
                <a:ea typeface="Elsie" panose="02000000000000000000" charset="0"/>
                <a:cs typeface="Arial" panose="020B0604020202020204" pitchFamily="34" charset="0"/>
              </a:rPr>
              <a:t> ý </a:t>
            </a:r>
            <a:r>
              <a:rPr lang="en-US" altLang="zh-CN" sz="2400" dirty="0" err="1">
                <a:ea typeface="Elsie" panose="02000000000000000000" charset="0"/>
                <a:cs typeface="Arial" panose="020B0604020202020204" pitchFamily="34" charset="0"/>
              </a:rPr>
              <a:t>thức</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bảo</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vệ</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môi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trường</a:t>
            </a:r>
            <a:r>
              <a:rPr lang="en-US" altLang="zh-CN" sz="2400" dirty="0">
                <a:ea typeface="Elsie" panose="02000000000000000000" charset="0"/>
                <a:cs typeface="Arial" panose="020B0604020202020204" pitchFamily="34" charset="0"/>
              </a:rPr>
              <a:t> ở </a:t>
            </a:r>
            <a:r>
              <a:rPr lang="en-US" altLang="zh-CN" sz="2400" dirty="0" err="1">
                <a:ea typeface="Elsie" panose="02000000000000000000" charset="0"/>
                <a:cs typeface="Arial" panose="020B0604020202020204" pitchFamily="34" charset="0"/>
              </a:rPr>
              <a:t>trường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học</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và</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khu</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vực</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nơi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em</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sống</a:t>
            </a:r>
            <a:r>
              <a:rPr lang="en-US" altLang="zh-CN" sz="2400" dirty="0">
                <a:ea typeface="Elsie" panose="02000000000000000000" charset="0"/>
                <a:cs typeface="Arial" panose="020B0604020202020204" pitchFamily="34" charset="0"/>
              </a:rPr>
              <a:t>.</a:t>
            </a:r>
            <a:endParaRPr lang="zh-CN" altLang="en-US" sz="2400" dirty="0">
              <a:ea typeface="Elsie" panose="02000000000000000000" charset="0"/>
              <a:cs typeface="Arial" panose="020B0604020202020204" pitchFamily="34" charset="0"/>
            </a:endParaRPr>
          </a:p>
        </p:txBody>
      </p:sp>
      <p:grpSp>
        <p:nvGrpSpPr>
          <p:cNvPr id="4" name="Group 3">
            <a:extLst>
              <a:ext uri="{FF2B5EF4-FFF2-40B4-BE49-F238E27FC236}">
                <a16:creationId xmlns:a16="http://schemas.microsoft.com/office/drawing/2014/main" id="{ECD51F3A-0181-083B-1EC6-B753845D18CF}"/>
              </a:ext>
            </a:extLst>
          </p:cNvPr>
          <p:cNvGrpSpPr/>
          <p:nvPr/>
        </p:nvGrpSpPr>
        <p:grpSpPr>
          <a:xfrm>
            <a:off x="5100682" y="2571750"/>
            <a:ext cx="3481890" cy="2754513"/>
            <a:chOff x="5397450" y="2705893"/>
            <a:chExt cx="2808840" cy="2222065"/>
          </a:xfrm>
        </p:grpSpPr>
        <p:grpSp>
          <p:nvGrpSpPr>
            <p:cNvPr id="5" name="Group 4">
              <a:extLst>
                <a:ext uri="{FF2B5EF4-FFF2-40B4-BE49-F238E27FC236}">
                  <a16:creationId xmlns:a16="http://schemas.microsoft.com/office/drawing/2014/main" id="{597E05E0-49AA-81E6-4DA8-12073D43F5FE}"/>
                </a:ext>
              </a:extLst>
            </p:cNvPr>
            <p:cNvGrpSpPr/>
            <p:nvPr/>
          </p:nvGrpSpPr>
          <p:grpSpPr>
            <a:xfrm rot="2653596">
              <a:off x="5397450" y="2705893"/>
              <a:ext cx="1475027" cy="1436768"/>
              <a:chOff x="5608128" y="3359125"/>
              <a:chExt cx="1260115" cy="1227430"/>
            </a:xfrm>
          </p:grpSpPr>
          <p:sp>
            <p:nvSpPr>
              <p:cNvPr id="15" name="矩形 3">
                <a:extLst>
                  <a:ext uri="{FF2B5EF4-FFF2-40B4-BE49-F238E27FC236}">
                    <a16:creationId xmlns:a16="http://schemas.microsoft.com/office/drawing/2014/main" id="{405D1B87-4FAF-A5CD-32F1-72AEE4A41BBB}"/>
                  </a:ext>
                </a:extLst>
              </p:cNvPr>
              <p:cNvSpPr/>
              <p:nvPr>
                <p:custDataLst>
                  <p:tags r:id="rId1"/>
                </p:custDataLst>
              </p:nvPr>
            </p:nvSpPr>
            <p:spPr>
              <a:xfrm rot="18900000">
                <a:off x="5640813" y="3359125"/>
                <a:ext cx="1227430" cy="12274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sp>
            <p:nvSpPr>
              <p:cNvPr id="16" name="等腰三角形 4">
                <a:extLst>
                  <a:ext uri="{FF2B5EF4-FFF2-40B4-BE49-F238E27FC236}">
                    <a16:creationId xmlns:a16="http://schemas.microsoft.com/office/drawing/2014/main" id="{28C19A41-DFC2-3542-FB3A-37BA4A861015}"/>
                  </a:ext>
                </a:extLst>
              </p:cNvPr>
              <p:cNvSpPr/>
              <p:nvPr/>
            </p:nvSpPr>
            <p:spPr>
              <a:xfrm rot="18900000">
                <a:off x="5608128" y="3379368"/>
                <a:ext cx="257079" cy="22161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grpSp>
        <p:grpSp>
          <p:nvGrpSpPr>
            <p:cNvPr id="6" name="组合 5">
              <a:extLst>
                <a:ext uri="{FF2B5EF4-FFF2-40B4-BE49-F238E27FC236}">
                  <a16:creationId xmlns:a16="http://schemas.microsoft.com/office/drawing/2014/main" id="{C39E24D1-3975-770E-37A2-3F66675A73FE}"/>
                </a:ext>
              </a:extLst>
            </p:cNvPr>
            <p:cNvGrpSpPr/>
            <p:nvPr/>
          </p:nvGrpSpPr>
          <p:grpSpPr>
            <a:xfrm rot="5353596">
              <a:off x="6975924" y="2636827"/>
              <a:ext cx="1135722" cy="1325011"/>
              <a:chOff x="2333767" y="2374711"/>
              <a:chExt cx="1965278" cy="2292824"/>
            </a:xfrm>
            <a:solidFill>
              <a:schemeClr val="accent2"/>
            </a:solidFill>
            <a:effectLst/>
          </p:grpSpPr>
          <p:sp>
            <p:nvSpPr>
              <p:cNvPr id="13" name="矩形 6">
                <a:extLst>
                  <a:ext uri="{FF2B5EF4-FFF2-40B4-BE49-F238E27FC236}">
                    <a16:creationId xmlns:a16="http://schemas.microsoft.com/office/drawing/2014/main" id="{7007E20B-ADA5-2972-C474-BA900E278947}"/>
                  </a:ext>
                </a:extLst>
              </p:cNvPr>
              <p:cNvSpPr/>
              <p:nvPr/>
            </p:nvSpPr>
            <p:spPr>
              <a:xfrm>
                <a:off x="2333767" y="2702257"/>
                <a:ext cx="1965278" cy="19652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sp>
            <p:nvSpPr>
              <p:cNvPr id="14" name="等腰三角形 7">
                <a:extLst>
                  <a:ext uri="{FF2B5EF4-FFF2-40B4-BE49-F238E27FC236}">
                    <a16:creationId xmlns:a16="http://schemas.microsoft.com/office/drawing/2014/main" id="{DD78DDD9-DA4D-EFA3-151E-0C68A635219D}"/>
                  </a:ext>
                </a:extLst>
              </p:cNvPr>
              <p:cNvSpPr/>
              <p:nvPr/>
            </p:nvSpPr>
            <p:spPr>
              <a:xfrm>
                <a:off x="3070746" y="2374711"/>
                <a:ext cx="411617" cy="354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grpSp>
        <p:grpSp>
          <p:nvGrpSpPr>
            <p:cNvPr id="7" name="组合 8">
              <a:extLst>
                <a:ext uri="{FF2B5EF4-FFF2-40B4-BE49-F238E27FC236}">
                  <a16:creationId xmlns:a16="http://schemas.microsoft.com/office/drawing/2014/main" id="{3D306381-A7A6-658A-A93F-F810DE0F2395}"/>
                </a:ext>
              </a:extLst>
            </p:cNvPr>
            <p:cNvGrpSpPr/>
            <p:nvPr/>
          </p:nvGrpSpPr>
          <p:grpSpPr>
            <a:xfrm rot="10753596">
              <a:off x="6898141" y="3883972"/>
              <a:ext cx="894845" cy="1043986"/>
              <a:chOff x="2333766" y="2374711"/>
              <a:chExt cx="1965278" cy="2292824"/>
            </a:xfrm>
            <a:solidFill>
              <a:schemeClr val="accent3"/>
            </a:solidFill>
            <a:effectLst/>
          </p:grpSpPr>
          <p:sp>
            <p:nvSpPr>
              <p:cNvPr id="11" name="矩形 9">
                <a:extLst>
                  <a:ext uri="{FF2B5EF4-FFF2-40B4-BE49-F238E27FC236}">
                    <a16:creationId xmlns:a16="http://schemas.microsoft.com/office/drawing/2014/main" id="{A410967D-676E-4897-4C53-2E56B14571FD}"/>
                  </a:ext>
                </a:extLst>
              </p:cNvPr>
              <p:cNvSpPr/>
              <p:nvPr/>
            </p:nvSpPr>
            <p:spPr>
              <a:xfrm rot="10800000">
                <a:off x="2333766" y="2702258"/>
                <a:ext cx="1965278" cy="19652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sp>
            <p:nvSpPr>
              <p:cNvPr id="12" name="等腰三角形 10">
                <a:extLst>
                  <a:ext uri="{FF2B5EF4-FFF2-40B4-BE49-F238E27FC236}">
                    <a16:creationId xmlns:a16="http://schemas.microsoft.com/office/drawing/2014/main" id="{F745358A-60BC-7684-FC6B-2129E4A923B3}"/>
                  </a:ext>
                </a:extLst>
              </p:cNvPr>
              <p:cNvSpPr/>
              <p:nvPr/>
            </p:nvSpPr>
            <p:spPr>
              <a:xfrm>
                <a:off x="3070746" y="2374711"/>
                <a:ext cx="411617" cy="3548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latin typeface="Arial" panose="020B0604020202020204" pitchFamily="34" charset="0"/>
                  <a:ea typeface="Elsie" panose="02000000000000000000" charset="0"/>
                  <a:cs typeface="Arial" panose="020B0604020202020204" pitchFamily="34" charset="0"/>
                  <a:sym typeface="+mn-lt"/>
                </a:endParaRPr>
              </a:p>
            </p:txBody>
          </p:sp>
        </p:grpSp>
        <p:pic>
          <p:nvPicPr>
            <p:cNvPr id="8" name="Picture 7">
              <a:extLst>
                <a:ext uri="{FF2B5EF4-FFF2-40B4-BE49-F238E27FC236}">
                  <a16:creationId xmlns:a16="http://schemas.microsoft.com/office/drawing/2014/main" id="{0C3B4E2E-DE1E-9912-0D05-C7B0799735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12" r="28643"/>
            <a:stretch/>
          </p:blipFill>
          <p:spPr>
            <a:xfrm rot="185541">
              <a:off x="6959141" y="3947566"/>
              <a:ext cx="770830" cy="770831"/>
            </a:xfrm>
            <a:prstGeom prst="rect">
              <a:avLst/>
            </a:prstGeom>
          </p:spPr>
        </p:pic>
        <p:pic>
          <p:nvPicPr>
            <p:cNvPr id="9" name="Picture 8">
              <a:extLst>
                <a:ext uri="{FF2B5EF4-FFF2-40B4-BE49-F238E27FC236}">
                  <a16:creationId xmlns:a16="http://schemas.microsoft.com/office/drawing/2014/main" id="{3347AD1C-2CA4-31DD-7C08-0153F59231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010" r="1366"/>
            <a:stretch/>
          </p:blipFill>
          <p:spPr>
            <a:xfrm rot="21323104">
              <a:off x="6954421" y="2819508"/>
              <a:ext cx="992470" cy="992470"/>
            </a:xfrm>
            <a:prstGeom prst="rect">
              <a:avLst/>
            </a:prstGeom>
          </p:spPr>
        </p:pic>
        <p:pic>
          <p:nvPicPr>
            <p:cNvPr id="10" name="Picture 9">
              <a:extLst>
                <a:ext uri="{FF2B5EF4-FFF2-40B4-BE49-F238E27FC236}">
                  <a16:creationId xmlns:a16="http://schemas.microsoft.com/office/drawing/2014/main" id="{57B79964-2680-6C39-96E3-2B7828E2D8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73994">
              <a:off x="5513151" y="2802099"/>
              <a:ext cx="1271041" cy="1271041"/>
            </a:xfrm>
            <a:prstGeom prst="rect">
              <a:avLst/>
            </a:prstGeom>
          </p:spPr>
        </p:pic>
      </p:grpSp>
    </p:spTree>
    <p:extLst>
      <p:ext uri="{BB962C8B-B14F-4D97-AF65-F5344CB8AC3E}">
        <p14:creationId xmlns:p14="http://schemas.microsoft.com/office/powerpoint/2010/main" val="10267945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649" y="0"/>
            <a:ext cx="8780702" cy="4939145"/>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92719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650093" y="187454"/>
            <a:ext cx="7436651" cy="400110"/>
          </a:xfrm>
          <a:prstGeom prst="rect">
            <a:avLst/>
          </a:prstGeom>
          <a:noFill/>
        </p:spPr>
        <p:txBody>
          <a:bodyPr wrap="none" rtlCol="0">
            <a:spAutoFit/>
          </a:bodyPr>
          <a:lstStyle>
            <a:defPPr marR="0" lvl="0" algn="l" rtl="0">
              <a:lnSpc>
                <a:spcPct val="100000"/>
              </a:lnSpc>
              <a:spcBef>
                <a:spcPts val="0"/>
              </a:spcBef>
              <a:spcAft>
                <a:spcPts val="0"/>
              </a:spcAft>
            </a:defPPr>
            <a:lvl1pPr>
              <a:defRPr sz="2000" b="1">
                <a:solidFill>
                  <a:srgbClr val="FFFF99"/>
                </a:solidFill>
                <a:latin typeface="Arial" panose="020B0604020202020204" pitchFamily="34" charset="0"/>
                <a:ea typeface="Elsie" panose="02000000000000000000" charset="0"/>
                <a:cs typeface="Arial" panose="020B0604020202020204" pitchFamily="34" charset="0"/>
              </a:defRPr>
            </a:lvl1pPr>
          </a:lstStyle>
          <a:p>
            <a:r>
              <a:rPr lang="en-US" dirty="0" err="1"/>
              <a:t>Nguyên</a:t>
            </a:r>
            <a:r>
              <a:rPr lang="en-US" dirty="0"/>
              <a:t> </a:t>
            </a:r>
            <a:r>
              <a:rPr lang="en-US" dirty="0" err="1"/>
              <a:t>tắc</a:t>
            </a:r>
            <a:r>
              <a:rPr lang="en-US" dirty="0"/>
              <a:t> 5R </a:t>
            </a:r>
            <a:r>
              <a:rPr lang="en-US" dirty="0" err="1"/>
              <a:t>theo</a:t>
            </a:r>
            <a:r>
              <a:rPr lang="en-US" dirty="0"/>
              <a:t> </a:t>
            </a:r>
            <a:r>
              <a:rPr lang="vi-VN" dirty="0"/>
              <a:t>khuyến cáo của Bộ Tài nguyên và Môi trường</a:t>
            </a:r>
            <a:endParaRPr lang="en-US" dirty="0"/>
          </a:p>
        </p:txBody>
      </p:sp>
      <p:pic>
        <p:nvPicPr>
          <p:cNvPr id="17" name="Picture 16">
            <a:extLst>
              <a:ext uri="{FF2B5EF4-FFF2-40B4-BE49-F238E27FC236}">
                <a16:creationId xmlns:a16="http://schemas.microsoft.com/office/drawing/2014/main" id="{9C248CEF-1C9B-6111-11AD-492DF746101D}"/>
              </a:ext>
            </a:extLst>
          </p:cNvPr>
          <p:cNvPicPr>
            <a:picLocks noChangeAspect="1"/>
          </p:cNvPicPr>
          <p:nvPr/>
        </p:nvPicPr>
        <p:blipFill rotWithShape="1">
          <a:blip r:embed="rId3"/>
          <a:srcRect t="4068"/>
          <a:stretch/>
        </p:blipFill>
        <p:spPr>
          <a:xfrm>
            <a:off x="173910" y="922292"/>
            <a:ext cx="1911968" cy="1751210"/>
          </a:xfrm>
          <a:prstGeom prst="rect">
            <a:avLst/>
          </a:prstGeom>
        </p:spPr>
      </p:pic>
      <p:sp>
        <p:nvSpPr>
          <p:cNvPr id="18" name="TextBox 17">
            <a:extLst>
              <a:ext uri="{FF2B5EF4-FFF2-40B4-BE49-F238E27FC236}">
                <a16:creationId xmlns:a16="http://schemas.microsoft.com/office/drawing/2014/main" id="{052E98B9-7D92-36D3-327B-8A7FFF303975}"/>
              </a:ext>
            </a:extLst>
          </p:cNvPr>
          <p:cNvSpPr txBox="1"/>
          <p:nvPr/>
        </p:nvSpPr>
        <p:spPr>
          <a:xfrm>
            <a:off x="0" y="2543355"/>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Đổi</a:t>
            </a:r>
            <a:r>
              <a:rPr lang="en-US" sz="2400" b="1" dirty="0"/>
              <a:t> </a:t>
            </a:r>
            <a:r>
              <a:rPr lang="en-US" sz="2400" b="1" dirty="0" err="1"/>
              <a:t>mới</a:t>
            </a:r>
            <a:r>
              <a:rPr lang="en-US" sz="2400" b="1" dirty="0"/>
              <a:t> </a:t>
            </a:r>
            <a:r>
              <a:rPr lang="en-US" sz="2400" b="1" dirty="0" err="1"/>
              <a:t>công</a:t>
            </a:r>
            <a:r>
              <a:rPr lang="en-US" sz="2400" b="1" dirty="0"/>
              <a:t> </a:t>
            </a:r>
            <a:r>
              <a:rPr lang="en-US" sz="2400" b="1" dirty="0" err="1"/>
              <a:t>nghệ</a:t>
            </a:r>
            <a:endParaRPr lang="en-US" sz="2400" b="1" dirty="0"/>
          </a:p>
          <a:p>
            <a:r>
              <a:rPr lang="en-US" sz="2400" b="1" dirty="0"/>
              <a:t>RENEW</a:t>
            </a:r>
          </a:p>
        </p:txBody>
      </p:sp>
      <p:sp>
        <p:nvSpPr>
          <p:cNvPr id="19" name="Google Shape;859;p40">
            <a:extLst>
              <a:ext uri="{FF2B5EF4-FFF2-40B4-BE49-F238E27FC236}">
                <a16:creationId xmlns:a16="http://schemas.microsoft.com/office/drawing/2014/main" id="{B26A9685-F943-389B-54A0-FF849E59664C}"/>
              </a:ext>
            </a:extLst>
          </p:cNvPr>
          <p:cNvSpPr txBox="1">
            <a:spLocks/>
          </p:cNvSpPr>
          <p:nvPr/>
        </p:nvSpPr>
        <p:spPr>
          <a:xfrm>
            <a:off x="2362827" y="1425061"/>
            <a:ext cx="4418345" cy="1146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defRPr sz="1800">
                <a:latin typeface="#9Slide03 Arima Madurai Black" panose="00000A00000000000000" pitchFamily="2" charset="-93"/>
                <a:ea typeface="#9Slide03 Arima Madurai Black" panose="00000A00000000000000" pitchFamily="2" charset="-93"/>
                <a:cs typeface="#9Slide03 Arima Madurai Black" panose="00000A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polymer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43671A7B-49E3-2B63-AA39-4152CA5314F9}"/>
              </a:ext>
            </a:extLst>
          </p:cNvPr>
          <p:cNvSpPr txBox="1"/>
          <p:nvPr/>
        </p:nvSpPr>
        <p:spPr>
          <a:xfrm>
            <a:off x="6532671" y="4312503"/>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Từ</a:t>
            </a:r>
            <a:r>
              <a:rPr lang="en-US" sz="2400" b="1" dirty="0"/>
              <a:t> </a:t>
            </a:r>
            <a:r>
              <a:rPr lang="en-US" sz="2400" b="1" dirty="0" err="1"/>
              <a:t>Chối</a:t>
            </a:r>
            <a:endParaRPr lang="en-US" sz="2400" b="1" dirty="0"/>
          </a:p>
          <a:p>
            <a:r>
              <a:rPr lang="en-US" sz="2400" b="1" dirty="0"/>
              <a:t>REFUSE</a:t>
            </a:r>
          </a:p>
        </p:txBody>
      </p:sp>
      <p:sp>
        <p:nvSpPr>
          <p:cNvPr id="21" name="Google Shape;859;p40">
            <a:extLst>
              <a:ext uri="{FF2B5EF4-FFF2-40B4-BE49-F238E27FC236}">
                <a16:creationId xmlns:a16="http://schemas.microsoft.com/office/drawing/2014/main" id="{DD7A6546-BD76-EF42-9952-29AE99E2C5F0}"/>
              </a:ext>
            </a:extLst>
          </p:cNvPr>
          <p:cNvSpPr txBox="1">
            <a:spLocks/>
          </p:cNvSpPr>
          <p:nvPr/>
        </p:nvSpPr>
        <p:spPr>
          <a:xfrm>
            <a:off x="2380728" y="3170811"/>
            <a:ext cx="4418345" cy="1146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defRPr sz="1800">
                <a:latin typeface="#9Slide03 Arima Madurai Black" panose="00000A00000000000000" pitchFamily="2" charset="-93"/>
                <a:ea typeface="#9Slide03 Arima Madurai Black" panose="00000A00000000000000" pitchFamily="2" charset="-93"/>
                <a:cs typeface="#9Slide03 Arima Madurai Black" panose="00000A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thiệnmôi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C545761E-9543-C48F-5358-2BCC5C7CDA43}"/>
              </a:ext>
            </a:extLst>
          </p:cNvPr>
          <p:cNvPicPr>
            <a:picLocks noChangeAspect="1"/>
          </p:cNvPicPr>
          <p:nvPr/>
        </p:nvPicPr>
        <p:blipFill>
          <a:blip r:embed="rId4"/>
          <a:stretch>
            <a:fillRect/>
          </a:stretch>
        </p:blipFill>
        <p:spPr>
          <a:xfrm>
            <a:off x="6718652" y="2641179"/>
            <a:ext cx="1875033" cy="1751210"/>
          </a:xfrm>
          <a:prstGeom prst="rect">
            <a:avLst/>
          </a:prstGeom>
        </p:spPr>
      </p:pic>
    </p:spTree>
    <p:extLst>
      <p:ext uri="{BB962C8B-B14F-4D97-AF65-F5344CB8AC3E}">
        <p14:creationId xmlns:p14="http://schemas.microsoft.com/office/powerpoint/2010/main" val="1029004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2000"/>
                                  </p:iterate>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2000"/>
                                  </p:iterate>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650093" y="187454"/>
            <a:ext cx="7436651" cy="400110"/>
          </a:xfrm>
          <a:prstGeom prst="rect">
            <a:avLst/>
          </a:prstGeom>
          <a:noFill/>
        </p:spPr>
        <p:txBody>
          <a:bodyPr wrap="none" rtlCol="0">
            <a:spAutoFit/>
          </a:bodyPr>
          <a:lstStyle>
            <a:defPPr marR="0" lvl="0" algn="l" rtl="0">
              <a:lnSpc>
                <a:spcPct val="100000"/>
              </a:lnSpc>
              <a:spcBef>
                <a:spcPts val="0"/>
              </a:spcBef>
              <a:spcAft>
                <a:spcPts val="0"/>
              </a:spcAft>
            </a:defPPr>
            <a:lvl1pPr>
              <a:defRPr sz="2000" b="1">
                <a:solidFill>
                  <a:srgbClr val="FFFF99"/>
                </a:solidFill>
                <a:latin typeface="Arial" panose="020B0604020202020204" pitchFamily="34" charset="0"/>
                <a:ea typeface="Elsie" panose="02000000000000000000" charset="0"/>
                <a:cs typeface="Arial" panose="020B0604020202020204" pitchFamily="34" charset="0"/>
              </a:defRPr>
            </a:lvl1pPr>
          </a:lstStyle>
          <a:p>
            <a:r>
              <a:rPr lang="en-US" dirty="0" err="1"/>
              <a:t>Nguyên</a:t>
            </a:r>
            <a:r>
              <a:rPr lang="en-US" dirty="0"/>
              <a:t> </a:t>
            </a:r>
            <a:r>
              <a:rPr lang="en-US" dirty="0" err="1"/>
              <a:t>tắc</a:t>
            </a:r>
            <a:r>
              <a:rPr lang="en-US" dirty="0"/>
              <a:t> 5R </a:t>
            </a:r>
            <a:r>
              <a:rPr lang="en-US" dirty="0" err="1"/>
              <a:t>theo</a:t>
            </a:r>
            <a:r>
              <a:rPr lang="en-US" dirty="0"/>
              <a:t> </a:t>
            </a:r>
            <a:r>
              <a:rPr lang="vi-VN" dirty="0"/>
              <a:t>khuyến cáo của Bộ Tài nguyên và Môi trường</a:t>
            </a:r>
            <a:endParaRPr lang="en-US" dirty="0"/>
          </a:p>
        </p:txBody>
      </p:sp>
      <p:sp>
        <p:nvSpPr>
          <p:cNvPr id="2" name="TextBox 1">
            <a:extLst>
              <a:ext uri="{FF2B5EF4-FFF2-40B4-BE49-F238E27FC236}">
                <a16:creationId xmlns:a16="http://schemas.microsoft.com/office/drawing/2014/main" id="{4E974590-40BC-3E1A-AB86-9C8DC00832EB}"/>
              </a:ext>
            </a:extLst>
          </p:cNvPr>
          <p:cNvSpPr txBox="1"/>
          <p:nvPr/>
        </p:nvSpPr>
        <p:spPr>
          <a:xfrm>
            <a:off x="283858" y="2571750"/>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Giảm</a:t>
            </a:r>
            <a:r>
              <a:rPr lang="en-US" sz="2400" b="1" dirty="0"/>
              <a:t> </a:t>
            </a:r>
            <a:r>
              <a:rPr lang="en-US" sz="2400" b="1" dirty="0" err="1"/>
              <a:t>Thiểu</a:t>
            </a:r>
            <a:endParaRPr lang="en-US" sz="2400" b="1" dirty="0"/>
          </a:p>
          <a:p>
            <a:r>
              <a:rPr lang="en-US" sz="2400" b="1" dirty="0"/>
              <a:t>REDUCE</a:t>
            </a:r>
          </a:p>
        </p:txBody>
      </p:sp>
      <p:sp>
        <p:nvSpPr>
          <p:cNvPr id="3" name="Google Shape;859;p40">
            <a:extLst>
              <a:ext uri="{FF2B5EF4-FFF2-40B4-BE49-F238E27FC236}">
                <a16:creationId xmlns:a16="http://schemas.microsoft.com/office/drawing/2014/main" id="{D794AAF0-18B2-6DD6-3EA1-076C6C3BBE03}"/>
              </a:ext>
            </a:extLst>
          </p:cNvPr>
          <p:cNvSpPr txBox="1">
            <a:spLocks/>
          </p:cNvSpPr>
          <p:nvPr/>
        </p:nvSpPr>
        <p:spPr>
          <a:xfrm>
            <a:off x="2762248" y="1312061"/>
            <a:ext cx="4418345" cy="1146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defRPr sz="1800">
                <a:latin typeface="#9Slide03 Arima Madurai Black" panose="00000A00000000000000" pitchFamily="2" charset="-93"/>
                <a:ea typeface="#9Slide03 Arima Madurai Black" panose="00000A00000000000000" pitchFamily="2" charset="-93"/>
                <a:cs typeface="#9Slide03 Arima Madurai Black" panose="00000A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889AE8-7645-5738-CBE6-D3A753161470}"/>
              </a:ext>
            </a:extLst>
          </p:cNvPr>
          <p:cNvPicPr>
            <a:picLocks noChangeAspect="1"/>
          </p:cNvPicPr>
          <p:nvPr/>
        </p:nvPicPr>
        <p:blipFill>
          <a:blip r:embed="rId3"/>
          <a:stretch>
            <a:fillRect/>
          </a:stretch>
        </p:blipFill>
        <p:spPr>
          <a:xfrm>
            <a:off x="331763" y="966433"/>
            <a:ext cx="2151186" cy="1744953"/>
          </a:xfrm>
          <a:prstGeom prst="rect">
            <a:avLst/>
          </a:prstGeom>
        </p:spPr>
      </p:pic>
      <p:sp>
        <p:nvSpPr>
          <p:cNvPr id="5" name="TextBox 4">
            <a:extLst>
              <a:ext uri="{FF2B5EF4-FFF2-40B4-BE49-F238E27FC236}">
                <a16:creationId xmlns:a16="http://schemas.microsoft.com/office/drawing/2014/main" id="{26BD0FAA-8231-EF72-4928-2D18FF13BED8}"/>
              </a:ext>
            </a:extLst>
          </p:cNvPr>
          <p:cNvSpPr txBox="1"/>
          <p:nvPr/>
        </p:nvSpPr>
        <p:spPr>
          <a:xfrm>
            <a:off x="6254180" y="4382475"/>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Tái</a:t>
            </a:r>
            <a:r>
              <a:rPr lang="en-US" sz="2400" b="1" dirty="0"/>
              <a:t> </a:t>
            </a:r>
            <a:r>
              <a:rPr lang="en-US" sz="2400" b="1" dirty="0" err="1"/>
              <a:t>Sử</a:t>
            </a:r>
            <a:r>
              <a:rPr lang="en-US" sz="2400" b="1" dirty="0"/>
              <a:t> </a:t>
            </a:r>
            <a:r>
              <a:rPr lang="en-US" sz="2400" b="1" dirty="0" err="1"/>
              <a:t>Dụng</a:t>
            </a:r>
            <a:endParaRPr lang="en-US" sz="2400" b="1" dirty="0"/>
          </a:p>
          <a:p>
            <a:r>
              <a:rPr lang="en-US" sz="2400" b="1" dirty="0"/>
              <a:t>REUSE</a:t>
            </a:r>
          </a:p>
        </p:txBody>
      </p:sp>
      <p:pic>
        <p:nvPicPr>
          <p:cNvPr id="6" name="Picture 5">
            <a:extLst>
              <a:ext uri="{FF2B5EF4-FFF2-40B4-BE49-F238E27FC236}">
                <a16:creationId xmlns:a16="http://schemas.microsoft.com/office/drawing/2014/main" id="{8EE46B78-21D4-15D8-DE63-7810A04D8692}"/>
              </a:ext>
            </a:extLst>
          </p:cNvPr>
          <p:cNvPicPr>
            <a:picLocks noChangeAspect="1"/>
          </p:cNvPicPr>
          <p:nvPr/>
        </p:nvPicPr>
        <p:blipFill>
          <a:blip r:embed="rId4"/>
          <a:stretch>
            <a:fillRect/>
          </a:stretch>
        </p:blipFill>
        <p:spPr>
          <a:xfrm>
            <a:off x="6093488" y="2511289"/>
            <a:ext cx="2407688" cy="1860964"/>
          </a:xfrm>
          <a:prstGeom prst="rect">
            <a:avLst/>
          </a:prstGeom>
        </p:spPr>
      </p:pic>
      <p:sp>
        <p:nvSpPr>
          <p:cNvPr id="7" name="Google Shape;859;p40">
            <a:extLst>
              <a:ext uri="{FF2B5EF4-FFF2-40B4-BE49-F238E27FC236}">
                <a16:creationId xmlns:a16="http://schemas.microsoft.com/office/drawing/2014/main" id="{23713475-235D-1B11-300F-959C5D53A529}"/>
              </a:ext>
            </a:extLst>
          </p:cNvPr>
          <p:cNvSpPr txBox="1">
            <a:spLocks/>
          </p:cNvSpPr>
          <p:nvPr/>
        </p:nvSpPr>
        <p:spPr>
          <a:xfrm>
            <a:off x="2159245" y="3278103"/>
            <a:ext cx="4418345" cy="1146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defRPr sz="1800">
                <a:latin typeface="#9Slide03 Arima Madurai Black" panose="00000A00000000000000" pitchFamily="2" charset="-93"/>
                <a:ea typeface="#9Slide03 Arima Madurai Black" panose="00000A00000000000000" pitchFamily="2" charset="-93"/>
                <a:cs typeface="#9Slide03 Arima Madurai Black" panose="00000A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polymer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hữu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6045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2000"/>
                                  </p:iterate>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2000"/>
                                  </p:iterate>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650093" y="187454"/>
            <a:ext cx="7436651" cy="400110"/>
          </a:xfrm>
          <a:prstGeom prst="rect">
            <a:avLst/>
          </a:prstGeom>
          <a:noFill/>
        </p:spPr>
        <p:txBody>
          <a:bodyPr wrap="none" rtlCol="0">
            <a:spAutoFit/>
          </a:bodyPr>
          <a:lstStyle>
            <a:defPPr marR="0" lvl="0" algn="l" rtl="0">
              <a:lnSpc>
                <a:spcPct val="100000"/>
              </a:lnSpc>
              <a:spcBef>
                <a:spcPts val="0"/>
              </a:spcBef>
              <a:spcAft>
                <a:spcPts val="0"/>
              </a:spcAft>
            </a:defPPr>
            <a:lvl1pPr>
              <a:defRPr sz="2000" b="1">
                <a:solidFill>
                  <a:srgbClr val="FFFF99"/>
                </a:solidFill>
                <a:latin typeface="Arial" panose="020B0604020202020204" pitchFamily="34" charset="0"/>
                <a:ea typeface="Elsie" panose="02000000000000000000" charset="0"/>
                <a:cs typeface="Arial" panose="020B0604020202020204" pitchFamily="34" charset="0"/>
              </a:defRPr>
            </a:lvl1pPr>
          </a:lstStyle>
          <a:p>
            <a:r>
              <a:rPr lang="en-US" dirty="0" err="1"/>
              <a:t>Nguyên</a:t>
            </a:r>
            <a:r>
              <a:rPr lang="en-US" dirty="0"/>
              <a:t> </a:t>
            </a:r>
            <a:r>
              <a:rPr lang="en-US" dirty="0" err="1"/>
              <a:t>tắc</a:t>
            </a:r>
            <a:r>
              <a:rPr lang="en-US" dirty="0"/>
              <a:t> 5R </a:t>
            </a:r>
            <a:r>
              <a:rPr lang="en-US" dirty="0" err="1"/>
              <a:t>theo</a:t>
            </a:r>
            <a:r>
              <a:rPr lang="en-US" dirty="0"/>
              <a:t> </a:t>
            </a:r>
            <a:r>
              <a:rPr lang="vi-VN" dirty="0"/>
              <a:t>khuyến cáo của Bộ Tài nguyên và Môi trường</a:t>
            </a:r>
            <a:endParaRPr lang="en-US" dirty="0"/>
          </a:p>
        </p:txBody>
      </p:sp>
      <p:sp>
        <p:nvSpPr>
          <p:cNvPr id="8" name="TextBox 7">
            <a:extLst>
              <a:ext uri="{FF2B5EF4-FFF2-40B4-BE49-F238E27FC236}">
                <a16:creationId xmlns:a16="http://schemas.microsoft.com/office/drawing/2014/main" id="{1EA9A247-41AE-098D-B908-28411AB65D94}"/>
              </a:ext>
            </a:extLst>
          </p:cNvPr>
          <p:cNvSpPr txBox="1"/>
          <p:nvPr/>
        </p:nvSpPr>
        <p:spPr>
          <a:xfrm>
            <a:off x="1452345" y="3657989"/>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Tái</a:t>
            </a:r>
            <a:r>
              <a:rPr lang="en-US" sz="2400" b="1" dirty="0"/>
              <a:t> </a:t>
            </a:r>
            <a:r>
              <a:rPr lang="en-US" sz="2400" b="1" dirty="0" err="1"/>
              <a:t>Chế</a:t>
            </a:r>
            <a:endParaRPr lang="en-US" sz="2400" b="1" dirty="0"/>
          </a:p>
          <a:p>
            <a:r>
              <a:rPr lang="en-US" sz="2400" b="1" dirty="0"/>
              <a:t>RECYCLE</a:t>
            </a:r>
          </a:p>
        </p:txBody>
      </p:sp>
      <p:sp>
        <p:nvSpPr>
          <p:cNvPr id="9" name="Google Shape;859;p40">
            <a:extLst>
              <a:ext uri="{FF2B5EF4-FFF2-40B4-BE49-F238E27FC236}">
                <a16:creationId xmlns:a16="http://schemas.microsoft.com/office/drawing/2014/main" id="{2F81D795-BC57-3780-B2A4-B7BD93ADB3AF}"/>
              </a:ext>
            </a:extLst>
          </p:cNvPr>
          <p:cNvSpPr txBox="1">
            <a:spLocks/>
          </p:cNvSpPr>
          <p:nvPr/>
        </p:nvSpPr>
        <p:spPr>
          <a:xfrm>
            <a:off x="4246218" y="2053772"/>
            <a:ext cx="3511053" cy="11466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defRPr sz="1800">
                <a:latin typeface="#9Slide03 Arima Madurai Black" panose="00000A00000000000000" pitchFamily="2" charset="-93"/>
                <a:ea typeface="#9Slide03 Arima Madurai Black" panose="00000A00000000000000" pitchFamily="2" charset="-93"/>
                <a:cs typeface="#9Slide03 Arima Madurai Black" panose="00000A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latin typeface="Arial" panose="020B0604020202020204" pitchFamily="34" charset="0"/>
                <a:cs typeface="Arial" panose="020B0604020202020204" pitchFamily="34" charset="0"/>
              </a:rPr>
              <a:t>Thu </a:t>
            </a:r>
            <a:r>
              <a:rPr lang="en-US" sz="2000" dirty="0" err="1">
                <a:latin typeface="Arial" panose="020B0604020202020204" pitchFamily="34" charset="0"/>
                <a:cs typeface="Arial" panose="020B0604020202020204" pitchFamily="34" charset="0"/>
              </a:rPr>
              <a:t>gom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6DB3CE1-478F-9D9B-7329-A53343842652}"/>
              </a:ext>
            </a:extLst>
          </p:cNvPr>
          <p:cNvPicPr>
            <a:picLocks noChangeAspect="1"/>
          </p:cNvPicPr>
          <p:nvPr/>
        </p:nvPicPr>
        <p:blipFill>
          <a:blip r:embed="rId3"/>
          <a:stretch>
            <a:fillRect/>
          </a:stretch>
        </p:blipFill>
        <p:spPr>
          <a:xfrm>
            <a:off x="1370828" y="1520091"/>
            <a:ext cx="2503850" cy="2214053"/>
          </a:xfrm>
          <a:prstGeom prst="rect">
            <a:avLst/>
          </a:prstGeom>
        </p:spPr>
      </p:pic>
    </p:spTree>
    <p:extLst>
      <p:ext uri="{BB962C8B-B14F-4D97-AF65-F5344CB8AC3E}">
        <p14:creationId xmlns:p14="http://schemas.microsoft.com/office/powerpoint/2010/main" val="35915843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2000"/>
                                  </p:iterate>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3C25BCB-87C0-4D76-A695-65A8DCF187DF}"/>
              </a:ext>
            </a:extLst>
          </p:cNvPr>
          <p:cNvGrpSpPr/>
          <p:nvPr/>
        </p:nvGrpSpPr>
        <p:grpSpPr>
          <a:xfrm>
            <a:off x="0" y="-19050"/>
            <a:ext cx="9145927" cy="872577"/>
            <a:chOff x="0" y="-19050"/>
            <a:chExt cx="9145927" cy="955085"/>
          </a:xfrm>
        </p:grpSpPr>
        <p:sp>
          <p:nvSpPr>
            <p:cNvPr id="32" name="Rectangle 31">
              <a:extLst>
                <a:ext uri="{FF2B5EF4-FFF2-40B4-BE49-F238E27FC236}">
                  <a16:creationId xmlns:a16="http://schemas.microsoft.com/office/drawing/2014/main" id="{705D3EB2-4644-45BD-82F5-C3A1E812A86C}"/>
                </a:ext>
              </a:extLst>
            </p:cNvPr>
            <p:cNvSpPr/>
            <p:nvPr/>
          </p:nvSpPr>
          <p:spPr>
            <a:xfrm>
              <a:off x="0" y="31457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1017E3-A834-4BDF-9C70-E8EADE4DE84E}"/>
                </a:ext>
              </a:extLst>
            </p:cNvPr>
            <p:cNvSpPr/>
            <p:nvPr/>
          </p:nvSpPr>
          <p:spPr>
            <a:xfrm>
              <a:off x="0" y="209551"/>
              <a:ext cx="9144000" cy="621464"/>
            </a:xfrm>
            <a:prstGeom prst="rect">
              <a:avLst/>
            </a:prstGeom>
            <a:solidFill>
              <a:srgbClr val="2BBBD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5B625A7-3B8F-4C78-9107-0F4845440D66}"/>
                </a:ext>
              </a:extLst>
            </p:cNvPr>
            <p:cNvSpPr/>
            <p:nvPr/>
          </p:nvSpPr>
          <p:spPr>
            <a:xfrm>
              <a:off x="1927" y="-19050"/>
              <a:ext cx="9144000" cy="711487"/>
            </a:xfrm>
            <a:prstGeom prst="rect">
              <a:avLst/>
            </a:prstGeom>
            <a:solidFill>
              <a:srgbClr val="2BB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Arial" panose="020B0604020202020204" pitchFamily="34" charset="0"/>
                <a:cs typeface="Arial" panose="020B0604020202020204" pitchFamily="34" charset="0"/>
              </a:endParaRPr>
            </a:p>
          </p:txBody>
        </p:sp>
      </p:grpSp>
      <p:sp>
        <p:nvSpPr>
          <p:cNvPr id="35" name="文本框 23">
            <a:extLst>
              <a:ext uri="{FF2B5EF4-FFF2-40B4-BE49-F238E27FC236}">
                <a16:creationId xmlns:a16="http://schemas.microsoft.com/office/drawing/2014/main" id="{67D77CAB-4D84-40D4-B45A-F647DD4554B2}"/>
              </a:ext>
            </a:extLst>
          </p:cNvPr>
          <p:cNvSpPr txBox="1"/>
          <p:nvPr/>
        </p:nvSpPr>
        <p:spPr>
          <a:xfrm>
            <a:off x="650093" y="187454"/>
            <a:ext cx="7436651" cy="400110"/>
          </a:xfrm>
          <a:prstGeom prst="rect">
            <a:avLst/>
          </a:prstGeom>
          <a:noFill/>
        </p:spPr>
        <p:txBody>
          <a:bodyPr wrap="none" rtlCol="0">
            <a:spAutoFit/>
          </a:bodyPr>
          <a:lstStyle>
            <a:defPPr marR="0" lvl="0" algn="l" rtl="0">
              <a:lnSpc>
                <a:spcPct val="100000"/>
              </a:lnSpc>
              <a:spcBef>
                <a:spcPts val="0"/>
              </a:spcBef>
              <a:spcAft>
                <a:spcPts val="0"/>
              </a:spcAft>
            </a:defPPr>
            <a:lvl1pPr>
              <a:defRPr sz="2000" b="1">
                <a:solidFill>
                  <a:srgbClr val="FFFF99"/>
                </a:solidFill>
                <a:latin typeface="Arial" panose="020B0604020202020204" pitchFamily="34" charset="0"/>
                <a:ea typeface="Elsie" panose="02000000000000000000" charset="0"/>
                <a:cs typeface="Arial" panose="020B0604020202020204" pitchFamily="34" charset="0"/>
              </a:defRPr>
            </a:lvl1pPr>
          </a:lstStyle>
          <a:p>
            <a:r>
              <a:rPr lang="en-US" dirty="0" err="1"/>
              <a:t>Nguyên</a:t>
            </a:r>
            <a:r>
              <a:rPr lang="en-US" dirty="0"/>
              <a:t> </a:t>
            </a:r>
            <a:r>
              <a:rPr lang="en-US" dirty="0" err="1"/>
              <a:t>tắc</a:t>
            </a:r>
            <a:r>
              <a:rPr lang="en-US" dirty="0"/>
              <a:t> 5R </a:t>
            </a:r>
            <a:r>
              <a:rPr lang="en-US" dirty="0" err="1"/>
              <a:t>theo</a:t>
            </a:r>
            <a:r>
              <a:rPr lang="en-US" dirty="0"/>
              <a:t> </a:t>
            </a:r>
            <a:r>
              <a:rPr lang="vi-VN" dirty="0"/>
              <a:t>khuyến cáo của Bộ Tài nguyên và Môi trường</a:t>
            </a:r>
            <a:endParaRPr lang="en-US" dirty="0"/>
          </a:p>
        </p:txBody>
      </p:sp>
      <p:sp>
        <p:nvSpPr>
          <p:cNvPr id="8" name="TextBox 7">
            <a:extLst>
              <a:ext uri="{FF2B5EF4-FFF2-40B4-BE49-F238E27FC236}">
                <a16:creationId xmlns:a16="http://schemas.microsoft.com/office/drawing/2014/main" id="{1EA9A247-41AE-098D-B908-28411AB65D94}"/>
              </a:ext>
            </a:extLst>
          </p:cNvPr>
          <p:cNvSpPr txBox="1"/>
          <p:nvPr/>
        </p:nvSpPr>
        <p:spPr>
          <a:xfrm>
            <a:off x="6949178" y="3137484"/>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Tái</a:t>
            </a:r>
            <a:r>
              <a:rPr lang="en-US" sz="2400" b="1" dirty="0"/>
              <a:t> </a:t>
            </a:r>
            <a:r>
              <a:rPr lang="en-US" sz="2400" b="1" dirty="0" err="1"/>
              <a:t>Chế</a:t>
            </a:r>
            <a:endParaRPr lang="en-US" sz="2400" b="1" dirty="0"/>
          </a:p>
          <a:p>
            <a:r>
              <a:rPr lang="en-US" sz="2400" b="1" dirty="0"/>
              <a:t>RECYCLE</a:t>
            </a:r>
          </a:p>
        </p:txBody>
      </p:sp>
      <p:pic>
        <p:nvPicPr>
          <p:cNvPr id="10" name="Picture 9">
            <a:extLst>
              <a:ext uri="{FF2B5EF4-FFF2-40B4-BE49-F238E27FC236}">
                <a16:creationId xmlns:a16="http://schemas.microsoft.com/office/drawing/2014/main" id="{76DB3CE1-478F-9D9B-7329-A53343842652}"/>
              </a:ext>
            </a:extLst>
          </p:cNvPr>
          <p:cNvPicPr>
            <a:picLocks noChangeAspect="1"/>
          </p:cNvPicPr>
          <p:nvPr/>
        </p:nvPicPr>
        <p:blipFill>
          <a:blip r:embed="rId3"/>
          <a:stretch>
            <a:fillRect/>
          </a:stretch>
        </p:blipFill>
        <p:spPr>
          <a:xfrm>
            <a:off x="7288040" y="1555880"/>
            <a:ext cx="1680114" cy="1485657"/>
          </a:xfrm>
          <a:prstGeom prst="rect">
            <a:avLst/>
          </a:prstGeom>
        </p:spPr>
      </p:pic>
      <p:pic>
        <p:nvPicPr>
          <p:cNvPr id="2" name="Picture 1">
            <a:extLst>
              <a:ext uri="{FF2B5EF4-FFF2-40B4-BE49-F238E27FC236}">
                <a16:creationId xmlns:a16="http://schemas.microsoft.com/office/drawing/2014/main" id="{5BA12AC3-79C9-AD54-074C-B4AF1930B656}"/>
              </a:ext>
            </a:extLst>
          </p:cNvPr>
          <p:cNvPicPr>
            <a:picLocks noChangeAspect="1"/>
          </p:cNvPicPr>
          <p:nvPr/>
        </p:nvPicPr>
        <p:blipFill rotWithShape="1">
          <a:blip r:embed="rId4"/>
          <a:srcRect t="4068"/>
          <a:stretch/>
        </p:blipFill>
        <p:spPr>
          <a:xfrm>
            <a:off x="239847" y="1651234"/>
            <a:ext cx="1426388" cy="1306457"/>
          </a:xfrm>
          <a:prstGeom prst="rect">
            <a:avLst/>
          </a:prstGeom>
        </p:spPr>
      </p:pic>
      <p:sp>
        <p:nvSpPr>
          <p:cNvPr id="3" name="TextBox 2">
            <a:extLst>
              <a:ext uri="{FF2B5EF4-FFF2-40B4-BE49-F238E27FC236}">
                <a16:creationId xmlns:a16="http://schemas.microsoft.com/office/drawing/2014/main" id="{C74FD807-7D30-1826-A6CF-D0FEC445E0BF}"/>
              </a:ext>
            </a:extLst>
          </p:cNvPr>
          <p:cNvSpPr txBox="1"/>
          <p:nvPr/>
        </p:nvSpPr>
        <p:spPr>
          <a:xfrm>
            <a:off x="339900" y="3137484"/>
            <a:ext cx="1488113" cy="1200329"/>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Đổi</a:t>
            </a:r>
            <a:r>
              <a:rPr lang="en-US" sz="2400" b="1" dirty="0"/>
              <a:t> </a:t>
            </a:r>
            <a:r>
              <a:rPr lang="en-US" sz="2400" b="1" dirty="0" err="1"/>
              <a:t>mới</a:t>
            </a:r>
            <a:r>
              <a:rPr lang="en-US" sz="2400" b="1" dirty="0"/>
              <a:t> </a:t>
            </a:r>
            <a:r>
              <a:rPr lang="en-US" sz="2400" b="1" dirty="0" err="1"/>
              <a:t>công</a:t>
            </a:r>
            <a:r>
              <a:rPr lang="en-US" sz="2400" b="1" dirty="0"/>
              <a:t> </a:t>
            </a:r>
            <a:r>
              <a:rPr lang="en-US" sz="2400" b="1" dirty="0" err="1"/>
              <a:t>nghệ</a:t>
            </a:r>
            <a:endParaRPr lang="en-US" sz="2400" b="1" dirty="0"/>
          </a:p>
          <a:p>
            <a:r>
              <a:rPr lang="en-US" sz="2400" b="1" dirty="0"/>
              <a:t>RENEW</a:t>
            </a:r>
          </a:p>
        </p:txBody>
      </p:sp>
      <p:sp>
        <p:nvSpPr>
          <p:cNvPr id="4" name="TextBox 3">
            <a:extLst>
              <a:ext uri="{FF2B5EF4-FFF2-40B4-BE49-F238E27FC236}">
                <a16:creationId xmlns:a16="http://schemas.microsoft.com/office/drawing/2014/main" id="{B05EE77B-73F4-D1C4-B66F-B248D7D794E0}"/>
              </a:ext>
            </a:extLst>
          </p:cNvPr>
          <p:cNvSpPr txBox="1"/>
          <p:nvPr/>
        </p:nvSpPr>
        <p:spPr>
          <a:xfrm>
            <a:off x="1646312" y="3254804"/>
            <a:ext cx="2246996"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Từ</a:t>
            </a:r>
            <a:r>
              <a:rPr lang="en-US" sz="2400" b="1" dirty="0"/>
              <a:t> </a:t>
            </a:r>
            <a:r>
              <a:rPr lang="en-US" sz="2400" b="1" dirty="0" err="1"/>
              <a:t>Chối</a:t>
            </a:r>
            <a:endParaRPr lang="en-US" sz="2400" b="1" dirty="0"/>
          </a:p>
          <a:p>
            <a:r>
              <a:rPr lang="en-US" sz="2400" b="1" dirty="0"/>
              <a:t>REFUSE</a:t>
            </a:r>
          </a:p>
        </p:txBody>
      </p:sp>
      <p:pic>
        <p:nvPicPr>
          <p:cNvPr id="5" name="Picture 4">
            <a:extLst>
              <a:ext uri="{FF2B5EF4-FFF2-40B4-BE49-F238E27FC236}">
                <a16:creationId xmlns:a16="http://schemas.microsoft.com/office/drawing/2014/main" id="{E27B252A-AAC0-C492-00B2-6F84C7033D95}"/>
              </a:ext>
            </a:extLst>
          </p:cNvPr>
          <p:cNvPicPr>
            <a:picLocks noChangeAspect="1"/>
          </p:cNvPicPr>
          <p:nvPr/>
        </p:nvPicPr>
        <p:blipFill>
          <a:blip r:embed="rId5"/>
          <a:stretch>
            <a:fillRect/>
          </a:stretch>
        </p:blipFill>
        <p:spPr>
          <a:xfrm>
            <a:off x="2070394" y="1662499"/>
            <a:ext cx="1398833" cy="1306457"/>
          </a:xfrm>
          <a:prstGeom prst="rect">
            <a:avLst/>
          </a:prstGeom>
        </p:spPr>
      </p:pic>
      <p:sp>
        <p:nvSpPr>
          <p:cNvPr id="6" name="TextBox 5">
            <a:extLst>
              <a:ext uri="{FF2B5EF4-FFF2-40B4-BE49-F238E27FC236}">
                <a16:creationId xmlns:a16="http://schemas.microsoft.com/office/drawing/2014/main" id="{3A065128-2911-BE74-1656-07F37CFE3143}"/>
              </a:ext>
            </a:extLst>
          </p:cNvPr>
          <p:cNvSpPr txBox="1"/>
          <p:nvPr/>
        </p:nvSpPr>
        <p:spPr>
          <a:xfrm>
            <a:off x="3661420" y="3322148"/>
            <a:ext cx="1538300"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Giảm</a:t>
            </a:r>
            <a:r>
              <a:rPr lang="en-US" sz="2400" b="1" dirty="0"/>
              <a:t> </a:t>
            </a:r>
            <a:r>
              <a:rPr lang="en-US" sz="2400" b="1" dirty="0" err="1"/>
              <a:t>Thiểu</a:t>
            </a:r>
            <a:endParaRPr lang="en-US" sz="2400" b="1" dirty="0"/>
          </a:p>
          <a:p>
            <a:r>
              <a:rPr lang="en-US" sz="2400" b="1" dirty="0"/>
              <a:t>REDUCE</a:t>
            </a:r>
          </a:p>
        </p:txBody>
      </p:sp>
      <p:pic>
        <p:nvPicPr>
          <p:cNvPr id="7" name="Picture 6">
            <a:extLst>
              <a:ext uri="{FF2B5EF4-FFF2-40B4-BE49-F238E27FC236}">
                <a16:creationId xmlns:a16="http://schemas.microsoft.com/office/drawing/2014/main" id="{E4A9B83C-CA89-228A-20F5-2D8D64FC3FD1}"/>
              </a:ext>
            </a:extLst>
          </p:cNvPr>
          <p:cNvPicPr>
            <a:picLocks noChangeAspect="1"/>
          </p:cNvPicPr>
          <p:nvPr/>
        </p:nvPicPr>
        <p:blipFill>
          <a:blip r:embed="rId6"/>
          <a:stretch>
            <a:fillRect/>
          </a:stretch>
        </p:blipFill>
        <p:spPr>
          <a:xfrm>
            <a:off x="3794138" y="1714350"/>
            <a:ext cx="1501124" cy="1217650"/>
          </a:xfrm>
          <a:prstGeom prst="rect">
            <a:avLst/>
          </a:prstGeom>
        </p:spPr>
      </p:pic>
      <p:sp>
        <p:nvSpPr>
          <p:cNvPr id="11" name="TextBox 10">
            <a:extLst>
              <a:ext uri="{FF2B5EF4-FFF2-40B4-BE49-F238E27FC236}">
                <a16:creationId xmlns:a16="http://schemas.microsoft.com/office/drawing/2014/main" id="{0BB0AE21-85B1-3D1E-4323-877DDD0A66B0}"/>
              </a:ext>
            </a:extLst>
          </p:cNvPr>
          <p:cNvSpPr txBox="1"/>
          <p:nvPr/>
        </p:nvSpPr>
        <p:spPr>
          <a:xfrm>
            <a:off x="5554759" y="3137483"/>
            <a:ext cx="1433814" cy="1200329"/>
          </a:xfrm>
          <a:prstGeom prst="rect">
            <a:avLst/>
          </a:prstGeom>
          <a:noFill/>
        </p:spPr>
        <p:txBody>
          <a:bodyPr wrap="square">
            <a:spAutoFit/>
          </a:bodyPr>
          <a:lstStyle>
            <a:defPPr marR="0" lvl="0" algn="l" rtl="0">
              <a:lnSpc>
                <a:spcPct val="100000"/>
              </a:lnSpc>
              <a:spcBef>
                <a:spcPts val="0"/>
              </a:spcBef>
              <a:spcAft>
                <a:spcPts val="0"/>
              </a:spcAft>
              <a:defRPr/>
            </a:defPPr>
            <a:lvl1pPr algn="ctr">
              <a:defRPr sz="2800">
                <a:solidFill>
                  <a:srgbClr val="002060"/>
                </a:solidFill>
                <a:effectLst/>
                <a:latin typeface="#9Slide07 IcielBaliho Script" pitchFamily="2" charset="-93"/>
                <a:ea typeface="Calibri" panose="020F0502020204030204" pitchFamily="34" charset="0"/>
              </a:defRPr>
            </a:lvl1pPr>
          </a:lstStyle>
          <a:p>
            <a:r>
              <a:rPr lang="en-US" sz="2400" b="1" dirty="0" err="1"/>
              <a:t>Tái</a:t>
            </a:r>
            <a:r>
              <a:rPr lang="en-US" sz="2400" b="1" dirty="0"/>
              <a:t> </a:t>
            </a:r>
            <a:r>
              <a:rPr lang="en-US" sz="2400" b="1" dirty="0" err="1"/>
              <a:t>Sử</a:t>
            </a:r>
            <a:r>
              <a:rPr lang="en-US" sz="2400" b="1" dirty="0"/>
              <a:t> </a:t>
            </a:r>
            <a:r>
              <a:rPr lang="en-US" sz="2400" b="1" dirty="0" err="1"/>
              <a:t>Dụng</a:t>
            </a:r>
            <a:endParaRPr lang="en-US" sz="2400" b="1" dirty="0"/>
          </a:p>
          <a:p>
            <a:r>
              <a:rPr lang="en-US" sz="2400" b="1" dirty="0"/>
              <a:t>REUSE</a:t>
            </a:r>
          </a:p>
        </p:txBody>
      </p:sp>
      <p:pic>
        <p:nvPicPr>
          <p:cNvPr id="12" name="Picture 11">
            <a:extLst>
              <a:ext uri="{FF2B5EF4-FFF2-40B4-BE49-F238E27FC236}">
                <a16:creationId xmlns:a16="http://schemas.microsoft.com/office/drawing/2014/main" id="{3871AEB1-CD40-6EE2-D821-806D69CA2553}"/>
              </a:ext>
            </a:extLst>
          </p:cNvPr>
          <p:cNvPicPr>
            <a:picLocks noChangeAspect="1"/>
          </p:cNvPicPr>
          <p:nvPr/>
        </p:nvPicPr>
        <p:blipFill>
          <a:blip r:embed="rId7"/>
          <a:stretch>
            <a:fillRect/>
          </a:stretch>
        </p:blipFill>
        <p:spPr>
          <a:xfrm>
            <a:off x="5431609" y="1692174"/>
            <a:ext cx="1680114" cy="1298603"/>
          </a:xfrm>
          <a:prstGeom prst="rect">
            <a:avLst/>
          </a:prstGeom>
        </p:spPr>
      </p:pic>
    </p:spTree>
    <p:extLst>
      <p:ext uri="{BB962C8B-B14F-4D97-AF65-F5344CB8AC3E}">
        <p14:creationId xmlns:p14="http://schemas.microsoft.com/office/powerpoint/2010/main" val="1691285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66"/>
        <p:cNvGrpSpPr/>
        <p:nvPr/>
      </p:nvGrpSpPr>
      <p:grpSpPr>
        <a:xfrm>
          <a:off x="0" y="0"/>
          <a:ext cx="0" cy="0"/>
          <a:chOff x="0" y="0"/>
          <a:chExt cx="0" cy="0"/>
        </a:xfrm>
      </p:grpSpPr>
      <p:sp>
        <p:nvSpPr>
          <p:cNvPr id="3768" name="Google Shape;3768;p65"/>
          <p:cNvSpPr/>
          <p:nvPr/>
        </p:nvSpPr>
        <p:spPr>
          <a:xfrm rot="28" flipH="1">
            <a:off x="1586238" y="2964517"/>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0" name="Google Shape;3770;p65"/>
          <p:cNvSpPr txBox="1">
            <a:spLocks noGrp="1"/>
          </p:cNvSpPr>
          <p:nvPr>
            <p:ph type="title" idx="2"/>
          </p:nvPr>
        </p:nvSpPr>
        <p:spPr>
          <a:xfrm>
            <a:off x="1920700" y="3070650"/>
            <a:ext cx="1525500" cy="150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solidFill>
                  <a:srgbClr val="FFC000"/>
                </a:solidFill>
                <a:latin typeface="Arial" panose="020B0604020202020204" pitchFamily="34" charset="0"/>
                <a:cs typeface="Arial" panose="020B0604020202020204" pitchFamily="34" charset="0"/>
              </a:rPr>
              <a:t>04</a:t>
            </a:r>
            <a:endParaRPr sz="8800" dirty="0">
              <a:solidFill>
                <a:srgbClr val="FFC000"/>
              </a:solidFill>
              <a:latin typeface="Arial" panose="020B0604020202020204" pitchFamily="34" charset="0"/>
              <a:cs typeface="Arial" panose="020B0604020202020204" pitchFamily="34" charset="0"/>
            </a:endParaRPr>
          </a:p>
        </p:txBody>
      </p:sp>
      <p:pic>
        <p:nvPicPr>
          <p:cNvPr id="3772" name="Google Shape;3772;p65"/>
          <p:cNvPicPr preferRelativeResize="0"/>
          <p:nvPr/>
        </p:nvPicPr>
        <p:blipFill rotWithShape="1">
          <a:blip r:embed="rId3">
            <a:alphaModFix/>
          </a:blip>
          <a:srcRect t="4881" b="12657"/>
          <a:stretch/>
        </p:blipFill>
        <p:spPr>
          <a:xfrm>
            <a:off x="0" y="1700"/>
            <a:ext cx="9144003" cy="2603026"/>
          </a:xfrm>
          <a:prstGeom prst="rect">
            <a:avLst/>
          </a:prstGeom>
          <a:noFill/>
          <a:ln>
            <a:noFill/>
          </a:ln>
        </p:spPr>
      </p:pic>
      <p:grpSp>
        <p:nvGrpSpPr>
          <p:cNvPr id="3773" name="Google Shape;3773;p65"/>
          <p:cNvGrpSpPr/>
          <p:nvPr/>
        </p:nvGrpSpPr>
        <p:grpSpPr>
          <a:xfrm rot="274944" flipH="1">
            <a:off x="7767000" y="390622"/>
            <a:ext cx="1057342" cy="1037384"/>
            <a:chOff x="6631525" y="3649550"/>
            <a:chExt cx="676875" cy="664099"/>
          </a:xfrm>
        </p:grpSpPr>
        <p:sp>
          <p:nvSpPr>
            <p:cNvPr id="3774" name="Google Shape;3774;p65"/>
            <p:cNvSpPr/>
            <p:nvPr/>
          </p:nvSpPr>
          <p:spPr>
            <a:xfrm>
              <a:off x="7008172" y="3649550"/>
              <a:ext cx="107251" cy="82530"/>
            </a:xfrm>
            <a:custGeom>
              <a:avLst/>
              <a:gdLst/>
              <a:ahLst/>
              <a:cxnLst/>
              <a:rect l="l" t="t" r="r" b="b"/>
              <a:pathLst>
                <a:path w="1141" h="878" extrusionOk="0">
                  <a:moveTo>
                    <a:pt x="726" y="1"/>
                  </a:moveTo>
                  <a:cubicBezTo>
                    <a:pt x="406" y="1"/>
                    <a:pt x="0" y="254"/>
                    <a:pt x="102" y="573"/>
                  </a:cubicBezTo>
                  <a:cubicBezTo>
                    <a:pt x="169" y="787"/>
                    <a:pt x="334" y="878"/>
                    <a:pt x="509" y="878"/>
                  </a:cubicBezTo>
                  <a:cubicBezTo>
                    <a:pt x="747" y="878"/>
                    <a:pt x="1005" y="711"/>
                    <a:pt x="1064" y="460"/>
                  </a:cubicBezTo>
                  <a:cubicBezTo>
                    <a:pt x="1140"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5"/>
            <p:cNvSpPr/>
            <p:nvPr/>
          </p:nvSpPr>
          <p:spPr>
            <a:xfrm>
              <a:off x="6834559" y="4000635"/>
              <a:ext cx="107251" cy="82436"/>
            </a:xfrm>
            <a:custGeom>
              <a:avLst/>
              <a:gdLst/>
              <a:ahLst/>
              <a:cxnLst/>
              <a:rect l="l" t="t" r="r" b="b"/>
              <a:pathLst>
                <a:path w="1141" h="877" extrusionOk="0">
                  <a:moveTo>
                    <a:pt x="726" y="1"/>
                  </a:moveTo>
                  <a:cubicBezTo>
                    <a:pt x="406" y="1"/>
                    <a:pt x="0" y="254"/>
                    <a:pt x="102" y="572"/>
                  </a:cubicBezTo>
                  <a:cubicBezTo>
                    <a:pt x="169" y="786"/>
                    <a:pt x="332" y="876"/>
                    <a:pt x="507" y="876"/>
                  </a:cubicBezTo>
                  <a:cubicBezTo>
                    <a:pt x="746" y="876"/>
                    <a:pt x="1005" y="708"/>
                    <a:pt x="1064" y="460"/>
                  </a:cubicBezTo>
                  <a:cubicBezTo>
                    <a:pt x="1141" y="131"/>
                    <a:pt x="955" y="1"/>
                    <a:pt x="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65"/>
            <p:cNvSpPr/>
            <p:nvPr/>
          </p:nvSpPr>
          <p:spPr>
            <a:xfrm>
              <a:off x="7187049" y="3883512"/>
              <a:ext cx="121351" cy="82812"/>
            </a:xfrm>
            <a:custGeom>
              <a:avLst/>
              <a:gdLst/>
              <a:ahLst/>
              <a:cxnLst/>
              <a:rect l="l" t="t" r="r" b="b"/>
              <a:pathLst>
                <a:path w="1291" h="881" extrusionOk="0">
                  <a:moveTo>
                    <a:pt x="595" y="0"/>
                  </a:moveTo>
                  <a:cubicBezTo>
                    <a:pt x="349" y="0"/>
                    <a:pt x="92" y="124"/>
                    <a:pt x="51" y="401"/>
                  </a:cubicBezTo>
                  <a:cubicBezTo>
                    <a:pt x="1" y="722"/>
                    <a:pt x="232" y="880"/>
                    <a:pt x="483" y="880"/>
                  </a:cubicBezTo>
                  <a:cubicBezTo>
                    <a:pt x="644" y="880"/>
                    <a:pt x="813" y="815"/>
                    <a:pt x="920" y="688"/>
                  </a:cubicBezTo>
                  <a:cubicBezTo>
                    <a:pt x="1290" y="260"/>
                    <a:pt x="9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65"/>
            <p:cNvSpPr/>
            <p:nvPr/>
          </p:nvSpPr>
          <p:spPr>
            <a:xfrm>
              <a:off x="6900357" y="3826643"/>
              <a:ext cx="160078" cy="98321"/>
            </a:xfrm>
            <a:custGeom>
              <a:avLst/>
              <a:gdLst/>
              <a:ahLst/>
              <a:cxnLst/>
              <a:rect l="l" t="t" r="r" b="b"/>
              <a:pathLst>
                <a:path w="1703" h="1046" extrusionOk="0">
                  <a:moveTo>
                    <a:pt x="989" y="1"/>
                  </a:moveTo>
                  <a:cubicBezTo>
                    <a:pt x="894" y="1"/>
                    <a:pt x="793" y="21"/>
                    <a:pt x="691" y="65"/>
                  </a:cubicBezTo>
                  <a:cubicBezTo>
                    <a:pt x="302" y="234"/>
                    <a:pt x="0" y="684"/>
                    <a:pt x="481" y="955"/>
                  </a:cubicBezTo>
                  <a:cubicBezTo>
                    <a:pt x="593" y="1017"/>
                    <a:pt x="702" y="1046"/>
                    <a:pt x="806" y="1046"/>
                  </a:cubicBezTo>
                  <a:cubicBezTo>
                    <a:pt x="979" y="1046"/>
                    <a:pt x="1141" y="966"/>
                    <a:pt x="1285" y="822"/>
                  </a:cubicBezTo>
                  <a:cubicBezTo>
                    <a:pt x="1702" y="396"/>
                    <a:pt x="1411"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5"/>
            <p:cNvSpPr/>
            <p:nvPr/>
          </p:nvSpPr>
          <p:spPr>
            <a:xfrm>
              <a:off x="6631525" y="3884640"/>
              <a:ext cx="159984" cy="98133"/>
            </a:xfrm>
            <a:custGeom>
              <a:avLst/>
              <a:gdLst/>
              <a:ahLst/>
              <a:cxnLst/>
              <a:rect l="l" t="t" r="r" b="b"/>
              <a:pathLst>
                <a:path w="1702" h="1044" extrusionOk="0">
                  <a:moveTo>
                    <a:pt x="996" y="1"/>
                  </a:moveTo>
                  <a:cubicBezTo>
                    <a:pt x="901" y="1"/>
                    <a:pt x="799" y="21"/>
                    <a:pt x="696" y="67"/>
                  </a:cubicBezTo>
                  <a:cubicBezTo>
                    <a:pt x="302" y="236"/>
                    <a:pt x="0" y="686"/>
                    <a:pt x="487" y="952"/>
                  </a:cubicBezTo>
                  <a:cubicBezTo>
                    <a:pt x="599" y="1014"/>
                    <a:pt x="708" y="1044"/>
                    <a:pt x="813" y="1044"/>
                  </a:cubicBezTo>
                  <a:cubicBezTo>
                    <a:pt x="983" y="1044"/>
                    <a:pt x="1142" y="965"/>
                    <a:pt x="1285" y="819"/>
                  </a:cubicBezTo>
                  <a:cubicBezTo>
                    <a:pt x="1701" y="398"/>
                    <a:pt x="1415" y="1"/>
                    <a:pt x="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5"/>
            <p:cNvSpPr/>
            <p:nvPr/>
          </p:nvSpPr>
          <p:spPr>
            <a:xfrm>
              <a:off x="7006104" y="3967735"/>
              <a:ext cx="132724" cy="104149"/>
            </a:xfrm>
            <a:custGeom>
              <a:avLst/>
              <a:gdLst/>
              <a:ahLst/>
              <a:cxnLst/>
              <a:rect l="l" t="t" r="r" b="b"/>
              <a:pathLst>
                <a:path w="1412" h="1108" extrusionOk="0">
                  <a:moveTo>
                    <a:pt x="750" y="1"/>
                  </a:moveTo>
                  <a:cubicBezTo>
                    <a:pt x="741" y="1"/>
                    <a:pt x="732" y="1"/>
                    <a:pt x="722" y="1"/>
                  </a:cubicBezTo>
                  <a:cubicBezTo>
                    <a:pt x="298" y="22"/>
                    <a:pt x="1" y="380"/>
                    <a:pt x="170" y="779"/>
                  </a:cubicBezTo>
                  <a:cubicBezTo>
                    <a:pt x="265" y="1003"/>
                    <a:pt x="446" y="1108"/>
                    <a:pt x="637" y="1108"/>
                  </a:cubicBezTo>
                  <a:cubicBezTo>
                    <a:pt x="796" y="1108"/>
                    <a:pt x="961" y="1036"/>
                    <a:pt x="1091" y="902"/>
                  </a:cubicBezTo>
                  <a:cubicBezTo>
                    <a:pt x="1411" y="566"/>
                    <a:pt x="1173" y="1"/>
                    <a:pt x="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5"/>
            <p:cNvSpPr/>
            <p:nvPr/>
          </p:nvSpPr>
          <p:spPr>
            <a:xfrm>
              <a:off x="6956098" y="4209688"/>
              <a:ext cx="132818" cy="103961"/>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1" name="Google Shape;3781;p65"/>
          <p:cNvGrpSpPr/>
          <p:nvPr/>
        </p:nvGrpSpPr>
        <p:grpSpPr>
          <a:xfrm rot="-2700000">
            <a:off x="8120300" y="2076874"/>
            <a:ext cx="1554812" cy="1251831"/>
            <a:chOff x="174375" y="598288"/>
            <a:chExt cx="1389207" cy="1118497"/>
          </a:xfrm>
        </p:grpSpPr>
        <p:sp>
          <p:nvSpPr>
            <p:cNvPr id="3782" name="Google Shape;3782;p65"/>
            <p:cNvSpPr/>
            <p:nvPr/>
          </p:nvSpPr>
          <p:spPr>
            <a:xfrm>
              <a:off x="174375" y="598288"/>
              <a:ext cx="1389207" cy="1118497"/>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5"/>
            <p:cNvSpPr/>
            <p:nvPr/>
          </p:nvSpPr>
          <p:spPr>
            <a:xfrm>
              <a:off x="447522" y="930838"/>
              <a:ext cx="703484" cy="424208"/>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4" name="Google Shape;3784;p65"/>
          <p:cNvGrpSpPr/>
          <p:nvPr/>
        </p:nvGrpSpPr>
        <p:grpSpPr>
          <a:xfrm rot="4082271">
            <a:off x="-969868" y="-28715"/>
            <a:ext cx="2681131" cy="2194440"/>
            <a:chOff x="-2265849" y="3055278"/>
            <a:chExt cx="2154548" cy="1763445"/>
          </a:xfrm>
        </p:grpSpPr>
        <p:sp>
          <p:nvSpPr>
            <p:cNvPr id="3785" name="Google Shape;3785;p65"/>
            <p:cNvSpPr/>
            <p:nvPr/>
          </p:nvSpPr>
          <p:spPr>
            <a:xfrm>
              <a:off x="-1115470" y="4141798"/>
              <a:ext cx="496489" cy="512235"/>
            </a:xfrm>
            <a:custGeom>
              <a:avLst/>
              <a:gdLst/>
              <a:ahLst/>
              <a:cxnLst/>
              <a:rect l="l" t="t" r="r" b="b"/>
              <a:pathLst>
                <a:path w="5644" h="5823" extrusionOk="0">
                  <a:moveTo>
                    <a:pt x="3776" y="0"/>
                  </a:moveTo>
                  <a:lnTo>
                    <a:pt x="1228" y="486"/>
                  </a:lnTo>
                  <a:cubicBezTo>
                    <a:pt x="1228" y="486"/>
                    <a:pt x="98" y="3249"/>
                    <a:pt x="1" y="3750"/>
                  </a:cubicBezTo>
                  <a:lnTo>
                    <a:pt x="2405" y="5822"/>
                  </a:lnTo>
                  <a:lnTo>
                    <a:pt x="5644" y="3796"/>
                  </a:lnTo>
                  <a:lnTo>
                    <a:pt x="37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5"/>
            <p:cNvSpPr/>
            <p:nvPr/>
          </p:nvSpPr>
          <p:spPr>
            <a:xfrm>
              <a:off x="-751803" y="3990577"/>
              <a:ext cx="459102" cy="461390"/>
            </a:xfrm>
            <a:custGeom>
              <a:avLst/>
              <a:gdLst/>
              <a:ahLst/>
              <a:cxnLst/>
              <a:rect l="l" t="t" r="r" b="b"/>
              <a:pathLst>
                <a:path w="5219" h="5245" extrusionOk="0">
                  <a:moveTo>
                    <a:pt x="2876" y="0"/>
                  </a:moveTo>
                  <a:lnTo>
                    <a:pt x="0" y="2456"/>
                  </a:lnTo>
                  <a:lnTo>
                    <a:pt x="1377" y="5244"/>
                  </a:lnTo>
                  <a:lnTo>
                    <a:pt x="4257" y="5014"/>
                  </a:lnTo>
                  <a:lnTo>
                    <a:pt x="5219" y="1816"/>
                  </a:lnTo>
                  <a:lnTo>
                    <a:pt x="2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5"/>
            <p:cNvSpPr/>
            <p:nvPr/>
          </p:nvSpPr>
          <p:spPr>
            <a:xfrm>
              <a:off x="-1253330" y="4469481"/>
              <a:ext cx="137845" cy="89639"/>
            </a:xfrm>
            <a:custGeom>
              <a:avLst/>
              <a:gdLst/>
              <a:ahLst/>
              <a:cxnLst/>
              <a:rect l="l" t="t" r="r" b="b"/>
              <a:pathLst>
                <a:path w="1567" h="1019" fill="none" extrusionOk="0">
                  <a:moveTo>
                    <a:pt x="0" y="1019"/>
                  </a:moveTo>
                  <a:lnTo>
                    <a:pt x="1566" y="1"/>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5"/>
            <p:cNvSpPr/>
            <p:nvPr/>
          </p:nvSpPr>
          <p:spPr>
            <a:xfrm>
              <a:off x="-944457" y="4653960"/>
              <a:ext cx="40641" cy="164763"/>
            </a:xfrm>
            <a:custGeom>
              <a:avLst/>
              <a:gdLst/>
              <a:ahLst/>
              <a:cxnLst/>
              <a:rect l="l" t="t" r="r" b="b"/>
              <a:pathLst>
                <a:path w="462" h="1873" fill="none" extrusionOk="0">
                  <a:moveTo>
                    <a:pt x="461" y="0"/>
                  </a:moveTo>
                  <a:lnTo>
                    <a:pt x="1" y="1873"/>
                  </a:lnTo>
                </a:path>
              </a:pathLst>
            </a:custGeom>
            <a:noFill/>
            <a:ln w="9525" cap="flat" cmpd="sng">
              <a:solidFill>
                <a:schemeClr val="dk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5"/>
            <p:cNvSpPr/>
            <p:nvPr/>
          </p:nvSpPr>
          <p:spPr>
            <a:xfrm>
              <a:off x="-377317" y="4431572"/>
              <a:ext cx="161596" cy="206284"/>
            </a:xfrm>
            <a:custGeom>
              <a:avLst/>
              <a:gdLst/>
              <a:ahLst/>
              <a:cxnLst/>
              <a:rect l="l" t="t" r="r" b="b"/>
              <a:pathLst>
                <a:path w="1837" h="2345" fill="none" extrusionOk="0">
                  <a:moveTo>
                    <a:pt x="0" y="1"/>
                  </a:moveTo>
                  <a:lnTo>
                    <a:pt x="1837" y="2344"/>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5"/>
            <p:cNvSpPr/>
            <p:nvPr/>
          </p:nvSpPr>
          <p:spPr>
            <a:xfrm>
              <a:off x="-292778" y="4041424"/>
              <a:ext cx="181477" cy="108992"/>
            </a:xfrm>
            <a:custGeom>
              <a:avLst/>
              <a:gdLst/>
              <a:ahLst/>
              <a:cxnLst/>
              <a:rect l="l" t="t" r="r" b="b"/>
              <a:pathLst>
                <a:path w="2063" h="1239" fill="none" extrusionOk="0">
                  <a:moveTo>
                    <a:pt x="1" y="1238"/>
                  </a:moveTo>
                  <a:lnTo>
                    <a:pt x="2063"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5"/>
            <p:cNvSpPr/>
            <p:nvPr/>
          </p:nvSpPr>
          <p:spPr>
            <a:xfrm>
              <a:off x="-499330" y="3842963"/>
              <a:ext cx="528" cy="147697"/>
            </a:xfrm>
            <a:custGeom>
              <a:avLst/>
              <a:gdLst/>
              <a:ahLst/>
              <a:cxnLst/>
              <a:rect l="l" t="t" r="r" b="b"/>
              <a:pathLst>
                <a:path w="6" h="1679" fill="none" extrusionOk="0">
                  <a:moveTo>
                    <a:pt x="6" y="1678"/>
                  </a:moveTo>
                  <a:lnTo>
                    <a:pt x="1"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5"/>
            <p:cNvSpPr/>
            <p:nvPr/>
          </p:nvSpPr>
          <p:spPr>
            <a:xfrm>
              <a:off x="-1375156" y="3297460"/>
              <a:ext cx="607240" cy="600906"/>
            </a:xfrm>
            <a:custGeom>
              <a:avLst/>
              <a:gdLst/>
              <a:ahLst/>
              <a:cxnLst/>
              <a:rect l="l" t="t" r="r" b="b"/>
              <a:pathLst>
                <a:path w="6903" h="6831" extrusionOk="0">
                  <a:moveTo>
                    <a:pt x="2042" y="0"/>
                  </a:moveTo>
                  <a:cubicBezTo>
                    <a:pt x="2042" y="0"/>
                    <a:pt x="1" y="3592"/>
                    <a:pt x="21" y="3930"/>
                  </a:cubicBezTo>
                  <a:lnTo>
                    <a:pt x="3121" y="6830"/>
                  </a:lnTo>
                  <a:lnTo>
                    <a:pt x="6902" y="4656"/>
                  </a:lnTo>
                  <a:lnTo>
                    <a:pt x="5710" y="476"/>
                  </a:lnTo>
                  <a:lnTo>
                    <a:pt x="20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5"/>
            <p:cNvSpPr/>
            <p:nvPr/>
          </p:nvSpPr>
          <p:spPr>
            <a:xfrm>
              <a:off x="-1356683" y="3055278"/>
              <a:ext cx="161156" cy="242262"/>
            </a:xfrm>
            <a:custGeom>
              <a:avLst/>
              <a:gdLst/>
              <a:ahLst/>
              <a:cxnLst/>
              <a:rect l="l" t="t" r="r" b="b"/>
              <a:pathLst>
                <a:path w="1832" h="2754" fill="none" extrusionOk="0">
                  <a:moveTo>
                    <a:pt x="0" y="1"/>
                  </a:moveTo>
                  <a:lnTo>
                    <a:pt x="1832" y="2753"/>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5"/>
            <p:cNvSpPr/>
            <p:nvPr/>
          </p:nvSpPr>
          <p:spPr>
            <a:xfrm>
              <a:off x="-873289" y="3085452"/>
              <a:ext cx="170657" cy="253962"/>
            </a:xfrm>
            <a:custGeom>
              <a:avLst/>
              <a:gdLst/>
              <a:ahLst/>
              <a:cxnLst/>
              <a:rect l="l" t="t" r="r" b="b"/>
              <a:pathLst>
                <a:path w="1940" h="2887" fill="none" extrusionOk="0">
                  <a:moveTo>
                    <a:pt x="0" y="2886"/>
                  </a:moveTo>
                  <a:lnTo>
                    <a:pt x="1939" y="1"/>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5"/>
            <p:cNvSpPr/>
            <p:nvPr/>
          </p:nvSpPr>
          <p:spPr>
            <a:xfrm>
              <a:off x="-791750" y="3693107"/>
              <a:ext cx="315627" cy="97292"/>
            </a:xfrm>
            <a:custGeom>
              <a:avLst/>
              <a:gdLst/>
              <a:ahLst/>
              <a:cxnLst/>
              <a:rect l="l" t="t" r="r" b="b"/>
              <a:pathLst>
                <a:path w="3588" h="1106" fill="none" extrusionOk="0">
                  <a:moveTo>
                    <a:pt x="1" y="0"/>
                  </a:moveTo>
                  <a:lnTo>
                    <a:pt x="3587" y="1106"/>
                  </a:lnTo>
                </a:path>
              </a:pathLst>
            </a:custGeom>
            <a:noFill/>
            <a:ln w="9525" cap="flat" cmpd="sng">
              <a:solidFill>
                <a:schemeClr val="accen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5"/>
            <p:cNvSpPr/>
            <p:nvPr/>
          </p:nvSpPr>
          <p:spPr>
            <a:xfrm>
              <a:off x="-1530423" y="3978437"/>
              <a:ext cx="399284" cy="410984"/>
            </a:xfrm>
            <a:custGeom>
              <a:avLst/>
              <a:gdLst/>
              <a:ahLst/>
              <a:cxnLst/>
              <a:rect l="l" t="t" r="r" b="b"/>
              <a:pathLst>
                <a:path w="4539" h="4672" extrusionOk="0">
                  <a:moveTo>
                    <a:pt x="1351" y="0"/>
                  </a:moveTo>
                  <a:lnTo>
                    <a:pt x="1" y="2701"/>
                  </a:lnTo>
                  <a:lnTo>
                    <a:pt x="1658" y="4671"/>
                  </a:lnTo>
                  <a:cubicBezTo>
                    <a:pt x="1658" y="4671"/>
                    <a:pt x="4390" y="3786"/>
                    <a:pt x="4539" y="3607"/>
                  </a:cubicBezTo>
                  <a:lnTo>
                    <a:pt x="4313" y="660"/>
                  </a:lnTo>
                  <a:lnTo>
                    <a:pt x="13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5"/>
            <p:cNvSpPr/>
            <p:nvPr/>
          </p:nvSpPr>
          <p:spPr>
            <a:xfrm>
              <a:off x="-1416062" y="4389346"/>
              <a:ext cx="31580" cy="199862"/>
            </a:xfrm>
            <a:custGeom>
              <a:avLst/>
              <a:gdLst/>
              <a:ahLst/>
              <a:cxnLst/>
              <a:rect l="l" t="t" r="r" b="b"/>
              <a:pathLst>
                <a:path w="359" h="2272" fill="none" extrusionOk="0">
                  <a:moveTo>
                    <a:pt x="0" y="2272"/>
                  </a:moveTo>
                  <a:lnTo>
                    <a:pt x="358" y="0"/>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5"/>
            <p:cNvSpPr/>
            <p:nvPr/>
          </p:nvSpPr>
          <p:spPr>
            <a:xfrm>
              <a:off x="-1737415" y="4216045"/>
              <a:ext cx="207075" cy="50493"/>
            </a:xfrm>
            <a:custGeom>
              <a:avLst/>
              <a:gdLst/>
              <a:ahLst/>
              <a:cxnLst/>
              <a:rect l="l" t="t" r="r" b="b"/>
              <a:pathLst>
                <a:path w="2354" h="574" fill="none" extrusionOk="0">
                  <a:moveTo>
                    <a:pt x="2354" y="0"/>
                  </a:moveTo>
                  <a:lnTo>
                    <a:pt x="0" y="573"/>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5"/>
            <p:cNvSpPr/>
            <p:nvPr/>
          </p:nvSpPr>
          <p:spPr>
            <a:xfrm>
              <a:off x="-1520095" y="3790412"/>
              <a:ext cx="116205" cy="198103"/>
            </a:xfrm>
            <a:custGeom>
              <a:avLst/>
              <a:gdLst/>
              <a:ahLst/>
              <a:cxnLst/>
              <a:rect l="l" t="t" r="r" b="b"/>
              <a:pathLst>
                <a:path w="1321" h="2252" fill="none" extrusionOk="0">
                  <a:moveTo>
                    <a:pt x="1321" y="2252"/>
                  </a:moveTo>
                  <a:lnTo>
                    <a:pt x="1" y="1"/>
                  </a:lnTo>
                </a:path>
              </a:pathLst>
            </a:custGeom>
            <a:noFill/>
            <a:ln w="9525" cap="flat" cmpd="sng">
              <a:solidFill>
                <a:schemeClr val="lt2"/>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5"/>
            <p:cNvSpPr/>
            <p:nvPr/>
          </p:nvSpPr>
          <p:spPr>
            <a:xfrm>
              <a:off x="-2070029" y="3672389"/>
              <a:ext cx="416790" cy="397877"/>
            </a:xfrm>
            <a:custGeom>
              <a:avLst/>
              <a:gdLst/>
              <a:ahLst/>
              <a:cxnLst/>
              <a:rect l="l" t="t" r="r" b="b"/>
              <a:pathLst>
                <a:path w="4738" h="4523" extrusionOk="0">
                  <a:moveTo>
                    <a:pt x="1152" y="0"/>
                  </a:moveTo>
                  <a:lnTo>
                    <a:pt x="0" y="2302"/>
                  </a:lnTo>
                  <a:cubicBezTo>
                    <a:pt x="0" y="2302"/>
                    <a:pt x="1898" y="4461"/>
                    <a:pt x="2124" y="4523"/>
                  </a:cubicBezTo>
                  <a:lnTo>
                    <a:pt x="4738" y="3152"/>
                  </a:lnTo>
                  <a:lnTo>
                    <a:pt x="4170" y="169"/>
                  </a:lnTo>
                  <a:lnTo>
                    <a:pt x="11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5"/>
            <p:cNvSpPr/>
            <p:nvPr/>
          </p:nvSpPr>
          <p:spPr>
            <a:xfrm>
              <a:off x="-2265849" y="3874896"/>
              <a:ext cx="195904" cy="50493"/>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5"/>
            <p:cNvSpPr/>
            <p:nvPr/>
          </p:nvSpPr>
          <p:spPr>
            <a:xfrm>
              <a:off x="-2097035" y="3502694"/>
              <a:ext cx="128345" cy="169777"/>
            </a:xfrm>
            <a:custGeom>
              <a:avLst/>
              <a:gdLst/>
              <a:ahLst/>
              <a:cxnLst/>
              <a:rect l="l" t="t" r="r" b="b"/>
              <a:pathLst>
                <a:path w="1459" h="1930" fill="none" extrusionOk="0">
                  <a:moveTo>
                    <a:pt x="1459" y="1929"/>
                  </a:moveTo>
                  <a:lnTo>
                    <a:pt x="0"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5"/>
            <p:cNvSpPr/>
            <p:nvPr/>
          </p:nvSpPr>
          <p:spPr>
            <a:xfrm>
              <a:off x="-1713763" y="3524207"/>
              <a:ext cx="135558" cy="185523"/>
            </a:xfrm>
            <a:custGeom>
              <a:avLst/>
              <a:gdLst/>
              <a:ahLst/>
              <a:cxnLst/>
              <a:rect l="l" t="t" r="r" b="b"/>
              <a:pathLst>
                <a:path w="1541" h="2109" fill="none" extrusionOk="0">
                  <a:moveTo>
                    <a:pt x="0" y="2108"/>
                  </a:moveTo>
                  <a:lnTo>
                    <a:pt x="1540" y="1"/>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5"/>
            <p:cNvSpPr/>
            <p:nvPr/>
          </p:nvSpPr>
          <p:spPr>
            <a:xfrm>
              <a:off x="-1163589" y="3484572"/>
              <a:ext cx="159397" cy="141100"/>
            </a:xfrm>
            <a:custGeom>
              <a:avLst/>
              <a:gdLst/>
              <a:ahLst/>
              <a:cxnLst/>
              <a:rect l="l" t="t" r="r" b="b"/>
              <a:pathLst>
                <a:path w="1812" h="1604" extrusionOk="0">
                  <a:moveTo>
                    <a:pt x="846" y="1"/>
                  </a:moveTo>
                  <a:cubicBezTo>
                    <a:pt x="426" y="1"/>
                    <a:pt x="0" y="696"/>
                    <a:pt x="287" y="1168"/>
                  </a:cubicBezTo>
                  <a:cubicBezTo>
                    <a:pt x="475" y="1484"/>
                    <a:pt x="863" y="1603"/>
                    <a:pt x="1139" y="1603"/>
                  </a:cubicBezTo>
                  <a:cubicBezTo>
                    <a:pt x="1215" y="1603"/>
                    <a:pt x="1283" y="1594"/>
                    <a:pt x="1336" y="1577"/>
                  </a:cubicBezTo>
                  <a:cubicBezTo>
                    <a:pt x="1811" y="1434"/>
                    <a:pt x="1627" y="186"/>
                    <a:pt x="936" y="12"/>
                  </a:cubicBezTo>
                  <a:cubicBezTo>
                    <a:pt x="907" y="4"/>
                    <a:pt x="876" y="1"/>
                    <a:pt x="846" y="1"/>
                  </a:cubicBezTo>
                  <a:close/>
                </a:path>
              </a:pathLst>
            </a:custGeom>
            <a:solidFill>
              <a:srgbClr val="506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5"/>
            <p:cNvSpPr/>
            <p:nvPr/>
          </p:nvSpPr>
          <p:spPr>
            <a:xfrm>
              <a:off x="-1369174" y="4167397"/>
              <a:ext cx="100811" cy="85241"/>
            </a:xfrm>
            <a:custGeom>
              <a:avLst/>
              <a:gdLst/>
              <a:ahLst/>
              <a:cxnLst/>
              <a:rect l="l" t="t" r="r" b="b"/>
              <a:pathLst>
                <a:path w="1146" h="969" extrusionOk="0">
                  <a:moveTo>
                    <a:pt x="708" y="1"/>
                  </a:moveTo>
                  <a:cubicBezTo>
                    <a:pt x="431" y="1"/>
                    <a:pt x="0" y="530"/>
                    <a:pt x="132" y="799"/>
                  </a:cubicBezTo>
                  <a:cubicBezTo>
                    <a:pt x="191" y="925"/>
                    <a:pt x="335" y="969"/>
                    <a:pt x="479" y="969"/>
                  </a:cubicBezTo>
                  <a:cubicBezTo>
                    <a:pt x="587" y="969"/>
                    <a:pt x="694" y="944"/>
                    <a:pt x="767" y="911"/>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5"/>
            <p:cNvSpPr/>
            <p:nvPr/>
          </p:nvSpPr>
          <p:spPr>
            <a:xfrm>
              <a:off x="-919562" y="4369465"/>
              <a:ext cx="100811" cy="85504"/>
            </a:xfrm>
            <a:custGeom>
              <a:avLst/>
              <a:gdLst/>
              <a:ahLst/>
              <a:cxnLst/>
              <a:rect l="l" t="t" r="r" b="b"/>
              <a:pathLst>
                <a:path w="1146" h="972" extrusionOk="0">
                  <a:moveTo>
                    <a:pt x="708" y="1"/>
                  </a:moveTo>
                  <a:cubicBezTo>
                    <a:pt x="431" y="1"/>
                    <a:pt x="0" y="536"/>
                    <a:pt x="132" y="804"/>
                  </a:cubicBezTo>
                  <a:cubicBezTo>
                    <a:pt x="191" y="927"/>
                    <a:pt x="335" y="971"/>
                    <a:pt x="479" y="971"/>
                  </a:cubicBezTo>
                  <a:cubicBezTo>
                    <a:pt x="587" y="971"/>
                    <a:pt x="694" y="947"/>
                    <a:pt x="767" y="912"/>
                  </a:cubicBezTo>
                  <a:cubicBezTo>
                    <a:pt x="1099" y="758"/>
                    <a:pt x="1145" y="16"/>
                    <a:pt x="715" y="1"/>
                  </a:cubicBezTo>
                  <a:cubicBezTo>
                    <a:pt x="713" y="1"/>
                    <a:pt x="710"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5"/>
            <p:cNvSpPr/>
            <p:nvPr/>
          </p:nvSpPr>
          <p:spPr>
            <a:xfrm>
              <a:off x="-571641" y="4193964"/>
              <a:ext cx="100723" cy="85065"/>
            </a:xfrm>
            <a:custGeom>
              <a:avLst/>
              <a:gdLst/>
              <a:ahLst/>
              <a:cxnLst/>
              <a:rect l="l" t="t" r="r" b="b"/>
              <a:pathLst>
                <a:path w="1145" h="967" extrusionOk="0">
                  <a:moveTo>
                    <a:pt x="712" y="0"/>
                  </a:moveTo>
                  <a:cubicBezTo>
                    <a:pt x="431" y="0"/>
                    <a:pt x="0" y="530"/>
                    <a:pt x="132" y="799"/>
                  </a:cubicBezTo>
                  <a:cubicBezTo>
                    <a:pt x="194" y="923"/>
                    <a:pt x="340" y="967"/>
                    <a:pt x="485" y="967"/>
                  </a:cubicBezTo>
                  <a:cubicBezTo>
                    <a:pt x="590" y="967"/>
                    <a:pt x="695" y="944"/>
                    <a:pt x="766" y="911"/>
                  </a:cubicBezTo>
                  <a:cubicBezTo>
                    <a:pt x="1099" y="758"/>
                    <a:pt x="1145" y="16"/>
                    <a:pt x="720" y="1"/>
                  </a:cubicBezTo>
                  <a:cubicBezTo>
                    <a:pt x="718" y="1"/>
                    <a:pt x="715" y="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5"/>
            <p:cNvSpPr/>
            <p:nvPr/>
          </p:nvSpPr>
          <p:spPr>
            <a:xfrm>
              <a:off x="-1891274" y="3802849"/>
              <a:ext cx="100811" cy="85065"/>
            </a:xfrm>
            <a:custGeom>
              <a:avLst/>
              <a:gdLst/>
              <a:ahLst/>
              <a:cxnLst/>
              <a:rect l="l" t="t" r="r" b="b"/>
              <a:pathLst>
                <a:path w="1146" h="967" extrusionOk="0">
                  <a:moveTo>
                    <a:pt x="713" y="1"/>
                  </a:moveTo>
                  <a:cubicBezTo>
                    <a:pt x="431" y="1"/>
                    <a:pt x="1" y="530"/>
                    <a:pt x="133" y="799"/>
                  </a:cubicBezTo>
                  <a:cubicBezTo>
                    <a:pt x="192" y="923"/>
                    <a:pt x="338" y="967"/>
                    <a:pt x="484" y="967"/>
                  </a:cubicBezTo>
                  <a:cubicBezTo>
                    <a:pt x="590" y="967"/>
                    <a:pt x="696" y="944"/>
                    <a:pt x="767" y="911"/>
                  </a:cubicBezTo>
                  <a:cubicBezTo>
                    <a:pt x="1099" y="758"/>
                    <a:pt x="1145" y="16"/>
                    <a:pt x="721" y="1"/>
                  </a:cubicBezTo>
                  <a:cubicBezTo>
                    <a:pt x="718" y="1"/>
                    <a:pt x="716" y="1"/>
                    <a:pt x="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65"/>
          <p:cNvGrpSpPr/>
          <p:nvPr/>
        </p:nvGrpSpPr>
        <p:grpSpPr>
          <a:xfrm rot="-385658" flipH="1">
            <a:off x="1814134" y="-197759"/>
            <a:ext cx="921028" cy="812903"/>
            <a:chOff x="808959" y="805090"/>
            <a:chExt cx="715030" cy="631094"/>
          </a:xfrm>
        </p:grpSpPr>
        <p:sp>
          <p:nvSpPr>
            <p:cNvPr id="3810" name="Google Shape;3810;p65"/>
            <p:cNvSpPr/>
            <p:nvPr/>
          </p:nvSpPr>
          <p:spPr>
            <a:xfrm>
              <a:off x="808959" y="805090"/>
              <a:ext cx="715030" cy="631094"/>
            </a:xfrm>
            <a:custGeom>
              <a:avLst/>
              <a:gdLst/>
              <a:ahLst/>
              <a:cxnLst/>
              <a:rect l="l" t="t" r="r" b="b"/>
              <a:pathLst>
                <a:path w="10356" h="9140" extrusionOk="0">
                  <a:moveTo>
                    <a:pt x="4778" y="0"/>
                  </a:moveTo>
                  <a:cubicBezTo>
                    <a:pt x="4035" y="0"/>
                    <a:pt x="3260" y="213"/>
                    <a:pt x="2558" y="579"/>
                  </a:cubicBezTo>
                  <a:cubicBezTo>
                    <a:pt x="1126" y="1331"/>
                    <a:pt x="0" y="2728"/>
                    <a:pt x="92" y="4298"/>
                  </a:cubicBezTo>
                  <a:cubicBezTo>
                    <a:pt x="169" y="5741"/>
                    <a:pt x="988" y="7782"/>
                    <a:pt x="2251" y="8570"/>
                  </a:cubicBezTo>
                  <a:cubicBezTo>
                    <a:pt x="2890" y="8965"/>
                    <a:pt x="3583" y="9139"/>
                    <a:pt x="4279" y="9139"/>
                  </a:cubicBezTo>
                  <a:cubicBezTo>
                    <a:pt x="5937" y="9139"/>
                    <a:pt x="7604" y="8149"/>
                    <a:pt x="8544" y="6790"/>
                  </a:cubicBezTo>
                  <a:cubicBezTo>
                    <a:pt x="10355" y="4170"/>
                    <a:pt x="8503" y="727"/>
                    <a:pt x="5526" y="77"/>
                  </a:cubicBezTo>
                  <a:cubicBezTo>
                    <a:pt x="5283" y="25"/>
                    <a:pt x="5032" y="0"/>
                    <a:pt x="4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5"/>
            <p:cNvSpPr/>
            <p:nvPr/>
          </p:nvSpPr>
          <p:spPr>
            <a:xfrm>
              <a:off x="1020517" y="1011956"/>
              <a:ext cx="246284" cy="217223"/>
            </a:xfrm>
            <a:custGeom>
              <a:avLst/>
              <a:gdLst/>
              <a:ahLst/>
              <a:cxnLst/>
              <a:rect l="l" t="t" r="r" b="b"/>
              <a:pathLst>
                <a:path w="3567" h="3146" extrusionOk="0">
                  <a:moveTo>
                    <a:pt x="1640" y="1"/>
                  </a:moveTo>
                  <a:cubicBezTo>
                    <a:pt x="1385" y="1"/>
                    <a:pt x="1119" y="72"/>
                    <a:pt x="881" y="197"/>
                  </a:cubicBezTo>
                  <a:cubicBezTo>
                    <a:pt x="390" y="453"/>
                    <a:pt x="1" y="939"/>
                    <a:pt x="32" y="1476"/>
                  </a:cubicBezTo>
                  <a:cubicBezTo>
                    <a:pt x="57" y="1972"/>
                    <a:pt x="339" y="2678"/>
                    <a:pt x="773" y="2950"/>
                  </a:cubicBezTo>
                  <a:cubicBezTo>
                    <a:pt x="994" y="3086"/>
                    <a:pt x="1234" y="3146"/>
                    <a:pt x="1474" y="3146"/>
                  </a:cubicBezTo>
                  <a:cubicBezTo>
                    <a:pt x="2045" y="3146"/>
                    <a:pt x="2618" y="2804"/>
                    <a:pt x="2943" y="2336"/>
                  </a:cubicBezTo>
                  <a:cubicBezTo>
                    <a:pt x="3567" y="1435"/>
                    <a:pt x="2927" y="248"/>
                    <a:pt x="1904" y="28"/>
                  </a:cubicBezTo>
                  <a:cubicBezTo>
                    <a:pt x="1819" y="10"/>
                    <a:pt x="1730" y="1"/>
                    <a:pt x="1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65"/>
          <p:cNvGrpSpPr/>
          <p:nvPr/>
        </p:nvGrpSpPr>
        <p:grpSpPr>
          <a:xfrm>
            <a:off x="5178703" y="-552322"/>
            <a:ext cx="1596618" cy="1285536"/>
            <a:chOff x="6868875" y="4161401"/>
            <a:chExt cx="1459298" cy="1174972"/>
          </a:xfrm>
        </p:grpSpPr>
        <p:sp>
          <p:nvSpPr>
            <p:cNvPr id="3813" name="Google Shape;3813;p65"/>
            <p:cNvSpPr/>
            <p:nvPr/>
          </p:nvSpPr>
          <p:spPr>
            <a:xfrm>
              <a:off x="6868875" y="4161401"/>
              <a:ext cx="1459298" cy="1174972"/>
            </a:xfrm>
            <a:custGeom>
              <a:avLst/>
              <a:gdLst/>
              <a:ahLst/>
              <a:cxnLst/>
              <a:rect l="l" t="t" r="r" b="b"/>
              <a:pathLst>
                <a:path w="6805" h="5479" extrusionOk="0">
                  <a:moveTo>
                    <a:pt x="2436" y="1"/>
                  </a:moveTo>
                  <a:cubicBezTo>
                    <a:pt x="1397" y="1"/>
                    <a:pt x="402" y="386"/>
                    <a:pt x="179" y="1481"/>
                  </a:cubicBezTo>
                  <a:cubicBezTo>
                    <a:pt x="0" y="2371"/>
                    <a:pt x="957" y="4075"/>
                    <a:pt x="1642" y="4679"/>
                  </a:cubicBezTo>
                  <a:cubicBezTo>
                    <a:pt x="2026" y="5013"/>
                    <a:pt x="3188" y="5479"/>
                    <a:pt x="3908" y="5479"/>
                  </a:cubicBezTo>
                  <a:cubicBezTo>
                    <a:pt x="4015" y="5479"/>
                    <a:pt x="4112" y="5469"/>
                    <a:pt x="4195" y="5446"/>
                  </a:cubicBezTo>
                  <a:cubicBezTo>
                    <a:pt x="5546" y="5272"/>
                    <a:pt x="6805" y="4274"/>
                    <a:pt x="6155" y="2857"/>
                  </a:cubicBezTo>
                  <a:cubicBezTo>
                    <a:pt x="5740" y="1952"/>
                    <a:pt x="5352" y="923"/>
                    <a:pt x="4436" y="458"/>
                  </a:cubicBezTo>
                  <a:cubicBezTo>
                    <a:pt x="3915" y="190"/>
                    <a:pt x="3165" y="1"/>
                    <a:pt x="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5"/>
            <p:cNvSpPr/>
            <p:nvPr/>
          </p:nvSpPr>
          <p:spPr>
            <a:xfrm>
              <a:off x="7155806" y="4510739"/>
              <a:ext cx="738977" cy="445627"/>
            </a:xfrm>
            <a:custGeom>
              <a:avLst/>
              <a:gdLst/>
              <a:ahLst/>
              <a:cxnLst/>
              <a:rect l="l" t="t" r="r" b="b"/>
              <a:pathLst>
                <a:path w="3446" h="2078" extrusionOk="0">
                  <a:moveTo>
                    <a:pt x="1974" y="0"/>
                  </a:moveTo>
                  <a:cubicBezTo>
                    <a:pt x="1076" y="0"/>
                    <a:pt x="0" y="1187"/>
                    <a:pt x="760" y="1852"/>
                  </a:cubicBezTo>
                  <a:cubicBezTo>
                    <a:pt x="935" y="2006"/>
                    <a:pt x="1245" y="2077"/>
                    <a:pt x="1590" y="2077"/>
                  </a:cubicBezTo>
                  <a:cubicBezTo>
                    <a:pt x="2300" y="2077"/>
                    <a:pt x="3158" y="1777"/>
                    <a:pt x="3292" y="1285"/>
                  </a:cubicBezTo>
                  <a:cubicBezTo>
                    <a:pt x="3446" y="696"/>
                    <a:pt x="2689" y="159"/>
                    <a:pt x="2213" y="31"/>
                  </a:cubicBezTo>
                  <a:cubicBezTo>
                    <a:pt x="2136" y="10"/>
                    <a:pt x="2055"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3450;p47">
            <a:extLst>
              <a:ext uri="{FF2B5EF4-FFF2-40B4-BE49-F238E27FC236}">
                <a16:creationId xmlns:a16="http://schemas.microsoft.com/office/drawing/2014/main" id="{729B9A6A-32E1-4DCC-A6D6-C4C2E1658970}"/>
              </a:ext>
            </a:extLst>
          </p:cNvPr>
          <p:cNvSpPr txBox="1">
            <a:spLocks/>
          </p:cNvSpPr>
          <p:nvPr/>
        </p:nvSpPr>
        <p:spPr>
          <a:xfrm>
            <a:off x="3780669" y="3238677"/>
            <a:ext cx="4721726" cy="462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b="1" dirty="0">
                <a:solidFill>
                  <a:srgbClr val="FFC000"/>
                </a:solidFill>
                <a:latin typeface="Arial" panose="020B0604020202020204" pitchFamily="34" charset="0"/>
                <a:cs typeface="Arial" panose="020B0604020202020204" pitchFamily="34" charset="0"/>
              </a:rPr>
              <a:t>CỦNG CỐ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70"/>
        <p:cNvGrpSpPr/>
        <p:nvPr/>
      </p:nvGrpSpPr>
      <p:grpSpPr>
        <a:xfrm>
          <a:off x="0" y="0"/>
          <a:ext cx="0" cy="0"/>
          <a:chOff x="0" y="0"/>
          <a:chExt cx="0" cy="0"/>
        </a:xfrm>
      </p:grpSpPr>
      <p:sp>
        <p:nvSpPr>
          <p:cNvPr id="4481" name="Google Shape;4481;p87"/>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Rounded Corners 16">
            <a:extLst>
              <a:ext uri="{FF2B5EF4-FFF2-40B4-BE49-F238E27FC236}">
                <a16:creationId xmlns:a16="http://schemas.microsoft.com/office/drawing/2014/main" id="{A26D1E04-5A70-413C-8D18-63937417DF88}"/>
              </a:ext>
            </a:extLst>
          </p:cNvPr>
          <p:cNvSpPr/>
          <p:nvPr/>
        </p:nvSpPr>
        <p:spPr>
          <a:xfrm>
            <a:off x="228600" y="739140"/>
            <a:ext cx="8564880" cy="416929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5">
            <a:extLst>
              <a:ext uri="{FF2B5EF4-FFF2-40B4-BE49-F238E27FC236}">
                <a16:creationId xmlns:a16="http://schemas.microsoft.com/office/drawing/2014/main" id="{7062F362-5581-41B6-A35E-A3F30160AFCB}"/>
              </a:ext>
            </a:extLst>
          </p:cNvPr>
          <p:cNvSpPr txBox="1">
            <a:spLocks noChangeArrowheads="1"/>
          </p:cNvSpPr>
          <p:nvPr/>
        </p:nvSpPr>
        <p:spPr bwMode="auto">
          <a:xfrm>
            <a:off x="1092678" y="962630"/>
            <a:ext cx="7544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en-US" altLang="zh-CN" sz="2400" dirty="0">
                <a:ea typeface="Elsie" panose="02000000000000000000" charset="0"/>
                <a:cs typeface="Arial" panose="020B0604020202020204" pitchFamily="34" charset="0"/>
              </a:rPr>
              <a:t>Polymer </a:t>
            </a:r>
            <a:r>
              <a:rPr lang="en-US" altLang="zh-CN" sz="2400" dirty="0" err="1">
                <a:ea typeface="Elsie" panose="02000000000000000000" charset="0"/>
                <a:cs typeface="Arial" panose="020B0604020202020204" pitchFamily="34" charset="0"/>
              </a:rPr>
              <a:t>thường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là</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chất</a:t>
            </a:r>
            <a:r>
              <a:rPr lang="en-US" altLang="zh-CN" sz="2400" dirty="0">
                <a:ea typeface="Elsie" panose="02000000000000000000" charset="0"/>
                <a:cs typeface="Arial" panose="020B0604020202020204" pitchFamily="34" charset="0"/>
              </a:rPr>
              <a:t> ......................, </a:t>
            </a:r>
            <a:r>
              <a:rPr lang="en-US" altLang="zh-CN" sz="2400" dirty="0" err="1">
                <a:ea typeface="Elsie" panose="02000000000000000000" charset="0"/>
                <a:cs typeface="Arial" panose="020B0604020202020204" pitchFamily="34" charset="0"/>
              </a:rPr>
              <a:t>không</a:t>
            </a:r>
            <a:r>
              <a:rPr lang="en-US" altLang="zh-CN" sz="2400" dirty="0">
                <a:ea typeface="Elsie" panose="02000000000000000000" charset="0"/>
                <a:cs typeface="Arial" panose="020B0604020202020204" pitchFamily="34" charset="0"/>
              </a:rPr>
              <a:t> bay </a:t>
            </a:r>
            <a:r>
              <a:rPr lang="en-US" altLang="zh-CN" sz="2400" dirty="0" err="1">
                <a:ea typeface="Elsie" panose="02000000000000000000" charset="0"/>
                <a:cs typeface="Arial" panose="020B0604020202020204" pitchFamily="34" charset="0"/>
              </a:rPr>
              <a:t>hơi</a:t>
            </a:r>
            <a:r>
              <a:rPr lang="en-US" altLang="zh-CN" sz="2400" dirty="0">
                <a:ea typeface="Elsie" panose="02000000000000000000" charset="0"/>
                <a:cs typeface="Arial" panose="020B0604020202020204" pitchFamily="34" charset="0"/>
              </a:rPr>
              <a:t>.</a:t>
            </a:r>
            <a:endParaRPr lang="zh-CN" altLang="en-US" sz="2400" dirty="0">
              <a:ea typeface="Elsie" panose="02000000000000000000" charset="0"/>
              <a:cs typeface="Arial" panose="020B0604020202020204" pitchFamily="34" charset="0"/>
            </a:endParaRPr>
          </a:p>
        </p:txBody>
      </p:sp>
      <p:sp>
        <p:nvSpPr>
          <p:cNvPr id="6" name="TextBox 25">
            <a:extLst>
              <a:ext uri="{FF2B5EF4-FFF2-40B4-BE49-F238E27FC236}">
                <a16:creationId xmlns:a16="http://schemas.microsoft.com/office/drawing/2014/main" id="{C640DB5E-4F1B-46E5-9539-452781C6ADC4}"/>
              </a:ext>
            </a:extLst>
          </p:cNvPr>
          <p:cNvSpPr txBox="1">
            <a:spLocks noChangeArrowheads="1"/>
          </p:cNvSpPr>
          <p:nvPr/>
        </p:nvSpPr>
        <p:spPr bwMode="auto">
          <a:xfrm>
            <a:off x="1092679" y="1454966"/>
            <a:ext cx="63777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en-US" altLang="zh-CN" sz="2400" dirty="0" err="1">
                <a:ea typeface="Elsie" panose="02000000000000000000" charset="0"/>
                <a:cs typeface="Arial" panose="020B0604020202020204" pitchFamily="34" charset="0"/>
              </a:rPr>
              <a:t>Hầu</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hết</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các</a:t>
            </a:r>
            <a:r>
              <a:rPr lang="en-US" altLang="zh-CN" sz="2400" dirty="0">
                <a:ea typeface="Elsie" panose="02000000000000000000" charset="0"/>
                <a:cs typeface="Arial" panose="020B0604020202020204" pitchFamily="34" charset="0"/>
              </a:rPr>
              <a:t> polymer </a:t>
            </a:r>
            <a:r>
              <a:rPr lang="en-US" altLang="zh-CN" sz="2400" dirty="0" err="1">
                <a:ea typeface="Elsie" panose="02000000000000000000" charset="0"/>
                <a:cs typeface="Arial" panose="020B0604020202020204" pitchFamily="34" charset="0"/>
              </a:rPr>
              <a:t>đều</a:t>
            </a:r>
            <a:r>
              <a:rPr lang="en-US" altLang="zh-CN" sz="2400" dirty="0">
                <a:ea typeface="Elsie" panose="02000000000000000000" charset="0"/>
                <a:cs typeface="Arial" panose="020B0604020202020204" pitchFamily="34" charset="0"/>
              </a:rPr>
              <a:t> ................................ </a:t>
            </a:r>
            <a:r>
              <a:rPr lang="en-US" altLang="zh-CN" sz="2400" dirty="0" err="1">
                <a:ea typeface="Elsie" panose="02000000000000000000" charset="0"/>
                <a:cs typeface="Arial" panose="020B0604020202020204" pitchFamily="34" charset="0"/>
              </a:rPr>
              <a:t>trong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nước</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và</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các</a:t>
            </a:r>
            <a:r>
              <a:rPr lang="en-US" altLang="zh-CN" sz="2400" dirty="0">
                <a:ea typeface="Elsie" panose="02000000000000000000" charset="0"/>
                <a:cs typeface="Arial" panose="020B0604020202020204" pitchFamily="34" charset="0"/>
              </a:rPr>
              <a:t> dung </a:t>
            </a:r>
            <a:r>
              <a:rPr lang="en-US" altLang="zh-CN" sz="2400" dirty="0" err="1">
                <a:ea typeface="Elsie" panose="02000000000000000000" charset="0"/>
                <a:cs typeface="Arial" panose="020B0604020202020204" pitchFamily="34" charset="0"/>
              </a:rPr>
              <a:t>môi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thông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thường</a:t>
            </a:r>
            <a:r>
              <a:rPr lang="en-US" altLang="zh-CN" sz="2400" dirty="0">
                <a:ea typeface="Elsie" panose="02000000000000000000" charset="0"/>
                <a:cs typeface="Arial" panose="020B0604020202020204" pitchFamily="34" charset="0"/>
              </a:rPr>
              <a:t>.</a:t>
            </a:r>
            <a:endParaRPr lang="zh-CN" altLang="en-US" sz="2400" dirty="0">
              <a:ea typeface="Elsie" panose="02000000000000000000" charset="0"/>
              <a:cs typeface="Arial" panose="020B0604020202020204" pitchFamily="34" charset="0"/>
            </a:endParaRPr>
          </a:p>
        </p:txBody>
      </p:sp>
      <p:sp>
        <p:nvSpPr>
          <p:cNvPr id="7" name="TextBox 25">
            <a:extLst>
              <a:ext uri="{FF2B5EF4-FFF2-40B4-BE49-F238E27FC236}">
                <a16:creationId xmlns:a16="http://schemas.microsoft.com/office/drawing/2014/main" id="{4FAD89C5-CEB5-4B4C-A359-4CDFA9CABAE9}"/>
              </a:ext>
            </a:extLst>
          </p:cNvPr>
          <p:cNvSpPr txBox="1">
            <a:spLocks noChangeArrowheads="1"/>
          </p:cNvSpPr>
          <p:nvPr/>
        </p:nvSpPr>
        <p:spPr bwMode="auto">
          <a:xfrm>
            <a:off x="1065338" y="2277784"/>
            <a:ext cx="7850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dirty="0" err="1">
                <a:ea typeface="Elsie" panose="02000000000000000000" charset="0"/>
                <a:cs typeface="Arial" panose="020B0604020202020204" pitchFamily="34" charset="0"/>
              </a:rPr>
              <a:t>Các</a:t>
            </a:r>
            <a:r>
              <a:rPr lang="en-US" altLang="zh-CN" sz="2400" dirty="0">
                <a:ea typeface="Elsie" panose="02000000000000000000" charset="0"/>
                <a:cs typeface="Arial" panose="020B0604020202020204" pitchFamily="34" charset="0"/>
              </a:rPr>
              <a:t> polymer </a:t>
            </a:r>
            <a:r>
              <a:rPr lang="en-US" altLang="zh-CN" sz="2400" dirty="0" err="1">
                <a:ea typeface="Elsie" panose="02000000000000000000" charset="0"/>
                <a:cs typeface="Arial" panose="020B0604020202020204" pitchFamily="34" charset="0"/>
              </a:rPr>
              <a:t>có</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sẵn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trong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thiên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nhiên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gọi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là</a:t>
            </a:r>
            <a:r>
              <a:rPr lang="en-US" altLang="zh-CN" sz="2400" dirty="0">
                <a:ea typeface="Elsie" panose="02000000000000000000" charset="0"/>
                <a:cs typeface="Arial" panose="020B0604020202020204" pitchFamily="34" charset="0"/>
              </a:rPr>
              <a:t>..........................................., polymer do con </a:t>
            </a:r>
            <a:r>
              <a:rPr lang="en-US" altLang="zh-CN" sz="2400" dirty="0" err="1">
                <a:ea typeface="Elsie" panose="02000000000000000000" charset="0"/>
                <a:cs typeface="Arial" panose="020B0604020202020204" pitchFamily="34" charset="0"/>
              </a:rPr>
              <a:t>người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tổng</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hợp</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từ</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các</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chất</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đơn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giản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gọi</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là</a:t>
            </a:r>
            <a:r>
              <a:rPr lang="en-US" altLang="zh-CN" sz="2400" dirty="0">
                <a:ea typeface="Elsie" panose="02000000000000000000" charset="0"/>
                <a:cs typeface="Arial" panose="020B0604020202020204" pitchFamily="34" charset="0"/>
              </a:rPr>
              <a:t>.................................</a:t>
            </a:r>
            <a:endParaRPr lang="zh-CN" altLang="en-US" sz="2400" dirty="0">
              <a:ea typeface="Elsie" panose="02000000000000000000" charset="0"/>
              <a:cs typeface="Arial" panose="020B0604020202020204" pitchFamily="34" charset="0"/>
            </a:endParaRPr>
          </a:p>
        </p:txBody>
      </p:sp>
      <p:sp>
        <p:nvSpPr>
          <p:cNvPr id="8" name="TextBox 25">
            <a:extLst>
              <a:ext uri="{FF2B5EF4-FFF2-40B4-BE49-F238E27FC236}">
                <a16:creationId xmlns:a16="http://schemas.microsoft.com/office/drawing/2014/main" id="{89ECC779-B239-4C9F-9623-5F86ABD16FA5}"/>
              </a:ext>
            </a:extLst>
          </p:cNvPr>
          <p:cNvSpPr txBox="1">
            <a:spLocks noChangeArrowheads="1"/>
          </p:cNvSpPr>
          <p:nvPr/>
        </p:nvSpPr>
        <p:spPr bwMode="auto">
          <a:xfrm>
            <a:off x="1046611" y="3609758"/>
            <a:ext cx="66567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r>
              <a:rPr lang="en-US" altLang="zh-CN" sz="2400" dirty="0">
                <a:ea typeface="Elsie" panose="02000000000000000000" charset="0"/>
                <a:cs typeface="Arial" panose="020B0604020202020204" pitchFamily="34" charset="0"/>
              </a:rPr>
              <a:t>Polyethylene </a:t>
            </a:r>
            <a:r>
              <a:rPr lang="en-US" altLang="zh-CN" sz="2400" dirty="0" err="1">
                <a:ea typeface="Elsie" panose="02000000000000000000" charset="0"/>
                <a:cs typeface="Arial" panose="020B0604020202020204" pitchFamily="34" charset="0"/>
              </a:rPr>
              <a:t>và</a:t>
            </a:r>
            <a:r>
              <a:rPr lang="en-US" altLang="zh-CN" sz="2400" dirty="0">
                <a:ea typeface="Elsie" panose="02000000000000000000" charset="0"/>
                <a:cs typeface="Arial" panose="020B0604020202020204" pitchFamily="34" charset="0"/>
              </a:rPr>
              <a:t> polyvinylchloride </a:t>
            </a:r>
            <a:r>
              <a:rPr lang="en-US" altLang="zh-CN" sz="2400" dirty="0" err="1">
                <a:ea typeface="Elsie" panose="02000000000000000000" charset="0"/>
                <a:cs typeface="Arial" panose="020B0604020202020204" pitchFamily="34" charset="0"/>
              </a:rPr>
              <a:t>là</a:t>
            </a:r>
            <a:r>
              <a:rPr lang="en-US" altLang="zh-CN" sz="2400" dirty="0">
                <a:ea typeface="Elsie" panose="02000000000000000000" charset="0"/>
                <a:cs typeface="Arial" panose="020B0604020202020204" pitchFamily="34" charset="0"/>
              </a:rPr>
              <a:t> polymer ..........................., </a:t>
            </a:r>
            <a:r>
              <a:rPr lang="en-US" altLang="zh-CN" sz="2400" dirty="0" err="1">
                <a:ea typeface="Elsie" panose="02000000000000000000" charset="0"/>
                <a:cs typeface="Arial" panose="020B0604020202020204" pitchFamily="34" charset="0"/>
              </a:rPr>
              <a:t>còn</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tinh</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bột</a:t>
            </a:r>
            <a:r>
              <a:rPr lang="en-US" altLang="zh-CN" sz="2400" dirty="0">
                <a:ea typeface="Elsie" panose="02000000000000000000" charset="0"/>
                <a:cs typeface="Arial" panose="020B0604020202020204" pitchFamily="34" charset="0"/>
              </a:rPr>
              <a:t> </a:t>
            </a:r>
            <a:r>
              <a:rPr lang="en-US" altLang="zh-CN" sz="2400" dirty="0" err="1">
                <a:ea typeface="Elsie" panose="02000000000000000000" charset="0"/>
                <a:cs typeface="Arial" panose="020B0604020202020204" pitchFamily="34" charset="0"/>
              </a:rPr>
              <a:t>và</a:t>
            </a:r>
            <a:r>
              <a:rPr lang="en-US" altLang="zh-CN" sz="2400" dirty="0">
                <a:ea typeface="Elsie" panose="02000000000000000000" charset="0"/>
                <a:cs typeface="Arial" panose="020B0604020202020204" pitchFamily="34" charset="0"/>
              </a:rPr>
              <a:t> cellulose </a:t>
            </a:r>
            <a:r>
              <a:rPr lang="en-US" altLang="zh-CN" sz="2400" dirty="0" err="1">
                <a:ea typeface="Elsie" panose="02000000000000000000" charset="0"/>
                <a:cs typeface="Arial" panose="020B0604020202020204" pitchFamily="34" charset="0"/>
              </a:rPr>
              <a:t>là</a:t>
            </a:r>
            <a:r>
              <a:rPr lang="en-US" altLang="zh-CN" sz="2400" dirty="0">
                <a:ea typeface="Elsie" panose="02000000000000000000" charset="0"/>
                <a:cs typeface="Arial" panose="020B0604020202020204" pitchFamily="34" charset="0"/>
              </a:rPr>
              <a:t> polymer ..............................</a:t>
            </a:r>
            <a:endParaRPr lang="zh-CN" altLang="en-US" sz="2400" dirty="0">
              <a:ea typeface="Elsie" panose="02000000000000000000" charset="0"/>
              <a:cs typeface="Arial" panose="020B0604020202020204" pitchFamily="34" charset="0"/>
            </a:endParaRPr>
          </a:p>
        </p:txBody>
      </p:sp>
      <p:sp>
        <p:nvSpPr>
          <p:cNvPr id="9" name="Rectangle: Rounded Corners 8">
            <a:extLst>
              <a:ext uri="{FF2B5EF4-FFF2-40B4-BE49-F238E27FC236}">
                <a16:creationId xmlns:a16="http://schemas.microsoft.com/office/drawing/2014/main" id="{8452529F-4E11-48C0-BE6A-668AC02B0EC0}"/>
              </a:ext>
            </a:extLst>
          </p:cNvPr>
          <p:cNvSpPr/>
          <p:nvPr/>
        </p:nvSpPr>
        <p:spPr>
          <a:xfrm>
            <a:off x="4311733" y="899961"/>
            <a:ext cx="1143000"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rắn</a:t>
            </a:r>
            <a:endParaRPr lang="en-US" sz="2400" i="1" dirty="0">
              <a:solidFill>
                <a:srgbClr val="FF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66A5AA4E-70CC-4850-9652-4B2863CA871C}"/>
              </a:ext>
            </a:extLst>
          </p:cNvPr>
          <p:cNvSpPr/>
          <p:nvPr/>
        </p:nvSpPr>
        <p:spPr>
          <a:xfrm>
            <a:off x="5135696" y="1443441"/>
            <a:ext cx="1904567"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tan</a:t>
            </a:r>
          </a:p>
        </p:txBody>
      </p:sp>
      <p:sp>
        <p:nvSpPr>
          <p:cNvPr id="11" name="Rectangle: Rounded Corners 10">
            <a:extLst>
              <a:ext uri="{FF2B5EF4-FFF2-40B4-BE49-F238E27FC236}">
                <a16:creationId xmlns:a16="http://schemas.microsoft.com/office/drawing/2014/main" id="{17CC3F17-D147-4DF4-92BE-EC3BF4A39BC5}"/>
              </a:ext>
            </a:extLst>
          </p:cNvPr>
          <p:cNvSpPr/>
          <p:nvPr/>
        </p:nvSpPr>
        <p:spPr>
          <a:xfrm>
            <a:off x="1371600" y="2593262"/>
            <a:ext cx="3001992"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FF0000"/>
                </a:solidFill>
                <a:latin typeface="Arial" panose="020B0604020202020204" pitchFamily="34" charset="0"/>
                <a:cs typeface="Arial" panose="020B0604020202020204" pitchFamily="34" charset="0"/>
              </a:rPr>
              <a:t>polymer </a:t>
            </a:r>
            <a:r>
              <a:rPr lang="en-US" sz="2400" i="1" dirty="0" err="1">
                <a:solidFill>
                  <a:srgbClr val="FF0000"/>
                </a:solidFill>
                <a:latin typeface="Arial" panose="020B0604020202020204" pitchFamily="34" charset="0"/>
                <a:cs typeface="Arial" panose="020B0604020202020204" pitchFamily="34" charset="0"/>
              </a:rPr>
              <a:t>thiên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nhiên</a:t>
            </a:r>
            <a:endParaRPr lang="en-US" sz="2400" i="1" dirty="0">
              <a:solidFill>
                <a:srgbClr val="FF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A937996-2FDF-46E1-B948-1AB2416ED30B}"/>
              </a:ext>
            </a:extLst>
          </p:cNvPr>
          <p:cNvSpPr/>
          <p:nvPr/>
        </p:nvSpPr>
        <p:spPr>
          <a:xfrm>
            <a:off x="6065991" y="2971396"/>
            <a:ext cx="2727489"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FF0000"/>
                </a:solidFill>
                <a:latin typeface="Arial" panose="020B0604020202020204" pitchFamily="34" charset="0"/>
                <a:cs typeface="Arial" panose="020B0604020202020204" pitchFamily="34" charset="0"/>
              </a:rPr>
              <a:t>polymer </a:t>
            </a:r>
            <a:r>
              <a:rPr lang="en-US" sz="2400" i="1" dirty="0" err="1">
                <a:solidFill>
                  <a:srgbClr val="FF0000"/>
                </a:solidFill>
                <a:latin typeface="Arial" panose="020B0604020202020204" pitchFamily="34" charset="0"/>
                <a:cs typeface="Arial" panose="020B0604020202020204" pitchFamily="34" charset="0"/>
              </a:rPr>
              <a:t>tổng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hợp</a:t>
            </a:r>
            <a:endParaRPr lang="en-US" sz="2400" i="1" dirty="0">
              <a:solidFill>
                <a:srgbClr val="FF0000"/>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1564A90-F483-4DB9-8BE1-5283BB3BD22E}"/>
              </a:ext>
            </a:extLst>
          </p:cNvPr>
          <p:cNvSpPr/>
          <p:nvPr/>
        </p:nvSpPr>
        <p:spPr>
          <a:xfrm>
            <a:off x="2469414" y="3927257"/>
            <a:ext cx="1562100"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tổng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hợp</a:t>
            </a:r>
            <a:endParaRPr lang="en-US" sz="2400" i="1" dirty="0">
              <a:solidFill>
                <a:srgbClr val="FF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C32E749E-6780-42B1-8786-A1A88E123112}"/>
              </a:ext>
            </a:extLst>
          </p:cNvPr>
          <p:cNvSpPr/>
          <p:nvPr/>
        </p:nvSpPr>
        <p:spPr>
          <a:xfrm>
            <a:off x="4190712" y="4313639"/>
            <a:ext cx="1752600" cy="360275"/>
          </a:xfrm>
          <a:prstGeom prst="roundRect">
            <a:avLst>
              <a:gd name="adj" fmla="val 23561"/>
            </a:avLst>
          </a:prstGeom>
          <a:no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thiên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nhiên</a:t>
            </a:r>
            <a:endParaRPr lang="en-US" sz="2400" i="1" dirty="0">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E7CA13-BBDD-4891-B319-B77C07526ECC}"/>
              </a:ext>
            </a:extLst>
          </p:cNvPr>
          <p:cNvSpPr/>
          <p:nvPr/>
        </p:nvSpPr>
        <p:spPr>
          <a:xfrm>
            <a:off x="711679" y="977758"/>
            <a:ext cx="353660" cy="360275"/>
          </a:xfrm>
          <a:prstGeom prst="roundRect">
            <a:avLst>
              <a:gd name="adj" fmla="val 23561"/>
            </a:avLst>
          </a:prstGeom>
          <a:solidFill>
            <a:srgbClr val="2BBBD8"/>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latin typeface="Arial" panose="020B0604020202020204" pitchFamily="34" charset="0"/>
                <a:cs typeface="Arial" panose="020B0604020202020204" pitchFamily="34" charset="0"/>
              </a:rPr>
              <a:t>a</a:t>
            </a:r>
          </a:p>
        </p:txBody>
      </p:sp>
      <p:sp>
        <p:nvSpPr>
          <p:cNvPr id="16" name="Rectangle: Rounded Corners 15">
            <a:extLst>
              <a:ext uri="{FF2B5EF4-FFF2-40B4-BE49-F238E27FC236}">
                <a16:creationId xmlns:a16="http://schemas.microsoft.com/office/drawing/2014/main" id="{2D31F84C-E5FC-4B5E-9061-5741F3DFC26B}"/>
              </a:ext>
            </a:extLst>
          </p:cNvPr>
          <p:cNvSpPr/>
          <p:nvPr/>
        </p:nvSpPr>
        <p:spPr>
          <a:xfrm>
            <a:off x="711678" y="1569623"/>
            <a:ext cx="353660" cy="360275"/>
          </a:xfrm>
          <a:prstGeom prst="roundRect">
            <a:avLst>
              <a:gd name="adj" fmla="val 23561"/>
            </a:avLst>
          </a:prstGeom>
          <a:solidFill>
            <a:srgbClr val="2BBBD8"/>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latin typeface="Arial" panose="020B0604020202020204" pitchFamily="34" charset="0"/>
                <a:cs typeface="Arial" panose="020B0604020202020204" pitchFamily="34" charset="0"/>
              </a:rPr>
              <a:t>b</a:t>
            </a:r>
          </a:p>
        </p:txBody>
      </p:sp>
      <p:sp>
        <p:nvSpPr>
          <p:cNvPr id="18" name="Rectangle: Rounded Corners 17">
            <a:extLst>
              <a:ext uri="{FF2B5EF4-FFF2-40B4-BE49-F238E27FC236}">
                <a16:creationId xmlns:a16="http://schemas.microsoft.com/office/drawing/2014/main" id="{FF25AD73-E985-447C-8D20-29E5765AEFB7}"/>
              </a:ext>
            </a:extLst>
          </p:cNvPr>
          <p:cNvSpPr/>
          <p:nvPr/>
        </p:nvSpPr>
        <p:spPr>
          <a:xfrm>
            <a:off x="684337" y="2391171"/>
            <a:ext cx="353660" cy="360275"/>
          </a:xfrm>
          <a:prstGeom prst="roundRect">
            <a:avLst>
              <a:gd name="adj" fmla="val 23561"/>
            </a:avLst>
          </a:prstGeom>
          <a:solidFill>
            <a:srgbClr val="2BBBD8"/>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latin typeface="Arial" panose="020B0604020202020204" pitchFamily="34" charset="0"/>
                <a:cs typeface="Arial" panose="020B0604020202020204" pitchFamily="34" charset="0"/>
              </a:rPr>
              <a:t>c</a:t>
            </a:r>
          </a:p>
        </p:txBody>
      </p:sp>
      <p:sp>
        <p:nvSpPr>
          <p:cNvPr id="19" name="Rectangle: Rounded Corners 18">
            <a:extLst>
              <a:ext uri="{FF2B5EF4-FFF2-40B4-BE49-F238E27FC236}">
                <a16:creationId xmlns:a16="http://schemas.microsoft.com/office/drawing/2014/main" id="{B663D772-5B70-4024-9C58-D7F53BE017BF}"/>
              </a:ext>
            </a:extLst>
          </p:cNvPr>
          <p:cNvSpPr/>
          <p:nvPr/>
        </p:nvSpPr>
        <p:spPr>
          <a:xfrm>
            <a:off x="665610" y="3742508"/>
            <a:ext cx="353660" cy="360275"/>
          </a:xfrm>
          <a:prstGeom prst="roundRect">
            <a:avLst>
              <a:gd name="adj" fmla="val 23561"/>
            </a:avLst>
          </a:prstGeom>
          <a:solidFill>
            <a:srgbClr val="2BBBD8"/>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latin typeface="Arial" panose="020B0604020202020204" pitchFamily="34" charset="0"/>
                <a:cs typeface="Arial" panose="020B0604020202020204" pitchFamily="34" charset="0"/>
              </a:rPr>
              <a:t>d</a:t>
            </a:r>
          </a:p>
        </p:txBody>
      </p:sp>
      <p:sp>
        <p:nvSpPr>
          <p:cNvPr id="20" name="TextBox 25">
            <a:extLst>
              <a:ext uri="{FF2B5EF4-FFF2-40B4-BE49-F238E27FC236}">
                <a16:creationId xmlns:a16="http://schemas.microsoft.com/office/drawing/2014/main" id="{8673C1D9-E4DD-4F34-B94B-780B5D3A9B79}"/>
              </a:ext>
            </a:extLst>
          </p:cNvPr>
          <p:cNvSpPr txBox="1">
            <a:spLocks noChangeArrowheads="1"/>
          </p:cNvSpPr>
          <p:nvPr/>
        </p:nvSpPr>
        <p:spPr bwMode="auto">
          <a:xfrm>
            <a:off x="776377" y="211607"/>
            <a:ext cx="6263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just"/>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Câu</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1: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Điền</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từ</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thích</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hợp</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vào</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chỗ</a:t>
            </a:r>
            <a:r>
              <a:rPr lang="en-US" altLang="zh-CN" sz="2400" b="1" dirty="0">
                <a:solidFill>
                  <a:schemeClr val="accent2"/>
                </a:solidFill>
                <a:latin typeface="Fira Sans Condensed" panose="020B0503050000020004" pitchFamily="34" charset="0"/>
                <a:ea typeface="Elsie" panose="02000000000000000000" charset="0"/>
                <a:cs typeface="Arial" panose="020B0604020202020204" pitchFamily="34" charset="0"/>
              </a:rPr>
              <a:t> </a:t>
            </a:r>
            <a:r>
              <a:rPr lang="en-US" altLang="zh-CN" sz="2400" b="1" dirty="0" err="1">
                <a:solidFill>
                  <a:schemeClr val="accent2"/>
                </a:solidFill>
                <a:latin typeface="Fira Sans Condensed" panose="020B0503050000020004" pitchFamily="34" charset="0"/>
                <a:ea typeface="Elsie" panose="02000000000000000000" charset="0"/>
                <a:cs typeface="Arial" panose="020B0604020202020204" pitchFamily="34" charset="0"/>
              </a:rPr>
              <a:t>trống</a:t>
            </a:r>
            <a:endParaRPr lang="zh-CN" altLang="en-US" sz="2400" b="1" dirty="0">
              <a:solidFill>
                <a:schemeClr val="accent2"/>
              </a:solidFill>
              <a:latin typeface="Fira Sans Condensed" panose="020B0503050000020004" pitchFamily="34" charset="0"/>
              <a:ea typeface="Elsie" panose="02000000000000000000" charset="0"/>
              <a:cs typeface="Arial" panose="020B0604020202020204" pitchFamily="34" charset="0"/>
            </a:endParaRPr>
          </a:p>
        </p:txBody>
      </p:sp>
    </p:spTree>
    <p:extLst>
      <p:ext uri="{BB962C8B-B14F-4D97-AF65-F5344CB8AC3E}">
        <p14:creationId xmlns:p14="http://schemas.microsoft.com/office/powerpoint/2010/main" val="13992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10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57"/>
        <p:cNvGrpSpPr/>
        <p:nvPr/>
      </p:nvGrpSpPr>
      <p:grpSpPr>
        <a:xfrm>
          <a:off x="0" y="0"/>
          <a:ext cx="0" cy="0"/>
          <a:chOff x="0" y="0"/>
          <a:chExt cx="0" cy="0"/>
        </a:xfrm>
      </p:grpSpPr>
      <p:sp>
        <p:nvSpPr>
          <p:cNvPr id="4387" name="Google Shape;4387;p86"/>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1DA8AEC0-A0ED-4207-B9A4-0F3F562EDF2E}"/>
              </a:ext>
            </a:extLst>
          </p:cNvPr>
          <p:cNvSpPr/>
          <p:nvPr/>
        </p:nvSpPr>
        <p:spPr>
          <a:xfrm>
            <a:off x="388189" y="526210"/>
            <a:ext cx="7453222" cy="4106175"/>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7E6B84DC-AB47-454A-A89D-33A70E61E73B}"/>
              </a:ext>
            </a:extLst>
          </p:cNvPr>
          <p:cNvSpPr txBox="1"/>
          <p:nvPr/>
        </p:nvSpPr>
        <p:spPr>
          <a:xfrm>
            <a:off x="625414" y="951101"/>
            <a:ext cx="6827807" cy="1774845"/>
          </a:xfrm>
          <a:prstGeom prst="rect">
            <a:avLst/>
          </a:prstGeom>
          <a:noFill/>
        </p:spPr>
        <p:txBody>
          <a:bodyPr wrap="square">
            <a:spAutoFit/>
          </a:bodyPr>
          <a:lstStyle/>
          <a:p>
            <a:pPr algn="just">
              <a:spcAft>
                <a:spcPts val="800"/>
              </a:spcAft>
            </a:pPr>
            <a:r>
              <a:rPr lang="vi-VN" sz="2400" b="1" dirty="0">
                <a:effectLst/>
                <a:latin typeface="Arial" panose="020B0604020202020204" pitchFamily="34" charset="0"/>
                <a:ea typeface="Calibri" panose="020F0502020204030204" pitchFamily="34" charset="0"/>
                <a:cs typeface="Arial" panose="020B0604020202020204" pitchFamily="34" charset="0"/>
              </a:rPr>
              <a:t>Câu </a:t>
            </a:r>
            <a:r>
              <a:rPr lang="en-US" sz="2400" b="1" dirty="0">
                <a:effectLst/>
                <a:latin typeface="Arial" panose="020B0604020202020204" pitchFamily="34" charset="0"/>
                <a:ea typeface="Calibri" panose="020F0502020204030204" pitchFamily="34" charset="0"/>
                <a:cs typeface="Arial" panose="020B0604020202020204" pitchFamily="34" charset="0"/>
              </a:rPr>
              <a:t>2</a:t>
            </a:r>
            <a:r>
              <a:rPr lang="vi-VN" sz="2400" b="1" dirty="0">
                <a:effectLst/>
                <a:latin typeface="Arial" panose="020B0604020202020204" pitchFamily="34" charset="0"/>
                <a:ea typeface="Calibri" panose="020F0502020204030204" pitchFamily="34" charset="0"/>
                <a:cs typeface="Arial" panose="020B0604020202020204" pitchFamily="34" charset="0"/>
              </a:rPr>
              <a:t>:</a:t>
            </a:r>
            <a:r>
              <a:rPr lang="vi-VN" sz="2400" dirty="0">
                <a:effectLst/>
                <a:latin typeface="Arial" panose="020B0604020202020204" pitchFamily="34" charset="0"/>
                <a:ea typeface="Calibri" panose="020F0502020204030204" pitchFamily="34" charset="0"/>
                <a:cs typeface="Arial" panose="020B0604020202020204" pitchFamily="34" charset="0"/>
              </a:rPr>
              <a:t> Polymer nào sau đây </a:t>
            </a:r>
            <a:r>
              <a:rPr lang="vi-VN" sz="2400" b="1" dirty="0">
                <a:effectLst/>
                <a:latin typeface="Arial" panose="020B0604020202020204" pitchFamily="34" charset="0"/>
                <a:ea typeface="Calibri" panose="020F0502020204030204" pitchFamily="34" charset="0"/>
                <a:cs typeface="Arial" panose="020B0604020202020204" pitchFamily="34" charset="0"/>
              </a:rPr>
              <a:t>không phải</a:t>
            </a:r>
            <a:r>
              <a:rPr lang="vi-VN" sz="2400" dirty="0">
                <a:effectLst/>
                <a:latin typeface="Arial" panose="020B0604020202020204" pitchFamily="34" charset="0"/>
                <a:ea typeface="Calibri" panose="020F0502020204030204" pitchFamily="34" charset="0"/>
                <a:cs typeface="Arial" panose="020B0604020202020204" pitchFamily="34" charset="0"/>
              </a:rPr>
              <a:t> là polymer thiên nhiên?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vi-VN" sz="2400" b="1" dirty="0">
                <a:effectLst/>
                <a:latin typeface="Arial" panose="020B0604020202020204" pitchFamily="34" charset="0"/>
                <a:ea typeface="Calibri" panose="020F0502020204030204" pitchFamily="34" charset="0"/>
                <a:cs typeface="Arial" panose="020B0604020202020204" pitchFamily="34" charset="0"/>
              </a:rPr>
              <a:t> A.</a:t>
            </a:r>
            <a:r>
              <a:rPr lang="vi-VN" sz="2400" dirty="0">
                <a:effectLst/>
                <a:latin typeface="Arial" panose="020B0604020202020204" pitchFamily="34" charset="0"/>
                <a:ea typeface="Calibri" panose="020F0502020204030204" pitchFamily="34" charset="0"/>
                <a:cs typeface="Arial" panose="020B0604020202020204" pitchFamily="34" charset="0"/>
              </a:rPr>
              <a:t> Poly(vinyl chloride).</a:t>
            </a:r>
            <a:r>
              <a:rPr lang="en-US" sz="2400" dirty="0">
                <a:latin typeface="Arial" panose="020B0604020202020204" pitchFamily="34" charset="0"/>
                <a:ea typeface="Calibri" panose="020F0502020204030204" pitchFamily="34" charset="0"/>
                <a:cs typeface="Arial" panose="020B0604020202020204" pitchFamily="34" charset="0"/>
              </a:rPr>
              <a:t>		</a:t>
            </a:r>
            <a:r>
              <a:rPr lang="vi-VN" sz="2400" b="1" dirty="0">
                <a:effectLst/>
                <a:latin typeface="Arial" panose="020B0604020202020204" pitchFamily="34" charset="0"/>
                <a:ea typeface="Calibri" panose="020F0502020204030204" pitchFamily="34" charset="0"/>
                <a:cs typeface="Arial" panose="020B0604020202020204" pitchFamily="34" charset="0"/>
              </a:rPr>
              <a:t>B.</a:t>
            </a:r>
            <a:r>
              <a:rPr lang="vi-VN" sz="2400" dirty="0">
                <a:effectLst/>
                <a:latin typeface="Arial" panose="020B0604020202020204" pitchFamily="34" charset="0"/>
                <a:ea typeface="Calibri" panose="020F0502020204030204" pitchFamily="34" charset="0"/>
                <a:cs typeface="Arial" panose="020B0604020202020204" pitchFamily="34" charset="0"/>
              </a:rPr>
              <a:t> Cellulose.</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vi-VN" sz="2400" b="1" dirty="0">
                <a:effectLst/>
                <a:latin typeface="Arial" panose="020B0604020202020204" pitchFamily="34" charset="0"/>
                <a:ea typeface="Calibri" panose="020F0502020204030204" pitchFamily="34" charset="0"/>
                <a:cs typeface="Arial" panose="020B0604020202020204" pitchFamily="34" charset="0"/>
              </a:rPr>
              <a:t> C.</a:t>
            </a:r>
            <a:r>
              <a:rPr lang="vi-VN" sz="2400" dirty="0">
                <a:effectLst/>
                <a:latin typeface="Arial" panose="020B0604020202020204" pitchFamily="34" charset="0"/>
                <a:ea typeface="Calibri" panose="020F0502020204030204" pitchFamily="34" charset="0"/>
                <a:cs typeface="Arial" panose="020B0604020202020204" pitchFamily="34" charset="0"/>
              </a:rPr>
              <a:t> Protein.</a:t>
            </a:r>
            <a:r>
              <a:rPr lang="en-US" sz="2400" dirty="0">
                <a:latin typeface="Arial" panose="020B0604020202020204" pitchFamily="34" charset="0"/>
                <a:ea typeface="Calibri" panose="020F0502020204030204" pitchFamily="34" charset="0"/>
                <a:cs typeface="Arial" panose="020B0604020202020204" pitchFamily="34" charset="0"/>
              </a:rPr>
              <a:t>				</a:t>
            </a:r>
            <a:r>
              <a:rPr lang="vi-VN" sz="2400" b="1" dirty="0">
                <a:effectLst/>
                <a:latin typeface="Arial" panose="020B0604020202020204" pitchFamily="34" charset="0"/>
                <a:ea typeface="Calibri" panose="020F0502020204030204" pitchFamily="34" charset="0"/>
                <a:cs typeface="Arial" panose="020B0604020202020204" pitchFamily="34" charset="0"/>
              </a:rPr>
              <a:t>D.</a:t>
            </a:r>
            <a:r>
              <a:rPr lang="vi-VN" sz="2400" dirty="0">
                <a:effectLst/>
                <a:latin typeface="Arial" panose="020B0604020202020204" pitchFamily="34" charset="0"/>
                <a:ea typeface="Calibri" panose="020F0502020204030204" pitchFamily="34" charset="0"/>
                <a:cs typeface="Arial" panose="020B0604020202020204" pitchFamily="34" charset="0"/>
              </a:rPr>
              <a:t> Tinh bột.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1DF34A-4277-4AFF-BBFE-11B668801C11}"/>
              </a:ext>
            </a:extLst>
          </p:cNvPr>
          <p:cNvSpPr txBox="1"/>
          <p:nvPr/>
        </p:nvSpPr>
        <p:spPr>
          <a:xfrm>
            <a:off x="2199736" y="3105509"/>
            <a:ext cx="2536166"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a:t>
            </a:r>
            <a:r>
              <a:rPr lang="en-US" sz="3200" b="1" dirty="0">
                <a:solidFill>
                  <a:srgbClr val="FF0000"/>
                </a:solidFill>
                <a:latin typeface="Arial" panose="020B0604020202020204" pitchFamily="34" charset="0"/>
                <a:cs typeface="Arial" panose="020B0604020202020204" pitchFamily="34" charset="0"/>
              </a:rPr>
              <a:t>: 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70"/>
        <p:cNvGrpSpPr/>
        <p:nvPr/>
      </p:nvGrpSpPr>
      <p:grpSpPr>
        <a:xfrm>
          <a:off x="0" y="0"/>
          <a:ext cx="0" cy="0"/>
          <a:chOff x="0" y="0"/>
          <a:chExt cx="0" cy="0"/>
        </a:xfrm>
      </p:grpSpPr>
      <p:sp>
        <p:nvSpPr>
          <p:cNvPr id="4481" name="Google Shape;4481;p87"/>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Rounded Corners 16">
            <a:extLst>
              <a:ext uri="{FF2B5EF4-FFF2-40B4-BE49-F238E27FC236}">
                <a16:creationId xmlns:a16="http://schemas.microsoft.com/office/drawing/2014/main" id="{A26D1E04-5A70-413C-8D18-63937417DF88}"/>
              </a:ext>
            </a:extLst>
          </p:cNvPr>
          <p:cNvSpPr/>
          <p:nvPr/>
        </p:nvSpPr>
        <p:spPr>
          <a:xfrm>
            <a:off x="388189" y="526210"/>
            <a:ext cx="7453222" cy="4106175"/>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65BC55-13A1-40A9-923E-AEBAC14966CD}"/>
              </a:ext>
            </a:extLst>
          </p:cNvPr>
          <p:cNvSpPr txBox="1"/>
          <p:nvPr/>
        </p:nvSpPr>
        <p:spPr>
          <a:xfrm>
            <a:off x="2199736" y="3105509"/>
            <a:ext cx="2536166"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a:t>
            </a:r>
            <a:r>
              <a:rPr lang="en-US" sz="3200" b="1" dirty="0">
                <a:solidFill>
                  <a:srgbClr val="FF0000"/>
                </a:solidFill>
                <a:latin typeface="Arial" panose="020B0604020202020204" pitchFamily="34" charset="0"/>
                <a:cs typeface="Arial" panose="020B0604020202020204" pitchFamily="34" charset="0"/>
              </a:rPr>
              <a:t>: C </a:t>
            </a:r>
          </a:p>
        </p:txBody>
      </p:sp>
      <p:sp>
        <p:nvSpPr>
          <p:cNvPr id="20" name="TextBox 19">
            <a:extLst>
              <a:ext uri="{FF2B5EF4-FFF2-40B4-BE49-F238E27FC236}">
                <a16:creationId xmlns:a16="http://schemas.microsoft.com/office/drawing/2014/main" id="{3B259998-EF2B-4362-9C41-BFC046F128F1}"/>
              </a:ext>
            </a:extLst>
          </p:cNvPr>
          <p:cNvSpPr txBox="1"/>
          <p:nvPr/>
        </p:nvSpPr>
        <p:spPr>
          <a:xfrm>
            <a:off x="769907" y="887964"/>
            <a:ext cx="6689785" cy="1590179"/>
          </a:xfrm>
          <a:prstGeom prst="rect">
            <a:avLst/>
          </a:prstGeom>
          <a:noFill/>
        </p:spPr>
        <p:txBody>
          <a:bodyPr wrap="square">
            <a:spAutoFit/>
          </a:bodyPr>
          <a:lstStyle/>
          <a:p>
            <a:pPr algn="just">
              <a:spcAft>
                <a:spcPts val="800"/>
              </a:spcAft>
            </a:pPr>
            <a:r>
              <a:rPr lang="vi-VN" sz="2800" b="1" dirty="0">
                <a:effectLst/>
                <a:latin typeface="Arial" panose="020B0604020202020204" pitchFamily="34" charset="0"/>
                <a:ea typeface="Calibri" panose="020F0502020204030204" pitchFamily="34" charset="0"/>
                <a:cs typeface="Arial" panose="020B0604020202020204" pitchFamily="34" charset="0"/>
              </a:rPr>
              <a:t>Câu </a:t>
            </a:r>
            <a:r>
              <a:rPr lang="en-US" sz="2800" b="1" dirty="0">
                <a:effectLst/>
                <a:latin typeface="Arial" panose="020B0604020202020204" pitchFamily="34" charset="0"/>
                <a:ea typeface="Calibri" panose="020F0502020204030204" pitchFamily="34" charset="0"/>
                <a:cs typeface="Arial" panose="020B0604020202020204" pitchFamily="34" charset="0"/>
              </a:rPr>
              <a:t>3</a:t>
            </a:r>
            <a:r>
              <a:rPr lang="vi-VN" sz="2800" b="1" dirty="0">
                <a:effectLst/>
                <a:latin typeface="Arial" panose="020B0604020202020204" pitchFamily="34" charset="0"/>
                <a:ea typeface="Calibri" panose="020F0502020204030204" pitchFamily="34" charset="0"/>
                <a:cs typeface="Arial" panose="020B0604020202020204" pitchFamily="34" charset="0"/>
              </a:rPr>
              <a:t>:</a:t>
            </a:r>
            <a:r>
              <a:rPr lang="vi-VN" sz="2800" dirty="0">
                <a:effectLst/>
                <a:latin typeface="Arial" panose="020B0604020202020204" pitchFamily="34" charset="0"/>
                <a:ea typeface="Calibri" panose="020F0502020204030204" pitchFamily="34" charset="0"/>
                <a:cs typeface="Arial" panose="020B0604020202020204" pitchFamily="34" charset="0"/>
              </a:rPr>
              <a:t> Mắt xích của PE?</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vi-VN" sz="2800" dirty="0">
                <a:effectLst/>
                <a:latin typeface="Arial" panose="020B0604020202020204" pitchFamily="34" charset="0"/>
                <a:ea typeface="Calibri" panose="020F0502020204030204" pitchFamily="34" charset="0"/>
                <a:cs typeface="Arial" panose="020B0604020202020204" pitchFamily="34" charset="0"/>
              </a:rPr>
              <a:t> </a:t>
            </a:r>
            <a:r>
              <a:rPr lang="vi-VN" sz="2800" b="1" dirty="0">
                <a:effectLst/>
                <a:latin typeface="Arial" panose="020B0604020202020204" pitchFamily="34" charset="0"/>
                <a:ea typeface="Calibri" panose="020F0502020204030204" pitchFamily="34" charset="0"/>
                <a:cs typeface="Arial" panose="020B0604020202020204" pitchFamily="34" charset="0"/>
              </a:rPr>
              <a:t>A.</a:t>
            </a:r>
            <a:r>
              <a:rPr lang="vi-VN" sz="2800" dirty="0">
                <a:effectLst/>
                <a:latin typeface="Arial" panose="020B0604020202020204" pitchFamily="34" charset="0"/>
                <a:ea typeface="Calibri" panose="020F0502020204030204" pitchFamily="34" charset="0"/>
                <a:cs typeface="Arial" panose="020B0604020202020204" pitchFamily="34" charset="0"/>
              </a:rPr>
              <a:t> Methane.</a:t>
            </a:r>
            <a:r>
              <a:rPr lang="en-US" sz="2800" dirty="0">
                <a:latin typeface="Arial" panose="020B0604020202020204" pitchFamily="34" charset="0"/>
                <a:ea typeface="Calibri" panose="020F0502020204030204" pitchFamily="34" charset="0"/>
                <a:cs typeface="Arial" panose="020B0604020202020204" pitchFamily="34" charset="0"/>
              </a:rPr>
              <a:t>		</a:t>
            </a:r>
            <a:r>
              <a:rPr lang="vi-VN" sz="2800" b="1" dirty="0">
                <a:effectLst/>
                <a:latin typeface="Arial" panose="020B0604020202020204" pitchFamily="34" charset="0"/>
                <a:ea typeface="Calibri" panose="020F0502020204030204" pitchFamily="34" charset="0"/>
                <a:cs typeface="Arial" panose="020B0604020202020204" pitchFamily="34" charset="0"/>
              </a:rPr>
              <a:t>B.</a:t>
            </a:r>
            <a:r>
              <a:rPr lang="vi-VN" sz="2800" dirty="0">
                <a:effectLst/>
                <a:latin typeface="Arial" panose="020B0604020202020204" pitchFamily="34" charset="0"/>
                <a:ea typeface="Calibri" panose="020F0502020204030204" pitchFamily="34" charset="0"/>
                <a:cs typeface="Arial" panose="020B0604020202020204" pitchFamily="34" charset="0"/>
              </a:rPr>
              <a:t> Aminoacid.</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algn="just">
              <a:spcAft>
                <a:spcPts val="800"/>
              </a:spcAft>
            </a:pPr>
            <a:r>
              <a:rPr lang="vi-VN" sz="2800" dirty="0">
                <a:effectLst/>
                <a:latin typeface="Arial" panose="020B0604020202020204" pitchFamily="34" charset="0"/>
                <a:ea typeface="Calibri" panose="020F0502020204030204" pitchFamily="34" charset="0"/>
                <a:cs typeface="Arial" panose="020B0604020202020204" pitchFamily="34" charset="0"/>
              </a:rPr>
              <a:t> </a:t>
            </a:r>
            <a:r>
              <a:rPr lang="vi-VN" sz="2800" b="1" dirty="0">
                <a:effectLst/>
                <a:latin typeface="Arial" panose="020B0604020202020204" pitchFamily="34" charset="0"/>
                <a:ea typeface="Calibri" panose="020F0502020204030204" pitchFamily="34" charset="0"/>
                <a:cs typeface="Arial" panose="020B0604020202020204" pitchFamily="34" charset="0"/>
              </a:rPr>
              <a:t>C.</a:t>
            </a:r>
            <a:r>
              <a:rPr lang="vi-VN" sz="2800" dirty="0">
                <a:effectLst/>
                <a:latin typeface="Arial" panose="020B0604020202020204" pitchFamily="34" charset="0"/>
                <a:ea typeface="Calibri" panose="020F0502020204030204" pitchFamily="34" charset="0"/>
                <a:cs typeface="Arial" panose="020B0604020202020204" pitchFamily="34" charset="0"/>
              </a:rPr>
              <a:t> Ethylene.</a:t>
            </a:r>
            <a:r>
              <a:rPr lang="en-US" sz="2800" dirty="0">
                <a:latin typeface="Arial" panose="020B0604020202020204" pitchFamily="34" charset="0"/>
                <a:ea typeface="Calibri" panose="020F0502020204030204" pitchFamily="34" charset="0"/>
                <a:cs typeface="Arial" panose="020B0604020202020204" pitchFamily="34" charset="0"/>
              </a:rPr>
              <a:t>		</a:t>
            </a:r>
            <a:r>
              <a:rPr lang="vi-VN" sz="2800" b="1" dirty="0">
                <a:effectLst/>
                <a:latin typeface="Arial" panose="020B0604020202020204" pitchFamily="34" charset="0"/>
                <a:ea typeface="Calibri" panose="020F0502020204030204" pitchFamily="34" charset="0"/>
              </a:rPr>
              <a:t>D.</a:t>
            </a:r>
            <a:r>
              <a:rPr lang="vi-VN" sz="2800" dirty="0">
                <a:effectLst/>
                <a:latin typeface="Arial" panose="020B0604020202020204" pitchFamily="34" charset="0"/>
                <a:ea typeface="Calibri" panose="020F0502020204030204" pitchFamily="34" charset="0"/>
              </a:rPr>
              <a:t> Ethanol.</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357"/>
        <p:cNvGrpSpPr/>
        <p:nvPr/>
      </p:nvGrpSpPr>
      <p:grpSpPr>
        <a:xfrm>
          <a:off x="0" y="0"/>
          <a:ext cx="0" cy="0"/>
          <a:chOff x="0" y="0"/>
          <a:chExt cx="0" cy="0"/>
        </a:xfrm>
      </p:grpSpPr>
      <p:sp>
        <p:nvSpPr>
          <p:cNvPr id="4387" name="Google Shape;4387;p86"/>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1DA8AEC0-A0ED-4207-B9A4-0F3F562EDF2E}"/>
              </a:ext>
            </a:extLst>
          </p:cNvPr>
          <p:cNvSpPr/>
          <p:nvPr/>
        </p:nvSpPr>
        <p:spPr>
          <a:xfrm>
            <a:off x="388189" y="526210"/>
            <a:ext cx="7453222" cy="4106175"/>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996B4-EA87-4240-BE33-6F76184A4F92}"/>
              </a:ext>
            </a:extLst>
          </p:cNvPr>
          <p:cNvSpPr txBox="1"/>
          <p:nvPr/>
        </p:nvSpPr>
        <p:spPr>
          <a:xfrm>
            <a:off x="2147977" y="3623094"/>
            <a:ext cx="2536166"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a:t>
            </a:r>
            <a:r>
              <a:rPr lang="en-US" sz="3200" b="1" dirty="0">
                <a:solidFill>
                  <a:srgbClr val="FF0000"/>
                </a:solidFill>
                <a:latin typeface="Arial" panose="020B0604020202020204" pitchFamily="34" charset="0"/>
                <a:cs typeface="Arial" panose="020B0604020202020204" pitchFamily="34" charset="0"/>
              </a:rPr>
              <a:t>: D </a:t>
            </a:r>
          </a:p>
        </p:txBody>
      </p:sp>
      <p:sp>
        <p:nvSpPr>
          <p:cNvPr id="6" name="TextBox 5">
            <a:extLst>
              <a:ext uri="{FF2B5EF4-FFF2-40B4-BE49-F238E27FC236}">
                <a16:creationId xmlns:a16="http://schemas.microsoft.com/office/drawing/2014/main" id="{EDB7AB9A-0016-49CC-8B21-706B52FB19E0}"/>
              </a:ext>
            </a:extLst>
          </p:cNvPr>
          <p:cNvSpPr txBox="1"/>
          <p:nvPr/>
        </p:nvSpPr>
        <p:spPr>
          <a:xfrm>
            <a:off x="388189" y="815587"/>
            <a:ext cx="7263441" cy="2964914"/>
          </a:xfrm>
          <a:prstGeom prst="rect">
            <a:avLst/>
          </a:prstGeom>
          <a:noFill/>
        </p:spPr>
        <p:txBody>
          <a:bodyPr wrap="square">
            <a:spAutoFit/>
          </a:bodyPr>
          <a:lstStyle/>
          <a:p>
            <a:pPr algn="just">
              <a:spcAft>
                <a:spcPts val="800"/>
              </a:spcAft>
            </a:pPr>
            <a:r>
              <a:rPr lang="vi-VN" sz="2000" b="1" dirty="0">
                <a:effectLst/>
                <a:latin typeface="Arial" panose="020B0604020202020204" pitchFamily="34" charset="0"/>
                <a:ea typeface="Calibri" panose="020F0502020204030204" pitchFamily="34" charset="0"/>
                <a:cs typeface="Arial" panose="020B0604020202020204" pitchFamily="34" charset="0"/>
              </a:rPr>
              <a:t>Câu </a:t>
            </a:r>
            <a:r>
              <a:rPr lang="en-US" sz="2000" b="1" dirty="0">
                <a:effectLst/>
                <a:latin typeface="Arial" panose="020B0604020202020204" pitchFamily="34" charset="0"/>
                <a:ea typeface="Calibri" panose="020F0502020204030204" pitchFamily="34" charset="0"/>
                <a:cs typeface="Arial" panose="020B0604020202020204" pitchFamily="34" charset="0"/>
              </a:rPr>
              <a:t>4</a:t>
            </a:r>
            <a:r>
              <a:rPr lang="vi-VN" sz="2000" b="1" dirty="0">
                <a:effectLst/>
                <a:latin typeface="Arial" panose="020B0604020202020204" pitchFamily="34" charset="0"/>
                <a:ea typeface="Calibri" panose="020F0502020204030204" pitchFamily="34" charset="0"/>
                <a:cs typeface="Arial" panose="020B0604020202020204" pitchFamily="34" charset="0"/>
              </a:rPr>
              <a:t>:</a:t>
            </a:r>
            <a:r>
              <a:rPr lang="vi-VN" sz="2000" dirty="0">
                <a:effectLst/>
                <a:latin typeface="Arial" panose="020B0604020202020204" pitchFamily="34" charset="0"/>
                <a:ea typeface="Calibri" panose="020F0502020204030204" pitchFamily="34" charset="0"/>
                <a:cs typeface="Arial" panose="020B0604020202020204" pitchFamily="34" charset="0"/>
              </a:rPr>
              <a:t> Khái niệm đúng về polymer là</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000" b="1" dirty="0">
                <a:effectLst/>
                <a:latin typeface="Arial" panose="020B0604020202020204" pitchFamily="34" charset="0"/>
                <a:ea typeface="Calibri" panose="020F0502020204030204" pitchFamily="34" charset="0"/>
                <a:cs typeface="Arial" panose="020B0604020202020204" pitchFamily="34" charset="0"/>
              </a:rPr>
              <a:t>A.</a:t>
            </a:r>
            <a:r>
              <a:rPr lang="vi-VN" sz="2000" dirty="0">
                <a:effectLst/>
                <a:latin typeface="Arial" panose="020B0604020202020204" pitchFamily="34" charset="0"/>
                <a:ea typeface="Calibri" panose="020F0502020204030204" pitchFamily="34" charset="0"/>
                <a:cs typeface="Arial" panose="020B0604020202020204" pitchFamily="34" charset="0"/>
              </a:rPr>
              <a:t> Polymer là hợp chất được tạo thành từ các phân tử lớn.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000" b="1" dirty="0">
                <a:effectLst/>
                <a:latin typeface="Arial" panose="020B0604020202020204" pitchFamily="34" charset="0"/>
                <a:ea typeface="Calibri" panose="020F0502020204030204" pitchFamily="34" charset="0"/>
                <a:cs typeface="Arial" panose="020B0604020202020204" pitchFamily="34" charset="0"/>
              </a:rPr>
              <a:t>B.</a:t>
            </a:r>
            <a:r>
              <a:rPr lang="vi-VN" sz="2000" dirty="0">
                <a:effectLst/>
                <a:latin typeface="Arial" panose="020B0604020202020204" pitchFamily="34" charset="0"/>
                <a:ea typeface="Calibri" panose="020F0502020204030204" pitchFamily="34" charset="0"/>
                <a:cs typeface="Arial" panose="020B0604020202020204" pitchFamily="34" charset="0"/>
              </a:rPr>
              <a:t> Polymer là hợp chất được tạo thành từ các phân tử có phân tử khối nhỏ hơn.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000" b="1" dirty="0">
                <a:effectLst/>
                <a:latin typeface="Arial" panose="020B0604020202020204" pitchFamily="34" charset="0"/>
                <a:ea typeface="Calibri" panose="020F0502020204030204" pitchFamily="34" charset="0"/>
                <a:cs typeface="Arial" panose="020B0604020202020204" pitchFamily="34" charset="0"/>
              </a:rPr>
              <a:t>C.</a:t>
            </a:r>
            <a:r>
              <a:rPr lang="vi-VN" sz="2000" dirty="0">
                <a:effectLst/>
                <a:latin typeface="Arial" panose="020B0604020202020204" pitchFamily="34" charset="0"/>
                <a:ea typeface="Calibri" panose="020F0502020204030204" pitchFamily="34" charset="0"/>
                <a:cs typeface="Arial" panose="020B0604020202020204" pitchFamily="34" charset="0"/>
              </a:rPr>
              <a:t> Polymer là sản phẩm duy nhất của phản trùng hợp hoặc trùng ngưng.</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000" b="1" dirty="0">
                <a:effectLst/>
                <a:latin typeface="Arial" panose="020B0604020202020204" pitchFamily="34" charset="0"/>
                <a:ea typeface="Calibri" panose="020F0502020204030204" pitchFamily="34" charset="0"/>
                <a:cs typeface="Arial" panose="020B0604020202020204" pitchFamily="34" charset="0"/>
              </a:rPr>
              <a:t>D.</a:t>
            </a:r>
            <a:r>
              <a:rPr lang="vi-VN" sz="2000" dirty="0">
                <a:effectLst/>
                <a:latin typeface="Arial" panose="020B0604020202020204" pitchFamily="34" charset="0"/>
                <a:ea typeface="Calibri" panose="020F0502020204030204" pitchFamily="34" charset="0"/>
                <a:cs typeface="Arial" panose="020B0604020202020204" pitchFamily="34" charset="0"/>
              </a:rPr>
              <a:t> Polymer là hợp chất cao phân tử gồm n mắt xích tạo thành.</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66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357"/>
        <p:cNvGrpSpPr/>
        <p:nvPr/>
      </p:nvGrpSpPr>
      <p:grpSpPr>
        <a:xfrm>
          <a:off x="0" y="0"/>
          <a:ext cx="0" cy="0"/>
          <a:chOff x="0" y="0"/>
          <a:chExt cx="0" cy="0"/>
        </a:xfrm>
      </p:grpSpPr>
      <p:sp>
        <p:nvSpPr>
          <p:cNvPr id="4387" name="Google Shape;4387;p86"/>
          <p:cNvSpPr/>
          <p:nvPr/>
        </p:nvSpPr>
        <p:spPr>
          <a:xfrm rot="-5592040" flipH="1">
            <a:off x="8553264" y="-419829"/>
            <a:ext cx="243808" cy="62841"/>
          </a:xfrm>
          <a:custGeom>
            <a:avLst/>
            <a:gdLst/>
            <a:ahLst/>
            <a:cxnLst/>
            <a:rect l="l" t="t" r="r" b="b"/>
            <a:pathLst>
              <a:path w="2227" h="574" fill="none" extrusionOk="0">
                <a:moveTo>
                  <a:pt x="1" y="573"/>
                </a:moveTo>
                <a:lnTo>
                  <a:pt x="2226" y="0"/>
                </a:lnTo>
              </a:path>
            </a:pathLst>
          </a:custGeom>
          <a:noFill/>
          <a:ln w="9525" cap="flat" cmpd="sng">
            <a:solidFill>
              <a:schemeClr val="lt1"/>
            </a:solidFill>
            <a:prstDash val="solid"/>
            <a:miter lim="511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Rounded Corners 3">
            <a:extLst>
              <a:ext uri="{FF2B5EF4-FFF2-40B4-BE49-F238E27FC236}">
                <a16:creationId xmlns:a16="http://schemas.microsoft.com/office/drawing/2014/main" id="{1DA8AEC0-A0ED-4207-B9A4-0F3F562EDF2E}"/>
              </a:ext>
            </a:extLst>
          </p:cNvPr>
          <p:cNvSpPr/>
          <p:nvPr/>
        </p:nvSpPr>
        <p:spPr>
          <a:xfrm>
            <a:off x="388189" y="526210"/>
            <a:ext cx="7453222" cy="4106175"/>
          </a:xfrm>
          <a:prstGeom prst="round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58E324-31A6-4F9D-9A17-8553D93CB491}"/>
              </a:ext>
            </a:extLst>
          </p:cNvPr>
          <p:cNvSpPr txBox="1"/>
          <p:nvPr/>
        </p:nvSpPr>
        <p:spPr>
          <a:xfrm>
            <a:off x="2199736" y="3379092"/>
            <a:ext cx="2536166"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a:t>
            </a:r>
            <a:r>
              <a:rPr lang="en-US" sz="3200" b="1" dirty="0">
                <a:solidFill>
                  <a:srgbClr val="FF0000"/>
                </a:solidFill>
                <a:latin typeface="Arial" panose="020B0604020202020204" pitchFamily="34" charset="0"/>
                <a:cs typeface="Arial" panose="020B0604020202020204" pitchFamily="34" charset="0"/>
              </a:rPr>
              <a:t>: C </a:t>
            </a:r>
          </a:p>
        </p:txBody>
      </p:sp>
      <p:sp>
        <p:nvSpPr>
          <p:cNvPr id="6" name="TextBox 5">
            <a:extLst>
              <a:ext uri="{FF2B5EF4-FFF2-40B4-BE49-F238E27FC236}">
                <a16:creationId xmlns:a16="http://schemas.microsoft.com/office/drawing/2014/main" id="{98B06FCB-E120-44F2-BA1A-82E82E126DE8}"/>
              </a:ext>
            </a:extLst>
          </p:cNvPr>
          <p:cNvSpPr txBox="1"/>
          <p:nvPr/>
        </p:nvSpPr>
        <p:spPr>
          <a:xfrm>
            <a:off x="504644" y="869046"/>
            <a:ext cx="7336767" cy="2811026"/>
          </a:xfrm>
          <a:prstGeom prst="rect">
            <a:avLst/>
          </a:prstGeom>
          <a:noFill/>
        </p:spPr>
        <p:txBody>
          <a:bodyPr wrap="square">
            <a:spAutoFit/>
          </a:bodyPr>
          <a:lstStyle/>
          <a:p>
            <a:pPr algn="just">
              <a:spcAft>
                <a:spcPts val="800"/>
              </a:spcAft>
            </a:pPr>
            <a:r>
              <a:rPr lang="vi-VN" sz="2500" b="1" dirty="0">
                <a:effectLst/>
                <a:latin typeface="Arial" panose="020B0604020202020204" pitchFamily="34" charset="0"/>
                <a:ea typeface="Calibri" panose="020F0502020204030204" pitchFamily="34" charset="0"/>
                <a:cs typeface="Arial" panose="020B0604020202020204" pitchFamily="34" charset="0"/>
              </a:rPr>
              <a:t>Câu 5:</a:t>
            </a:r>
            <a:r>
              <a:rPr lang="vi-VN" sz="2500" dirty="0">
                <a:effectLst/>
                <a:latin typeface="Arial" panose="020B0604020202020204" pitchFamily="34" charset="0"/>
                <a:ea typeface="Calibri" panose="020F0502020204030204" pitchFamily="34" charset="0"/>
                <a:cs typeface="Arial" panose="020B0604020202020204" pitchFamily="34" charset="0"/>
              </a:rPr>
              <a:t> Tính chất chung của polymer là</a:t>
            </a:r>
            <a:endParaRPr lang="en-US" sz="25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500" b="1" dirty="0">
                <a:effectLst/>
                <a:latin typeface="Arial" panose="020B0604020202020204" pitchFamily="34" charset="0"/>
                <a:ea typeface="Calibri" panose="020F0502020204030204" pitchFamily="34" charset="0"/>
                <a:cs typeface="Arial" panose="020B0604020202020204" pitchFamily="34" charset="0"/>
              </a:rPr>
              <a:t>A.</a:t>
            </a:r>
            <a:r>
              <a:rPr lang="vi-VN" sz="2500" dirty="0">
                <a:effectLst/>
                <a:latin typeface="Arial" panose="020B0604020202020204" pitchFamily="34" charset="0"/>
                <a:ea typeface="Calibri" panose="020F0502020204030204" pitchFamily="34" charset="0"/>
                <a:cs typeface="Arial" panose="020B0604020202020204" pitchFamily="34" charset="0"/>
              </a:rPr>
              <a:t> Chất lỏng, không màu, không tan trong nước.</a:t>
            </a:r>
            <a:endParaRPr lang="en-US" sz="25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500" b="1" dirty="0">
                <a:effectLst/>
                <a:latin typeface="Arial" panose="020B0604020202020204" pitchFamily="34" charset="0"/>
                <a:ea typeface="Calibri" panose="020F0502020204030204" pitchFamily="34" charset="0"/>
                <a:cs typeface="Arial" panose="020B0604020202020204" pitchFamily="34" charset="0"/>
              </a:rPr>
              <a:t>B.</a:t>
            </a:r>
            <a:r>
              <a:rPr lang="vi-VN" sz="2500" dirty="0">
                <a:effectLst/>
                <a:latin typeface="Arial" panose="020B0604020202020204" pitchFamily="34" charset="0"/>
                <a:ea typeface="Calibri" panose="020F0502020204030204" pitchFamily="34" charset="0"/>
                <a:cs typeface="Arial" panose="020B0604020202020204" pitchFamily="34" charset="0"/>
              </a:rPr>
              <a:t> Chất khí, không màu, không tan trong nước.</a:t>
            </a:r>
            <a:endParaRPr lang="en-US" sz="25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500" b="1" dirty="0">
                <a:effectLst/>
                <a:latin typeface="Arial" panose="020B0604020202020204" pitchFamily="34" charset="0"/>
                <a:ea typeface="Calibri" panose="020F0502020204030204" pitchFamily="34" charset="0"/>
                <a:cs typeface="Arial" panose="020B0604020202020204" pitchFamily="34" charset="0"/>
              </a:rPr>
              <a:t>C.</a:t>
            </a:r>
            <a:r>
              <a:rPr lang="vi-VN" sz="2500" dirty="0">
                <a:effectLst/>
                <a:latin typeface="Arial" panose="020B0604020202020204" pitchFamily="34" charset="0"/>
                <a:ea typeface="Calibri" panose="020F0502020204030204" pitchFamily="34" charset="0"/>
                <a:cs typeface="Arial" panose="020B0604020202020204" pitchFamily="34" charset="0"/>
              </a:rPr>
              <a:t> Chất rắn, không bay hơi, không tan trong nước.</a:t>
            </a:r>
            <a:endParaRPr lang="en-US" sz="2500" dirty="0">
              <a:effectLst/>
              <a:latin typeface="Arial" panose="020B0604020202020204" pitchFamily="34" charset="0"/>
              <a:ea typeface="Calibri" panose="020F0502020204030204" pitchFamily="34" charset="0"/>
              <a:cs typeface="Arial" panose="020B0604020202020204" pitchFamily="34" charset="0"/>
            </a:endParaRPr>
          </a:p>
          <a:p>
            <a:pPr marL="180340" algn="just">
              <a:spcAft>
                <a:spcPts val="800"/>
              </a:spcAft>
            </a:pPr>
            <a:r>
              <a:rPr lang="vi-VN" sz="2500" b="1" dirty="0">
                <a:effectLst/>
                <a:latin typeface="Arial" panose="020B0604020202020204" pitchFamily="34" charset="0"/>
                <a:ea typeface="Calibri" panose="020F0502020204030204" pitchFamily="34" charset="0"/>
                <a:cs typeface="Arial" panose="020B0604020202020204" pitchFamily="34" charset="0"/>
              </a:rPr>
              <a:t>D.</a:t>
            </a:r>
            <a:r>
              <a:rPr lang="vi-VN" sz="2500" dirty="0">
                <a:effectLst/>
                <a:latin typeface="Arial" panose="020B0604020202020204" pitchFamily="34" charset="0"/>
                <a:ea typeface="Calibri" panose="020F0502020204030204" pitchFamily="34" charset="0"/>
                <a:cs typeface="Arial" panose="020B0604020202020204" pitchFamily="34" charset="0"/>
              </a:rPr>
              <a:t> Chất rắn, không màu, không mùi.</a:t>
            </a:r>
            <a:endParaRPr lang="en-US" sz="25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18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643" y="3317662"/>
            <a:ext cx="4377825" cy="1786523"/>
          </a:xfrm>
          <a:prstGeom prst="rect">
            <a:avLst/>
          </a:prstGeom>
        </p:spPr>
      </p:pic>
      <p:sp>
        <p:nvSpPr>
          <p:cNvPr id="10" name="Rectangle: Rounded Corners 9">
            <a:extLst>
              <a:ext uri="{FF2B5EF4-FFF2-40B4-BE49-F238E27FC236}">
                <a16:creationId xmlns:a16="http://schemas.microsoft.com/office/drawing/2014/main" id="{D5758251-BE19-BB6E-C668-E16B7E473371}"/>
              </a:ext>
            </a:extLst>
          </p:cNvPr>
          <p:cNvSpPr/>
          <p:nvPr/>
        </p:nvSpPr>
        <p:spPr>
          <a:xfrm>
            <a:off x="339436" y="275155"/>
            <a:ext cx="7564582" cy="4615822"/>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23;p51"/>
          <p:cNvSpPr txBox="1">
            <a:spLocks/>
          </p:cNvSpPr>
          <p:nvPr/>
        </p:nvSpPr>
        <p:spPr>
          <a:xfrm>
            <a:off x="454517" y="502738"/>
            <a:ext cx="7123510"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latin typeface="Arial" panose="020B0604020202020204" pitchFamily="34" charset="0"/>
                <a:cs typeface="Arial" panose="020B0604020202020204" pitchFamily="34" charset="0"/>
              </a:rPr>
              <a:t>Polymer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gồm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vị</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nhỏ</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mắt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endParaRPr lang="en-US" sz="2200" dirty="0">
              <a:latin typeface="Arial" panose="020B0604020202020204" pitchFamily="34" charset="0"/>
              <a:cs typeface="Arial" panose="020B0604020202020204" pitchFamily="34" charset="0"/>
            </a:endParaRPr>
          </a:p>
        </p:txBody>
      </p:sp>
      <p:sp>
        <p:nvSpPr>
          <p:cNvPr id="3" name="TextBox 2"/>
          <p:cNvSpPr txBox="1"/>
          <p:nvPr/>
        </p:nvSpPr>
        <p:spPr>
          <a:xfrm>
            <a:off x="561109" y="1460383"/>
            <a:ext cx="872836"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p>
        </p:txBody>
      </p:sp>
      <p:sp>
        <p:nvSpPr>
          <p:cNvPr id="5" name="Rectangle 4"/>
          <p:cNvSpPr/>
          <p:nvPr/>
        </p:nvSpPr>
        <p:spPr>
          <a:xfrm>
            <a:off x="1663827" y="2844499"/>
            <a:ext cx="1467068" cy="461665"/>
          </a:xfrm>
          <a:prstGeom prst="rect">
            <a:avLst/>
          </a:prstGeom>
        </p:spPr>
        <p:txBody>
          <a:bodyPr wrap="none">
            <a:spAutoFit/>
          </a:bodyPr>
          <a:lstStyle/>
          <a:p>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Ethylene</a:t>
            </a:r>
            <a:endParaRPr lang="en-US" sz="2400" b="1" i="1" dirty="0">
              <a:solidFill>
                <a:srgbClr val="E76A16"/>
              </a:solidFill>
              <a:latin typeface="Arial" panose="020B0604020202020204" pitchFamily="34" charset="0"/>
              <a:cs typeface="Arial" panose="020B0604020202020204" pitchFamily="34" charset="0"/>
            </a:endParaRPr>
          </a:p>
        </p:txBody>
      </p:sp>
      <p:sp>
        <p:nvSpPr>
          <p:cNvPr id="6" name="Rectangle 5"/>
          <p:cNvSpPr/>
          <p:nvPr/>
        </p:nvSpPr>
        <p:spPr>
          <a:xfrm>
            <a:off x="4721903" y="2806502"/>
            <a:ext cx="2082621" cy="461665"/>
          </a:xfrm>
          <a:prstGeom prst="rect">
            <a:avLst/>
          </a:prstGeom>
        </p:spPr>
        <p:txBody>
          <a:bodyPr wrap="none">
            <a:spAutoFit/>
          </a:bodyPr>
          <a:lstStyle/>
          <a:p>
            <a:r>
              <a:rPr lang="en-US"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Polye</a:t>
            </a:r>
            <a:r>
              <a:rPr lang="vi-VN" sz="2400" b="1" i="1" dirty="0">
                <a:solidFill>
                  <a:srgbClr val="E76A16"/>
                </a:solidFill>
                <a:latin typeface="Arial" panose="020B0604020202020204" pitchFamily="34" charset="0"/>
                <a:ea typeface="Courier New" panose="02070309020205020404" pitchFamily="49" charset="0"/>
                <a:cs typeface="Arial" panose="020B0604020202020204" pitchFamily="34" charset="0"/>
              </a:rPr>
              <a:t>thylene</a:t>
            </a:r>
            <a:endParaRPr lang="en-US" sz="2400" b="1" i="1" dirty="0">
              <a:solidFill>
                <a:srgbClr val="E76A1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C495559-E470-4232-B545-B09DEE274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161" y="1846209"/>
            <a:ext cx="2425673" cy="635420"/>
          </a:xfrm>
          <a:prstGeom prst="rect">
            <a:avLst/>
          </a:prstGeom>
        </p:spPr>
      </p:pic>
      <p:pic>
        <p:nvPicPr>
          <p:cNvPr id="8" name="Picture 7">
            <a:extLst>
              <a:ext uri="{FF2B5EF4-FFF2-40B4-BE49-F238E27FC236}">
                <a16:creationId xmlns:a16="http://schemas.microsoft.com/office/drawing/2014/main" id="{11F8BFA8-0B4F-48F3-8DF4-2060D5E276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5368" y="1509383"/>
            <a:ext cx="1863987" cy="1472617"/>
          </a:xfrm>
          <a:prstGeom prst="rect">
            <a:avLst/>
          </a:prstGeom>
        </p:spPr>
      </p:pic>
      <p:sp>
        <p:nvSpPr>
          <p:cNvPr id="9" name="Right Arrow 8"/>
          <p:cNvSpPr/>
          <p:nvPr/>
        </p:nvSpPr>
        <p:spPr>
          <a:xfrm>
            <a:off x="3528441" y="2100218"/>
            <a:ext cx="711115" cy="1454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56" name="Picture 8">
            <a:extLst>
              <a:ext uri="{FF2B5EF4-FFF2-40B4-BE49-F238E27FC236}">
                <a16:creationId xmlns:a16="http://schemas.microsoft.com/office/drawing/2014/main" id="{D9761DD3-1060-17F4-62FF-E7B6936B02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535"/>
          <a:stretch/>
        </p:blipFill>
        <p:spPr bwMode="auto">
          <a:xfrm>
            <a:off x="6804524" y="806114"/>
            <a:ext cx="2572151" cy="481095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69D0F13-B47C-3AC5-1473-F853666FDBB8}"/>
              </a:ext>
            </a:extLst>
          </p:cNvPr>
          <p:cNvGrpSpPr/>
          <p:nvPr/>
        </p:nvGrpSpPr>
        <p:grpSpPr>
          <a:xfrm>
            <a:off x="170000" y="66797"/>
            <a:ext cx="1999042" cy="414649"/>
            <a:chOff x="170000" y="66797"/>
            <a:chExt cx="1999042" cy="414649"/>
          </a:xfrm>
        </p:grpSpPr>
        <p:sp>
          <p:nvSpPr>
            <p:cNvPr id="13" name="Google Shape;3441;p47">
              <a:extLst>
                <a:ext uri="{FF2B5EF4-FFF2-40B4-BE49-F238E27FC236}">
                  <a16:creationId xmlns:a16="http://schemas.microsoft.com/office/drawing/2014/main" id="{6547C401-551F-078B-A944-CFA673B535D1}"/>
                </a:ext>
              </a:extLst>
            </p:cNvPr>
            <p:cNvSpPr txBox="1">
              <a:spLocks/>
            </p:cNvSpPr>
            <p:nvPr/>
          </p:nvSpPr>
          <p:spPr>
            <a:xfrm>
              <a:off x="454517" y="66797"/>
              <a:ext cx="1714525"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endParaRPr lang="en-US" sz="1800" dirty="0">
                <a:solidFill>
                  <a:srgbClr val="E76A16"/>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5CE1614-FD5C-0CB1-63E0-E3754AA73C04}"/>
                </a:ext>
              </a:extLst>
            </p:cNvPr>
            <p:cNvGrpSpPr/>
            <p:nvPr/>
          </p:nvGrpSpPr>
          <p:grpSpPr>
            <a:xfrm>
              <a:off x="170000" y="76831"/>
              <a:ext cx="516920" cy="404615"/>
              <a:chOff x="1302846" y="820686"/>
              <a:chExt cx="2194424" cy="1717668"/>
            </a:xfrm>
          </p:grpSpPr>
          <p:sp>
            <p:nvSpPr>
              <p:cNvPr id="11" name="Google Shape;3481;p50">
                <a:extLst>
                  <a:ext uri="{FF2B5EF4-FFF2-40B4-BE49-F238E27FC236}">
                    <a16:creationId xmlns:a16="http://schemas.microsoft.com/office/drawing/2014/main" id="{5E2A571A-3140-D6DC-2287-731720603E24}"/>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12" name="Google Shape;3483;p50">
                <a:extLst>
                  <a:ext uri="{FF2B5EF4-FFF2-40B4-BE49-F238E27FC236}">
                    <a16:creationId xmlns:a16="http://schemas.microsoft.com/office/drawing/2014/main" id="{EFB8602E-DBE8-7F24-5B47-1AA7777680D8}"/>
                  </a:ext>
                </a:extLst>
              </p:cNvPr>
              <p:cNvSpPr txBox="1">
                <a:spLocks/>
              </p:cNvSpPr>
              <p:nvPr/>
            </p:nvSpPr>
            <p:spPr>
              <a:xfrm>
                <a:off x="1565848" y="908069"/>
                <a:ext cx="1668419"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b="1" dirty="0">
                    <a:solidFill>
                      <a:srgbClr val="E76A16"/>
                    </a:solidFill>
                    <a:latin typeface="Fira Sans Black" panose="020B0A03050000020004" pitchFamily="34" charset="0"/>
                    <a:cs typeface="Arial" panose="020B0604020202020204" pitchFamily="34" charset="0"/>
                  </a:rPr>
                  <a:t>I.1</a:t>
                </a:r>
              </a:p>
            </p:txBody>
          </p:sp>
        </p:grpSp>
      </p:grpSp>
    </p:spTree>
    <p:extLst>
      <p:ext uri="{BB962C8B-B14F-4D97-AF65-F5344CB8AC3E}">
        <p14:creationId xmlns:p14="http://schemas.microsoft.com/office/powerpoint/2010/main" val="341037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7E9E6E-EDE9-B271-6F36-AE74BE7D83D7}"/>
              </a:ext>
            </a:extLst>
          </p:cNvPr>
          <p:cNvSpPr/>
          <p:nvPr/>
        </p:nvSpPr>
        <p:spPr>
          <a:xfrm>
            <a:off x="245328" y="266699"/>
            <a:ext cx="8571570" cy="45654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0DAF1"/>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37BA8318-91DD-1DCF-0B52-E201CFD29CEE}"/>
              </a:ext>
            </a:extLst>
          </p:cNvPr>
          <p:cNvPicPr>
            <a:picLocks noChangeAspect="1"/>
          </p:cNvPicPr>
          <p:nvPr/>
        </p:nvPicPr>
        <p:blipFill>
          <a:blip r:embed="rId2"/>
          <a:stretch>
            <a:fillRect/>
          </a:stretch>
        </p:blipFill>
        <p:spPr>
          <a:xfrm>
            <a:off x="2000250" y="921834"/>
            <a:ext cx="5143500" cy="5143500"/>
          </a:xfrm>
          <a:prstGeom prst="rect">
            <a:avLst/>
          </a:prstGeom>
        </p:spPr>
      </p:pic>
      <p:sp>
        <p:nvSpPr>
          <p:cNvPr id="8" name="Google Shape;3425;p45">
            <a:extLst>
              <a:ext uri="{FF2B5EF4-FFF2-40B4-BE49-F238E27FC236}">
                <a16:creationId xmlns:a16="http://schemas.microsoft.com/office/drawing/2014/main" id="{47112175-4F31-645E-7DB9-3D13F08A034B}"/>
              </a:ext>
            </a:extLst>
          </p:cNvPr>
          <p:cNvSpPr txBox="1">
            <a:spLocks/>
          </p:cNvSpPr>
          <p:nvPr/>
        </p:nvSpPr>
        <p:spPr>
          <a:xfrm>
            <a:off x="880590" y="525323"/>
            <a:ext cx="7301045" cy="136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3600"/>
              <a:buFont typeface="Barlow"/>
              <a:buNone/>
              <a:defRPr sz="4400" b="1" i="0" u="none" strike="noStrike" cap="none">
                <a:solidFill>
                  <a:schemeClr val="lt2"/>
                </a:solidFill>
                <a:latin typeface="Barlow"/>
                <a:ea typeface="Barlow"/>
                <a:cs typeface="Barlow"/>
                <a:sym typeface="Barlow"/>
              </a:defRPr>
            </a:lvl1pPr>
            <a:lvl2pPr marR="0" lvl="1"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2pPr>
            <a:lvl3pPr marR="0" lvl="2"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3pPr>
            <a:lvl4pPr marR="0" lvl="3"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4pPr>
            <a:lvl5pPr marR="0" lvl="4"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5pPr>
            <a:lvl6pPr marR="0" lvl="5"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6pPr>
            <a:lvl7pPr marR="0" lvl="6"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7pPr>
            <a:lvl8pPr marR="0" lvl="7"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8pPr>
            <a:lvl9pPr marR="0" lvl="8" algn="r" rtl="0">
              <a:lnSpc>
                <a:spcPct val="100000"/>
              </a:lnSpc>
              <a:spcBef>
                <a:spcPts val="0"/>
              </a:spcBef>
              <a:spcAft>
                <a:spcPts val="0"/>
              </a:spcAft>
              <a:buClr>
                <a:schemeClr val="lt2"/>
              </a:buClr>
              <a:buSzPts val="3600"/>
              <a:buFont typeface="Barlow"/>
              <a:buNone/>
              <a:defRPr sz="3600" b="1" i="0" u="none" strike="noStrike" cap="none">
                <a:solidFill>
                  <a:schemeClr val="lt2"/>
                </a:solidFill>
                <a:latin typeface="Barlow"/>
                <a:ea typeface="Barlow"/>
                <a:cs typeface="Barlow"/>
                <a:sym typeface="Barlow"/>
              </a:defRPr>
            </a:lvl9pPr>
          </a:lstStyle>
          <a:p>
            <a:pPr marL="0" marR="0" lvl="0" indent="0" algn="ctr" defTabSz="914400" rtl="0" eaLnBrk="1" fontAlgn="auto" latinLnBrk="0" hangingPunct="1">
              <a:lnSpc>
                <a:spcPct val="100000"/>
              </a:lnSpc>
              <a:spcBef>
                <a:spcPts val="0"/>
              </a:spcBef>
              <a:spcAft>
                <a:spcPts val="0"/>
              </a:spcAft>
              <a:buClr>
                <a:srgbClr val="FFFFFF"/>
              </a:buClr>
              <a:buSzPts val="3600"/>
              <a:buFont typeface="Barlow"/>
              <a:buNone/>
              <a:tabLst/>
              <a:defRPr/>
            </a:pPr>
            <a:r>
              <a:rPr kumimoji="0" lang="en-US" sz="4800" b="1" i="0" u="none" strike="noStrike" kern="0" cap="none" spc="0" normalizeH="0" baseline="0" noProof="0">
                <a:ln>
                  <a:noFill/>
                </a:ln>
                <a:solidFill>
                  <a:srgbClr val="E76A16"/>
                </a:solidFill>
                <a:effectLst/>
                <a:uLnTx/>
                <a:uFillTx/>
                <a:latin typeface="Fira Sans Black" panose="020B0A03050000020004" pitchFamily="34" charset="0"/>
                <a:cs typeface="Arial" panose="020B0604020202020204" pitchFamily="34" charset="0"/>
                <a:sym typeface="Barlow"/>
              </a:rPr>
              <a:t>CẢM</a:t>
            </a:r>
            <a:r>
              <a:rPr kumimoji="0" lang="en-US" sz="4800" b="1" i="0" u="none" strike="noStrike" kern="0" cap="none" spc="0" normalizeH="0" noProof="0">
                <a:ln>
                  <a:noFill/>
                </a:ln>
                <a:solidFill>
                  <a:srgbClr val="E76A16"/>
                </a:solidFill>
                <a:effectLst/>
                <a:uLnTx/>
                <a:uFillTx/>
                <a:latin typeface="Fira Sans Black" panose="020B0A03050000020004" pitchFamily="34" charset="0"/>
                <a:cs typeface="Arial" panose="020B0604020202020204" pitchFamily="34" charset="0"/>
                <a:sym typeface="Barlow"/>
              </a:rPr>
              <a:t> ƠN </a:t>
            </a:r>
            <a:r>
              <a:rPr kumimoji="0" lang="en-US" sz="4800" b="1" i="0" u="none" strike="noStrike" kern="0" cap="none" spc="0" normalizeH="0" baseline="0" noProof="0">
                <a:ln>
                  <a:noFill/>
                </a:ln>
                <a:solidFill>
                  <a:srgbClr val="E76A16"/>
                </a:solidFill>
                <a:effectLst/>
                <a:uLnTx/>
                <a:uFillTx/>
                <a:latin typeface="Fira Sans Black" panose="020B0A03050000020004" pitchFamily="34" charset="0"/>
                <a:cs typeface="Arial" panose="020B0604020202020204" pitchFamily="34" charset="0"/>
                <a:sym typeface="Barlow"/>
              </a:rPr>
              <a:t>QUÝ </a:t>
            </a:r>
            <a:r>
              <a:rPr kumimoji="0" lang="en-US" sz="4800" b="1" i="0" u="none" strike="noStrike" kern="0" cap="none" spc="0" normalizeH="0" baseline="0" noProof="0" dirty="0">
                <a:ln>
                  <a:noFill/>
                </a:ln>
                <a:solidFill>
                  <a:srgbClr val="E76A16"/>
                </a:solidFill>
                <a:effectLst/>
                <a:uLnTx/>
                <a:uFillTx/>
                <a:latin typeface="Fira Sans Black" panose="020B0A03050000020004" pitchFamily="34" charset="0"/>
                <a:cs typeface="Arial" panose="020B0604020202020204" pitchFamily="34" charset="0"/>
                <a:sym typeface="Barlow"/>
              </a:rPr>
              <a:t>THẦY CÔ VÀ CÁC EM HỌC SINH</a:t>
            </a:r>
          </a:p>
        </p:txBody>
      </p:sp>
    </p:spTree>
    <p:extLst>
      <p:ext uri="{BB962C8B-B14F-4D97-AF65-F5344CB8AC3E}">
        <p14:creationId xmlns:p14="http://schemas.microsoft.com/office/powerpoint/2010/main" val="21697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758251-BE19-BB6E-C668-E16B7E473371}"/>
              </a:ext>
            </a:extLst>
          </p:cNvPr>
          <p:cNvSpPr/>
          <p:nvPr/>
        </p:nvSpPr>
        <p:spPr>
          <a:xfrm>
            <a:off x="1127697" y="464127"/>
            <a:ext cx="7564582" cy="4197927"/>
          </a:xfrm>
          <a:prstGeom prst="roundRect">
            <a:avLst>
              <a:gd name="adj" fmla="val 7264"/>
            </a:avLst>
          </a:prstGeom>
          <a:noFill/>
          <a:ln>
            <a:solidFill>
              <a:srgbClr val="506ED8"/>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523;p51"/>
          <p:cNvSpPr txBox="1">
            <a:spLocks/>
          </p:cNvSpPr>
          <p:nvPr/>
        </p:nvSpPr>
        <p:spPr>
          <a:xfrm>
            <a:off x="1819052" y="795451"/>
            <a:ext cx="6749984"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err="1">
                <a:latin typeface="Arial" panose="020B0604020202020204" pitchFamily="34" charset="0"/>
                <a:cs typeface="Arial" panose="020B0604020202020204" pitchFamily="34" charset="0"/>
              </a:rPr>
              <a:t>Những</a:t>
            </a:r>
            <a:r>
              <a:rPr lang="en-US" sz="2200" dirty="0">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phân</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tử</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nhỏ</a:t>
            </a:r>
            <a:r>
              <a:rPr lang="en-US" sz="2200" dirty="0">
                <a:solidFill>
                  <a:srgbClr val="C0000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nên</a:t>
            </a:r>
            <a:r>
              <a:rPr lang="en-US" sz="2200" dirty="0">
                <a:latin typeface="Arial" panose="020B0604020202020204" pitchFamily="34" charset="0"/>
                <a:cs typeface="Arial" panose="020B0604020202020204" pitchFamily="34" charset="0"/>
              </a:rPr>
              <a:t> polymer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gọi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monomer</a:t>
            </a:r>
          </a:p>
        </p:txBody>
      </p:sp>
      <p:sp>
        <p:nvSpPr>
          <p:cNvPr id="3" name="TextBox 2"/>
          <p:cNvSpPr txBox="1"/>
          <p:nvPr/>
        </p:nvSpPr>
        <p:spPr>
          <a:xfrm>
            <a:off x="1924200" y="2954968"/>
            <a:ext cx="872836" cy="442674"/>
          </a:xfrm>
          <a:prstGeom prst="roundRect">
            <a:avLst/>
          </a:prstGeom>
          <a:solidFill>
            <a:srgbClr val="E76A16"/>
          </a:solidFill>
          <a:ln>
            <a:solidFill>
              <a:schemeClr val="bg1"/>
            </a:solidFill>
          </a:ln>
        </p:spPr>
        <p:txBody>
          <a:bodyPr wrap="square" rtlCol="0">
            <a:spAutoFit/>
          </a:bodyPr>
          <a:lstStyle/>
          <a:p>
            <a:pPr algn="ctr"/>
            <a:r>
              <a:rPr lang="en-US" sz="2000" b="1" dirty="0">
                <a:solidFill>
                  <a:schemeClr val="tx2"/>
                </a:solidFill>
                <a:latin typeface="Fira Sans Medium" panose="020B0603050000020004" pitchFamily="34" charset="0"/>
                <a:cs typeface="Arial" panose="020B0604020202020204" pitchFamily="34" charset="0"/>
              </a:rPr>
              <a:t>Ví dụ:</a:t>
            </a:r>
          </a:p>
        </p:txBody>
      </p:sp>
      <p:pic>
        <p:nvPicPr>
          <p:cNvPr id="2056" name="Picture 8">
            <a:extLst>
              <a:ext uri="{FF2B5EF4-FFF2-40B4-BE49-F238E27FC236}">
                <a16:creationId xmlns:a16="http://schemas.microsoft.com/office/drawing/2014/main" id="{D9761DD3-1060-17F4-62FF-E7B6936B022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53" b="89810" l="8768" r="44787">
                        <a14:foregroundMark x1="44313" y1="46209" x2="44787" y2="48578"/>
                      </a14:backgroundRemoval>
                    </a14:imgEffect>
                  </a14:imgLayer>
                </a14:imgProps>
              </a:ext>
              <a:ext uri="{28A0092B-C50C-407E-A947-70E740481C1C}">
                <a14:useLocalDpi xmlns:a14="http://schemas.microsoft.com/office/drawing/2010/main" val="0"/>
              </a:ext>
            </a:extLst>
          </a:blip>
          <a:srcRect l="4604" r="51482"/>
          <a:stretch/>
        </p:blipFill>
        <p:spPr bwMode="auto">
          <a:xfrm>
            <a:off x="-39758" y="774082"/>
            <a:ext cx="2112686" cy="48109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E408AFE-8B8C-06A6-A008-5FAF399F7863}"/>
              </a:ext>
            </a:extLst>
          </p:cNvPr>
          <p:cNvPicPr>
            <a:picLocks noChangeAspect="1"/>
          </p:cNvPicPr>
          <p:nvPr/>
        </p:nvPicPr>
        <p:blipFill>
          <a:blip r:embed="rId4"/>
          <a:stretch>
            <a:fillRect/>
          </a:stretch>
        </p:blipFill>
        <p:spPr>
          <a:xfrm>
            <a:off x="1320419" y="845652"/>
            <a:ext cx="498633" cy="498633"/>
          </a:xfrm>
          <a:prstGeom prst="rect">
            <a:avLst/>
          </a:prstGeom>
        </p:spPr>
      </p:pic>
      <p:sp>
        <p:nvSpPr>
          <p:cNvPr id="13" name="Google Shape;3523;p51">
            <a:extLst>
              <a:ext uri="{FF2B5EF4-FFF2-40B4-BE49-F238E27FC236}">
                <a16:creationId xmlns:a16="http://schemas.microsoft.com/office/drawing/2014/main" id="{FB56B4CE-1447-38FA-1493-29320E7A810A}"/>
              </a:ext>
            </a:extLst>
          </p:cNvPr>
          <p:cNvSpPr txBox="1">
            <a:spLocks/>
          </p:cNvSpPr>
          <p:nvPr/>
        </p:nvSpPr>
        <p:spPr>
          <a:xfrm>
            <a:off x="1819052" y="1675118"/>
            <a:ext cx="6749984" cy="841357"/>
          </a:xfrm>
          <a:prstGeom prst="rect">
            <a:avLst/>
          </a:prstGeom>
          <a:ln w="38100">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err="1">
                <a:solidFill>
                  <a:srgbClr val="C00000"/>
                </a:solidFill>
                <a:latin typeface="Arial" panose="020B0604020202020204" pitchFamily="34" charset="0"/>
                <a:cs typeface="Arial" panose="020B0604020202020204" pitchFamily="34" charset="0"/>
              </a:rPr>
              <a:t>Mắc</a:t>
            </a:r>
            <a:r>
              <a:rPr lang="en-US" sz="2200" dirty="0">
                <a:solidFill>
                  <a:srgbClr val="C00000"/>
                </a:solidFill>
                <a:latin typeface="Arial" panose="020B0604020202020204" pitchFamily="34" charset="0"/>
                <a:cs typeface="Arial" panose="020B0604020202020204" pitchFamily="34" charset="0"/>
              </a:rPr>
              <a:t> </a:t>
            </a:r>
            <a:r>
              <a:rPr lang="en-US" sz="2200" dirty="0" err="1">
                <a:solidFill>
                  <a:srgbClr val="C00000"/>
                </a:solidFill>
                <a:latin typeface="Arial" panose="020B0604020202020204" pitchFamily="34" charset="0"/>
                <a:cs typeface="Arial" panose="020B0604020202020204" pitchFamily="34" charset="0"/>
              </a:rPr>
              <a:t>xích</a:t>
            </a:r>
            <a:r>
              <a:rPr lang="en-US" sz="2200" dirty="0">
                <a:solidFill>
                  <a:srgbClr val="C00000"/>
                </a:solidFill>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monomer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polymer</a:t>
            </a:r>
            <a:endParaRPr lang="en-US" sz="2200" b="1" dirty="0">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46E94C6-6CA4-4D60-5708-6DC9D6CC5808}"/>
              </a:ext>
            </a:extLst>
          </p:cNvPr>
          <p:cNvPicPr>
            <a:picLocks noChangeAspect="1"/>
          </p:cNvPicPr>
          <p:nvPr/>
        </p:nvPicPr>
        <p:blipFill>
          <a:blip r:embed="rId4"/>
          <a:stretch>
            <a:fillRect/>
          </a:stretch>
        </p:blipFill>
        <p:spPr>
          <a:xfrm>
            <a:off x="1320419" y="1718437"/>
            <a:ext cx="498633" cy="498633"/>
          </a:xfrm>
          <a:prstGeom prst="rect">
            <a:avLst/>
          </a:prstGeom>
        </p:spPr>
      </p:pic>
      <p:pic>
        <p:nvPicPr>
          <p:cNvPr id="18" name="Picture 17">
            <a:extLst>
              <a:ext uri="{FF2B5EF4-FFF2-40B4-BE49-F238E27FC236}">
                <a16:creationId xmlns:a16="http://schemas.microsoft.com/office/drawing/2014/main" id="{44E15D69-20BC-B7CC-A11D-D459D06BBE8A}"/>
              </a:ext>
            </a:extLst>
          </p:cNvPr>
          <p:cNvPicPr>
            <a:picLocks noChangeAspect="1"/>
          </p:cNvPicPr>
          <p:nvPr/>
        </p:nvPicPr>
        <p:blipFill>
          <a:blip r:embed="rId5"/>
          <a:stretch>
            <a:fillRect/>
          </a:stretch>
        </p:blipFill>
        <p:spPr>
          <a:xfrm>
            <a:off x="3250423" y="2686678"/>
            <a:ext cx="3887242" cy="1700059"/>
          </a:xfrm>
          <a:prstGeom prst="rect">
            <a:avLst/>
          </a:prstGeom>
        </p:spPr>
      </p:pic>
      <p:grpSp>
        <p:nvGrpSpPr>
          <p:cNvPr id="19" name="Group 18">
            <a:extLst>
              <a:ext uri="{FF2B5EF4-FFF2-40B4-BE49-F238E27FC236}">
                <a16:creationId xmlns:a16="http://schemas.microsoft.com/office/drawing/2014/main" id="{3D77A2A1-43CE-B298-E648-FAF92AC7FC19}"/>
              </a:ext>
            </a:extLst>
          </p:cNvPr>
          <p:cNvGrpSpPr/>
          <p:nvPr/>
        </p:nvGrpSpPr>
        <p:grpSpPr>
          <a:xfrm>
            <a:off x="952782" y="210068"/>
            <a:ext cx="1844254" cy="414649"/>
            <a:chOff x="170000" y="66797"/>
            <a:chExt cx="1844254" cy="414649"/>
          </a:xfrm>
        </p:grpSpPr>
        <p:sp>
          <p:nvSpPr>
            <p:cNvPr id="20" name="Google Shape;3441;p47">
              <a:extLst>
                <a:ext uri="{FF2B5EF4-FFF2-40B4-BE49-F238E27FC236}">
                  <a16:creationId xmlns:a16="http://schemas.microsoft.com/office/drawing/2014/main" id="{8F8AFA10-51DF-4546-1A82-2E60C3B41E78}"/>
                </a:ext>
              </a:extLst>
            </p:cNvPr>
            <p:cNvSpPr txBox="1">
              <a:spLocks/>
            </p:cNvSpPr>
            <p:nvPr/>
          </p:nvSpPr>
          <p:spPr>
            <a:xfrm>
              <a:off x="454517" y="66797"/>
              <a:ext cx="1559737" cy="311481"/>
            </a:xfrm>
            <a:prstGeom prst="rect">
              <a:avLst/>
            </a:prstGeom>
            <a:solidFill>
              <a:schemeClr val="accent2"/>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7200"/>
                <a:buFont typeface="Barlow"/>
                <a:buNone/>
                <a:defRPr sz="91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2pPr>
              <a:lvl3pPr marR="0" lvl="2"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3pPr>
              <a:lvl4pPr marR="0" lvl="3"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4pPr>
              <a:lvl5pPr marR="0" lvl="4"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5pPr>
              <a:lvl6pPr marR="0" lvl="5"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6pPr>
              <a:lvl7pPr marR="0" lvl="6"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7pPr>
              <a:lvl8pPr marR="0" lvl="7"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8pPr>
              <a:lvl9pPr marR="0" lvl="8" algn="l" rtl="0">
                <a:lnSpc>
                  <a:spcPct val="100000"/>
                </a:lnSpc>
                <a:spcBef>
                  <a:spcPts val="0"/>
                </a:spcBef>
                <a:spcAft>
                  <a:spcPts val="0"/>
                </a:spcAft>
                <a:buClr>
                  <a:schemeClr val="lt2"/>
                </a:buClr>
                <a:buSzPts val="7200"/>
                <a:buFont typeface="Barlow"/>
                <a:buNone/>
                <a:defRPr sz="7200" b="1" i="0" u="none" strike="noStrike" cap="none">
                  <a:solidFill>
                    <a:schemeClr val="lt2"/>
                  </a:solidFill>
                  <a:latin typeface="Barlow"/>
                  <a:ea typeface="Barlow"/>
                  <a:cs typeface="Barlow"/>
                  <a:sym typeface="Barlow"/>
                </a:defRPr>
              </a:lvl9pPr>
            </a:lstStyle>
            <a:p>
              <a:r>
                <a:rPr lang="en-US" sz="1800" dirty="0" err="1">
                  <a:solidFill>
                    <a:srgbClr val="E76A16"/>
                  </a:solidFill>
                  <a:latin typeface="Arial" panose="020B0604020202020204" pitchFamily="34" charset="0"/>
                  <a:cs typeface="Arial" panose="020B0604020202020204" pitchFamily="34" charset="0"/>
                </a:rPr>
                <a:t>Khái</a:t>
              </a:r>
              <a:r>
                <a:rPr lang="en-US" sz="1800" dirty="0">
                  <a:solidFill>
                    <a:srgbClr val="E76A16"/>
                  </a:solidFill>
                  <a:latin typeface="Arial" panose="020B0604020202020204" pitchFamily="34" charset="0"/>
                  <a:cs typeface="Arial" panose="020B0604020202020204" pitchFamily="34" charset="0"/>
                </a:rPr>
                <a:t> </a:t>
              </a:r>
              <a:r>
                <a:rPr lang="en-US" sz="1800" dirty="0" err="1">
                  <a:solidFill>
                    <a:srgbClr val="E76A16"/>
                  </a:solidFill>
                  <a:latin typeface="Arial" panose="020B0604020202020204" pitchFamily="34" charset="0"/>
                  <a:cs typeface="Arial" panose="020B0604020202020204" pitchFamily="34" charset="0"/>
                </a:rPr>
                <a:t>Niệm</a:t>
              </a:r>
              <a:endParaRPr lang="en-US" sz="1800" dirty="0">
                <a:solidFill>
                  <a:srgbClr val="E76A16"/>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7BE6748-D053-B360-0C76-980E603842F9}"/>
                </a:ext>
              </a:extLst>
            </p:cNvPr>
            <p:cNvGrpSpPr/>
            <p:nvPr/>
          </p:nvGrpSpPr>
          <p:grpSpPr>
            <a:xfrm>
              <a:off x="170000" y="76831"/>
              <a:ext cx="516920" cy="404615"/>
              <a:chOff x="1302846" y="820686"/>
              <a:chExt cx="2194424" cy="1717668"/>
            </a:xfrm>
          </p:grpSpPr>
          <p:sp>
            <p:nvSpPr>
              <p:cNvPr id="22" name="Google Shape;3481;p50">
                <a:extLst>
                  <a:ext uri="{FF2B5EF4-FFF2-40B4-BE49-F238E27FC236}">
                    <a16:creationId xmlns:a16="http://schemas.microsoft.com/office/drawing/2014/main" id="{758B48A3-C94F-1848-E141-E53D1D7654A0}"/>
                  </a:ext>
                </a:extLst>
              </p:cNvPr>
              <p:cNvSpPr/>
              <p:nvPr/>
            </p:nvSpPr>
            <p:spPr>
              <a:xfrm rot="28" flipH="1">
                <a:off x="1302846" y="820686"/>
                <a:ext cx="2194424" cy="1717668"/>
              </a:xfrm>
              <a:custGeom>
                <a:avLst/>
                <a:gdLst/>
                <a:ahLst/>
                <a:cxnLst/>
                <a:rect l="l" t="t" r="r" b="b"/>
                <a:pathLst>
                  <a:path w="1413" h="1106" extrusionOk="0">
                    <a:moveTo>
                      <a:pt x="745" y="0"/>
                    </a:moveTo>
                    <a:cubicBezTo>
                      <a:pt x="737" y="0"/>
                      <a:pt x="730" y="0"/>
                      <a:pt x="722" y="1"/>
                    </a:cubicBezTo>
                    <a:cubicBezTo>
                      <a:pt x="298" y="21"/>
                      <a:pt x="1" y="379"/>
                      <a:pt x="170" y="784"/>
                    </a:cubicBezTo>
                    <a:cubicBezTo>
                      <a:pt x="265" y="1002"/>
                      <a:pt x="446" y="1106"/>
                      <a:pt x="638" y="1106"/>
                    </a:cubicBezTo>
                    <a:cubicBezTo>
                      <a:pt x="796" y="1106"/>
                      <a:pt x="961" y="1035"/>
                      <a:pt x="1091" y="901"/>
                    </a:cubicBezTo>
                    <a:cubicBezTo>
                      <a:pt x="1412" y="569"/>
                      <a:pt x="1171"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solidFill>
                    <a:srgbClr val="FFC000"/>
                  </a:solidFill>
                  <a:latin typeface="Fira Sans Black" panose="020B0A03050000020004" pitchFamily="34" charset="0"/>
                  <a:cs typeface="Arial" panose="020B0604020202020204" pitchFamily="34" charset="0"/>
                </a:endParaRPr>
              </a:p>
            </p:txBody>
          </p:sp>
          <p:sp>
            <p:nvSpPr>
              <p:cNvPr id="23" name="Google Shape;3483;p50">
                <a:extLst>
                  <a:ext uri="{FF2B5EF4-FFF2-40B4-BE49-F238E27FC236}">
                    <a16:creationId xmlns:a16="http://schemas.microsoft.com/office/drawing/2014/main" id="{24B1B453-8EB8-A3D4-5307-3EEC873CA20E}"/>
                  </a:ext>
                </a:extLst>
              </p:cNvPr>
              <p:cNvSpPr txBox="1">
                <a:spLocks/>
              </p:cNvSpPr>
              <p:nvPr/>
            </p:nvSpPr>
            <p:spPr>
              <a:xfrm>
                <a:off x="1647739" y="926820"/>
                <a:ext cx="1668421" cy="1505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E76A16"/>
                    </a:solidFill>
                    <a:latin typeface="Fira Sans Black" panose="020B0A03050000020004" pitchFamily="34" charset="0"/>
                    <a:cs typeface="Arial" panose="020B0604020202020204" pitchFamily="34" charset="0"/>
                  </a:rPr>
                  <a:t>I.1</a:t>
                </a:r>
                <a:endParaRPr lang="en" b="1" dirty="0">
                  <a:solidFill>
                    <a:srgbClr val="E76A16"/>
                  </a:solidFill>
                  <a:latin typeface="Fira Sans Black" panose="020B0A03050000020004" pitchFamily="34" charset="0"/>
                  <a:cs typeface="Arial" panose="020B0604020202020204" pitchFamily="34" charset="0"/>
                </a:endParaRPr>
              </a:p>
            </p:txBody>
          </p:sp>
        </p:grpSp>
      </p:grpSp>
    </p:spTree>
    <p:extLst>
      <p:ext uri="{BB962C8B-B14F-4D97-AF65-F5344CB8AC3E}">
        <p14:creationId xmlns:p14="http://schemas.microsoft.com/office/powerpoint/2010/main" val="28715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3000"/>
                                  </p:iterate>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3000"/>
                                  </p:iterate>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Science Subject for Middle School - 8th Grade: Solutions and Other Mixtures by Slidesgo">
  <a:themeElements>
    <a:clrScheme name="Simple Light">
      <a:dk1>
        <a:srgbClr val="12205B"/>
      </a:dk1>
      <a:lt1>
        <a:srgbClr val="B0DAF1"/>
      </a:lt1>
      <a:dk2>
        <a:srgbClr val="506ED8"/>
      </a:dk2>
      <a:lt2>
        <a:srgbClr val="FFFFFF"/>
      </a:lt2>
      <a:accent1>
        <a:srgbClr val="EEC175"/>
      </a:accent1>
      <a:accent2>
        <a:srgbClr val="FFFFFF"/>
      </a:accent2>
      <a:accent3>
        <a:srgbClr val="FFFFFF"/>
      </a:accent3>
      <a:accent4>
        <a:srgbClr val="FFFFFF"/>
      </a:accent4>
      <a:accent5>
        <a:srgbClr val="FFFFFF"/>
      </a:accent5>
      <a:accent6>
        <a:srgbClr val="FFFFFF"/>
      </a:accent6>
      <a:hlink>
        <a:srgbClr val="B0DA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1">
      <a:dk1>
        <a:srgbClr val="000000"/>
      </a:dk1>
      <a:lt1>
        <a:srgbClr val="FFFFFF"/>
      </a:lt1>
      <a:dk2>
        <a:srgbClr val="000000"/>
      </a:dk2>
      <a:lt2>
        <a:srgbClr val="FFFFFF"/>
      </a:lt2>
      <a:accent1>
        <a:srgbClr val="2BBBD8"/>
      </a:accent1>
      <a:accent2>
        <a:srgbClr val="FBB505"/>
      </a:accent2>
      <a:accent3>
        <a:srgbClr val="2BBBD8"/>
      </a:accent3>
      <a:accent4>
        <a:srgbClr val="FBB505"/>
      </a:accent4>
      <a:accent5>
        <a:srgbClr val="2BBBD8"/>
      </a:accent5>
      <a:accent6>
        <a:srgbClr val="FBB505"/>
      </a:accent6>
      <a:hlink>
        <a:srgbClr val="2BBBD8"/>
      </a:hlink>
      <a:folHlink>
        <a:srgbClr val="FBB505"/>
      </a:folHlink>
    </a:clrScheme>
    <a:fontScheme name="自定义 1">
      <a:majorFont>
        <a:latin typeface="Elsie"/>
        <a:ea typeface="Elsie"/>
        <a:cs typeface=""/>
      </a:majorFont>
      <a:minorFont>
        <a:latin typeface="Elsie"/>
        <a:ea typeface="Elsi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2868</Words>
  <Application>Microsoft Office PowerPoint</Application>
  <PresentationFormat>On-screen Show (16:9)</PresentationFormat>
  <Paragraphs>432</Paragraphs>
  <Slides>80</Slides>
  <Notes>28</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80</vt:i4>
      </vt:variant>
    </vt:vector>
  </HeadingPairs>
  <TitlesOfParts>
    <vt:vector size="95" baseType="lpstr">
      <vt:lpstr>#9Slide07 IcielBaliho Script</vt:lpstr>
      <vt:lpstr>Fira Sans Condensed Medium</vt:lpstr>
      <vt:lpstr>Gadugi</vt:lpstr>
      <vt:lpstr>Barlow</vt:lpstr>
      <vt:lpstr>Elsie</vt:lpstr>
      <vt:lpstr>Fira Sans Medium</vt:lpstr>
      <vt:lpstr>Wingdings</vt:lpstr>
      <vt:lpstr>Arial</vt:lpstr>
      <vt:lpstr>Fira Sans Condensed Black</vt:lpstr>
      <vt:lpstr>Fira Sans Condensed</vt:lpstr>
      <vt:lpstr>Fira Sans Black</vt:lpstr>
      <vt:lpstr>Asap</vt:lpstr>
      <vt:lpstr>等线</vt:lpstr>
      <vt:lpstr>Science Subject for Middle School - 8th Grade: Solutions and Other Mixtures by Slidesgo</vt:lpstr>
      <vt:lpstr>Office 主题</vt:lpstr>
      <vt:lpstr>PowerPoint Presentation</vt:lpstr>
      <vt:lpstr>PowerPoint Presentation</vt:lpstr>
      <vt:lpstr>Bài 32:  POLYMER</vt:lpstr>
      <vt:lpstr>NỘI DUNG BÀI HỌC</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Administrator</cp:lastModifiedBy>
  <cp:revision>37</cp:revision>
  <dcterms:modified xsi:type="dcterms:W3CDTF">2025-02-27T03:35:14Z</dcterms:modified>
</cp:coreProperties>
</file>