
<file path=[Content_Types].xml><?xml version="1.0" encoding="utf-8"?>
<Types xmlns="http://schemas.openxmlformats.org/package/2006/content-types">
  <Default Extension="bin" ContentType="image/unknown"/>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7.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58"/>
  </p:notesMasterIdLst>
  <p:sldIdLst>
    <p:sldId id="312" r:id="rId2"/>
    <p:sldId id="256" r:id="rId3"/>
    <p:sldId id="257" r:id="rId4"/>
    <p:sldId id="259" r:id="rId5"/>
    <p:sldId id="280" r:id="rId6"/>
    <p:sldId id="258" r:id="rId7"/>
    <p:sldId id="260" r:id="rId8"/>
    <p:sldId id="398" r:id="rId9"/>
    <p:sldId id="399" r:id="rId10"/>
    <p:sldId id="400" r:id="rId11"/>
    <p:sldId id="401" r:id="rId12"/>
    <p:sldId id="267" r:id="rId13"/>
    <p:sldId id="327" r:id="rId14"/>
    <p:sldId id="329" r:id="rId15"/>
    <p:sldId id="328" r:id="rId16"/>
    <p:sldId id="340" r:id="rId17"/>
    <p:sldId id="266" r:id="rId18"/>
    <p:sldId id="407" r:id="rId19"/>
    <p:sldId id="326" r:id="rId20"/>
    <p:sldId id="279" r:id="rId21"/>
    <p:sldId id="281" r:id="rId22"/>
    <p:sldId id="344" r:id="rId23"/>
    <p:sldId id="345" r:id="rId24"/>
    <p:sldId id="351" r:id="rId25"/>
    <p:sldId id="315" r:id="rId26"/>
    <p:sldId id="409" r:id="rId27"/>
    <p:sldId id="323" r:id="rId28"/>
    <p:sldId id="354" r:id="rId29"/>
    <p:sldId id="352" r:id="rId30"/>
    <p:sldId id="325" r:id="rId31"/>
    <p:sldId id="365" r:id="rId32"/>
    <p:sldId id="366" r:id="rId33"/>
    <p:sldId id="410" r:id="rId34"/>
    <p:sldId id="377" r:id="rId35"/>
    <p:sldId id="339" r:id="rId36"/>
    <p:sldId id="375" r:id="rId37"/>
    <p:sldId id="376" r:id="rId38"/>
    <p:sldId id="343" r:id="rId39"/>
    <p:sldId id="363" r:id="rId40"/>
    <p:sldId id="364" r:id="rId41"/>
    <p:sldId id="346" r:id="rId42"/>
    <p:sldId id="391" r:id="rId43"/>
    <p:sldId id="331" r:id="rId44"/>
    <p:sldId id="389" r:id="rId45"/>
    <p:sldId id="390" r:id="rId46"/>
    <p:sldId id="378" r:id="rId47"/>
    <p:sldId id="316" r:id="rId48"/>
    <p:sldId id="382" r:id="rId49"/>
    <p:sldId id="381" r:id="rId50"/>
    <p:sldId id="387" r:id="rId51"/>
    <p:sldId id="385" r:id="rId52"/>
    <p:sldId id="384" r:id="rId53"/>
    <p:sldId id="386" r:id="rId54"/>
    <p:sldId id="383" r:id="rId55"/>
    <p:sldId id="388" r:id="rId56"/>
    <p:sldId id="313" r:id="rId57"/>
  </p:sldIdLst>
  <p:sldSz cx="9144000" cy="5143500" type="screen16x9"/>
  <p:notesSz cx="6858000" cy="9144000"/>
  <p:embeddedFontLst>
    <p:embeddedFont>
      <p:font typeface="#9Slide03 BoosterNextFYBlack" panose="02000A03000000020004" pitchFamily="2" charset="0"/>
      <p:regular r:id="rId59"/>
    </p:embeddedFont>
    <p:embeddedFont>
      <p:font typeface="Alfa Slab One" panose="020B0604020202020204" charset="0"/>
      <p:regular r:id="rId60"/>
    </p:embeddedFont>
    <p:embeddedFont>
      <p:font typeface="Bebas Neue" panose="020B0604020202020204" charset="0"/>
      <p:regular r:id="rId61"/>
    </p:embeddedFont>
    <p:embeddedFont>
      <p:font typeface="Open Sans" panose="020B0606030504020204" pitchFamily="34" charset="0"/>
      <p:regular r:id="rId62"/>
      <p:bold r:id="rId63"/>
      <p:italic r:id="rId64"/>
      <p:boldItalic r:id="rId65"/>
    </p:embeddedFont>
    <p:embeddedFont>
      <p:font typeface="Raleway"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6DFC8"/>
    <a:srgbClr val="E6EFD8"/>
    <a:srgbClr val="FF0066"/>
    <a:srgbClr val="F5D35B"/>
    <a:srgbClr val="D6E5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71D896-69D1-45EF-AE05-3E37AB551E50}">
  <a:tblStyle styleId="{8A71D896-69D1-45EF-AE05-3E37AB551E5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12cb01fa336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12cb01fa33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12dbcaf7a5b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5" name="Google Shape;1685;g12dbcaf7a5b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g12dbcaf7a5b_0_1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2" name="Google Shape;2102;g12dbcaf7a5b_0_1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208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g12dbcaf7a5b_0_1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2" name="Google Shape;2102;g12dbcaf7a5b_0_1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9832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g12dbcaf7a5b_0_1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2" name="Google Shape;2102;g12dbcaf7a5b_0_1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41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12dbcaf7a5b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12dbcaf7a5b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185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12dbcaf7a5b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12dbcaf7a5b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12dbcaf7a5b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5" name="Google Shape;1685;g12dbcaf7a5b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9286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7"/>
        <p:cNvGrpSpPr/>
        <p:nvPr/>
      </p:nvGrpSpPr>
      <p:grpSpPr>
        <a:xfrm>
          <a:off x="0" y="0"/>
          <a:ext cx="0" cy="0"/>
          <a:chOff x="0" y="0"/>
          <a:chExt cx="0" cy="0"/>
        </a:xfrm>
      </p:grpSpPr>
      <p:sp>
        <p:nvSpPr>
          <p:cNvPr id="2518" name="Google Shape;2518;g12dbcaf7a5b_0_2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9" name="Google Shape;2519;g12dbcaf7a5b_0_2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2"/>
        <p:cNvGrpSpPr/>
        <p:nvPr/>
      </p:nvGrpSpPr>
      <p:grpSpPr>
        <a:xfrm>
          <a:off x="0" y="0"/>
          <a:ext cx="0" cy="0"/>
          <a:chOff x="0" y="0"/>
          <a:chExt cx="0" cy="0"/>
        </a:xfrm>
      </p:grpSpPr>
      <p:sp>
        <p:nvSpPr>
          <p:cNvPr id="2623" name="Google Shape;2623;g12dbcaf7a5b_0_2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4" name="Google Shape;2624;g12dbcaf7a5b_0_2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2cb672793e_0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2cb672793e_0_1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677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12dbcaf7a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12dbcaf7a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19F206-4939-40AE-BA39-A981FDC3D73B}" type="slidenum">
              <a:rPr lang="en-US" smtClean="0"/>
              <a:t>27</a:t>
            </a:fld>
            <a:endParaRPr lang="en-US"/>
          </a:p>
        </p:txBody>
      </p:sp>
    </p:spTree>
    <p:extLst>
      <p:ext uri="{BB962C8B-B14F-4D97-AF65-F5344CB8AC3E}">
        <p14:creationId xmlns:p14="http://schemas.microsoft.com/office/powerpoint/2010/main" val="2433682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19F206-4939-40AE-BA39-A981FDC3D73B}" type="slidenum">
              <a:rPr lang="en-US" smtClean="0"/>
              <a:t>28</a:t>
            </a:fld>
            <a:endParaRPr lang="en-US"/>
          </a:p>
        </p:txBody>
      </p:sp>
    </p:spTree>
    <p:extLst>
      <p:ext uri="{BB962C8B-B14F-4D97-AF65-F5344CB8AC3E}">
        <p14:creationId xmlns:p14="http://schemas.microsoft.com/office/powerpoint/2010/main" val="137115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g12dbcaf7a5b_0_1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9" name="Google Shape;1999;g12dbcaf7a5b_0_1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055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19F206-4939-40AE-BA39-A981FDC3D73B}" type="slidenum">
              <a:rPr lang="en-US" smtClean="0"/>
              <a:t>30</a:t>
            </a:fld>
            <a:endParaRPr lang="en-US"/>
          </a:p>
        </p:txBody>
      </p:sp>
    </p:spTree>
    <p:extLst>
      <p:ext uri="{BB962C8B-B14F-4D97-AF65-F5344CB8AC3E}">
        <p14:creationId xmlns:p14="http://schemas.microsoft.com/office/powerpoint/2010/main" val="3590889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12dbcaf7a5b_0_2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12dbcaf7a5b_0_2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0130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1"/>
        <p:cNvGrpSpPr/>
        <p:nvPr/>
      </p:nvGrpSpPr>
      <p:grpSpPr>
        <a:xfrm>
          <a:off x="0" y="0"/>
          <a:ext cx="0" cy="0"/>
          <a:chOff x="0" y="0"/>
          <a:chExt cx="0" cy="0"/>
        </a:xfrm>
      </p:grpSpPr>
      <p:sp>
        <p:nvSpPr>
          <p:cNvPr id="2592" name="Google Shape;2592;g12cb672793e_0_1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3" name="Google Shape;2593;g12cb672793e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249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1"/>
        <p:cNvGrpSpPr/>
        <p:nvPr/>
      </p:nvGrpSpPr>
      <p:grpSpPr>
        <a:xfrm>
          <a:off x="0" y="0"/>
          <a:ext cx="0" cy="0"/>
          <a:chOff x="0" y="0"/>
          <a:chExt cx="0" cy="0"/>
        </a:xfrm>
      </p:grpSpPr>
      <p:sp>
        <p:nvSpPr>
          <p:cNvPr id="2592" name="Google Shape;2592;g12cb672793e_0_1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3" name="Google Shape;2593;g12cb672793e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311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2"/>
        <p:cNvGrpSpPr/>
        <p:nvPr/>
      </p:nvGrpSpPr>
      <p:grpSpPr>
        <a:xfrm>
          <a:off x="0" y="0"/>
          <a:ext cx="0" cy="0"/>
          <a:chOff x="0" y="0"/>
          <a:chExt cx="0" cy="0"/>
        </a:xfrm>
      </p:grpSpPr>
      <p:sp>
        <p:nvSpPr>
          <p:cNvPr id="2623" name="Google Shape;2623;g12dbcaf7a5b_0_2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4" name="Google Shape;2624;g12dbcaf7a5b_0_2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9468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g12dbcaf7a5b_0_1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9" name="Google Shape;1999;g12dbcaf7a5b_0_1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662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0"/>
        <p:cNvGrpSpPr/>
        <p:nvPr/>
      </p:nvGrpSpPr>
      <p:grpSpPr>
        <a:xfrm>
          <a:off x="0" y="0"/>
          <a:ext cx="0" cy="0"/>
          <a:chOff x="0" y="0"/>
          <a:chExt cx="0" cy="0"/>
        </a:xfrm>
      </p:grpSpPr>
      <p:sp>
        <p:nvSpPr>
          <p:cNvPr id="1991" name="Google Shape;1991;g12dbcaf7a5b_0_1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2" name="Google Shape;1992;g12dbcaf7a5b_0_1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5554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12dbcaf7a5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12dbcaf7a5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vi-VN" b="0" i="0">
                <a:solidFill>
                  <a:srgbClr val="000000"/>
                </a:solidFill>
                <a:effectLst/>
                <a:latin typeface="Open Sans" panose="020B0606030504020204" pitchFamily="34" charset="0"/>
              </a:rPr>
              <a:t>Khai thác dầu mỏ và khí mỏ dầu gồm nhiều giai đoạn:</a:t>
            </a:r>
          </a:p>
          <a:p>
            <a:pPr algn="just"/>
            <a:r>
              <a:rPr lang="vi-VN" b="0" i="0">
                <a:solidFill>
                  <a:srgbClr val="000000"/>
                </a:solidFill>
                <a:effectLst/>
                <a:latin typeface="Open Sans" panose="020B0606030504020204" pitchFamily="34" charset="0"/>
              </a:rPr>
              <a:t>- Khoan, thu dầu và khí.</a:t>
            </a:r>
          </a:p>
          <a:p>
            <a:pPr algn="just"/>
            <a:r>
              <a:rPr lang="vi-VN" b="0" i="0">
                <a:solidFill>
                  <a:srgbClr val="000000"/>
                </a:solidFill>
                <a:effectLst/>
                <a:latin typeface="Open Sans" panose="020B0606030504020204" pitchFamily="34" charset="0"/>
              </a:rPr>
              <a:t>- Loại bỏ tạp chất để thu được dầu thô, vận chuyển đến nhà máy lọc dầu (bằng ống dẫn hoặc tàu chở dầu).</a:t>
            </a:r>
          </a:p>
          <a:p>
            <a:pPr algn="just"/>
            <a:r>
              <a:rPr lang="vi-VN" b="0" i="0">
                <a:solidFill>
                  <a:srgbClr val="000000"/>
                </a:solidFill>
                <a:effectLst/>
                <a:latin typeface="Open Sans" panose="020B0606030504020204" pitchFamily="34" charset="0"/>
              </a:rPr>
              <a:t>- Tại nhà máy lọc dầu, dầu thô được xử lí chủ yếu bằng phương pháp chưng cất để thu được nhiều loại sản phẩm khác nhau ở các khoảng nhiệt độ khác nhau. Sau đó, dầu và khí sẽ được vận chuyển đến cơ sở sử dụng với các mục đích khác nhau.</a:t>
            </a: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0"/>
        <p:cNvGrpSpPr/>
        <p:nvPr/>
      </p:nvGrpSpPr>
      <p:grpSpPr>
        <a:xfrm>
          <a:off x="0" y="0"/>
          <a:ext cx="0" cy="0"/>
          <a:chOff x="0" y="0"/>
          <a:chExt cx="0" cy="0"/>
        </a:xfrm>
      </p:grpSpPr>
      <p:sp>
        <p:nvSpPr>
          <p:cNvPr id="1991" name="Google Shape;1991;g12dbcaf7a5b_0_1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2" name="Google Shape;1992;g12dbcaf7a5b_0_1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2675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0"/>
        <p:cNvGrpSpPr/>
        <p:nvPr/>
      </p:nvGrpSpPr>
      <p:grpSpPr>
        <a:xfrm>
          <a:off x="0" y="0"/>
          <a:ext cx="0" cy="0"/>
          <a:chOff x="0" y="0"/>
          <a:chExt cx="0" cy="0"/>
        </a:xfrm>
      </p:grpSpPr>
      <p:sp>
        <p:nvSpPr>
          <p:cNvPr id="1991" name="Google Shape;1991;g12dbcaf7a5b_0_1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2" name="Google Shape;1992;g12dbcaf7a5b_0_1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385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12dbcaf7a5b_0_2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12dbcaf7a5b_0_2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897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2cb672793e_0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2cb672793e_0_1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237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1"/>
        <p:cNvGrpSpPr/>
        <p:nvPr/>
      </p:nvGrpSpPr>
      <p:grpSpPr>
        <a:xfrm>
          <a:off x="0" y="0"/>
          <a:ext cx="0" cy="0"/>
          <a:chOff x="0" y="0"/>
          <a:chExt cx="0" cy="0"/>
        </a:xfrm>
      </p:grpSpPr>
      <p:sp>
        <p:nvSpPr>
          <p:cNvPr id="2592" name="Google Shape;2592;g12cb672793e_0_1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3" name="Google Shape;2593;g12cb672793e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12cb672793e_0_1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12cb672793e_0_1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2cb672793e_0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2cb672793e_0_1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2cb672793e_0_1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2cb672793e_0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12cb01fa336_0_1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g12cb01fa336_0_1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g12dbcaf7a5b_0_1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9" name="Google Shape;1999;g12dbcaf7a5b_0_1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750" y="773275"/>
            <a:ext cx="4286700" cy="2764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09750" y="3785525"/>
            <a:ext cx="2859600" cy="584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101954" y="67194"/>
            <a:ext cx="613145" cy="537207"/>
            <a:chOff x="72554" y="67194"/>
            <a:chExt cx="613145" cy="537207"/>
          </a:xfrm>
        </p:grpSpPr>
        <p:grpSp>
          <p:nvGrpSpPr>
            <p:cNvPr id="12" name="Google Shape;12;p2"/>
            <p:cNvGrpSpPr/>
            <p:nvPr/>
          </p:nvGrpSpPr>
          <p:grpSpPr>
            <a:xfrm rot="10800000">
              <a:off x="72554" y="67194"/>
              <a:ext cx="512545" cy="537207"/>
              <a:chOff x="8315104" y="4229619"/>
              <a:chExt cx="512545" cy="537207"/>
            </a:xfrm>
          </p:grpSpPr>
          <p:sp>
            <p:nvSpPr>
              <p:cNvPr id="13" name="Google Shape;13;p2"/>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rot="-1546663">
              <a:off x="349546" y="297086"/>
              <a:ext cx="141408" cy="26550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4007385">
              <a:off x="524885" y="294039"/>
              <a:ext cx="105028" cy="19064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5400000">
            <a:off x="190229" y="4553469"/>
            <a:ext cx="512545" cy="537207"/>
            <a:chOff x="8315104" y="4229619"/>
            <a:chExt cx="512545" cy="537207"/>
          </a:xfrm>
        </p:grpSpPr>
        <p:sp>
          <p:nvSpPr>
            <p:cNvPr id="18" name="Google Shape;18;p2"/>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337"/>
        <p:cNvGrpSpPr/>
        <p:nvPr/>
      </p:nvGrpSpPr>
      <p:grpSpPr>
        <a:xfrm>
          <a:off x="0" y="0"/>
          <a:ext cx="0" cy="0"/>
          <a:chOff x="0" y="0"/>
          <a:chExt cx="0" cy="0"/>
        </a:xfrm>
      </p:grpSpPr>
      <p:sp>
        <p:nvSpPr>
          <p:cNvPr id="338" name="Google Shape;338;p13"/>
          <p:cNvSpPr txBox="1">
            <a:spLocks noGrp="1"/>
          </p:cNvSpPr>
          <p:nvPr>
            <p:ph type="title" hasCustomPrompt="1"/>
          </p:nvPr>
        </p:nvSpPr>
        <p:spPr>
          <a:xfrm>
            <a:off x="930300" y="1625850"/>
            <a:ext cx="8931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9" name="Google Shape;339;p13"/>
          <p:cNvSpPr txBox="1">
            <a:spLocks noGrp="1"/>
          </p:cNvSpPr>
          <p:nvPr>
            <p:ph type="subTitle" idx="1"/>
          </p:nvPr>
        </p:nvSpPr>
        <p:spPr>
          <a:xfrm>
            <a:off x="1955213" y="1922561"/>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40" name="Google Shape;340;p13"/>
          <p:cNvSpPr txBox="1">
            <a:spLocks noGrp="1"/>
          </p:cNvSpPr>
          <p:nvPr>
            <p:ph type="title" idx="2" hasCustomPrompt="1"/>
          </p:nvPr>
        </p:nvSpPr>
        <p:spPr>
          <a:xfrm>
            <a:off x="5036750" y="1625850"/>
            <a:ext cx="8931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41" name="Google Shape;341;p13"/>
          <p:cNvSpPr txBox="1">
            <a:spLocks noGrp="1"/>
          </p:cNvSpPr>
          <p:nvPr>
            <p:ph type="subTitle" idx="3"/>
          </p:nvPr>
        </p:nvSpPr>
        <p:spPr>
          <a:xfrm>
            <a:off x="6092500" y="1922561"/>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42" name="Google Shape;342;p13"/>
          <p:cNvSpPr txBox="1">
            <a:spLocks noGrp="1"/>
          </p:cNvSpPr>
          <p:nvPr>
            <p:ph type="title" idx="4" hasCustomPrompt="1"/>
          </p:nvPr>
        </p:nvSpPr>
        <p:spPr>
          <a:xfrm>
            <a:off x="930300" y="3389450"/>
            <a:ext cx="8931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43" name="Google Shape;343;p13"/>
          <p:cNvSpPr txBox="1">
            <a:spLocks noGrp="1"/>
          </p:cNvSpPr>
          <p:nvPr>
            <p:ph type="subTitle" idx="5"/>
          </p:nvPr>
        </p:nvSpPr>
        <p:spPr>
          <a:xfrm>
            <a:off x="1955213" y="3686153"/>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44" name="Google Shape;344;p13"/>
          <p:cNvSpPr txBox="1">
            <a:spLocks noGrp="1"/>
          </p:cNvSpPr>
          <p:nvPr>
            <p:ph type="title" idx="6" hasCustomPrompt="1"/>
          </p:nvPr>
        </p:nvSpPr>
        <p:spPr>
          <a:xfrm>
            <a:off x="5036750" y="3389450"/>
            <a:ext cx="8931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45" name="Google Shape;345;p13"/>
          <p:cNvSpPr txBox="1">
            <a:spLocks noGrp="1"/>
          </p:cNvSpPr>
          <p:nvPr>
            <p:ph type="subTitle" idx="7"/>
          </p:nvPr>
        </p:nvSpPr>
        <p:spPr>
          <a:xfrm>
            <a:off x="6092500" y="3686153"/>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46" name="Google Shape;346;p13"/>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7" name="Google Shape;347;p13"/>
          <p:cNvSpPr txBox="1">
            <a:spLocks noGrp="1"/>
          </p:cNvSpPr>
          <p:nvPr>
            <p:ph type="subTitle" idx="9"/>
          </p:nvPr>
        </p:nvSpPr>
        <p:spPr>
          <a:xfrm>
            <a:off x="1955213" y="1437750"/>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Alfa Slab One"/>
              <a:buNone/>
              <a:defRPr sz="2000">
                <a:latin typeface="Alfa Slab One"/>
                <a:ea typeface="Alfa Slab One"/>
                <a:cs typeface="Alfa Slab One"/>
                <a:sym typeface="Alfa Slab One"/>
              </a:defRPr>
            </a:lvl1pPr>
            <a:lvl2pPr lvl="1"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2pPr>
            <a:lvl3pPr lvl="2"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3pPr>
            <a:lvl4pPr lvl="3"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4pPr>
            <a:lvl5pPr lvl="4"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5pPr>
            <a:lvl6pPr lvl="5"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6pPr>
            <a:lvl7pPr lvl="6"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7pPr>
            <a:lvl8pPr lvl="7"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8pPr>
            <a:lvl9pPr lvl="8"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9pPr>
          </a:lstStyle>
          <a:p>
            <a:endParaRPr/>
          </a:p>
        </p:txBody>
      </p:sp>
      <p:sp>
        <p:nvSpPr>
          <p:cNvPr id="348" name="Google Shape;348;p13"/>
          <p:cNvSpPr txBox="1">
            <a:spLocks noGrp="1"/>
          </p:cNvSpPr>
          <p:nvPr>
            <p:ph type="subTitle" idx="13"/>
          </p:nvPr>
        </p:nvSpPr>
        <p:spPr>
          <a:xfrm>
            <a:off x="6092500" y="1437750"/>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Alfa Slab One"/>
              <a:buNone/>
              <a:defRPr sz="2000">
                <a:latin typeface="Alfa Slab One"/>
                <a:ea typeface="Alfa Slab One"/>
                <a:cs typeface="Alfa Slab One"/>
                <a:sym typeface="Alfa Slab One"/>
              </a:defRPr>
            </a:lvl1pPr>
            <a:lvl2pPr lvl="1"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2pPr>
            <a:lvl3pPr lvl="2"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3pPr>
            <a:lvl4pPr lvl="3"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4pPr>
            <a:lvl5pPr lvl="4"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5pPr>
            <a:lvl6pPr lvl="5"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6pPr>
            <a:lvl7pPr lvl="6"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7pPr>
            <a:lvl8pPr lvl="7"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8pPr>
            <a:lvl9pPr lvl="8"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9pPr>
          </a:lstStyle>
          <a:p>
            <a:endParaRPr/>
          </a:p>
        </p:txBody>
      </p:sp>
      <p:sp>
        <p:nvSpPr>
          <p:cNvPr id="349" name="Google Shape;349;p13"/>
          <p:cNvSpPr txBox="1">
            <a:spLocks noGrp="1"/>
          </p:cNvSpPr>
          <p:nvPr>
            <p:ph type="subTitle" idx="14"/>
          </p:nvPr>
        </p:nvSpPr>
        <p:spPr>
          <a:xfrm>
            <a:off x="1955213" y="3201350"/>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Alfa Slab One"/>
              <a:buNone/>
              <a:defRPr sz="2000">
                <a:latin typeface="Alfa Slab One"/>
                <a:ea typeface="Alfa Slab One"/>
                <a:cs typeface="Alfa Slab One"/>
                <a:sym typeface="Alfa Slab One"/>
              </a:defRPr>
            </a:lvl1pPr>
            <a:lvl2pPr lvl="1"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2pPr>
            <a:lvl3pPr lvl="2"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3pPr>
            <a:lvl4pPr lvl="3"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4pPr>
            <a:lvl5pPr lvl="4"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5pPr>
            <a:lvl6pPr lvl="5"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6pPr>
            <a:lvl7pPr lvl="6"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7pPr>
            <a:lvl8pPr lvl="7"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8pPr>
            <a:lvl9pPr lvl="8"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9pPr>
          </a:lstStyle>
          <a:p>
            <a:endParaRPr/>
          </a:p>
        </p:txBody>
      </p:sp>
      <p:sp>
        <p:nvSpPr>
          <p:cNvPr id="350" name="Google Shape;350;p13"/>
          <p:cNvSpPr txBox="1">
            <a:spLocks noGrp="1"/>
          </p:cNvSpPr>
          <p:nvPr>
            <p:ph type="subTitle" idx="15"/>
          </p:nvPr>
        </p:nvSpPr>
        <p:spPr>
          <a:xfrm>
            <a:off x="6092500" y="3201350"/>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Alfa Slab One"/>
              <a:buNone/>
              <a:defRPr sz="2000">
                <a:latin typeface="Alfa Slab One"/>
                <a:ea typeface="Alfa Slab One"/>
                <a:cs typeface="Alfa Slab One"/>
                <a:sym typeface="Alfa Slab One"/>
              </a:defRPr>
            </a:lvl1pPr>
            <a:lvl2pPr lvl="1"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2pPr>
            <a:lvl3pPr lvl="2"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3pPr>
            <a:lvl4pPr lvl="3"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4pPr>
            <a:lvl5pPr lvl="4"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5pPr>
            <a:lvl6pPr lvl="5"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6pPr>
            <a:lvl7pPr lvl="6"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7pPr>
            <a:lvl8pPr lvl="7"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8pPr>
            <a:lvl9pPr lvl="8"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9pPr>
          </a:lstStyle>
          <a:p>
            <a:endParaRPr/>
          </a:p>
        </p:txBody>
      </p:sp>
      <p:grpSp>
        <p:nvGrpSpPr>
          <p:cNvPr id="351" name="Google Shape;351;p13"/>
          <p:cNvGrpSpPr/>
          <p:nvPr/>
        </p:nvGrpSpPr>
        <p:grpSpPr>
          <a:xfrm>
            <a:off x="7886880" y="-92171"/>
            <a:ext cx="1429275" cy="1498368"/>
            <a:chOff x="7886880" y="-92171"/>
            <a:chExt cx="1429275" cy="1498368"/>
          </a:xfrm>
        </p:grpSpPr>
        <p:grpSp>
          <p:nvGrpSpPr>
            <p:cNvPr id="352" name="Google Shape;352;p13"/>
            <p:cNvGrpSpPr/>
            <p:nvPr/>
          </p:nvGrpSpPr>
          <p:grpSpPr>
            <a:xfrm rot="-7200021">
              <a:off x="8147345" y="206000"/>
              <a:ext cx="951774" cy="1050740"/>
              <a:chOff x="8588566" y="4647042"/>
              <a:chExt cx="555429" cy="613135"/>
            </a:xfrm>
          </p:grpSpPr>
          <p:sp>
            <p:nvSpPr>
              <p:cNvPr id="353" name="Google Shape;353;p13"/>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 name="Google Shape;359;p13"/>
            <p:cNvSpPr/>
            <p:nvPr/>
          </p:nvSpPr>
          <p:spPr>
            <a:xfrm>
              <a:off x="8248492" y="28309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3"/>
            <p:cNvSpPr/>
            <p:nvPr/>
          </p:nvSpPr>
          <p:spPr>
            <a:xfrm>
              <a:off x="8506040" y="-92171"/>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a:off x="8633210" y="1278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a:off x="7886880" y="19484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rot="-1832782">
              <a:off x="8886457" y="962034"/>
              <a:ext cx="182958" cy="343510"/>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3"/>
            <p:cNvSpPr/>
            <p:nvPr/>
          </p:nvSpPr>
          <p:spPr>
            <a:xfrm rot="2990520">
              <a:off x="8142252" y="847934"/>
              <a:ext cx="182959" cy="34351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13"/>
          <p:cNvGrpSpPr/>
          <p:nvPr/>
        </p:nvGrpSpPr>
        <p:grpSpPr>
          <a:xfrm>
            <a:off x="-86665" y="3830590"/>
            <a:ext cx="1296760" cy="1492009"/>
            <a:chOff x="-86665" y="3830590"/>
            <a:chExt cx="1296760" cy="1492009"/>
          </a:xfrm>
        </p:grpSpPr>
        <p:sp>
          <p:nvSpPr>
            <p:cNvPr id="366" name="Google Shape;366;p13"/>
            <p:cNvSpPr/>
            <p:nvPr/>
          </p:nvSpPr>
          <p:spPr>
            <a:xfrm>
              <a:off x="250255" y="383059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 name="Google Shape;367;p13"/>
            <p:cNvGrpSpPr/>
            <p:nvPr/>
          </p:nvGrpSpPr>
          <p:grpSpPr>
            <a:xfrm flipH="1">
              <a:off x="-86665" y="3937677"/>
              <a:ext cx="1296760" cy="1384923"/>
              <a:chOff x="7838057" y="3917252"/>
              <a:chExt cx="1296760" cy="1384923"/>
            </a:xfrm>
          </p:grpSpPr>
          <p:grpSp>
            <p:nvGrpSpPr>
              <p:cNvPr id="368" name="Google Shape;368;p13"/>
              <p:cNvGrpSpPr/>
              <p:nvPr/>
            </p:nvGrpSpPr>
            <p:grpSpPr>
              <a:xfrm rot="-5319946">
                <a:off x="8122612" y="4153087"/>
                <a:ext cx="951764" cy="1050767"/>
                <a:chOff x="8588566" y="4647042"/>
                <a:chExt cx="555429" cy="613135"/>
              </a:xfrm>
            </p:grpSpPr>
            <p:sp>
              <p:nvSpPr>
                <p:cNvPr id="369" name="Google Shape;369;p13"/>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3"/>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3"/>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3"/>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3"/>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 name="Google Shape;375;p13"/>
              <p:cNvSpPr/>
              <p:nvPr/>
            </p:nvSpPr>
            <p:spPr>
              <a:xfrm rot="1880053">
                <a:off x="8445715" y="4171787"/>
                <a:ext cx="318651" cy="161938"/>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
              <p:cNvSpPr/>
              <p:nvPr/>
            </p:nvSpPr>
            <p:spPr>
              <a:xfrm rot="1124553">
                <a:off x="8783110" y="3945525"/>
                <a:ext cx="254996" cy="47877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3"/>
              <p:cNvSpPr/>
              <p:nvPr/>
            </p:nvSpPr>
            <p:spPr>
              <a:xfrm rot="227487">
                <a:off x="7842054" y="4955951"/>
                <a:ext cx="127817" cy="125300"/>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3"/>
              <p:cNvSpPr/>
              <p:nvPr/>
            </p:nvSpPr>
            <p:spPr>
              <a:xfrm rot="3232058">
                <a:off x="8676497" y="4955263"/>
                <a:ext cx="182961" cy="343506"/>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rot="4870597">
                <a:off x="8023931" y="4550479"/>
                <a:ext cx="182957" cy="343504"/>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27"/>
        <p:cNvGrpSpPr/>
        <p:nvPr/>
      </p:nvGrpSpPr>
      <p:grpSpPr>
        <a:xfrm>
          <a:off x="0" y="0"/>
          <a:ext cx="0" cy="0"/>
          <a:chOff x="0" y="0"/>
          <a:chExt cx="0" cy="0"/>
        </a:xfrm>
      </p:grpSpPr>
      <p:sp>
        <p:nvSpPr>
          <p:cNvPr id="428" name="Google Shape;428;p15"/>
          <p:cNvSpPr txBox="1">
            <a:spLocks noGrp="1"/>
          </p:cNvSpPr>
          <p:nvPr>
            <p:ph type="subTitle" idx="1"/>
          </p:nvPr>
        </p:nvSpPr>
        <p:spPr>
          <a:xfrm>
            <a:off x="715100" y="1436325"/>
            <a:ext cx="3852000" cy="26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29" name="Google Shape;429;p15"/>
          <p:cNvSpPr txBox="1">
            <a:spLocks noGrp="1"/>
          </p:cNvSpPr>
          <p:nvPr>
            <p:ph type="title"/>
          </p:nvPr>
        </p:nvSpPr>
        <p:spPr>
          <a:xfrm>
            <a:off x="715100" y="445025"/>
            <a:ext cx="6042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30" name="Google Shape;430;p15"/>
          <p:cNvGrpSpPr/>
          <p:nvPr/>
        </p:nvGrpSpPr>
        <p:grpSpPr>
          <a:xfrm>
            <a:off x="7849847" y="3890540"/>
            <a:ext cx="1343957" cy="1421817"/>
            <a:chOff x="7972197" y="3890540"/>
            <a:chExt cx="1343957" cy="1421817"/>
          </a:xfrm>
        </p:grpSpPr>
        <p:grpSp>
          <p:nvGrpSpPr>
            <p:cNvPr id="431" name="Google Shape;431;p15"/>
            <p:cNvGrpSpPr/>
            <p:nvPr/>
          </p:nvGrpSpPr>
          <p:grpSpPr>
            <a:xfrm rot="-1311326" flipH="1">
              <a:off x="8203006" y="4122246"/>
              <a:ext cx="951762" cy="1050723"/>
              <a:chOff x="8588566" y="4647042"/>
              <a:chExt cx="555429" cy="613135"/>
            </a:xfrm>
          </p:grpSpPr>
          <p:sp>
            <p:nvSpPr>
              <p:cNvPr id="432" name="Google Shape;432;p15"/>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15"/>
            <p:cNvSpPr/>
            <p:nvPr/>
          </p:nvSpPr>
          <p:spPr>
            <a:xfrm flipH="1">
              <a:off x="7972197" y="4810350"/>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flipH="1">
              <a:off x="8804531" y="389054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rot="3321123">
              <a:off x="8235219" y="4720604"/>
              <a:ext cx="254995" cy="478768"/>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rot="8899126">
              <a:off x="8431688" y="4006459"/>
              <a:ext cx="185923" cy="338407"/>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5"/>
          <p:cNvGrpSpPr/>
          <p:nvPr/>
        </p:nvGrpSpPr>
        <p:grpSpPr>
          <a:xfrm>
            <a:off x="101954" y="71709"/>
            <a:ext cx="613153" cy="757623"/>
            <a:chOff x="101954" y="71709"/>
            <a:chExt cx="613153" cy="757623"/>
          </a:xfrm>
        </p:grpSpPr>
        <p:grpSp>
          <p:nvGrpSpPr>
            <p:cNvPr id="443" name="Google Shape;443;p15"/>
            <p:cNvGrpSpPr/>
            <p:nvPr/>
          </p:nvGrpSpPr>
          <p:grpSpPr>
            <a:xfrm rot="10800000" flipH="1">
              <a:off x="101954" y="71709"/>
              <a:ext cx="613153" cy="757623"/>
              <a:chOff x="-19696" y="4294952"/>
              <a:chExt cx="613153" cy="757623"/>
            </a:xfrm>
          </p:grpSpPr>
          <p:grpSp>
            <p:nvGrpSpPr>
              <p:cNvPr id="444" name="Google Shape;444;p15"/>
              <p:cNvGrpSpPr/>
              <p:nvPr/>
            </p:nvGrpSpPr>
            <p:grpSpPr>
              <a:xfrm flipH="1">
                <a:off x="-19696" y="4515369"/>
                <a:ext cx="512545" cy="537207"/>
                <a:chOff x="8407354" y="4229619"/>
                <a:chExt cx="512545" cy="537207"/>
              </a:xfrm>
            </p:grpSpPr>
            <p:sp>
              <p:nvSpPr>
                <p:cNvPr id="445" name="Google Shape;445;p15"/>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15"/>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flipH="1">
                <a:off x="188919" y="4294952"/>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15"/>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450"/>
        <p:cNvGrpSpPr/>
        <p:nvPr/>
      </p:nvGrpSpPr>
      <p:grpSpPr>
        <a:xfrm>
          <a:off x="0" y="0"/>
          <a:ext cx="0" cy="0"/>
          <a:chOff x="0" y="0"/>
          <a:chExt cx="0" cy="0"/>
        </a:xfrm>
      </p:grpSpPr>
      <p:sp>
        <p:nvSpPr>
          <p:cNvPr id="451" name="Google Shape;451;p16"/>
          <p:cNvSpPr txBox="1">
            <a:spLocks noGrp="1"/>
          </p:cNvSpPr>
          <p:nvPr>
            <p:ph type="subTitle" idx="1"/>
          </p:nvPr>
        </p:nvSpPr>
        <p:spPr>
          <a:xfrm>
            <a:off x="718775" y="2588663"/>
            <a:ext cx="2805600" cy="120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solidFill>
                  <a:schemeClr val="dk1"/>
                </a:solidFill>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52" name="Google Shape;452;p16"/>
          <p:cNvSpPr txBox="1">
            <a:spLocks noGrp="1"/>
          </p:cNvSpPr>
          <p:nvPr>
            <p:ph type="title"/>
          </p:nvPr>
        </p:nvSpPr>
        <p:spPr>
          <a:xfrm>
            <a:off x="716325" y="1384463"/>
            <a:ext cx="2805600" cy="1204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53" name="Google Shape;453;p16"/>
          <p:cNvGrpSpPr/>
          <p:nvPr/>
        </p:nvGrpSpPr>
        <p:grpSpPr>
          <a:xfrm rot="7200021" flipH="1">
            <a:off x="130370" y="206000"/>
            <a:ext cx="951774" cy="1050740"/>
            <a:chOff x="8588566" y="4647042"/>
            <a:chExt cx="555429" cy="613135"/>
          </a:xfrm>
        </p:grpSpPr>
        <p:sp>
          <p:nvSpPr>
            <p:cNvPr id="454" name="Google Shape;454;p16"/>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6"/>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0" name="Google Shape;460;p16"/>
          <p:cNvSpPr/>
          <p:nvPr/>
        </p:nvSpPr>
        <p:spPr>
          <a:xfrm flipH="1">
            <a:off x="662342" y="28309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flipH="1">
            <a:off x="468452" y="-92171"/>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flipH="1">
            <a:off x="468457" y="1278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flipH="1">
            <a:off x="1146692" y="19484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rot="1832782" flipH="1">
            <a:off x="160075" y="962034"/>
            <a:ext cx="182958" cy="343510"/>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p:nvPr/>
        </p:nvSpPr>
        <p:spPr>
          <a:xfrm rot="-2990520" flipH="1">
            <a:off x="904278" y="847934"/>
            <a:ext cx="182959" cy="34351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 name="Google Shape;466;p16"/>
          <p:cNvGrpSpPr/>
          <p:nvPr/>
        </p:nvGrpSpPr>
        <p:grpSpPr>
          <a:xfrm rot="5400000" flipH="1">
            <a:off x="8292985" y="4405215"/>
            <a:ext cx="809058" cy="537207"/>
            <a:chOff x="101954" y="71709"/>
            <a:chExt cx="809058" cy="537207"/>
          </a:xfrm>
        </p:grpSpPr>
        <p:grpSp>
          <p:nvGrpSpPr>
            <p:cNvPr id="467" name="Google Shape;467;p16"/>
            <p:cNvGrpSpPr/>
            <p:nvPr/>
          </p:nvGrpSpPr>
          <p:grpSpPr>
            <a:xfrm rot="10800000" flipH="1">
              <a:off x="101954" y="71709"/>
              <a:ext cx="809058" cy="537207"/>
              <a:chOff x="-19696" y="4515369"/>
              <a:chExt cx="809058" cy="537207"/>
            </a:xfrm>
          </p:grpSpPr>
          <p:grpSp>
            <p:nvGrpSpPr>
              <p:cNvPr id="468" name="Google Shape;468;p16"/>
              <p:cNvGrpSpPr/>
              <p:nvPr/>
            </p:nvGrpSpPr>
            <p:grpSpPr>
              <a:xfrm flipH="1">
                <a:off x="-19696" y="4515369"/>
                <a:ext cx="512545" cy="537207"/>
                <a:chOff x="8407354" y="4229619"/>
                <a:chExt cx="512545" cy="537207"/>
              </a:xfrm>
            </p:grpSpPr>
            <p:sp>
              <p:nvSpPr>
                <p:cNvPr id="469" name="Google Shape;469;p16"/>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16"/>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flipH="1">
                <a:off x="593444" y="472399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 name="Google Shape;473;p16"/>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499"/>
        <p:cNvGrpSpPr/>
        <p:nvPr/>
      </p:nvGrpSpPr>
      <p:grpSpPr>
        <a:xfrm>
          <a:off x="0" y="0"/>
          <a:ext cx="0" cy="0"/>
          <a:chOff x="0" y="0"/>
          <a:chExt cx="0" cy="0"/>
        </a:xfrm>
      </p:grpSpPr>
      <p:sp>
        <p:nvSpPr>
          <p:cNvPr id="500" name="Google Shape;500;p18"/>
          <p:cNvSpPr txBox="1">
            <a:spLocks noGrp="1"/>
          </p:cNvSpPr>
          <p:nvPr>
            <p:ph type="subTitle" idx="1"/>
          </p:nvPr>
        </p:nvSpPr>
        <p:spPr>
          <a:xfrm>
            <a:off x="720000" y="2501863"/>
            <a:ext cx="2336400" cy="412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01" name="Google Shape;501;p18"/>
          <p:cNvSpPr txBox="1">
            <a:spLocks noGrp="1"/>
          </p:cNvSpPr>
          <p:nvPr>
            <p:ph type="subTitle" idx="2"/>
          </p:nvPr>
        </p:nvSpPr>
        <p:spPr>
          <a:xfrm>
            <a:off x="720000" y="3009864"/>
            <a:ext cx="2336400" cy="103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18"/>
          <p:cNvSpPr txBox="1">
            <a:spLocks noGrp="1"/>
          </p:cNvSpPr>
          <p:nvPr>
            <p:ph type="subTitle" idx="3"/>
          </p:nvPr>
        </p:nvSpPr>
        <p:spPr>
          <a:xfrm>
            <a:off x="3403800" y="3009864"/>
            <a:ext cx="2336400" cy="103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18"/>
          <p:cNvSpPr txBox="1">
            <a:spLocks noGrp="1"/>
          </p:cNvSpPr>
          <p:nvPr>
            <p:ph type="subTitle" idx="4"/>
          </p:nvPr>
        </p:nvSpPr>
        <p:spPr>
          <a:xfrm>
            <a:off x="6087600" y="3009864"/>
            <a:ext cx="2336400" cy="103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5" name="Google Shape;505;p18"/>
          <p:cNvSpPr txBox="1">
            <a:spLocks noGrp="1"/>
          </p:cNvSpPr>
          <p:nvPr>
            <p:ph type="subTitle" idx="5"/>
          </p:nvPr>
        </p:nvSpPr>
        <p:spPr>
          <a:xfrm>
            <a:off x="3403800" y="2501863"/>
            <a:ext cx="2336400" cy="412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06" name="Google Shape;506;p18"/>
          <p:cNvSpPr txBox="1">
            <a:spLocks noGrp="1"/>
          </p:cNvSpPr>
          <p:nvPr>
            <p:ph type="subTitle" idx="6"/>
          </p:nvPr>
        </p:nvSpPr>
        <p:spPr>
          <a:xfrm>
            <a:off x="6087600" y="2501863"/>
            <a:ext cx="2336400" cy="412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507" name="Google Shape;507;p18"/>
          <p:cNvGrpSpPr/>
          <p:nvPr/>
        </p:nvGrpSpPr>
        <p:grpSpPr>
          <a:xfrm>
            <a:off x="7886880" y="-92171"/>
            <a:ext cx="1429275" cy="1498368"/>
            <a:chOff x="7886880" y="-92171"/>
            <a:chExt cx="1429275" cy="1498368"/>
          </a:xfrm>
        </p:grpSpPr>
        <p:grpSp>
          <p:nvGrpSpPr>
            <p:cNvPr id="508" name="Google Shape;508;p18"/>
            <p:cNvGrpSpPr/>
            <p:nvPr/>
          </p:nvGrpSpPr>
          <p:grpSpPr>
            <a:xfrm rot="-7200021">
              <a:off x="8147345" y="206000"/>
              <a:ext cx="951774" cy="1050740"/>
              <a:chOff x="8588566" y="4647042"/>
              <a:chExt cx="555429" cy="613135"/>
            </a:xfrm>
          </p:grpSpPr>
          <p:sp>
            <p:nvSpPr>
              <p:cNvPr id="509" name="Google Shape;509;p18"/>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8"/>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8"/>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8"/>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18"/>
            <p:cNvSpPr/>
            <p:nvPr/>
          </p:nvSpPr>
          <p:spPr>
            <a:xfrm>
              <a:off x="8248492" y="28309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8506040" y="-92171"/>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8633210" y="1278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a:off x="7886880" y="19484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8"/>
            <p:cNvSpPr/>
            <p:nvPr/>
          </p:nvSpPr>
          <p:spPr>
            <a:xfrm rot="-1832782">
              <a:off x="8886457" y="962034"/>
              <a:ext cx="182958" cy="343510"/>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rot="2990520">
              <a:off x="8142252" y="847934"/>
              <a:ext cx="182959" cy="34351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18"/>
          <p:cNvGrpSpPr/>
          <p:nvPr/>
        </p:nvGrpSpPr>
        <p:grpSpPr>
          <a:xfrm rot="-5400000">
            <a:off x="41968" y="4405215"/>
            <a:ext cx="809058" cy="537207"/>
            <a:chOff x="101954" y="71709"/>
            <a:chExt cx="809058" cy="537207"/>
          </a:xfrm>
        </p:grpSpPr>
        <p:grpSp>
          <p:nvGrpSpPr>
            <p:cNvPr id="522" name="Google Shape;522;p18"/>
            <p:cNvGrpSpPr/>
            <p:nvPr/>
          </p:nvGrpSpPr>
          <p:grpSpPr>
            <a:xfrm rot="10800000" flipH="1">
              <a:off x="101954" y="71709"/>
              <a:ext cx="809058" cy="537207"/>
              <a:chOff x="-19696" y="4515369"/>
              <a:chExt cx="809058" cy="537207"/>
            </a:xfrm>
          </p:grpSpPr>
          <p:grpSp>
            <p:nvGrpSpPr>
              <p:cNvPr id="523" name="Google Shape;523;p18"/>
              <p:cNvGrpSpPr/>
              <p:nvPr/>
            </p:nvGrpSpPr>
            <p:grpSpPr>
              <a:xfrm flipH="1">
                <a:off x="-19696" y="4515369"/>
                <a:ext cx="512545" cy="537207"/>
                <a:chOff x="8407354" y="4229619"/>
                <a:chExt cx="512545" cy="537207"/>
              </a:xfrm>
            </p:grpSpPr>
            <p:sp>
              <p:nvSpPr>
                <p:cNvPr id="524" name="Google Shape;524;p18"/>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8"/>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18"/>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flipH="1">
                <a:off x="593444" y="472399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8" name="Google Shape;528;p18"/>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529"/>
        <p:cNvGrpSpPr/>
        <p:nvPr/>
      </p:nvGrpSpPr>
      <p:grpSpPr>
        <a:xfrm>
          <a:off x="0" y="0"/>
          <a:ext cx="0" cy="0"/>
          <a:chOff x="0" y="0"/>
          <a:chExt cx="0" cy="0"/>
        </a:xfrm>
      </p:grpSpPr>
      <p:sp>
        <p:nvSpPr>
          <p:cNvPr id="530" name="Google Shape;530;p19"/>
          <p:cNvSpPr txBox="1">
            <a:spLocks noGrp="1"/>
          </p:cNvSpPr>
          <p:nvPr>
            <p:ph type="subTitle" idx="1"/>
          </p:nvPr>
        </p:nvSpPr>
        <p:spPr>
          <a:xfrm>
            <a:off x="720000" y="1430600"/>
            <a:ext cx="2408100" cy="4848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1" name="Google Shape;531;p19"/>
          <p:cNvSpPr txBox="1">
            <a:spLocks noGrp="1"/>
          </p:cNvSpPr>
          <p:nvPr>
            <p:ph type="subTitle" idx="2"/>
          </p:nvPr>
        </p:nvSpPr>
        <p:spPr>
          <a:xfrm>
            <a:off x="720000" y="1953488"/>
            <a:ext cx="2408100" cy="7908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19"/>
          <p:cNvSpPr txBox="1">
            <a:spLocks noGrp="1"/>
          </p:cNvSpPr>
          <p:nvPr>
            <p:ph type="subTitle" idx="3"/>
          </p:nvPr>
        </p:nvSpPr>
        <p:spPr>
          <a:xfrm>
            <a:off x="6015900" y="1953488"/>
            <a:ext cx="2408100" cy="790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 name="Google Shape;533;p19"/>
          <p:cNvSpPr txBox="1">
            <a:spLocks noGrp="1"/>
          </p:cNvSpPr>
          <p:nvPr>
            <p:ph type="subTitle" idx="4"/>
          </p:nvPr>
        </p:nvSpPr>
        <p:spPr>
          <a:xfrm>
            <a:off x="720000" y="3583100"/>
            <a:ext cx="2408100" cy="7908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4" name="Google Shape;534;p19"/>
          <p:cNvSpPr txBox="1">
            <a:spLocks noGrp="1"/>
          </p:cNvSpPr>
          <p:nvPr>
            <p:ph type="subTitle" idx="5"/>
          </p:nvPr>
        </p:nvSpPr>
        <p:spPr>
          <a:xfrm>
            <a:off x="6015900" y="3583100"/>
            <a:ext cx="2408100" cy="790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5" name="Google Shape;535;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6" name="Google Shape;536;p19"/>
          <p:cNvSpPr txBox="1">
            <a:spLocks noGrp="1"/>
          </p:cNvSpPr>
          <p:nvPr>
            <p:ph type="subTitle" idx="6"/>
          </p:nvPr>
        </p:nvSpPr>
        <p:spPr>
          <a:xfrm>
            <a:off x="720000" y="3060200"/>
            <a:ext cx="2408100" cy="4848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7" name="Google Shape;537;p19"/>
          <p:cNvSpPr txBox="1">
            <a:spLocks noGrp="1"/>
          </p:cNvSpPr>
          <p:nvPr>
            <p:ph type="subTitle" idx="7"/>
          </p:nvPr>
        </p:nvSpPr>
        <p:spPr>
          <a:xfrm>
            <a:off x="6015900" y="1430588"/>
            <a:ext cx="2408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8" name="Google Shape;538;p19"/>
          <p:cNvSpPr txBox="1">
            <a:spLocks noGrp="1"/>
          </p:cNvSpPr>
          <p:nvPr>
            <p:ph type="subTitle" idx="8"/>
          </p:nvPr>
        </p:nvSpPr>
        <p:spPr>
          <a:xfrm>
            <a:off x="6015900" y="3060200"/>
            <a:ext cx="2408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539" name="Google Shape;539;p19"/>
          <p:cNvGrpSpPr/>
          <p:nvPr/>
        </p:nvGrpSpPr>
        <p:grpSpPr>
          <a:xfrm flipH="1">
            <a:off x="8424697" y="67194"/>
            <a:ext cx="613145" cy="537207"/>
            <a:chOff x="72554" y="67194"/>
            <a:chExt cx="613145" cy="537207"/>
          </a:xfrm>
        </p:grpSpPr>
        <p:grpSp>
          <p:nvGrpSpPr>
            <p:cNvPr id="540" name="Google Shape;540;p19"/>
            <p:cNvGrpSpPr/>
            <p:nvPr/>
          </p:nvGrpSpPr>
          <p:grpSpPr>
            <a:xfrm rot="10800000">
              <a:off x="72554" y="67194"/>
              <a:ext cx="512545" cy="537207"/>
              <a:chOff x="8315104" y="4229619"/>
              <a:chExt cx="512545" cy="537207"/>
            </a:xfrm>
          </p:grpSpPr>
          <p:sp>
            <p:nvSpPr>
              <p:cNvPr id="541" name="Google Shape;541;p19"/>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19"/>
            <p:cNvSpPr/>
            <p:nvPr/>
          </p:nvSpPr>
          <p:spPr>
            <a:xfrm rot="-1546663">
              <a:off x="349546" y="297086"/>
              <a:ext cx="141408" cy="26550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p:nvPr/>
          </p:nvSpPr>
          <p:spPr>
            <a:xfrm rot="-4007385">
              <a:off x="524885" y="294039"/>
              <a:ext cx="105028" cy="19064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19"/>
          <p:cNvGrpSpPr/>
          <p:nvPr/>
        </p:nvGrpSpPr>
        <p:grpSpPr>
          <a:xfrm>
            <a:off x="-359602" y="-253156"/>
            <a:ext cx="1468477" cy="1340155"/>
            <a:chOff x="-169102" y="-71166"/>
            <a:chExt cx="1468477" cy="1340155"/>
          </a:xfrm>
        </p:grpSpPr>
        <p:sp>
          <p:nvSpPr>
            <p:cNvPr id="546" name="Google Shape;546;p19"/>
            <p:cNvSpPr/>
            <p:nvPr/>
          </p:nvSpPr>
          <p:spPr>
            <a:xfrm flipH="1">
              <a:off x="499672" y="11411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flipH="1">
              <a:off x="1103456" y="283127"/>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19"/>
            <p:cNvGrpSpPr/>
            <p:nvPr/>
          </p:nvGrpSpPr>
          <p:grpSpPr>
            <a:xfrm rot="10719946" flipH="1">
              <a:off x="-49200" y="-51050"/>
              <a:ext cx="951764" cy="1050767"/>
              <a:chOff x="8588566" y="4647042"/>
              <a:chExt cx="555429" cy="613135"/>
            </a:xfrm>
          </p:grpSpPr>
          <p:sp>
            <p:nvSpPr>
              <p:cNvPr id="549" name="Google Shape;549;p19"/>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19"/>
            <p:cNvSpPr/>
            <p:nvPr/>
          </p:nvSpPr>
          <p:spPr>
            <a:xfrm rot="3519947" flipH="1">
              <a:off x="693072" y="386818"/>
              <a:ext cx="318651" cy="161938"/>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rot="3519947" flipH="1">
              <a:off x="792748" y="-77162"/>
              <a:ext cx="254994" cy="478767"/>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rot="1175257" flipH="1">
              <a:off x="-116818" y="164049"/>
              <a:ext cx="182963" cy="34351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rot="529403" flipH="1">
              <a:off x="291444" y="785667"/>
              <a:ext cx="182957" cy="343504"/>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559"/>
        <p:cNvGrpSpPr/>
        <p:nvPr/>
      </p:nvGrpSpPr>
      <p:grpSpPr>
        <a:xfrm>
          <a:off x="0" y="0"/>
          <a:ext cx="0" cy="0"/>
          <a:chOff x="0" y="0"/>
          <a:chExt cx="0" cy="0"/>
        </a:xfrm>
      </p:grpSpPr>
      <p:sp>
        <p:nvSpPr>
          <p:cNvPr id="560" name="Google Shape;560;p20"/>
          <p:cNvSpPr txBox="1">
            <a:spLocks noGrp="1"/>
          </p:cNvSpPr>
          <p:nvPr>
            <p:ph type="subTitle" idx="1"/>
          </p:nvPr>
        </p:nvSpPr>
        <p:spPr>
          <a:xfrm>
            <a:off x="1231106" y="1402375"/>
            <a:ext cx="2332800" cy="6144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61" name="Google Shape;561;p20"/>
          <p:cNvSpPr txBox="1">
            <a:spLocks noGrp="1"/>
          </p:cNvSpPr>
          <p:nvPr>
            <p:ph type="subTitle" idx="2"/>
          </p:nvPr>
        </p:nvSpPr>
        <p:spPr>
          <a:xfrm>
            <a:off x="1231106" y="2065079"/>
            <a:ext cx="2332800" cy="5727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20"/>
          <p:cNvSpPr txBox="1">
            <a:spLocks noGrp="1"/>
          </p:cNvSpPr>
          <p:nvPr>
            <p:ph type="subTitle" idx="3"/>
          </p:nvPr>
        </p:nvSpPr>
        <p:spPr>
          <a:xfrm>
            <a:off x="5580094" y="2598400"/>
            <a:ext cx="2332800" cy="572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20"/>
          <p:cNvSpPr txBox="1">
            <a:spLocks noGrp="1"/>
          </p:cNvSpPr>
          <p:nvPr>
            <p:ph type="subTitle" idx="4"/>
          </p:nvPr>
        </p:nvSpPr>
        <p:spPr>
          <a:xfrm>
            <a:off x="1231119" y="3510725"/>
            <a:ext cx="2332800" cy="5727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4" name="Google Shape;564;p20"/>
          <p:cNvSpPr txBox="1">
            <a:spLocks noGrp="1"/>
          </p:cNvSpPr>
          <p:nvPr>
            <p:ph type="subTitle" idx="5"/>
          </p:nvPr>
        </p:nvSpPr>
        <p:spPr>
          <a:xfrm>
            <a:off x="5580094" y="4035789"/>
            <a:ext cx="2332800" cy="572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6" name="Google Shape;566;p20"/>
          <p:cNvSpPr txBox="1">
            <a:spLocks noGrp="1"/>
          </p:cNvSpPr>
          <p:nvPr>
            <p:ph type="subTitle" idx="6"/>
          </p:nvPr>
        </p:nvSpPr>
        <p:spPr>
          <a:xfrm>
            <a:off x="1231119" y="2848000"/>
            <a:ext cx="2332800" cy="6144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67" name="Google Shape;567;p20"/>
          <p:cNvSpPr txBox="1">
            <a:spLocks noGrp="1"/>
          </p:cNvSpPr>
          <p:nvPr>
            <p:ph type="subTitle" idx="7"/>
          </p:nvPr>
        </p:nvSpPr>
        <p:spPr>
          <a:xfrm>
            <a:off x="5580094" y="1935675"/>
            <a:ext cx="2332800" cy="614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68" name="Google Shape;568;p20"/>
          <p:cNvSpPr txBox="1">
            <a:spLocks noGrp="1"/>
          </p:cNvSpPr>
          <p:nvPr>
            <p:ph type="subTitle" idx="8"/>
          </p:nvPr>
        </p:nvSpPr>
        <p:spPr>
          <a:xfrm>
            <a:off x="5580094" y="3373063"/>
            <a:ext cx="2332800" cy="614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569" name="Google Shape;569;p20"/>
          <p:cNvGrpSpPr/>
          <p:nvPr/>
        </p:nvGrpSpPr>
        <p:grpSpPr>
          <a:xfrm>
            <a:off x="106848" y="67194"/>
            <a:ext cx="613145" cy="537207"/>
            <a:chOff x="72554" y="67194"/>
            <a:chExt cx="613145" cy="537207"/>
          </a:xfrm>
        </p:grpSpPr>
        <p:grpSp>
          <p:nvGrpSpPr>
            <p:cNvPr id="570" name="Google Shape;570;p20"/>
            <p:cNvGrpSpPr/>
            <p:nvPr/>
          </p:nvGrpSpPr>
          <p:grpSpPr>
            <a:xfrm rot="10800000">
              <a:off x="72554" y="67194"/>
              <a:ext cx="512545" cy="537207"/>
              <a:chOff x="8315104" y="4229619"/>
              <a:chExt cx="512545" cy="537207"/>
            </a:xfrm>
          </p:grpSpPr>
          <p:sp>
            <p:nvSpPr>
              <p:cNvPr id="571" name="Google Shape;571;p20"/>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0"/>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3" name="Google Shape;573;p20"/>
            <p:cNvSpPr/>
            <p:nvPr/>
          </p:nvSpPr>
          <p:spPr>
            <a:xfrm rot="-1546663">
              <a:off x="349546" y="297086"/>
              <a:ext cx="141408" cy="26550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0"/>
            <p:cNvSpPr/>
            <p:nvPr/>
          </p:nvSpPr>
          <p:spPr>
            <a:xfrm rot="-4007385">
              <a:off x="524885" y="294039"/>
              <a:ext cx="105028" cy="19064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20"/>
          <p:cNvGrpSpPr/>
          <p:nvPr/>
        </p:nvGrpSpPr>
        <p:grpSpPr>
          <a:xfrm>
            <a:off x="7886880" y="-92171"/>
            <a:ext cx="1429275" cy="1498368"/>
            <a:chOff x="7886880" y="-92171"/>
            <a:chExt cx="1429275" cy="1498368"/>
          </a:xfrm>
        </p:grpSpPr>
        <p:grpSp>
          <p:nvGrpSpPr>
            <p:cNvPr id="576" name="Google Shape;576;p20"/>
            <p:cNvGrpSpPr/>
            <p:nvPr/>
          </p:nvGrpSpPr>
          <p:grpSpPr>
            <a:xfrm rot="-7200021">
              <a:off x="8147345" y="206000"/>
              <a:ext cx="951774" cy="1050740"/>
              <a:chOff x="8588566" y="4647042"/>
              <a:chExt cx="555429" cy="613135"/>
            </a:xfrm>
          </p:grpSpPr>
          <p:sp>
            <p:nvSpPr>
              <p:cNvPr id="577" name="Google Shape;577;p20"/>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0"/>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0"/>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0"/>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0"/>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20"/>
            <p:cNvSpPr/>
            <p:nvPr/>
          </p:nvSpPr>
          <p:spPr>
            <a:xfrm>
              <a:off x="8248492" y="28309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8506040" y="-92171"/>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0"/>
            <p:cNvSpPr/>
            <p:nvPr/>
          </p:nvSpPr>
          <p:spPr>
            <a:xfrm>
              <a:off x="8633210" y="1278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0"/>
            <p:cNvSpPr/>
            <p:nvPr/>
          </p:nvSpPr>
          <p:spPr>
            <a:xfrm>
              <a:off x="7886880" y="19484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0"/>
            <p:cNvSpPr/>
            <p:nvPr/>
          </p:nvSpPr>
          <p:spPr>
            <a:xfrm rot="-1832782">
              <a:off x="8886457" y="962034"/>
              <a:ext cx="182958" cy="343510"/>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0"/>
            <p:cNvSpPr/>
            <p:nvPr/>
          </p:nvSpPr>
          <p:spPr>
            <a:xfrm rot="2990520">
              <a:off x="8142252" y="847934"/>
              <a:ext cx="182959" cy="34351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20"/>
          <p:cNvGrpSpPr/>
          <p:nvPr/>
        </p:nvGrpSpPr>
        <p:grpSpPr>
          <a:xfrm rot="-5400000">
            <a:off x="41968" y="4405215"/>
            <a:ext cx="809058" cy="537207"/>
            <a:chOff x="101954" y="71709"/>
            <a:chExt cx="809058" cy="537207"/>
          </a:xfrm>
        </p:grpSpPr>
        <p:grpSp>
          <p:nvGrpSpPr>
            <p:cNvPr id="590" name="Google Shape;590;p20"/>
            <p:cNvGrpSpPr/>
            <p:nvPr/>
          </p:nvGrpSpPr>
          <p:grpSpPr>
            <a:xfrm rot="10800000" flipH="1">
              <a:off x="101954" y="71709"/>
              <a:ext cx="809058" cy="537207"/>
              <a:chOff x="-19696" y="4515369"/>
              <a:chExt cx="809058" cy="537207"/>
            </a:xfrm>
          </p:grpSpPr>
          <p:grpSp>
            <p:nvGrpSpPr>
              <p:cNvPr id="591" name="Google Shape;591;p20"/>
              <p:cNvGrpSpPr/>
              <p:nvPr/>
            </p:nvGrpSpPr>
            <p:grpSpPr>
              <a:xfrm flipH="1">
                <a:off x="-19696" y="4515369"/>
                <a:ext cx="512545" cy="537207"/>
                <a:chOff x="8407354" y="4229619"/>
                <a:chExt cx="512545" cy="537207"/>
              </a:xfrm>
            </p:grpSpPr>
            <p:sp>
              <p:nvSpPr>
                <p:cNvPr id="592" name="Google Shape;592;p20"/>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0"/>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 name="Google Shape;594;p20"/>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0"/>
              <p:cNvSpPr/>
              <p:nvPr/>
            </p:nvSpPr>
            <p:spPr>
              <a:xfrm flipH="1">
                <a:off x="593444" y="472399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20"/>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597"/>
        <p:cNvGrpSpPr/>
        <p:nvPr/>
      </p:nvGrpSpPr>
      <p:grpSpPr>
        <a:xfrm>
          <a:off x="0" y="0"/>
          <a:ext cx="0" cy="0"/>
          <a:chOff x="0" y="0"/>
          <a:chExt cx="0" cy="0"/>
        </a:xfrm>
      </p:grpSpPr>
      <p:sp>
        <p:nvSpPr>
          <p:cNvPr id="598" name="Google Shape;598;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9" name="Google Shape;599;p21"/>
          <p:cNvSpPr txBox="1">
            <a:spLocks noGrp="1"/>
          </p:cNvSpPr>
          <p:nvPr>
            <p:ph type="subTitle" idx="1"/>
          </p:nvPr>
        </p:nvSpPr>
        <p:spPr>
          <a:xfrm>
            <a:off x="720000" y="2275561"/>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0" name="Google Shape;600;p21"/>
          <p:cNvSpPr txBox="1">
            <a:spLocks noGrp="1"/>
          </p:cNvSpPr>
          <p:nvPr>
            <p:ph type="subTitle" idx="2"/>
          </p:nvPr>
        </p:nvSpPr>
        <p:spPr>
          <a:xfrm>
            <a:off x="3403800" y="2275561"/>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1" name="Google Shape;601;p21"/>
          <p:cNvSpPr txBox="1">
            <a:spLocks noGrp="1"/>
          </p:cNvSpPr>
          <p:nvPr>
            <p:ph type="subTitle" idx="3"/>
          </p:nvPr>
        </p:nvSpPr>
        <p:spPr>
          <a:xfrm>
            <a:off x="6087600" y="2275561"/>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2" name="Google Shape;602;p21"/>
          <p:cNvSpPr txBox="1">
            <a:spLocks noGrp="1"/>
          </p:cNvSpPr>
          <p:nvPr>
            <p:ph type="subTitle" idx="4"/>
          </p:nvPr>
        </p:nvSpPr>
        <p:spPr>
          <a:xfrm>
            <a:off x="720000" y="4123703"/>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3" name="Google Shape;603;p21"/>
          <p:cNvSpPr txBox="1">
            <a:spLocks noGrp="1"/>
          </p:cNvSpPr>
          <p:nvPr>
            <p:ph type="subTitle" idx="5"/>
          </p:nvPr>
        </p:nvSpPr>
        <p:spPr>
          <a:xfrm>
            <a:off x="3403800" y="4123703"/>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4" name="Google Shape;604;p21"/>
          <p:cNvSpPr txBox="1">
            <a:spLocks noGrp="1"/>
          </p:cNvSpPr>
          <p:nvPr>
            <p:ph type="subTitle" idx="6"/>
          </p:nvPr>
        </p:nvSpPr>
        <p:spPr>
          <a:xfrm>
            <a:off x="6087600" y="4123703"/>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5" name="Google Shape;605;p21"/>
          <p:cNvSpPr txBox="1">
            <a:spLocks noGrp="1"/>
          </p:cNvSpPr>
          <p:nvPr>
            <p:ph type="subTitle" idx="7"/>
          </p:nvPr>
        </p:nvSpPr>
        <p:spPr>
          <a:xfrm>
            <a:off x="715100" y="1755100"/>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06" name="Google Shape;606;p21"/>
          <p:cNvSpPr txBox="1">
            <a:spLocks noGrp="1"/>
          </p:cNvSpPr>
          <p:nvPr>
            <p:ph type="subTitle" idx="8"/>
          </p:nvPr>
        </p:nvSpPr>
        <p:spPr>
          <a:xfrm>
            <a:off x="3403800" y="1755100"/>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07" name="Google Shape;607;p21"/>
          <p:cNvSpPr txBox="1">
            <a:spLocks noGrp="1"/>
          </p:cNvSpPr>
          <p:nvPr>
            <p:ph type="subTitle" idx="9"/>
          </p:nvPr>
        </p:nvSpPr>
        <p:spPr>
          <a:xfrm>
            <a:off x="6092500" y="1755100"/>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08" name="Google Shape;608;p21"/>
          <p:cNvSpPr txBox="1">
            <a:spLocks noGrp="1"/>
          </p:cNvSpPr>
          <p:nvPr>
            <p:ph type="subTitle" idx="13"/>
          </p:nvPr>
        </p:nvSpPr>
        <p:spPr>
          <a:xfrm>
            <a:off x="715100" y="3598700"/>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09" name="Google Shape;609;p21"/>
          <p:cNvSpPr txBox="1">
            <a:spLocks noGrp="1"/>
          </p:cNvSpPr>
          <p:nvPr>
            <p:ph type="subTitle" idx="14"/>
          </p:nvPr>
        </p:nvSpPr>
        <p:spPr>
          <a:xfrm>
            <a:off x="3403800" y="3598700"/>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10" name="Google Shape;610;p21"/>
          <p:cNvSpPr txBox="1">
            <a:spLocks noGrp="1"/>
          </p:cNvSpPr>
          <p:nvPr>
            <p:ph type="subTitle" idx="15"/>
          </p:nvPr>
        </p:nvSpPr>
        <p:spPr>
          <a:xfrm>
            <a:off x="6092500" y="3598700"/>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611" name="Google Shape;611;p21"/>
          <p:cNvGrpSpPr/>
          <p:nvPr/>
        </p:nvGrpSpPr>
        <p:grpSpPr>
          <a:xfrm>
            <a:off x="106316" y="67194"/>
            <a:ext cx="613145" cy="537207"/>
            <a:chOff x="72554" y="67194"/>
            <a:chExt cx="613145" cy="537207"/>
          </a:xfrm>
        </p:grpSpPr>
        <p:grpSp>
          <p:nvGrpSpPr>
            <p:cNvPr id="612" name="Google Shape;612;p21"/>
            <p:cNvGrpSpPr/>
            <p:nvPr/>
          </p:nvGrpSpPr>
          <p:grpSpPr>
            <a:xfrm rot="10800000">
              <a:off x="72554" y="67194"/>
              <a:ext cx="512545" cy="537207"/>
              <a:chOff x="8315104" y="4229619"/>
              <a:chExt cx="512545" cy="537207"/>
            </a:xfrm>
          </p:grpSpPr>
          <p:sp>
            <p:nvSpPr>
              <p:cNvPr id="613" name="Google Shape;613;p21"/>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615;p21"/>
            <p:cNvSpPr/>
            <p:nvPr/>
          </p:nvSpPr>
          <p:spPr>
            <a:xfrm rot="-1546663">
              <a:off x="349546" y="297086"/>
              <a:ext cx="141408" cy="26550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rot="-4007385">
              <a:off x="524885" y="294039"/>
              <a:ext cx="105028" cy="19064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21"/>
          <p:cNvGrpSpPr/>
          <p:nvPr/>
        </p:nvGrpSpPr>
        <p:grpSpPr>
          <a:xfrm>
            <a:off x="7886880" y="-92171"/>
            <a:ext cx="1429275" cy="1498368"/>
            <a:chOff x="7886880" y="-92171"/>
            <a:chExt cx="1429275" cy="1498368"/>
          </a:xfrm>
        </p:grpSpPr>
        <p:grpSp>
          <p:nvGrpSpPr>
            <p:cNvPr id="618" name="Google Shape;618;p21"/>
            <p:cNvGrpSpPr/>
            <p:nvPr/>
          </p:nvGrpSpPr>
          <p:grpSpPr>
            <a:xfrm rot="-7200021">
              <a:off x="8147345" y="206000"/>
              <a:ext cx="951774" cy="1050740"/>
              <a:chOff x="8588566" y="4647042"/>
              <a:chExt cx="555429" cy="613135"/>
            </a:xfrm>
          </p:grpSpPr>
          <p:sp>
            <p:nvSpPr>
              <p:cNvPr id="619" name="Google Shape;619;p21"/>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 name="Google Shape;625;p21"/>
            <p:cNvSpPr/>
            <p:nvPr/>
          </p:nvSpPr>
          <p:spPr>
            <a:xfrm>
              <a:off x="8248492" y="28309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1"/>
            <p:cNvSpPr/>
            <p:nvPr/>
          </p:nvSpPr>
          <p:spPr>
            <a:xfrm>
              <a:off x="8506040" y="-92171"/>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633210" y="1278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7886880" y="19484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rot="-1832782">
              <a:off x="8886457" y="962034"/>
              <a:ext cx="182958" cy="343510"/>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rot="2990520">
              <a:off x="8142252" y="847934"/>
              <a:ext cx="182959" cy="34351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671"/>
        <p:cNvGrpSpPr/>
        <p:nvPr/>
      </p:nvGrpSpPr>
      <p:grpSpPr>
        <a:xfrm>
          <a:off x="0" y="0"/>
          <a:ext cx="0" cy="0"/>
          <a:chOff x="0" y="0"/>
          <a:chExt cx="0" cy="0"/>
        </a:xfrm>
      </p:grpSpPr>
      <p:sp>
        <p:nvSpPr>
          <p:cNvPr id="672" name="Google Shape;672;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73" name="Google Shape;673;p23"/>
          <p:cNvGrpSpPr/>
          <p:nvPr/>
        </p:nvGrpSpPr>
        <p:grpSpPr>
          <a:xfrm flipH="1">
            <a:off x="8424004" y="67194"/>
            <a:ext cx="613145" cy="537207"/>
            <a:chOff x="72554" y="67194"/>
            <a:chExt cx="613145" cy="537207"/>
          </a:xfrm>
        </p:grpSpPr>
        <p:grpSp>
          <p:nvGrpSpPr>
            <p:cNvPr id="674" name="Google Shape;674;p23"/>
            <p:cNvGrpSpPr/>
            <p:nvPr/>
          </p:nvGrpSpPr>
          <p:grpSpPr>
            <a:xfrm rot="10800000">
              <a:off x="72554" y="67194"/>
              <a:ext cx="512545" cy="537207"/>
              <a:chOff x="8315104" y="4229619"/>
              <a:chExt cx="512545" cy="537207"/>
            </a:xfrm>
          </p:grpSpPr>
          <p:sp>
            <p:nvSpPr>
              <p:cNvPr id="675" name="Google Shape;675;p23"/>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3"/>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7" name="Google Shape;677;p23"/>
            <p:cNvSpPr/>
            <p:nvPr/>
          </p:nvSpPr>
          <p:spPr>
            <a:xfrm rot="-1546663">
              <a:off x="349546" y="297086"/>
              <a:ext cx="141408" cy="26550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3"/>
            <p:cNvSpPr/>
            <p:nvPr/>
          </p:nvSpPr>
          <p:spPr>
            <a:xfrm rot="-4007385">
              <a:off x="524885" y="294039"/>
              <a:ext cx="105028" cy="19064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23"/>
          <p:cNvGrpSpPr/>
          <p:nvPr/>
        </p:nvGrpSpPr>
        <p:grpSpPr>
          <a:xfrm flipH="1">
            <a:off x="182798" y="4457950"/>
            <a:ext cx="537207" cy="613145"/>
            <a:chOff x="8466873" y="4457950"/>
            <a:chExt cx="537207" cy="613145"/>
          </a:xfrm>
        </p:grpSpPr>
        <p:grpSp>
          <p:nvGrpSpPr>
            <p:cNvPr id="680" name="Google Shape;680;p23"/>
            <p:cNvGrpSpPr/>
            <p:nvPr/>
          </p:nvGrpSpPr>
          <p:grpSpPr>
            <a:xfrm rot="-5400000" flipH="1">
              <a:off x="8479204" y="4546219"/>
              <a:ext cx="512545" cy="537207"/>
              <a:chOff x="8315104" y="4229619"/>
              <a:chExt cx="512545" cy="537207"/>
            </a:xfrm>
          </p:grpSpPr>
          <p:sp>
            <p:nvSpPr>
              <p:cNvPr id="681" name="Google Shape;681;p23"/>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3"/>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3"/>
            <p:cNvSpPr/>
            <p:nvPr/>
          </p:nvSpPr>
          <p:spPr>
            <a:xfrm rot="6946663" flipH="1">
              <a:off x="8570733" y="4590649"/>
              <a:ext cx="141408" cy="26550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3"/>
            <p:cNvSpPr/>
            <p:nvPr/>
          </p:nvSpPr>
          <p:spPr>
            <a:xfrm rot="9407385" flipH="1">
              <a:off x="8629399" y="4470929"/>
              <a:ext cx="105028" cy="19064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23"/>
          <p:cNvGrpSpPr/>
          <p:nvPr/>
        </p:nvGrpSpPr>
        <p:grpSpPr>
          <a:xfrm>
            <a:off x="-169102" y="-71166"/>
            <a:ext cx="1468477" cy="1340155"/>
            <a:chOff x="-169102" y="-71166"/>
            <a:chExt cx="1468477" cy="1340155"/>
          </a:xfrm>
        </p:grpSpPr>
        <p:sp>
          <p:nvSpPr>
            <p:cNvPr id="686" name="Google Shape;686;p23"/>
            <p:cNvSpPr/>
            <p:nvPr/>
          </p:nvSpPr>
          <p:spPr>
            <a:xfrm flipH="1">
              <a:off x="499672" y="11411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3"/>
            <p:cNvSpPr/>
            <p:nvPr/>
          </p:nvSpPr>
          <p:spPr>
            <a:xfrm flipH="1">
              <a:off x="1103456" y="283127"/>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23"/>
            <p:cNvGrpSpPr/>
            <p:nvPr/>
          </p:nvGrpSpPr>
          <p:grpSpPr>
            <a:xfrm rot="10719946" flipH="1">
              <a:off x="-49200" y="-51050"/>
              <a:ext cx="951764" cy="1050767"/>
              <a:chOff x="8588566" y="4647042"/>
              <a:chExt cx="555429" cy="613135"/>
            </a:xfrm>
          </p:grpSpPr>
          <p:sp>
            <p:nvSpPr>
              <p:cNvPr id="689" name="Google Shape;689;p23"/>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5" name="Google Shape;695;p23"/>
            <p:cNvSpPr/>
            <p:nvPr/>
          </p:nvSpPr>
          <p:spPr>
            <a:xfrm rot="3519947" flipH="1">
              <a:off x="693072" y="386818"/>
              <a:ext cx="318651" cy="161938"/>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rot="3519947" flipH="1">
              <a:off x="792748" y="-77162"/>
              <a:ext cx="254994" cy="478767"/>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rot="1175257" flipH="1">
              <a:off x="-116818" y="164049"/>
              <a:ext cx="182963" cy="34351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rot="529403" flipH="1">
              <a:off x="291444" y="785667"/>
              <a:ext cx="182957" cy="343504"/>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64"/>
        <p:cNvGrpSpPr/>
        <p:nvPr/>
      </p:nvGrpSpPr>
      <p:grpSpPr>
        <a:xfrm>
          <a:off x="0" y="0"/>
          <a:ext cx="0" cy="0"/>
          <a:chOff x="0" y="0"/>
          <a:chExt cx="0" cy="0"/>
        </a:xfrm>
      </p:grpSpPr>
      <p:grpSp>
        <p:nvGrpSpPr>
          <p:cNvPr id="765" name="Google Shape;765;p27"/>
          <p:cNvGrpSpPr/>
          <p:nvPr/>
        </p:nvGrpSpPr>
        <p:grpSpPr>
          <a:xfrm>
            <a:off x="7886880" y="-92171"/>
            <a:ext cx="1429275" cy="1498368"/>
            <a:chOff x="7886880" y="-92171"/>
            <a:chExt cx="1429275" cy="1498368"/>
          </a:xfrm>
        </p:grpSpPr>
        <p:grpSp>
          <p:nvGrpSpPr>
            <p:cNvPr id="766" name="Google Shape;766;p27"/>
            <p:cNvGrpSpPr/>
            <p:nvPr/>
          </p:nvGrpSpPr>
          <p:grpSpPr>
            <a:xfrm rot="-7200021">
              <a:off x="8147345" y="206000"/>
              <a:ext cx="951774" cy="1050740"/>
              <a:chOff x="8588566" y="4647042"/>
              <a:chExt cx="555429" cy="613135"/>
            </a:xfrm>
          </p:grpSpPr>
          <p:sp>
            <p:nvSpPr>
              <p:cNvPr id="767" name="Google Shape;767;p27"/>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 name="Google Shape;773;p27"/>
            <p:cNvSpPr/>
            <p:nvPr/>
          </p:nvSpPr>
          <p:spPr>
            <a:xfrm>
              <a:off x="8248492" y="28309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8506040" y="-92171"/>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8633210" y="1278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7886880" y="19484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rot="-1832782">
              <a:off x="8886457" y="962034"/>
              <a:ext cx="182958" cy="343510"/>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rot="2990520">
              <a:off x="8142252" y="847934"/>
              <a:ext cx="182959" cy="34351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27"/>
          <p:cNvGrpSpPr/>
          <p:nvPr/>
        </p:nvGrpSpPr>
        <p:grpSpPr>
          <a:xfrm rot="-5400000">
            <a:off x="41968" y="4405215"/>
            <a:ext cx="809058" cy="537207"/>
            <a:chOff x="101954" y="71709"/>
            <a:chExt cx="809058" cy="537207"/>
          </a:xfrm>
        </p:grpSpPr>
        <p:grpSp>
          <p:nvGrpSpPr>
            <p:cNvPr id="780" name="Google Shape;780;p27"/>
            <p:cNvGrpSpPr/>
            <p:nvPr/>
          </p:nvGrpSpPr>
          <p:grpSpPr>
            <a:xfrm rot="10800000" flipH="1">
              <a:off x="101954" y="71709"/>
              <a:ext cx="809058" cy="537207"/>
              <a:chOff x="-19696" y="4515369"/>
              <a:chExt cx="809058" cy="537207"/>
            </a:xfrm>
          </p:grpSpPr>
          <p:grpSp>
            <p:nvGrpSpPr>
              <p:cNvPr id="781" name="Google Shape;781;p27"/>
              <p:cNvGrpSpPr/>
              <p:nvPr/>
            </p:nvGrpSpPr>
            <p:grpSpPr>
              <a:xfrm flipH="1">
                <a:off x="-19696" y="4515369"/>
                <a:ext cx="512545" cy="537207"/>
                <a:chOff x="8407354" y="4229619"/>
                <a:chExt cx="512545" cy="537207"/>
              </a:xfrm>
            </p:grpSpPr>
            <p:sp>
              <p:nvSpPr>
                <p:cNvPr id="782" name="Google Shape;782;p27"/>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784;p27"/>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flipH="1">
                <a:off x="593444" y="472399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27"/>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720000" y="2979725"/>
            <a:ext cx="7704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3834958" y="1374484"/>
            <a:ext cx="1474200" cy="88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 name="Google Shape;23;p3"/>
          <p:cNvSpPr txBox="1">
            <a:spLocks noGrp="1"/>
          </p:cNvSpPr>
          <p:nvPr>
            <p:ph type="subTitle" idx="1"/>
          </p:nvPr>
        </p:nvSpPr>
        <p:spPr>
          <a:xfrm>
            <a:off x="1847900" y="3924300"/>
            <a:ext cx="5448300" cy="4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4" name="Google Shape;24;p3"/>
          <p:cNvGrpSpPr/>
          <p:nvPr/>
        </p:nvGrpSpPr>
        <p:grpSpPr>
          <a:xfrm>
            <a:off x="7838057" y="3873966"/>
            <a:ext cx="1305938" cy="1428208"/>
            <a:chOff x="7838057" y="3873966"/>
            <a:chExt cx="1305938" cy="1428208"/>
          </a:xfrm>
        </p:grpSpPr>
        <p:grpSp>
          <p:nvGrpSpPr>
            <p:cNvPr id="25" name="Google Shape;25;p3"/>
            <p:cNvGrpSpPr/>
            <p:nvPr/>
          </p:nvGrpSpPr>
          <p:grpSpPr>
            <a:xfrm rot="-5319946">
              <a:off x="8122612" y="4153087"/>
              <a:ext cx="951764" cy="1050767"/>
              <a:chOff x="8588566" y="4647042"/>
              <a:chExt cx="555429" cy="613135"/>
            </a:xfrm>
          </p:grpSpPr>
          <p:sp>
            <p:nvSpPr>
              <p:cNvPr id="26" name="Google Shape;26;p3"/>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3"/>
            <p:cNvSpPr/>
            <p:nvPr/>
          </p:nvSpPr>
          <p:spPr>
            <a:xfrm rot="1880053">
              <a:off x="8445715" y="4171787"/>
              <a:ext cx="318651" cy="161938"/>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1880053">
              <a:off x="8783110" y="3945525"/>
              <a:ext cx="254994" cy="478767"/>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227487">
              <a:off x="7842054" y="4955951"/>
              <a:ext cx="127817" cy="125300"/>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8182853" y="3873966"/>
              <a:ext cx="195921" cy="195921"/>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3232058">
              <a:off x="8676497" y="4955263"/>
              <a:ext cx="182961" cy="343506"/>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4870597">
              <a:off x="8023931" y="4550479"/>
              <a:ext cx="182957" cy="343504"/>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3"/>
          <p:cNvGrpSpPr/>
          <p:nvPr/>
        </p:nvGrpSpPr>
        <p:grpSpPr>
          <a:xfrm>
            <a:off x="-169102" y="-71166"/>
            <a:ext cx="1468477" cy="1340155"/>
            <a:chOff x="-169102" y="-71166"/>
            <a:chExt cx="1468477" cy="1340155"/>
          </a:xfrm>
        </p:grpSpPr>
        <p:sp>
          <p:nvSpPr>
            <p:cNvPr id="39" name="Google Shape;39;p3"/>
            <p:cNvSpPr/>
            <p:nvPr/>
          </p:nvSpPr>
          <p:spPr>
            <a:xfrm flipH="1">
              <a:off x="499672" y="11411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flipH="1">
              <a:off x="1103456" y="283127"/>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3"/>
            <p:cNvGrpSpPr/>
            <p:nvPr/>
          </p:nvGrpSpPr>
          <p:grpSpPr>
            <a:xfrm rot="10719946" flipH="1">
              <a:off x="-49200" y="-51050"/>
              <a:ext cx="951764" cy="1050767"/>
              <a:chOff x="8588566" y="4647042"/>
              <a:chExt cx="555429" cy="613135"/>
            </a:xfrm>
          </p:grpSpPr>
          <p:sp>
            <p:nvSpPr>
              <p:cNvPr id="42" name="Google Shape;42;p3"/>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3"/>
            <p:cNvSpPr/>
            <p:nvPr/>
          </p:nvSpPr>
          <p:spPr>
            <a:xfrm rot="3519947" flipH="1">
              <a:off x="693072" y="386818"/>
              <a:ext cx="318651" cy="161938"/>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3519947" flipH="1">
              <a:off x="792748" y="-77162"/>
              <a:ext cx="254994" cy="478767"/>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1175257" flipH="1">
              <a:off x="-116818" y="164049"/>
              <a:ext cx="182963" cy="34351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rot="529403" flipH="1">
              <a:off x="291444" y="785667"/>
              <a:ext cx="182957" cy="343504"/>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3"/>
          <p:cNvGrpSpPr/>
          <p:nvPr/>
        </p:nvGrpSpPr>
        <p:grpSpPr>
          <a:xfrm rot="-5400000">
            <a:off x="41968" y="4405215"/>
            <a:ext cx="809058" cy="537207"/>
            <a:chOff x="101954" y="71709"/>
            <a:chExt cx="809058" cy="537207"/>
          </a:xfrm>
        </p:grpSpPr>
        <p:grpSp>
          <p:nvGrpSpPr>
            <p:cNvPr id="53" name="Google Shape;53;p3"/>
            <p:cNvGrpSpPr/>
            <p:nvPr/>
          </p:nvGrpSpPr>
          <p:grpSpPr>
            <a:xfrm rot="10800000" flipH="1">
              <a:off x="101954" y="71709"/>
              <a:ext cx="809058" cy="537207"/>
              <a:chOff x="-19696" y="4515369"/>
              <a:chExt cx="809058" cy="537207"/>
            </a:xfrm>
          </p:grpSpPr>
          <p:grpSp>
            <p:nvGrpSpPr>
              <p:cNvPr id="54" name="Google Shape;54;p3"/>
              <p:cNvGrpSpPr/>
              <p:nvPr/>
            </p:nvGrpSpPr>
            <p:grpSpPr>
              <a:xfrm flipH="1">
                <a:off x="-19696" y="4515369"/>
                <a:ext cx="512545" cy="537207"/>
                <a:chOff x="8407354" y="4229619"/>
                <a:chExt cx="512545" cy="537207"/>
              </a:xfrm>
            </p:grpSpPr>
            <p:sp>
              <p:nvSpPr>
                <p:cNvPr id="55" name="Google Shape;55;p3"/>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3"/>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593444" y="472399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3"/>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3"/>
          <p:cNvGrpSpPr/>
          <p:nvPr/>
        </p:nvGrpSpPr>
        <p:grpSpPr>
          <a:xfrm flipH="1">
            <a:off x="8428904" y="71709"/>
            <a:ext cx="613153" cy="757623"/>
            <a:chOff x="101954" y="71709"/>
            <a:chExt cx="613153" cy="757623"/>
          </a:xfrm>
        </p:grpSpPr>
        <p:grpSp>
          <p:nvGrpSpPr>
            <p:cNvPr id="61" name="Google Shape;61;p3"/>
            <p:cNvGrpSpPr/>
            <p:nvPr/>
          </p:nvGrpSpPr>
          <p:grpSpPr>
            <a:xfrm rot="10800000" flipH="1">
              <a:off x="101954" y="71709"/>
              <a:ext cx="613153" cy="757623"/>
              <a:chOff x="-19696" y="4294952"/>
              <a:chExt cx="613153" cy="757623"/>
            </a:xfrm>
          </p:grpSpPr>
          <p:grpSp>
            <p:nvGrpSpPr>
              <p:cNvPr id="62" name="Google Shape;62;p3"/>
              <p:cNvGrpSpPr/>
              <p:nvPr/>
            </p:nvGrpSpPr>
            <p:grpSpPr>
              <a:xfrm flipH="1">
                <a:off x="-19696" y="4515369"/>
                <a:ext cx="512545" cy="537207"/>
                <a:chOff x="8407354" y="4229619"/>
                <a:chExt cx="512545" cy="537207"/>
              </a:xfrm>
            </p:grpSpPr>
            <p:sp>
              <p:nvSpPr>
                <p:cNvPr id="63" name="Google Shape;63;p3"/>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3"/>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flipH="1">
                <a:off x="188919" y="4294952"/>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3"/>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87"/>
        <p:cNvGrpSpPr/>
        <p:nvPr/>
      </p:nvGrpSpPr>
      <p:grpSpPr>
        <a:xfrm>
          <a:off x="0" y="0"/>
          <a:ext cx="0" cy="0"/>
          <a:chOff x="0" y="0"/>
          <a:chExt cx="0" cy="0"/>
        </a:xfrm>
      </p:grpSpPr>
      <p:grpSp>
        <p:nvGrpSpPr>
          <p:cNvPr id="788" name="Google Shape;788;p28"/>
          <p:cNvGrpSpPr/>
          <p:nvPr/>
        </p:nvGrpSpPr>
        <p:grpSpPr>
          <a:xfrm rot="-5400000">
            <a:off x="41968" y="4405215"/>
            <a:ext cx="809058" cy="537207"/>
            <a:chOff x="101954" y="71709"/>
            <a:chExt cx="809058" cy="537207"/>
          </a:xfrm>
        </p:grpSpPr>
        <p:grpSp>
          <p:nvGrpSpPr>
            <p:cNvPr id="789" name="Google Shape;789;p28"/>
            <p:cNvGrpSpPr/>
            <p:nvPr/>
          </p:nvGrpSpPr>
          <p:grpSpPr>
            <a:xfrm rot="10800000" flipH="1">
              <a:off x="101954" y="71709"/>
              <a:ext cx="809058" cy="537207"/>
              <a:chOff x="-19696" y="4515369"/>
              <a:chExt cx="809058" cy="537207"/>
            </a:xfrm>
          </p:grpSpPr>
          <p:grpSp>
            <p:nvGrpSpPr>
              <p:cNvPr id="790" name="Google Shape;790;p28"/>
              <p:cNvGrpSpPr/>
              <p:nvPr/>
            </p:nvGrpSpPr>
            <p:grpSpPr>
              <a:xfrm flipH="1">
                <a:off x="-19696" y="4515369"/>
                <a:ext cx="512545" cy="537207"/>
                <a:chOff x="8407354" y="4229619"/>
                <a:chExt cx="512545" cy="537207"/>
              </a:xfrm>
            </p:grpSpPr>
            <p:sp>
              <p:nvSpPr>
                <p:cNvPr id="791" name="Google Shape;791;p28"/>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8"/>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3" name="Google Shape;793;p28"/>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8"/>
              <p:cNvSpPr/>
              <p:nvPr/>
            </p:nvSpPr>
            <p:spPr>
              <a:xfrm flipH="1">
                <a:off x="593444" y="472399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28"/>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28"/>
          <p:cNvGrpSpPr/>
          <p:nvPr/>
        </p:nvGrpSpPr>
        <p:grpSpPr>
          <a:xfrm flipH="1">
            <a:off x="8428904" y="71709"/>
            <a:ext cx="613153" cy="757623"/>
            <a:chOff x="101954" y="71709"/>
            <a:chExt cx="613153" cy="757623"/>
          </a:xfrm>
        </p:grpSpPr>
        <p:grpSp>
          <p:nvGrpSpPr>
            <p:cNvPr id="797" name="Google Shape;797;p28"/>
            <p:cNvGrpSpPr/>
            <p:nvPr/>
          </p:nvGrpSpPr>
          <p:grpSpPr>
            <a:xfrm rot="10800000" flipH="1">
              <a:off x="101954" y="71709"/>
              <a:ext cx="613153" cy="757623"/>
              <a:chOff x="-19696" y="4294952"/>
              <a:chExt cx="613153" cy="757623"/>
            </a:xfrm>
          </p:grpSpPr>
          <p:grpSp>
            <p:nvGrpSpPr>
              <p:cNvPr id="798" name="Google Shape;798;p28"/>
              <p:cNvGrpSpPr/>
              <p:nvPr/>
            </p:nvGrpSpPr>
            <p:grpSpPr>
              <a:xfrm flipH="1">
                <a:off x="-19696" y="4515369"/>
                <a:ext cx="512545" cy="537207"/>
                <a:chOff x="8407354" y="4229619"/>
                <a:chExt cx="512545" cy="537207"/>
              </a:xfrm>
            </p:grpSpPr>
            <p:sp>
              <p:nvSpPr>
                <p:cNvPr id="799" name="Google Shape;799;p28"/>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1" name="Google Shape;801;p28"/>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flipH="1">
                <a:off x="188919" y="4294952"/>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28"/>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28"/>
          <p:cNvGrpSpPr/>
          <p:nvPr/>
        </p:nvGrpSpPr>
        <p:grpSpPr>
          <a:xfrm rot="10800000">
            <a:off x="190229" y="71694"/>
            <a:ext cx="512545" cy="537207"/>
            <a:chOff x="8315104" y="4229619"/>
            <a:chExt cx="512545" cy="537207"/>
          </a:xfrm>
        </p:grpSpPr>
        <p:sp>
          <p:nvSpPr>
            <p:cNvPr id="805" name="Google Shape;805;p28"/>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28"/>
          <p:cNvGrpSpPr/>
          <p:nvPr/>
        </p:nvGrpSpPr>
        <p:grpSpPr>
          <a:xfrm>
            <a:off x="8529504" y="4541144"/>
            <a:ext cx="512545" cy="537207"/>
            <a:chOff x="8315104" y="4229619"/>
            <a:chExt cx="512545" cy="537207"/>
          </a:xfrm>
        </p:grpSpPr>
        <p:sp>
          <p:nvSpPr>
            <p:cNvPr id="808" name="Google Shape;808;p28"/>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78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
        <p:cNvGrpSpPr/>
        <p:nvPr/>
      </p:nvGrpSpPr>
      <p:grpSpPr>
        <a:xfrm>
          <a:off x="0" y="0"/>
          <a:ext cx="0" cy="0"/>
          <a:chOff x="0" y="0"/>
          <a:chExt cx="0" cy="0"/>
        </a:xfrm>
      </p:grpSpPr>
      <p:grpSp>
        <p:nvGrpSpPr>
          <p:cNvPr id="110" name="Google Shape;110;p5"/>
          <p:cNvGrpSpPr/>
          <p:nvPr/>
        </p:nvGrpSpPr>
        <p:grpSpPr>
          <a:xfrm flipH="1">
            <a:off x="8019394" y="3830590"/>
            <a:ext cx="1296760" cy="1492009"/>
            <a:chOff x="-86665" y="3830590"/>
            <a:chExt cx="1296760" cy="1492009"/>
          </a:xfrm>
        </p:grpSpPr>
        <p:sp>
          <p:nvSpPr>
            <p:cNvPr id="111" name="Google Shape;111;p5"/>
            <p:cNvSpPr/>
            <p:nvPr/>
          </p:nvSpPr>
          <p:spPr>
            <a:xfrm>
              <a:off x="250255" y="383059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5"/>
            <p:cNvGrpSpPr/>
            <p:nvPr/>
          </p:nvGrpSpPr>
          <p:grpSpPr>
            <a:xfrm flipH="1">
              <a:off x="-86665" y="3937677"/>
              <a:ext cx="1296760" cy="1384923"/>
              <a:chOff x="7838057" y="3917252"/>
              <a:chExt cx="1296760" cy="1384923"/>
            </a:xfrm>
          </p:grpSpPr>
          <p:grpSp>
            <p:nvGrpSpPr>
              <p:cNvPr id="113" name="Google Shape;113;p5"/>
              <p:cNvGrpSpPr/>
              <p:nvPr/>
            </p:nvGrpSpPr>
            <p:grpSpPr>
              <a:xfrm rot="-5319946">
                <a:off x="8122612" y="4153087"/>
                <a:ext cx="951764" cy="1050767"/>
                <a:chOff x="8588566" y="4647042"/>
                <a:chExt cx="555429" cy="613135"/>
              </a:xfrm>
            </p:grpSpPr>
            <p:sp>
              <p:nvSpPr>
                <p:cNvPr id="114" name="Google Shape;114;p5"/>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5"/>
              <p:cNvSpPr/>
              <p:nvPr/>
            </p:nvSpPr>
            <p:spPr>
              <a:xfrm rot="1880053">
                <a:off x="8445715" y="4171787"/>
                <a:ext cx="318651" cy="161938"/>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rot="1124553">
                <a:off x="8783110" y="3945525"/>
                <a:ext cx="254996" cy="47877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rot="227487">
                <a:off x="7842054" y="4955951"/>
                <a:ext cx="127817" cy="125300"/>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rot="3232058">
                <a:off x="8676497" y="4955263"/>
                <a:ext cx="182961" cy="343506"/>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rot="4870597">
                <a:off x="8023931" y="4550479"/>
                <a:ext cx="182957" cy="343504"/>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Google Shape;125;p5"/>
          <p:cNvSpPr txBox="1">
            <a:spLocks noGrp="1"/>
          </p:cNvSpPr>
          <p:nvPr>
            <p:ph type="subTitle" idx="1"/>
          </p:nvPr>
        </p:nvSpPr>
        <p:spPr>
          <a:xfrm>
            <a:off x="1290763" y="3188350"/>
            <a:ext cx="2907600" cy="572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Alfa Slab One"/>
              <a:buNone/>
              <a:defRPr sz="2000">
                <a:latin typeface="Alfa Slab One"/>
                <a:ea typeface="Alfa Slab One"/>
                <a:cs typeface="Alfa Slab One"/>
                <a:sym typeface="Alfa Slab One"/>
              </a:defRPr>
            </a:lvl1pPr>
            <a:lvl2pPr lvl="1" algn="ctr">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2pPr>
            <a:lvl3pPr lvl="2" algn="ctr">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3pPr>
            <a:lvl4pPr lvl="3" algn="ctr">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4pPr>
            <a:lvl5pPr lvl="4" algn="ctr">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5pPr>
            <a:lvl6pPr lvl="5" algn="ctr">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6pPr>
            <a:lvl7pPr lvl="6" algn="ctr">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7pPr>
            <a:lvl8pPr lvl="7" algn="ctr">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8pPr>
            <a:lvl9pPr lvl="8" algn="ctr">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9pPr>
          </a:lstStyle>
          <a:p>
            <a:endParaRPr/>
          </a:p>
        </p:txBody>
      </p:sp>
      <p:sp>
        <p:nvSpPr>
          <p:cNvPr id="126" name="Google Shape;126;p5"/>
          <p:cNvSpPr txBox="1">
            <a:spLocks noGrp="1"/>
          </p:cNvSpPr>
          <p:nvPr>
            <p:ph type="subTitle" idx="2"/>
          </p:nvPr>
        </p:nvSpPr>
        <p:spPr>
          <a:xfrm>
            <a:off x="4945638" y="3188350"/>
            <a:ext cx="2907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Alfa Slab One"/>
              <a:buNone/>
              <a:defRPr sz="2000">
                <a:latin typeface="Alfa Slab One"/>
                <a:ea typeface="Alfa Slab One"/>
                <a:cs typeface="Alfa Slab One"/>
                <a:sym typeface="Alfa Slab One"/>
              </a:defRPr>
            </a:lvl1pPr>
            <a:lvl2pPr lvl="1" algn="ctr"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2pPr>
            <a:lvl3pPr lvl="2" algn="ctr"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3pPr>
            <a:lvl4pPr lvl="3" algn="ctr"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4pPr>
            <a:lvl5pPr lvl="4" algn="ctr"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5pPr>
            <a:lvl6pPr lvl="5" algn="ctr"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6pPr>
            <a:lvl7pPr lvl="6" algn="ctr"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7pPr>
            <a:lvl8pPr lvl="7" algn="ctr"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8pPr>
            <a:lvl9pPr lvl="8" algn="ctr" rtl="0">
              <a:lnSpc>
                <a:spcPct val="100000"/>
              </a:lnSpc>
              <a:spcBef>
                <a:spcPts val="0"/>
              </a:spcBef>
              <a:spcAft>
                <a:spcPts val="0"/>
              </a:spcAft>
              <a:buClr>
                <a:schemeClr val="dk1"/>
              </a:buClr>
              <a:buSzPts val="2000"/>
              <a:buFont typeface="Alfa Slab One"/>
              <a:buNone/>
              <a:defRPr sz="2000">
                <a:solidFill>
                  <a:schemeClr val="dk1"/>
                </a:solidFill>
                <a:latin typeface="Alfa Slab One"/>
                <a:ea typeface="Alfa Slab One"/>
                <a:cs typeface="Alfa Slab One"/>
                <a:sym typeface="Alfa Slab One"/>
              </a:defRPr>
            </a:lvl9pPr>
          </a:lstStyle>
          <a:p>
            <a:endParaRPr/>
          </a:p>
        </p:txBody>
      </p:sp>
      <p:sp>
        <p:nvSpPr>
          <p:cNvPr id="127" name="Google Shape;127;p5"/>
          <p:cNvSpPr txBox="1">
            <a:spLocks noGrp="1"/>
          </p:cNvSpPr>
          <p:nvPr>
            <p:ph type="subTitle" idx="3"/>
          </p:nvPr>
        </p:nvSpPr>
        <p:spPr>
          <a:xfrm>
            <a:off x="1290763" y="3808200"/>
            <a:ext cx="2907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5"/>
          <p:cNvSpPr txBox="1">
            <a:spLocks noGrp="1"/>
          </p:cNvSpPr>
          <p:nvPr>
            <p:ph type="subTitle" idx="4"/>
          </p:nvPr>
        </p:nvSpPr>
        <p:spPr>
          <a:xfrm>
            <a:off x="4945638" y="3808200"/>
            <a:ext cx="2907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0" name="Google Shape;130;p5"/>
          <p:cNvGrpSpPr/>
          <p:nvPr/>
        </p:nvGrpSpPr>
        <p:grpSpPr>
          <a:xfrm>
            <a:off x="-86665" y="3830590"/>
            <a:ext cx="1296760" cy="1492009"/>
            <a:chOff x="-86665" y="3830590"/>
            <a:chExt cx="1296760" cy="1492009"/>
          </a:xfrm>
        </p:grpSpPr>
        <p:sp>
          <p:nvSpPr>
            <p:cNvPr id="131" name="Google Shape;131;p5"/>
            <p:cNvSpPr/>
            <p:nvPr/>
          </p:nvSpPr>
          <p:spPr>
            <a:xfrm>
              <a:off x="250255" y="383059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5"/>
            <p:cNvGrpSpPr/>
            <p:nvPr/>
          </p:nvGrpSpPr>
          <p:grpSpPr>
            <a:xfrm flipH="1">
              <a:off x="-86665" y="3937677"/>
              <a:ext cx="1296760" cy="1384923"/>
              <a:chOff x="7838057" y="3917252"/>
              <a:chExt cx="1296760" cy="1384923"/>
            </a:xfrm>
          </p:grpSpPr>
          <p:grpSp>
            <p:nvGrpSpPr>
              <p:cNvPr id="133" name="Google Shape;133;p5"/>
              <p:cNvGrpSpPr/>
              <p:nvPr/>
            </p:nvGrpSpPr>
            <p:grpSpPr>
              <a:xfrm rot="-5319946">
                <a:off x="8122612" y="4153087"/>
                <a:ext cx="951764" cy="1050767"/>
                <a:chOff x="8588566" y="4647042"/>
                <a:chExt cx="555429" cy="613135"/>
              </a:xfrm>
            </p:grpSpPr>
            <p:sp>
              <p:nvSpPr>
                <p:cNvPr id="134" name="Google Shape;134;p5"/>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5"/>
              <p:cNvSpPr/>
              <p:nvPr/>
            </p:nvSpPr>
            <p:spPr>
              <a:xfrm rot="1880053">
                <a:off x="8445715" y="4171787"/>
                <a:ext cx="318651" cy="161938"/>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1124553">
                <a:off x="8783110" y="3945525"/>
                <a:ext cx="254996" cy="47877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227487">
                <a:off x="7842054" y="4955951"/>
                <a:ext cx="127817" cy="125300"/>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rot="3232058">
                <a:off x="8676497" y="4955263"/>
                <a:ext cx="182961" cy="343506"/>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4870597">
                <a:off x="8023931" y="4550479"/>
                <a:ext cx="182957" cy="343504"/>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145;p5"/>
          <p:cNvGrpSpPr/>
          <p:nvPr/>
        </p:nvGrpSpPr>
        <p:grpSpPr>
          <a:xfrm flipH="1">
            <a:off x="8428904" y="71709"/>
            <a:ext cx="613153" cy="757623"/>
            <a:chOff x="101954" y="71709"/>
            <a:chExt cx="613153" cy="757623"/>
          </a:xfrm>
        </p:grpSpPr>
        <p:grpSp>
          <p:nvGrpSpPr>
            <p:cNvPr id="146" name="Google Shape;146;p5"/>
            <p:cNvGrpSpPr/>
            <p:nvPr/>
          </p:nvGrpSpPr>
          <p:grpSpPr>
            <a:xfrm rot="10800000" flipH="1">
              <a:off x="101954" y="71709"/>
              <a:ext cx="613153" cy="757623"/>
              <a:chOff x="-19696" y="4294952"/>
              <a:chExt cx="613153" cy="757623"/>
            </a:xfrm>
          </p:grpSpPr>
          <p:grpSp>
            <p:nvGrpSpPr>
              <p:cNvPr id="147" name="Google Shape;147;p5"/>
              <p:cNvGrpSpPr/>
              <p:nvPr/>
            </p:nvGrpSpPr>
            <p:grpSpPr>
              <a:xfrm flipH="1">
                <a:off x="-19696" y="4515369"/>
                <a:ext cx="512545" cy="537207"/>
                <a:chOff x="8407354" y="4229619"/>
                <a:chExt cx="512545" cy="537207"/>
              </a:xfrm>
            </p:grpSpPr>
            <p:sp>
              <p:nvSpPr>
                <p:cNvPr id="148" name="Google Shape;148;p5"/>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5"/>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flipH="1">
                <a:off x="188919" y="4294952"/>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5"/>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3"/>
        <p:cNvGrpSpPr/>
        <p:nvPr/>
      </p:nvGrpSpPr>
      <p:grpSpPr>
        <a:xfrm>
          <a:off x="0" y="0"/>
          <a:ext cx="0" cy="0"/>
          <a:chOff x="0" y="0"/>
          <a:chExt cx="0" cy="0"/>
        </a:xfrm>
      </p:grpSpPr>
      <p:sp>
        <p:nvSpPr>
          <p:cNvPr id="154" name="Google Shape;154;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5" name="Google Shape;155;p6"/>
          <p:cNvGrpSpPr/>
          <p:nvPr/>
        </p:nvGrpSpPr>
        <p:grpSpPr>
          <a:xfrm>
            <a:off x="101954" y="71709"/>
            <a:ext cx="613153" cy="757623"/>
            <a:chOff x="101954" y="71709"/>
            <a:chExt cx="613153" cy="757623"/>
          </a:xfrm>
        </p:grpSpPr>
        <p:grpSp>
          <p:nvGrpSpPr>
            <p:cNvPr id="156" name="Google Shape;156;p6"/>
            <p:cNvGrpSpPr/>
            <p:nvPr/>
          </p:nvGrpSpPr>
          <p:grpSpPr>
            <a:xfrm rot="10800000" flipH="1">
              <a:off x="101954" y="71709"/>
              <a:ext cx="613153" cy="757623"/>
              <a:chOff x="-19696" y="4294952"/>
              <a:chExt cx="613153" cy="757623"/>
            </a:xfrm>
          </p:grpSpPr>
          <p:grpSp>
            <p:nvGrpSpPr>
              <p:cNvPr id="157" name="Google Shape;157;p6"/>
              <p:cNvGrpSpPr/>
              <p:nvPr/>
            </p:nvGrpSpPr>
            <p:grpSpPr>
              <a:xfrm flipH="1">
                <a:off x="-19696" y="4515369"/>
                <a:ext cx="512545" cy="537207"/>
                <a:chOff x="8407354" y="4229619"/>
                <a:chExt cx="512545" cy="537207"/>
              </a:xfrm>
            </p:grpSpPr>
            <p:sp>
              <p:nvSpPr>
                <p:cNvPr id="158" name="Google Shape;158;p6"/>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6"/>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flipH="1">
                <a:off x="188919" y="4294952"/>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6"/>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6"/>
          <p:cNvGrpSpPr/>
          <p:nvPr/>
        </p:nvGrpSpPr>
        <p:grpSpPr>
          <a:xfrm rot="5400000" flipH="1">
            <a:off x="8292985" y="4405215"/>
            <a:ext cx="809058" cy="537207"/>
            <a:chOff x="101954" y="71709"/>
            <a:chExt cx="809058" cy="537207"/>
          </a:xfrm>
        </p:grpSpPr>
        <p:grpSp>
          <p:nvGrpSpPr>
            <p:cNvPr id="164" name="Google Shape;164;p6"/>
            <p:cNvGrpSpPr/>
            <p:nvPr/>
          </p:nvGrpSpPr>
          <p:grpSpPr>
            <a:xfrm rot="10800000" flipH="1">
              <a:off x="101954" y="71709"/>
              <a:ext cx="809058" cy="537207"/>
              <a:chOff x="-19696" y="4515369"/>
              <a:chExt cx="809058" cy="537207"/>
            </a:xfrm>
          </p:grpSpPr>
          <p:grpSp>
            <p:nvGrpSpPr>
              <p:cNvPr id="165" name="Google Shape;165;p6"/>
              <p:cNvGrpSpPr/>
              <p:nvPr/>
            </p:nvGrpSpPr>
            <p:grpSpPr>
              <a:xfrm flipH="1">
                <a:off x="-19696" y="4515369"/>
                <a:ext cx="512545" cy="537207"/>
                <a:chOff x="8407354" y="4229619"/>
                <a:chExt cx="512545" cy="537207"/>
              </a:xfrm>
            </p:grpSpPr>
            <p:sp>
              <p:nvSpPr>
                <p:cNvPr id="166" name="Google Shape;166;p6"/>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 name="Google Shape;168;p6"/>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flipH="1">
                <a:off x="593444" y="472399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6"/>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6"/>
          <p:cNvGrpSpPr/>
          <p:nvPr/>
        </p:nvGrpSpPr>
        <p:grpSpPr>
          <a:xfrm flipH="1">
            <a:off x="8424004" y="67194"/>
            <a:ext cx="613145" cy="537207"/>
            <a:chOff x="72554" y="67194"/>
            <a:chExt cx="613145" cy="537207"/>
          </a:xfrm>
        </p:grpSpPr>
        <p:grpSp>
          <p:nvGrpSpPr>
            <p:cNvPr id="172" name="Google Shape;172;p6"/>
            <p:cNvGrpSpPr/>
            <p:nvPr/>
          </p:nvGrpSpPr>
          <p:grpSpPr>
            <a:xfrm rot="10800000">
              <a:off x="72554" y="67194"/>
              <a:ext cx="512545" cy="537207"/>
              <a:chOff x="8315104" y="4229619"/>
              <a:chExt cx="512545" cy="537207"/>
            </a:xfrm>
          </p:grpSpPr>
          <p:sp>
            <p:nvSpPr>
              <p:cNvPr id="173" name="Google Shape;173;p6"/>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6"/>
            <p:cNvSpPr/>
            <p:nvPr/>
          </p:nvSpPr>
          <p:spPr>
            <a:xfrm rot="-1546663">
              <a:off x="349546" y="297086"/>
              <a:ext cx="141408" cy="26550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rot="-4007385">
              <a:off x="524885" y="294039"/>
              <a:ext cx="105028" cy="19064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6"/>
          <p:cNvGrpSpPr/>
          <p:nvPr/>
        </p:nvGrpSpPr>
        <p:grpSpPr>
          <a:xfrm flipH="1">
            <a:off x="182798" y="4457950"/>
            <a:ext cx="537207" cy="613145"/>
            <a:chOff x="8466873" y="4457950"/>
            <a:chExt cx="537207" cy="613145"/>
          </a:xfrm>
        </p:grpSpPr>
        <p:grpSp>
          <p:nvGrpSpPr>
            <p:cNvPr id="178" name="Google Shape;178;p6"/>
            <p:cNvGrpSpPr/>
            <p:nvPr/>
          </p:nvGrpSpPr>
          <p:grpSpPr>
            <a:xfrm rot="-5400000" flipH="1">
              <a:off x="8479204" y="4546219"/>
              <a:ext cx="512545" cy="537207"/>
              <a:chOff x="8315104" y="4229619"/>
              <a:chExt cx="512545" cy="537207"/>
            </a:xfrm>
          </p:grpSpPr>
          <p:sp>
            <p:nvSpPr>
              <p:cNvPr id="179" name="Google Shape;179;p6"/>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6"/>
            <p:cNvSpPr/>
            <p:nvPr/>
          </p:nvSpPr>
          <p:spPr>
            <a:xfrm rot="6946663" flipH="1">
              <a:off x="8570733" y="4590649"/>
              <a:ext cx="141408" cy="26550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rot="9407385" flipH="1">
              <a:off x="8629399" y="4470929"/>
              <a:ext cx="105028" cy="19064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3"/>
        <p:cNvGrpSpPr/>
        <p:nvPr/>
      </p:nvGrpSpPr>
      <p:grpSpPr>
        <a:xfrm>
          <a:off x="0" y="0"/>
          <a:ext cx="0" cy="0"/>
          <a:chOff x="0" y="0"/>
          <a:chExt cx="0" cy="0"/>
        </a:xfrm>
      </p:grpSpPr>
      <p:sp>
        <p:nvSpPr>
          <p:cNvPr id="184" name="Google Shape;184;p7"/>
          <p:cNvSpPr txBox="1">
            <a:spLocks noGrp="1"/>
          </p:cNvSpPr>
          <p:nvPr>
            <p:ph type="title"/>
          </p:nvPr>
        </p:nvSpPr>
        <p:spPr>
          <a:xfrm>
            <a:off x="720000" y="839050"/>
            <a:ext cx="3852000" cy="2126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 name="Google Shape;185;p7"/>
          <p:cNvSpPr txBox="1">
            <a:spLocks noGrp="1"/>
          </p:cNvSpPr>
          <p:nvPr>
            <p:ph type="body" idx="1"/>
          </p:nvPr>
        </p:nvSpPr>
        <p:spPr>
          <a:xfrm>
            <a:off x="720000" y="3074150"/>
            <a:ext cx="3322200" cy="1230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86" name="Google Shape;186;p7"/>
          <p:cNvGrpSpPr/>
          <p:nvPr/>
        </p:nvGrpSpPr>
        <p:grpSpPr>
          <a:xfrm>
            <a:off x="7838057" y="3873966"/>
            <a:ext cx="1305938" cy="1428208"/>
            <a:chOff x="7838057" y="3873966"/>
            <a:chExt cx="1305938" cy="1428208"/>
          </a:xfrm>
        </p:grpSpPr>
        <p:grpSp>
          <p:nvGrpSpPr>
            <p:cNvPr id="187" name="Google Shape;187;p7"/>
            <p:cNvGrpSpPr/>
            <p:nvPr/>
          </p:nvGrpSpPr>
          <p:grpSpPr>
            <a:xfrm rot="-5319946">
              <a:off x="8122612" y="4153087"/>
              <a:ext cx="951764" cy="1050767"/>
              <a:chOff x="8588566" y="4647042"/>
              <a:chExt cx="555429" cy="613135"/>
            </a:xfrm>
          </p:grpSpPr>
          <p:sp>
            <p:nvSpPr>
              <p:cNvPr id="188" name="Google Shape;188;p7"/>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7"/>
            <p:cNvSpPr/>
            <p:nvPr/>
          </p:nvSpPr>
          <p:spPr>
            <a:xfrm rot="1880053">
              <a:off x="8445715" y="4171787"/>
              <a:ext cx="318651" cy="161938"/>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rot="1880053">
              <a:off x="8783110" y="3945525"/>
              <a:ext cx="254994" cy="478767"/>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rot="227487">
              <a:off x="7842054" y="4955951"/>
              <a:ext cx="127817" cy="125300"/>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8182853" y="3873966"/>
              <a:ext cx="195921" cy="195921"/>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rot="3232058">
              <a:off x="8676497" y="4955263"/>
              <a:ext cx="182961" cy="343506"/>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rot="4870597">
              <a:off x="8023931" y="4550479"/>
              <a:ext cx="182957" cy="343504"/>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7"/>
          <p:cNvGrpSpPr/>
          <p:nvPr/>
        </p:nvGrpSpPr>
        <p:grpSpPr>
          <a:xfrm flipH="1">
            <a:off x="8428904" y="71709"/>
            <a:ext cx="613153" cy="757623"/>
            <a:chOff x="101954" y="71709"/>
            <a:chExt cx="613153" cy="757623"/>
          </a:xfrm>
        </p:grpSpPr>
        <p:grpSp>
          <p:nvGrpSpPr>
            <p:cNvPr id="201" name="Google Shape;201;p7"/>
            <p:cNvGrpSpPr/>
            <p:nvPr/>
          </p:nvGrpSpPr>
          <p:grpSpPr>
            <a:xfrm rot="10800000" flipH="1">
              <a:off x="101954" y="71709"/>
              <a:ext cx="613153" cy="757623"/>
              <a:chOff x="-19696" y="4294952"/>
              <a:chExt cx="613153" cy="757623"/>
            </a:xfrm>
          </p:grpSpPr>
          <p:grpSp>
            <p:nvGrpSpPr>
              <p:cNvPr id="202" name="Google Shape;202;p7"/>
              <p:cNvGrpSpPr/>
              <p:nvPr/>
            </p:nvGrpSpPr>
            <p:grpSpPr>
              <a:xfrm flipH="1">
                <a:off x="-19696" y="4515369"/>
                <a:ext cx="512545" cy="537207"/>
                <a:chOff x="8407354" y="4229619"/>
                <a:chExt cx="512545" cy="537207"/>
              </a:xfrm>
            </p:grpSpPr>
            <p:sp>
              <p:nvSpPr>
                <p:cNvPr id="203" name="Google Shape;203;p7"/>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7"/>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flipH="1">
                <a:off x="188919" y="4294952"/>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7"/>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8"/>
        <p:cNvGrpSpPr/>
        <p:nvPr/>
      </p:nvGrpSpPr>
      <p:grpSpPr>
        <a:xfrm>
          <a:off x="0" y="0"/>
          <a:ext cx="0" cy="0"/>
          <a:chOff x="0" y="0"/>
          <a:chExt cx="0" cy="0"/>
        </a:xfrm>
      </p:grpSpPr>
      <p:sp>
        <p:nvSpPr>
          <p:cNvPr id="209" name="Google Shape;209;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210" name="Google Shape;210;p8"/>
          <p:cNvGrpSpPr/>
          <p:nvPr/>
        </p:nvGrpSpPr>
        <p:grpSpPr>
          <a:xfrm>
            <a:off x="7838057" y="3873966"/>
            <a:ext cx="1305938" cy="1428208"/>
            <a:chOff x="7838057" y="3873966"/>
            <a:chExt cx="1305938" cy="1428208"/>
          </a:xfrm>
        </p:grpSpPr>
        <p:grpSp>
          <p:nvGrpSpPr>
            <p:cNvPr id="211" name="Google Shape;211;p8"/>
            <p:cNvGrpSpPr/>
            <p:nvPr/>
          </p:nvGrpSpPr>
          <p:grpSpPr>
            <a:xfrm rot="-5319946">
              <a:off x="8122612" y="4153087"/>
              <a:ext cx="951764" cy="1050767"/>
              <a:chOff x="8588566" y="4647042"/>
              <a:chExt cx="555429" cy="613135"/>
            </a:xfrm>
          </p:grpSpPr>
          <p:sp>
            <p:nvSpPr>
              <p:cNvPr id="212" name="Google Shape;212;p8"/>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8"/>
            <p:cNvSpPr/>
            <p:nvPr/>
          </p:nvSpPr>
          <p:spPr>
            <a:xfrm rot="1880053">
              <a:off x="8445715" y="4171787"/>
              <a:ext cx="318651" cy="161938"/>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rot="1880053">
              <a:off x="8783110" y="3945525"/>
              <a:ext cx="254994" cy="478767"/>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rot="227487">
              <a:off x="7842054" y="4955951"/>
              <a:ext cx="127817" cy="125300"/>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8182853" y="3873966"/>
              <a:ext cx="195921" cy="195921"/>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rot="3232058">
              <a:off x="8676497" y="4955263"/>
              <a:ext cx="182961" cy="343506"/>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rot="4870597">
              <a:off x="8023931" y="4550479"/>
              <a:ext cx="182957" cy="343504"/>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8"/>
          <p:cNvGrpSpPr/>
          <p:nvPr/>
        </p:nvGrpSpPr>
        <p:grpSpPr>
          <a:xfrm>
            <a:off x="-169102" y="-71166"/>
            <a:ext cx="1468477" cy="1340155"/>
            <a:chOff x="-169102" y="-71166"/>
            <a:chExt cx="1468477" cy="1340155"/>
          </a:xfrm>
        </p:grpSpPr>
        <p:sp>
          <p:nvSpPr>
            <p:cNvPr id="225" name="Google Shape;225;p8"/>
            <p:cNvSpPr/>
            <p:nvPr/>
          </p:nvSpPr>
          <p:spPr>
            <a:xfrm flipH="1">
              <a:off x="499672" y="11411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flipH="1">
              <a:off x="1103456" y="283127"/>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8"/>
            <p:cNvGrpSpPr/>
            <p:nvPr/>
          </p:nvGrpSpPr>
          <p:grpSpPr>
            <a:xfrm rot="10719946" flipH="1">
              <a:off x="-49200" y="-51050"/>
              <a:ext cx="951764" cy="1050767"/>
              <a:chOff x="8588566" y="4647042"/>
              <a:chExt cx="555429" cy="613135"/>
            </a:xfrm>
          </p:grpSpPr>
          <p:sp>
            <p:nvSpPr>
              <p:cNvPr id="228" name="Google Shape;228;p8"/>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 name="Google Shape;234;p8"/>
            <p:cNvSpPr/>
            <p:nvPr/>
          </p:nvSpPr>
          <p:spPr>
            <a:xfrm rot="3519947" flipH="1">
              <a:off x="693072" y="386818"/>
              <a:ext cx="318651" cy="161938"/>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rot="3519947" flipH="1">
              <a:off x="792748" y="-77162"/>
              <a:ext cx="254994" cy="478767"/>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1175257" flipH="1">
              <a:off x="-116818" y="164049"/>
              <a:ext cx="182963" cy="34351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rot="529403" flipH="1">
              <a:off x="291444" y="785667"/>
              <a:ext cx="182957" cy="343504"/>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8"/>
          <p:cNvGrpSpPr/>
          <p:nvPr/>
        </p:nvGrpSpPr>
        <p:grpSpPr>
          <a:xfrm rot="-5400000">
            <a:off x="41968" y="4405215"/>
            <a:ext cx="809058" cy="537207"/>
            <a:chOff x="101954" y="71709"/>
            <a:chExt cx="809058" cy="537207"/>
          </a:xfrm>
        </p:grpSpPr>
        <p:grpSp>
          <p:nvGrpSpPr>
            <p:cNvPr id="239" name="Google Shape;239;p8"/>
            <p:cNvGrpSpPr/>
            <p:nvPr/>
          </p:nvGrpSpPr>
          <p:grpSpPr>
            <a:xfrm rot="10800000" flipH="1">
              <a:off x="101954" y="71709"/>
              <a:ext cx="809058" cy="537207"/>
              <a:chOff x="-19696" y="4515369"/>
              <a:chExt cx="809058" cy="537207"/>
            </a:xfrm>
          </p:grpSpPr>
          <p:grpSp>
            <p:nvGrpSpPr>
              <p:cNvPr id="240" name="Google Shape;240;p8"/>
              <p:cNvGrpSpPr/>
              <p:nvPr/>
            </p:nvGrpSpPr>
            <p:grpSpPr>
              <a:xfrm flipH="1">
                <a:off x="-19696" y="4515369"/>
                <a:ext cx="512545" cy="537207"/>
                <a:chOff x="8407354" y="4229619"/>
                <a:chExt cx="512545" cy="537207"/>
              </a:xfrm>
            </p:grpSpPr>
            <p:sp>
              <p:nvSpPr>
                <p:cNvPr id="241" name="Google Shape;241;p8"/>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8"/>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flipH="1">
                <a:off x="593444" y="472399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8"/>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8"/>
          <p:cNvGrpSpPr/>
          <p:nvPr/>
        </p:nvGrpSpPr>
        <p:grpSpPr>
          <a:xfrm flipH="1">
            <a:off x="8428904" y="71709"/>
            <a:ext cx="613153" cy="757623"/>
            <a:chOff x="101954" y="71709"/>
            <a:chExt cx="613153" cy="757623"/>
          </a:xfrm>
        </p:grpSpPr>
        <p:grpSp>
          <p:nvGrpSpPr>
            <p:cNvPr id="247" name="Google Shape;247;p8"/>
            <p:cNvGrpSpPr/>
            <p:nvPr/>
          </p:nvGrpSpPr>
          <p:grpSpPr>
            <a:xfrm rot="10800000" flipH="1">
              <a:off x="101954" y="71709"/>
              <a:ext cx="613153" cy="757623"/>
              <a:chOff x="-19696" y="4294952"/>
              <a:chExt cx="613153" cy="757623"/>
            </a:xfrm>
          </p:grpSpPr>
          <p:grpSp>
            <p:nvGrpSpPr>
              <p:cNvPr id="248" name="Google Shape;248;p8"/>
              <p:cNvGrpSpPr/>
              <p:nvPr/>
            </p:nvGrpSpPr>
            <p:grpSpPr>
              <a:xfrm flipH="1">
                <a:off x="-19696" y="4515369"/>
                <a:ext cx="512545" cy="537207"/>
                <a:chOff x="8407354" y="4229619"/>
                <a:chExt cx="512545" cy="537207"/>
              </a:xfrm>
            </p:grpSpPr>
            <p:sp>
              <p:nvSpPr>
                <p:cNvPr id="249" name="Google Shape;249;p8"/>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8"/>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flipH="1">
                <a:off x="188919" y="4294952"/>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8"/>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4"/>
        <p:cNvGrpSpPr/>
        <p:nvPr/>
      </p:nvGrpSpPr>
      <p:grpSpPr>
        <a:xfrm>
          <a:off x="0" y="0"/>
          <a:ext cx="0" cy="0"/>
          <a:chOff x="0" y="0"/>
          <a:chExt cx="0" cy="0"/>
        </a:xfrm>
      </p:grpSpPr>
      <p:sp>
        <p:nvSpPr>
          <p:cNvPr id="255" name="Google Shape;255;p9"/>
          <p:cNvSpPr txBox="1">
            <a:spLocks noGrp="1"/>
          </p:cNvSpPr>
          <p:nvPr>
            <p:ph type="title"/>
          </p:nvPr>
        </p:nvSpPr>
        <p:spPr>
          <a:xfrm>
            <a:off x="4576550" y="1121925"/>
            <a:ext cx="38523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6" name="Google Shape;256;p9"/>
          <p:cNvSpPr txBox="1">
            <a:spLocks noGrp="1"/>
          </p:cNvSpPr>
          <p:nvPr>
            <p:ph type="subTitle" idx="1"/>
          </p:nvPr>
        </p:nvSpPr>
        <p:spPr>
          <a:xfrm>
            <a:off x="4576550" y="2285400"/>
            <a:ext cx="3852300" cy="1681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57" name="Google Shape;257;p9"/>
          <p:cNvGrpSpPr/>
          <p:nvPr/>
        </p:nvGrpSpPr>
        <p:grpSpPr>
          <a:xfrm>
            <a:off x="101954" y="67194"/>
            <a:ext cx="613145" cy="537207"/>
            <a:chOff x="72554" y="67194"/>
            <a:chExt cx="613145" cy="537207"/>
          </a:xfrm>
        </p:grpSpPr>
        <p:grpSp>
          <p:nvGrpSpPr>
            <p:cNvPr id="258" name="Google Shape;258;p9"/>
            <p:cNvGrpSpPr/>
            <p:nvPr/>
          </p:nvGrpSpPr>
          <p:grpSpPr>
            <a:xfrm rot="10800000">
              <a:off x="72554" y="67194"/>
              <a:ext cx="512545" cy="537207"/>
              <a:chOff x="8315104" y="4229619"/>
              <a:chExt cx="512545" cy="537207"/>
            </a:xfrm>
          </p:grpSpPr>
          <p:sp>
            <p:nvSpPr>
              <p:cNvPr id="259" name="Google Shape;259;p9"/>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9"/>
            <p:cNvSpPr/>
            <p:nvPr/>
          </p:nvSpPr>
          <p:spPr>
            <a:xfrm rot="-1546663">
              <a:off x="349546" y="297086"/>
              <a:ext cx="141408" cy="26550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rot="-4007385">
              <a:off x="524885" y="294039"/>
              <a:ext cx="105028" cy="19064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9"/>
          <p:cNvGrpSpPr/>
          <p:nvPr/>
        </p:nvGrpSpPr>
        <p:grpSpPr>
          <a:xfrm rot="5400000">
            <a:off x="190229" y="4553469"/>
            <a:ext cx="512545" cy="537207"/>
            <a:chOff x="8315104" y="4229619"/>
            <a:chExt cx="512545" cy="537207"/>
          </a:xfrm>
        </p:grpSpPr>
        <p:sp>
          <p:nvSpPr>
            <p:cNvPr id="264" name="Google Shape;264;p9"/>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9"/>
          <p:cNvGrpSpPr/>
          <p:nvPr/>
        </p:nvGrpSpPr>
        <p:grpSpPr>
          <a:xfrm flipH="1">
            <a:off x="8424298" y="67194"/>
            <a:ext cx="613145" cy="537207"/>
            <a:chOff x="72554" y="67194"/>
            <a:chExt cx="613145" cy="537207"/>
          </a:xfrm>
        </p:grpSpPr>
        <p:grpSp>
          <p:nvGrpSpPr>
            <p:cNvPr id="267" name="Google Shape;267;p9"/>
            <p:cNvGrpSpPr/>
            <p:nvPr/>
          </p:nvGrpSpPr>
          <p:grpSpPr>
            <a:xfrm rot="10800000">
              <a:off x="72554" y="67194"/>
              <a:ext cx="512545" cy="537207"/>
              <a:chOff x="8315104" y="4229619"/>
              <a:chExt cx="512545" cy="537207"/>
            </a:xfrm>
          </p:grpSpPr>
          <p:sp>
            <p:nvSpPr>
              <p:cNvPr id="268" name="Google Shape;268;p9"/>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9"/>
            <p:cNvSpPr/>
            <p:nvPr/>
          </p:nvSpPr>
          <p:spPr>
            <a:xfrm rot="-1546663">
              <a:off x="349546" y="297086"/>
              <a:ext cx="141408" cy="26550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rot="-4007385">
              <a:off x="524885" y="294039"/>
              <a:ext cx="105028" cy="19064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9"/>
          <p:cNvGrpSpPr/>
          <p:nvPr/>
        </p:nvGrpSpPr>
        <p:grpSpPr>
          <a:xfrm rot="-5400000" flipH="1">
            <a:off x="8436623" y="4553469"/>
            <a:ext cx="512545" cy="537207"/>
            <a:chOff x="8315104" y="4229619"/>
            <a:chExt cx="512545" cy="537207"/>
          </a:xfrm>
        </p:grpSpPr>
        <p:sp>
          <p:nvSpPr>
            <p:cNvPr id="273" name="Google Shape;273;p9"/>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5"/>
        <p:cNvGrpSpPr/>
        <p:nvPr/>
      </p:nvGrpSpPr>
      <p:grpSpPr>
        <a:xfrm>
          <a:off x="0" y="0"/>
          <a:ext cx="0" cy="0"/>
          <a:chOff x="0" y="0"/>
          <a:chExt cx="0" cy="0"/>
        </a:xfrm>
      </p:grpSpPr>
      <p:sp>
        <p:nvSpPr>
          <p:cNvPr id="276" name="Google Shape;276;p10"/>
          <p:cNvSpPr txBox="1">
            <a:spLocks noGrp="1"/>
          </p:cNvSpPr>
          <p:nvPr>
            <p:ph type="title"/>
          </p:nvPr>
        </p:nvSpPr>
        <p:spPr>
          <a:xfrm>
            <a:off x="715400" y="2228850"/>
            <a:ext cx="2589900" cy="2114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77" name="Google Shape;277;p10"/>
          <p:cNvGrpSpPr/>
          <p:nvPr/>
        </p:nvGrpSpPr>
        <p:grpSpPr>
          <a:xfrm>
            <a:off x="106316" y="67194"/>
            <a:ext cx="613145" cy="537207"/>
            <a:chOff x="72554" y="67194"/>
            <a:chExt cx="613145" cy="537207"/>
          </a:xfrm>
        </p:grpSpPr>
        <p:grpSp>
          <p:nvGrpSpPr>
            <p:cNvPr id="278" name="Google Shape;278;p10"/>
            <p:cNvGrpSpPr/>
            <p:nvPr/>
          </p:nvGrpSpPr>
          <p:grpSpPr>
            <a:xfrm rot="10800000">
              <a:off x="72554" y="67194"/>
              <a:ext cx="512545" cy="537207"/>
              <a:chOff x="8315104" y="4229619"/>
              <a:chExt cx="512545" cy="537207"/>
            </a:xfrm>
          </p:grpSpPr>
          <p:sp>
            <p:nvSpPr>
              <p:cNvPr id="279" name="Google Shape;279;p10"/>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0"/>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10"/>
            <p:cNvSpPr/>
            <p:nvPr/>
          </p:nvSpPr>
          <p:spPr>
            <a:xfrm rot="-1546663">
              <a:off x="349546" y="297086"/>
              <a:ext cx="141408" cy="26550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0"/>
            <p:cNvSpPr/>
            <p:nvPr/>
          </p:nvSpPr>
          <p:spPr>
            <a:xfrm rot="-4007385">
              <a:off x="524885" y="294039"/>
              <a:ext cx="105028" cy="19064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10"/>
          <p:cNvGrpSpPr/>
          <p:nvPr/>
        </p:nvGrpSpPr>
        <p:grpSpPr>
          <a:xfrm flipH="1">
            <a:off x="182798" y="4457950"/>
            <a:ext cx="537207" cy="613145"/>
            <a:chOff x="8466873" y="4457950"/>
            <a:chExt cx="537207" cy="613145"/>
          </a:xfrm>
        </p:grpSpPr>
        <p:grpSp>
          <p:nvGrpSpPr>
            <p:cNvPr id="284" name="Google Shape;284;p10"/>
            <p:cNvGrpSpPr/>
            <p:nvPr/>
          </p:nvGrpSpPr>
          <p:grpSpPr>
            <a:xfrm rot="-5400000" flipH="1">
              <a:off x="8479204" y="4546219"/>
              <a:ext cx="512545" cy="537207"/>
              <a:chOff x="8315104" y="4229619"/>
              <a:chExt cx="512545" cy="537207"/>
            </a:xfrm>
          </p:grpSpPr>
          <p:sp>
            <p:nvSpPr>
              <p:cNvPr id="285" name="Google Shape;285;p10"/>
              <p:cNvSpPr/>
              <p:nvPr/>
            </p:nvSpPr>
            <p:spPr>
              <a:xfrm>
                <a:off x="831510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0"/>
              <p:cNvSpPr/>
              <p:nvPr/>
            </p:nvSpPr>
            <p:spPr>
              <a:xfrm>
                <a:off x="857265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p10"/>
            <p:cNvSpPr/>
            <p:nvPr/>
          </p:nvSpPr>
          <p:spPr>
            <a:xfrm rot="6946663" flipH="1">
              <a:off x="8570733" y="4590649"/>
              <a:ext cx="141408" cy="265501"/>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0"/>
            <p:cNvSpPr/>
            <p:nvPr/>
          </p:nvSpPr>
          <p:spPr>
            <a:xfrm rot="9407385" flipH="1">
              <a:off x="8629399" y="4470929"/>
              <a:ext cx="105028" cy="19064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9"/>
        <p:cNvGrpSpPr/>
        <p:nvPr/>
      </p:nvGrpSpPr>
      <p:grpSpPr>
        <a:xfrm>
          <a:off x="0" y="0"/>
          <a:ext cx="0" cy="0"/>
          <a:chOff x="0" y="0"/>
          <a:chExt cx="0" cy="0"/>
        </a:xfrm>
      </p:grpSpPr>
      <p:sp>
        <p:nvSpPr>
          <p:cNvPr id="290" name="Google Shape;290;p11"/>
          <p:cNvSpPr txBox="1">
            <a:spLocks noGrp="1"/>
          </p:cNvSpPr>
          <p:nvPr>
            <p:ph type="title" hasCustomPrompt="1"/>
          </p:nvPr>
        </p:nvSpPr>
        <p:spPr>
          <a:xfrm>
            <a:off x="1284000" y="1314450"/>
            <a:ext cx="6576000" cy="1476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91" name="Google Shape;291;p11"/>
          <p:cNvSpPr txBox="1">
            <a:spLocks noGrp="1"/>
          </p:cNvSpPr>
          <p:nvPr>
            <p:ph type="subTitle" idx="1"/>
          </p:nvPr>
        </p:nvSpPr>
        <p:spPr>
          <a:xfrm>
            <a:off x="1914300" y="3212500"/>
            <a:ext cx="5315400" cy="8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92" name="Google Shape;292;p11"/>
          <p:cNvGrpSpPr/>
          <p:nvPr/>
        </p:nvGrpSpPr>
        <p:grpSpPr>
          <a:xfrm>
            <a:off x="7838057" y="3873966"/>
            <a:ext cx="1305938" cy="1428208"/>
            <a:chOff x="7838057" y="3873966"/>
            <a:chExt cx="1305938" cy="1428208"/>
          </a:xfrm>
        </p:grpSpPr>
        <p:grpSp>
          <p:nvGrpSpPr>
            <p:cNvPr id="293" name="Google Shape;293;p11"/>
            <p:cNvGrpSpPr/>
            <p:nvPr/>
          </p:nvGrpSpPr>
          <p:grpSpPr>
            <a:xfrm rot="-5319946">
              <a:off x="8122612" y="4153087"/>
              <a:ext cx="951764" cy="1050767"/>
              <a:chOff x="8588566" y="4647042"/>
              <a:chExt cx="555429" cy="613135"/>
            </a:xfrm>
          </p:grpSpPr>
          <p:sp>
            <p:nvSpPr>
              <p:cNvPr id="294" name="Google Shape;294;p11"/>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11"/>
            <p:cNvSpPr/>
            <p:nvPr/>
          </p:nvSpPr>
          <p:spPr>
            <a:xfrm rot="1880053">
              <a:off x="8445715" y="4171787"/>
              <a:ext cx="318651" cy="161938"/>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rot="1880053">
              <a:off x="8783110" y="3945525"/>
              <a:ext cx="254994" cy="478767"/>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rot="227487">
              <a:off x="7842054" y="4955951"/>
              <a:ext cx="127817" cy="125300"/>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8182853" y="3873966"/>
              <a:ext cx="195921" cy="195921"/>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rot="3232058">
              <a:off x="8676497" y="4955263"/>
              <a:ext cx="182961" cy="343506"/>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rot="4870597">
              <a:off x="8023931" y="4550479"/>
              <a:ext cx="182957" cy="343504"/>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11"/>
          <p:cNvGrpSpPr/>
          <p:nvPr/>
        </p:nvGrpSpPr>
        <p:grpSpPr>
          <a:xfrm>
            <a:off x="-169102" y="-71166"/>
            <a:ext cx="1468477" cy="1340155"/>
            <a:chOff x="-169102" y="-71166"/>
            <a:chExt cx="1468477" cy="1340155"/>
          </a:xfrm>
        </p:grpSpPr>
        <p:sp>
          <p:nvSpPr>
            <p:cNvPr id="307" name="Google Shape;307;p11"/>
            <p:cNvSpPr/>
            <p:nvPr/>
          </p:nvSpPr>
          <p:spPr>
            <a:xfrm flipH="1">
              <a:off x="499672" y="11411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flipH="1">
              <a:off x="1103456" y="283127"/>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 name="Google Shape;309;p11"/>
            <p:cNvGrpSpPr/>
            <p:nvPr/>
          </p:nvGrpSpPr>
          <p:grpSpPr>
            <a:xfrm rot="10719946" flipH="1">
              <a:off x="-49200" y="-51050"/>
              <a:ext cx="951764" cy="1050767"/>
              <a:chOff x="8588566" y="4647042"/>
              <a:chExt cx="555429" cy="613135"/>
            </a:xfrm>
          </p:grpSpPr>
          <p:sp>
            <p:nvSpPr>
              <p:cNvPr id="310" name="Google Shape;310;p11"/>
              <p:cNvSpPr/>
              <p:nvPr/>
            </p:nvSpPr>
            <p:spPr>
              <a:xfrm>
                <a:off x="8588566" y="4907141"/>
                <a:ext cx="333719" cy="350484"/>
              </a:xfrm>
              <a:custGeom>
                <a:avLst/>
                <a:gdLst/>
                <a:ahLst/>
                <a:cxnLst/>
                <a:rect l="l" t="t" r="r" b="b"/>
                <a:pathLst>
                  <a:path w="2747" h="2885" extrusionOk="0">
                    <a:moveTo>
                      <a:pt x="2746" y="1"/>
                    </a:moveTo>
                    <a:lnTo>
                      <a:pt x="1" y="2691"/>
                    </a:lnTo>
                    <a:lnTo>
                      <a:pt x="104" y="2885"/>
                    </a:lnTo>
                    <a:lnTo>
                      <a:pt x="2746" y="1"/>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8711874" y="4916252"/>
                <a:ext cx="18587" cy="205431"/>
              </a:xfrm>
              <a:custGeom>
                <a:avLst/>
                <a:gdLst/>
                <a:ahLst/>
                <a:cxnLst/>
                <a:rect l="l" t="t" r="r" b="b"/>
                <a:pathLst>
                  <a:path w="153" h="1691" extrusionOk="0">
                    <a:moveTo>
                      <a:pt x="135" y="0"/>
                    </a:moveTo>
                    <a:lnTo>
                      <a:pt x="1" y="1691"/>
                    </a:lnTo>
                    <a:lnTo>
                      <a:pt x="153" y="1538"/>
                    </a:lnTo>
                    <a:lnTo>
                      <a:pt x="135"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a:off x="8646150" y="5175137"/>
                <a:ext cx="206039" cy="21746"/>
              </a:xfrm>
              <a:custGeom>
                <a:avLst/>
                <a:gdLst/>
                <a:ahLst/>
                <a:cxnLst/>
                <a:rect l="l" t="t" r="r" b="b"/>
                <a:pathLst>
                  <a:path w="1696" h="179" extrusionOk="0">
                    <a:moveTo>
                      <a:pt x="1696" y="0"/>
                    </a:moveTo>
                    <a:lnTo>
                      <a:pt x="1" y="49"/>
                    </a:lnTo>
                    <a:lnTo>
                      <a:pt x="20" y="178"/>
                    </a:lnTo>
                    <a:lnTo>
                      <a:pt x="1696" y="0"/>
                    </a:ln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8650281" y="4713494"/>
                <a:ext cx="162061" cy="330925"/>
              </a:xfrm>
              <a:custGeom>
                <a:avLst/>
                <a:gdLst/>
                <a:ahLst/>
                <a:cxnLst/>
                <a:rect l="l" t="t" r="r" b="b"/>
                <a:pathLst>
                  <a:path w="1334" h="2724" extrusionOk="0">
                    <a:moveTo>
                      <a:pt x="727" y="0"/>
                    </a:moveTo>
                    <a:cubicBezTo>
                      <a:pt x="727" y="0"/>
                      <a:pt x="66" y="584"/>
                      <a:pt x="34" y="1335"/>
                    </a:cubicBezTo>
                    <a:cubicBezTo>
                      <a:pt x="0" y="2086"/>
                      <a:pt x="609" y="2724"/>
                      <a:pt x="609" y="2724"/>
                    </a:cubicBezTo>
                    <a:cubicBezTo>
                      <a:pt x="609" y="2724"/>
                      <a:pt x="1268" y="2142"/>
                      <a:pt x="1302" y="1390"/>
                    </a:cubicBezTo>
                    <a:cubicBezTo>
                      <a:pt x="1334" y="638"/>
                      <a:pt x="727" y="0"/>
                      <a:pt x="72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8712117" y="5105769"/>
                <a:ext cx="331290" cy="154407"/>
              </a:xfrm>
              <a:custGeom>
                <a:avLst/>
                <a:gdLst/>
                <a:ahLst/>
                <a:cxnLst/>
                <a:rect l="l" t="t" r="r" b="b"/>
                <a:pathLst>
                  <a:path w="2727" h="1271" extrusionOk="0">
                    <a:moveTo>
                      <a:pt x="1370" y="1"/>
                    </a:moveTo>
                    <a:cubicBezTo>
                      <a:pt x="1366" y="1"/>
                      <a:pt x="1361" y="1"/>
                      <a:pt x="1357" y="1"/>
                    </a:cubicBezTo>
                    <a:cubicBezTo>
                      <a:pt x="604" y="8"/>
                      <a:pt x="0" y="649"/>
                      <a:pt x="0" y="649"/>
                    </a:cubicBezTo>
                    <a:cubicBezTo>
                      <a:pt x="0" y="649"/>
                      <a:pt x="608" y="1270"/>
                      <a:pt x="1353" y="1270"/>
                    </a:cubicBezTo>
                    <a:cubicBezTo>
                      <a:pt x="1358" y="1270"/>
                      <a:pt x="1364" y="1270"/>
                      <a:pt x="1369" y="1270"/>
                    </a:cubicBezTo>
                    <a:cubicBezTo>
                      <a:pt x="2123" y="1263"/>
                      <a:pt x="2727" y="622"/>
                      <a:pt x="2727" y="622"/>
                    </a:cubicBezTo>
                    <a:cubicBezTo>
                      <a:pt x="2727" y="622"/>
                      <a:pt x="2117" y="1"/>
                      <a:pt x="137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8800558" y="4647042"/>
                <a:ext cx="343438" cy="369436"/>
              </a:xfrm>
              <a:custGeom>
                <a:avLst/>
                <a:gdLst/>
                <a:ahLst/>
                <a:cxnLst/>
                <a:rect l="l" t="t" r="r" b="b"/>
                <a:pathLst>
                  <a:path w="2827" h="3041" extrusionOk="0">
                    <a:moveTo>
                      <a:pt x="2689" y="0"/>
                    </a:moveTo>
                    <a:cubicBezTo>
                      <a:pt x="2689" y="0"/>
                      <a:pt x="1410" y="85"/>
                      <a:pt x="705" y="925"/>
                    </a:cubicBezTo>
                    <a:cubicBezTo>
                      <a:pt x="0" y="1765"/>
                      <a:pt x="138" y="3040"/>
                      <a:pt x="138" y="3040"/>
                    </a:cubicBezTo>
                    <a:cubicBezTo>
                      <a:pt x="138" y="3040"/>
                      <a:pt x="1417" y="2954"/>
                      <a:pt x="2122" y="2115"/>
                    </a:cubicBezTo>
                    <a:cubicBezTo>
                      <a:pt x="2826" y="1275"/>
                      <a:pt x="2689" y="0"/>
                      <a:pt x="2689"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 name="Google Shape;316;p11"/>
            <p:cNvSpPr/>
            <p:nvPr/>
          </p:nvSpPr>
          <p:spPr>
            <a:xfrm rot="3519947" flipH="1">
              <a:off x="693072" y="386818"/>
              <a:ext cx="318651" cy="161938"/>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1"/>
            <p:cNvSpPr/>
            <p:nvPr/>
          </p:nvSpPr>
          <p:spPr>
            <a:xfrm rot="3519947" flipH="1">
              <a:off x="792748" y="-77162"/>
              <a:ext cx="254994" cy="478767"/>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1"/>
            <p:cNvSpPr/>
            <p:nvPr/>
          </p:nvSpPr>
          <p:spPr>
            <a:xfrm rot="1175257" flipH="1">
              <a:off x="-116818" y="164049"/>
              <a:ext cx="182963" cy="34351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1"/>
            <p:cNvSpPr/>
            <p:nvPr/>
          </p:nvSpPr>
          <p:spPr>
            <a:xfrm rot="529403" flipH="1">
              <a:off x="291444" y="785667"/>
              <a:ext cx="182957" cy="343504"/>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11"/>
          <p:cNvGrpSpPr/>
          <p:nvPr/>
        </p:nvGrpSpPr>
        <p:grpSpPr>
          <a:xfrm rot="-5400000">
            <a:off x="41968" y="4405215"/>
            <a:ext cx="809058" cy="537207"/>
            <a:chOff x="101954" y="71709"/>
            <a:chExt cx="809058" cy="537207"/>
          </a:xfrm>
        </p:grpSpPr>
        <p:grpSp>
          <p:nvGrpSpPr>
            <p:cNvPr id="321" name="Google Shape;321;p11"/>
            <p:cNvGrpSpPr/>
            <p:nvPr/>
          </p:nvGrpSpPr>
          <p:grpSpPr>
            <a:xfrm rot="10800000" flipH="1">
              <a:off x="101954" y="71709"/>
              <a:ext cx="809058" cy="537207"/>
              <a:chOff x="-19696" y="4515369"/>
              <a:chExt cx="809058" cy="537207"/>
            </a:xfrm>
          </p:grpSpPr>
          <p:grpSp>
            <p:nvGrpSpPr>
              <p:cNvPr id="322" name="Google Shape;322;p11"/>
              <p:cNvGrpSpPr/>
              <p:nvPr/>
            </p:nvGrpSpPr>
            <p:grpSpPr>
              <a:xfrm flipH="1">
                <a:off x="-19696" y="4515369"/>
                <a:ext cx="512545" cy="537207"/>
                <a:chOff x="8407354" y="4229619"/>
                <a:chExt cx="512545" cy="537207"/>
              </a:xfrm>
            </p:grpSpPr>
            <p:sp>
              <p:nvSpPr>
                <p:cNvPr id="323" name="Google Shape;323;p11"/>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1"/>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11"/>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1"/>
              <p:cNvSpPr/>
              <p:nvPr/>
            </p:nvSpPr>
            <p:spPr>
              <a:xfrm flipH="1">
                <a:off x="593444" y="4723990"/>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1"/>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11"/>
          <p:cNvGrpSpPr/>
          <p:nvPr/>
        </p:nvGrpSpPr>
        <p:grpSpPr>
          <a:xfrm flipH="1">
            <a:off x="8428904" y="71709"/>
            <a:ext cx="613153" cy="757623"/>
            <a:chOff x="101954" y="71709"/>
            <a:chExt cx="613153" cy="757623"/>
          </a:xfrm>
        </p:grpSpPr>
        <p:grpSp>
          <p:nvGrpSpPr>
            <p:cNvPr id="329" name="Google Shape;329;p11"/>
            <p:cNvGrpSpPr/>
            <p:nvPr/>
          </p:nvGrpSpPr>
          <p:grpSpPr>
            <a:xfrm rot="10800000" flipH="1">
              <a:off x="101954" y="71709"/>
              <a:ext cx="613153" cy="757623"/>
              <a:chOff x="-19696" y="4294952"/>
              <a:chExt cx="613153" cy="757623"/>
            </a:xfrm>
          </p:grpSpPr>
          <p:grpSp>
            <p:nvGrpSpPr>
              <p:cNvPr id="330" name="Google Shape;330;p11"/>
              <p:cNvGrpSpPr/>
              <p:nvPr/>
            </p:nvGrpSpPr>
            <p:grpSpPr>
              <a:xfrm flipH="1">
                <a:off x="-19696" y="4515369"/>
                <a:ext cx="512545" cy="537207"/>
                <a:chOff x="8407354" y="4229619"/>
                <a:chExt cx="512545" cy="537207"/>
              </a:xfrm>
            </p:grpSpPr>
            <p:sp>
              <p:nvSpPr>
                <p:cNvPr id="331" name="Google Shape;331;p11"/>
                <p:cNvSpPr/>
                <p:nvPr/>
              </p:nvSpPr>
              <p:spPr>
                <a:xfrm>
                  <a:off x="8407354" y="4604886"/>
                  <a:ext cx="318655" cy="161940"/>
                </a:xfrm>
                <a:custGeom>
                  <a:avLst/>
                  <a:gdLst/>
                  <a:ahLst/>
                  <a:cxnLst/>
                  <a:rect l="l" t="t" r="r" b="b"/>
                  <a:pathLst>
                    <a:path w="2623" h="1333" extrusionOk="0">
                      <a:moveTo>
                        <a:pt x="1078" y="1"/>
                      </a:moveTo>
                      <a:cubicBezTo>
                        <a:pt x="502" y="1"/>
                        <a:pt x="1" y="293"/>
                        <a:pt x="1" y="293"/>
                      </a:cubicBezTo>
                      <a:cubicBezTo>
                        <a:pt x="1" y="293"/>
                        <a:pt x="414" y="1072"/>
                        <a:pt x="1137" y="1278"/>
                      </a:cubicBezTo>
                      <a:cubicBezTo>
                        <a:pt x="1274" y="1317"/>
                        <a:pt x="1413" y="1333"/>
                        <a:pt x="1547" y="1333"/>
                      </a:cubicBezTo>
                      <a:cubicBezTo>
                        <a:pt x="2123" y="1333"/>
                        <a:pt x="2622" y="1042"/>
                        <a:pt x="2622" y="1042"/>
                      </a:cubicBezTo>
                      <a:cubicBezTo>
                        <a:pt x="2622" y="1042"/>
                        <a:pt x="2209" y="263"/>
                        <a:pt x="1486" y="55"/>
                      </a:cubicBezTo>
                      <a:cubicBezTo>
                        <a:pt x="1350" y="17"/>
                        <a:pt x="1212" y="1"/>
                        <a:pt x="1078"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1"/>
                <p:cNvSpPr/>
                <p:nvPr/>
              </p:nvSpPr>
              <p:spPr>
                <a:xfrm>
                  <a:off x="8664902" y="4229619"/>
                  <a:ext cx="254997" cy="478772"/>
                </a:xfrm>
                <a:custGeom>
                  <a:avLst/>
                  <a:gdLst/>
                  <a:ahLst/>
                  <a:cxnLst/>
                  <a:rect l="l" t="t" r="r" b="b"/>
                  <a:pathLst>
                    <a:path w="2099" h="3941" extrusionOk="0">
                      <a:moveTo>
                        <a:pt x="1284" y="1"/>
                      </a:moveTo>
                      <a:cubicBezTo>
                        <a:pt x="1284" y="1"/>
                        <a:pt x="261" y="772"/>
                        <a:pt x="132" y="1861"/>
                      </a:cubicBezTo>
                      <a:cubicBezTo>
                        <a:pt x="0" y="2949"/>
                        <a:pt x="814" y="3941"/>
                        <a:pt x="814" y="3941"/>
                      </a:cubicBezTo>
                      <a:cubicBezTo>
                        <a:pt x="814" y="3941"/>
                        <a:pt x="1837" y="3169"/>
                        <a:pt x="1967" y="2081"/>
                      </a:cubicBezTo>
                      <a:cubicBezTo>
                        <a:pt x="2098" y="993"/>
                        <a:pt x="1284" y="1"/>
                        <a:pt x="1284"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 name="Google Shape;333;p11"/>
              <p:cNvSpPr/>
              <p:nvPr/>
            </p:nvSpPr>
            <p:spPr>
              <a:xfrm flipH="1">
                <a:off x="465635" y="4525375"/>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flipH="1">
                <a:off x="188919" y="4294952"/>
                <a:ext cx="195918" cy="195918"/>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5" name="Google Shape;335;p11"/>
            <p:cNvSpPr/>
            <p:nvPr/>
          </p:nvSpPr>
          <p:spPr>
            <a:xfrm rot="10800000">
              <a:off x="410660" y="305633"/>
              <a:ext cx="127822" cy="127813"/>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BCD495">
            <a:alpha val="3743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lfa Slab One"/>
              <a:buNone/>
              <a:defRPr sz="3500">
                <a:solidFill>
                  <a:schemeClr val="dk1"/>
                </a:solidFill>
                <a:latin typeface="Alfa Slab One"/>
                <a:ea typeface="Alfa Slab One"/>
                <a:cs typeface="Alfa Slab One"/>
                <a:sym typeface="Alfa Slab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1pPr>
            <a:lvl2pPr marL="914400" lvl="1" indent="-317500">
              <a:lnSpc>
                <a:spcPct val="100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2pPr>
            <a:lvl3pPr marL="1371600" lvl="2" indent="-317500">
              <a:lnSpc>
                <a:spcPct val="100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3pPr>
            <a:lvl4pPr marL="1828800" lvl="3" indent="-317500">
              <a:lnSpc>
                <a:spcPct val="100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4pPr>
            <a:lvl5pPr marL="2286000" lvl="4" indent="-317500">
              <a:lnSpc>
                <a:spcPct val="100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5pPr>
            <a:lvl6pPr marL="2743200" lvl="5" indent="-317500">
              <a:lnSpc>
                <a:spcPct val="100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6pPr>
            <a:lvl7pPr marL="3200400" lvl="6" indent="-317500">
              <a:lnSpc>
                <a:spcPct val="100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7pPr>
            <a:lvl8pPr marL="3657600" lvl="7" indent="-317500">
              <a:lnSpc>
                <a:spcPct val="100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8pPr>
            <a:lvl9pPr marL="4114800" lvl="8" indent="-317500">
              <a:lnSpc>
                <a:spcPct val="100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5" r:id="rId15"/>
    <p:sldLayoutId id="2147483666" r:id="rId16"/>
    <p:sldLayoutId id="2147483667" r:id="rId17"/>
    <p:sldLayoutId id="2147483669" r:id="rId18"/>
    <p:sldLayoutId id="2147483673" r:id="rId19"/>
    <p:sldLayoutId id="2147483674" r:id="rId20"/>
    <p:sldLayoutId id="2147483678"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6.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7.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bin"/><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image" Target="../media/image42.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6.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6.png"/><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audio" Target="../media/audio3.wav"/></Relationships>
</file>

<file path=ppt/slides/_rels/slide5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bin"/><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3484" y="0"/>
            <a:ext cx="10600795" cy="5143500"/>
          </a:xfrm>
          <a:prstGeom prst="rect">
            <a:avLst/>
          </a:prstGeom>
        </p:spPr>
      </p:pic>
      <p:sp>
        <p:nvSpPr>
          <p:cNvPr id="12" name="Rounded Rectangle 11"/>
          <p:cNvSpPr/>
          <p:nvPr/>
        </p:nvSpPr>
        <p:spPr>
          <a:xfrm>
            <a:off x="1000461" y="1312433"/>
            <a:ext cx="7476565" cy="2732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1290289" y="1728981"/>
            <a:ext cx="6522020" cy="1910138"/>
          </a:xfrm>
          <a:prstGeom prst="rect">
            <a:avLst/>
          </a:prstGeom>
        </p:spPr>
        <p:txBody>
          <a:bodyPr lIns="0" tIns="0" rIns="0" bIns="0" rtlCol="0" anchor="t">
            <a:spAutoFit/>
          </a:bodyPr>
          <a:lstStyle/>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CHÀO MỪNG</a:t>
            </a:r>
          </a:p>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CÁC EM HỌC SINH </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46718" y="1114883"/>
            <a:ext cx="1882933" cy="20574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290" y="2831475"/>
            <a:ext cx="1948919" cy="20574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4350" y="1209968"/>
            <a:ext cx="1674538" cy="1693007"/>
          </a:xfrm>
          <a:prstGeom prst="rect">
            <a:avLst/>
          </a:prstGeom>
        </p:spPr>
      </p:pic>
    </p:spTree>
    <p:extLst>
      <p:ext uri="{BB962C8B-B14F-4D97-AF65-F5344CB8AC3E}">
        <p14:creationId xmlns:p14="http://schemas.microsoft.com/office/powerpoint/2010/main" val="456318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grpSp>
        <p:nvGrpSpPr>
          <p:cNvPr id="1294" name="Google Shape;1294;p40"/>
          <p:cNvGrpSpPr/>
          <p:nvPr/>
        </p:nvGrpSpPr>
        <p:grpSpPr>
          <a:xfrm flipH="1">
            <a:off x="-33" y="1174656"/>
            <a:ext cx="9144214" cy="3433853"/>
            <a:chOff x="-33" y="1017731"/>
            <a:chExt cx="9144214" cy="3433853"/>
          </a:xfrm>
        </p:grpSpPr>
        <p:sp>
          <p:nvSpPr>
            <p:cNvPr id="1295" name="Google Shape;1295;p40"/>
            <p:cNvSpPr/>
            <p:nvPr/>
          </p:nvSpPr>
          <p:spPr>
            <a:xfrm>
              <a:off x="-33" y="1017731"/>
              <a:ext cx="9144064" cy="3433853"/>
            </a:xfrm>
            <a:custGeom>
              <a:avLst/>
              <a:gdLst/>
              <a:ahLst/>
              <a:cxnLst/>
              <a:rect l="l" t="t" r="r" b="b"/>
              <a:pathLst>
                <a:path w="82647" h="36837" extrusionOk="0">
                  <a:moveTo>
                    <a:pt x="67506" y="1"/>
                  </a:moveTo>
                  <a:cubicBezTo>
                    <a:pt x="65671" y="1"/>
                    <a:pt x="62152" y="1"/>
                    <a:pt x="60344" y="1625"/>
                  </a:cubicBezTo>
                  <a:cubicBezTo>
                    <a:pt x="58906" y="2916"/>
                    <a:pt x="58338" y="4830"/>
                    <a:pt x="61491" y="7142"/>
                  </a:cubicBezTo>
                  <a:cubicBezTo>
                    <a:pt x="64642" y="9454"/>
                    <a:pt x="69288" y="10268"/>
                    <a:pt x="71891" y="11299"/>
                  </a:cubicBezTo>
                  <a:cubicBezTo>
                    <a:pt x="73356" y="11880"/>
                    <a:pt x="76275" y="13724"/>
                    <a:pt x="76375" y="15730"/>
                  </a:cubicBezTo>
                  <a:cubicBezTo>
                    <a:pt x="76440" y="17015"/>
                    <a:pt x="76836" y="19224"/>
                    <a:pt x="71916" y="19224"/>
                  </a:cubicBezTo>
                  <a:cubicBezTo>
                    <a:pt x="69340" y="19224"/>
                    <a:pt x="65308" y="18618"/>
                    <a:pt x="59008" y="16958"/>
                  </a:cubicBezTo>
                  <a:cubicBezTo>
                    <a:pt x="45932" y="13512"/>
                    <a:pt x="41305" y="11046"/>
                    <a:pt x="37540" y="11046"/>
                  </a:cubicBezTo>
                  <a:cubicBezTo>
                    <a:pt x="36025" y="11046"/>
                    <a:pt x="34650" y="11445"/>
                    <a:pt x="32922" y="12340"/>
                  </a:cubicBezTo>
                  <a:cubicBezTo>
                    <a:pt x="24491" y="16703"/>
                    <a:pt x="38710" y="23108"/>
                    <a:pt x="42011" y="25527"/>
                  </a:cubicBezTo>
                  <a:cubicBezTo>
                    <a:pt x="43352" y="26510"/>
                    <a:pt x="46499" y="30461"/>
                    <a:pt x="41915" y="32179"/>
                  </a:cubicBezTo>
                  <a:cubicBezTo>
                    <a:pt x="39810" y="32969"/>
                    <a:pt x="37683" y="33620"/>
                    <a:pt x="35073" y="33620"/>
                  </a:cubicBezTo>
                  <a:cubicBezTo>
                    <a:pt x="32004" y="33620"/>
                    <a:pt x="28266" y="32719"/>
                    <a:pt x="23105" y="30084"/>
                  </a:cubicBezTo>
                  <a:cubicBezTo>
                    <a:pt x="13556" y="25209"/>
                    <a:pt x="8085" y="22812"/>
                    <a:pt x="5093" y="22245"/>
                  </a:cubicBezTo>
                  <a:cubicBezTo>
                    <a:pt x="2100" y="21676"/>
                    <a:pt x="1" y="21536"/>
                    <a:pt x="0" y="21536"/>
                  </a:cubicBezTo>
                  <a:lnTo>
                    <a:pt x="0" y="21536"/>
                  </a:lnTo>
                  <a:lnTo>
                    <a:pt x="123" y="25529"/>
                  </a:lnTo>
                  <a:cubicBezTo>
                    <a:pt x="123" y="25529"/>
                    <a:pt x="5346" y="25974"/>
                    <a:pt x="10406" y="28551"/>
                  </a:cubicBezTo>
                  <a:cubicBezTo>
                    <a:pt x="15467" y="31129"/>
                    <a:pt x="25679" y="36812"/>
                    <a:pt x="33035" y="36834"/>
                  </a:cubicBezTo>
                  <a:cubicBezTo>
                    <a:pt x="33269" y="36835"/>
                    <a:pt x="33525" y="36836"/>
                    <a:pt x="33801" y="36836"/>
                  </a:cubicBezTo>
                  <a:cubicBezTo>
                    <a:pt x="37585" y="36836"/>
                    <a:pt x="45108" y="36611"/>
                    <a:pt x="48401" y="31768"/>
                  </a:cubicBezTo>
                  <a:cubicBezTo>
                    <a:pt x="52760" y="25356"/>
                    <a:pt x="36841" y="18230"/>
                    <a:pt x="36092" y="17187"/>
                  </a:cubicBezTo>
                  <a:cubicBezTo>
                    <a:pt x="35666" y="16596"/>
                    <a:pt x="35136" y="15251"/>
                    <a:pt x="37142" y="14693"/>
                  </a:cubicBezTo>
                  <a:cubicBezTo>
                    <a:pt x="37681" y="14542"/>
                    <a:pt x="38220" y="14476"/>
                    <a:pt x="38778" y="14476"/>
                  </a:cubicBezTo>
                  <a:cubicBezTo>
                    <a:pt x="40295" y="14476"/>
                    <a:pt x="41948" y="14965"/>
                    <a:pt x="44112" y="15581"/>
                  </a:cubicBezTo>
                  <a:cubicBezTo>
                    <a:pt x="47072" y="16424"/>
                    <a:pt x="57670" y="19997"/>
                    <a:pt x="62827" y="20646"/>
                  </a:cubicBezTo>
                  <a:cubicBezTo>
                    <a:pt x="65601" y="20994"/>
                    <a:pt x="68394" y="21439"/>
                    <a:pt x="71041" y="21439"/>
                  </a:cubicBezTo>
                  <a:cubicBezTo>
                    <a:pt x="73316" y="21439"/>
                    <a:pt x="75483" y="21111"/>
                    <a:pt x="77436" y="20111"/>
                  </a:cubicBezTo>
                  <a:cubicBezTo>
                    <a:pt x="79624" y="18989"/>
                    <a:pt x="81065" y="17015"/>
                    <a:pt x="80396" y="15240"/>
                  </a:cubicBezTo>
                  <a:cubicBezTo>
                    <a:pt x="79728" y="13464"/>
                    <a:pt x="78170" y="11364"/>
                    <a:pt x="74604" y="10027"/>
                  </a:cubicBezTo>
                  <a:cubicBezTo>
                    <a:pt x="71039" y="8691"/>
                    <a:pt x="66436" y="7454"/>
                    <a:pt x="64546" y="6398"/>
                  </a:cubicBezTo>
                  <a:cubicBezTo>
                    <a:pt x="62366" y="5181"/>
                    <a:pt x="62159" y="3725"/>
                    <a:pt x="62827" y="3057"/>
                  </a:cubicBezTo>
                  <a:cubicBezTo>
                    <a:pt x="63427" y="2456"/>
                    <a:pt x="65960" y="2087"/>
                    <a:pt x="69477" y="2087"/>
                  </a:cubicBezTo>
                  <a:cubicBezTo>
                    <a:pt x="69875" y="2087"/>
                    <a:pt x="70286" y="2092"/>
                    <a:pt x="70708" y="2102"/>
                  </a:cubicBezTo>
                  <a:cubicBezTo>
                    <a:pt x="71964" y="2131"/>
                    <a:pt x="73554" y="2141"/>
                    <a:pt x="75161" y="2141"/>
                  </a:cubicBezTo>
                  <a:cubicBezTo>
                    <a:pt x="78860" y="2141"/>
                    <a:pt x="82647" y="2087"/>
                    <a:pt x="82647" y="2087"/>
                  </a:cubicBezTo>
                  <a:lnTo>
                    <a:pt x="826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 name="Google Shape;1296;p40"/>
            <p:cNvGrpSpPr/>
            <p:nvPr/>
          </p:nvGrpSpPr>
          <p:grpSpPr>
            <a:xfrm>
              <a:off x="117" y="1017731"/>
              <a:ext cx="9144064" cy="3433853"/>
              <a:chOff x="3713525" y="1899150"/>
              <a:chExt cx="2066175" cy="920925"/>
            </a:xfrm>
          </p:grpSpPr>
          <p:sp>
            <p:nvSpPr>
              <p:cNvPr id="1297" name="Google Shape;1297;p40"/>
              <p:cNvSpPr/>
              <p:nvPr/>
            </p:nvSpPr>
            <p:spPr>
              <a:xfrm>
                <a:off x="3713525" y="1899150"/>
                <a:ext cx="2066175" cy="920925"/>
              </a:xfrm>
              <a:custGeom>
                <a:avLst/>
                <a:gdLst/>
                <a:ahLst/>
                <a:cxnLst/>
                <a:rect l="l" t="t" r="r" b="b"/>
                <a:pathLst>
                  <a:path w="82647" h="36837" extrusionOk="0">
                    <a:moveTo>
                      <a:pt x="67506" y="1"/>
                    </a:moveTo>
                    <a:cubicBezTo>
                      <a:pt x="65671" y="1"/>
                      <a:pt x="62152" y="1"/>
                      <a:pt x="60344" y="1625"/>
                    </a:cubicBezTo>
                    <a:cubicBezTo>
                      <a:pt x="58906" y="2916"/>
                      <a:pt x="58338" y="4830"/>
                      <a:pt x="61491" y="7142"/>
                    </a:cubicBezTo>
                    <a:cubicBezTo>
                      <a:pt x="64642" y="9454"/>
                      <a:pt x="69288" y="10268"/>
                      <a:pt x="71891" y="11299"/>
                    </a:cubicBezTo>
                    <a:cubicBezTo>
                      <a:pt x="73356" y="11880"/>
                      <a:pt x="76275" y="13724"/>
                      <a:pt x="76375" y="15730"/>
                    </a:cubicBezTo>
                    <a:cubicBezTo>
                      <a:pt x="76440" y="17015"/>
                      <a:pt x="76836" y="19224"/>
                      <a:pt x="71916" y="19224"/>
                    </a:cubicBezTo>
                    <a:cubicBezTo>
                      <a:pt x="69340" y="19224"/>
                      <a:pt x="65308" y="18618"/>
                      <a:pt x="59008" y="16958"/>
                    </a:cubicBezTo>
                    <a:cubicBezTo>
                      <a:pt x="45932" y="13512"/>
                      <a:pt x="41305" y="11046"/>
                      <a:pt x="37540" y="11046"/>
                    </a:cubicBezTo>
                    <a:cubicBezTo>
                      <a:pt x="36025" y="11046"/>
                      <a:pt x="34650" y="11445"/>
                      <a:pt x="32922" y="12340"/>
                    </a:cubicBezTo>
                    <a:cubicBezTo>
                      <a:pt x="24491" y="16703"/>
                      <a:pt x="38710" y="23108"/>
                      <a:pt x="42011" y="25527"/>
                    </a:cubicBezTo>
                    <a:cubicBezTo>
                      <a:pt x="43352" y="26510"/>
                      <a:pt x="46499" y="30461"/>
                      <a:pt x="41915" y="32179"/>
                    </a:cubicBezTo>
                    <a:cubicBezTo>
                      <a:pt x="39810" y="32969"/>
                      <a:pt x="37683" y="33620"/>
                      <a:pt x="35073" y="33620"/>
                    </a:cubicBezTo>
                    <a:cubicBezTo>
                      <a:pt x="32004" y="33620"/>
                      <a:pt x="28266" y="32719"/>
                      <a:pt x="23105" y="30084"/>
                    </a:cubicBezTo>
                    <a:cubicBezTo>
                      <a:pt x="13556" y="25209"/>
                      <a:pt x="8085" y="22812"/>
                      <a:pt x="5093" y="22245"/>
                    </a:cubicBezTo>
                    <a:cubicBezTo>
                      <a:pt x="2100" y="21676"/>
                      <a:pt x="1" y="21536"/>
                      <a:pt x="0" y="21536"/>
                    </a:cubicBezTo>
                    <a:lnTo>
                      <a:pt x="0" y="21536"/>
                    </a:lnTo>
                    <a:lnTo>
                      <a:pt x="123" y="25529"/>
                    </a:lnTo>
                    <a:cubicBezTo>
                      <a:pt x="123" y="25529"/>
                      <a:pt x="5346" y="25974"/>
                      <a:pt x="10406" y="28551"/>
                    </a:cubicBezTo>
                    <a:cubicBezTo>
                      <a:pt x="15467" y="31129"/>
                      <a:pt x="25679" y="36812"/>
                      <a:pt x="33035" y="36834"/>
                    </a:cubicBezTo>
                    <a:cubicBezTo>
                      <a:pt x="33269" y="36835"/>
                      <a:pt x="33525" y="36836"/>
                      <a:pt x="33801" y="36836"/>
                    </a:cubicBezTo>
                    <a:cubicBezTo>
                      <a:pt x="37585" y="36836"/>
                      <a:pt x="45108" y="36611"/>
                      <a:pt x="48401" y="31768"/>
                    </a:cubicBezTo>
                    <a:cubicBezTo>
                      <a:pt x="52760" y="25356"/>
                      <a:pt x="36841" y="18230"/>
                      <a:pt x="36092" y="17187"/>
                    </a:cubicBezTo>
                    <a:cubicBezTo>
                      <a:pt x="35666" y="16596"/>
                      <a:pt x="35136" y="15251"/>
                      <a:pt x="37142" y="14693"/>
                    </a:cubicBezTo>
                    <a:cubicBezTo>
                      <a:pt x="37681" y="14542"/>
                      <a:pt x="38220" y="14476"/>
                      <a:pt x="38778" y="14476"/>
                    </a:cubicBezTo>
                    <a:cubicBezTo>
                      <a:pt x="40295" y="14476"/>
                      <a:pt x="41948" y="14965"/>
                      <a:pt x="44112" y="15581"/>
                    </a:cubicBezTo>
                    <a:cubicBezTo>
                      <a:pt x="47072" y="16424"/>
                      <a:pt x="57670" y="19997"/>
                      <a:pt x="62827" y="20646"/>
                    </a:cubicBezTo>
                    <a:cubicBezTo>
                      <a:pt x="65601" y="20994"/>
                      <a:pt x="68394" y="21439"/>
                      <a:pt x="71041" y="21439"/>
                    </a:cubicBezTo>
                    <a:cubicBezTo>
                      <a:pt x="73316" y="21439"/>
                      <a:pt x="75483" y="21111"/>
                      <a:pt x="77436" y="20111"/>
                    </a:cubicBezTo>
                    <a:cubicBezTo>
                      <a:pt x="79624" y="18989"/>
                      <a:pt x="81065" y="17015"/>
                      <a:pt x="80396" y="15240"/>
                    </a:cubicBezTo>
                    <a:cubicBezTo>
                      <a:pt x="79728" y="13464"/>
                      <a:pt x="78170" y="11364"/>
                      <a:pt x="74604" y="10027"/>
                    </a:cubicBezTo>
                    <a:cubicBezTo>
                      <a:pt x="71039" y="8691"/>
                      <a:pt x="66436" y="7454"/>
                      <a:pt x="64546" y="6398"/>
                    </a:cubicBezTo>
                    <a:cubicBezTo>
                      <a:pt x="62366" y="5181"/>
                      <a:pt x="62159" y="3725"/>
                      <a:pt x="62827" y="3057"/>
                    </a:cubicBezTo>
                    <a:cubicBezTo>
                      <a:pt x="63427" y="2456"/>
                      <a:pt x="65960" y="2087"/>
                      <a:pt x="69477" y="2087"/>
                    </a:cubicBezTo>
                    <a:cubicBezTo>
                      <a:pt x="69875" y="2087"/>
                      <a:pt x="70286" y="2092"/>
                      <a:pt x="70708" y="2102"/>
                    </a:cubicBezTo>
                    <a:cubicBezTo>
                      <a:pt x="71964" y="2131"/>
                      <a:pt x="73554" y="2141"/>
                      <a:pt x="75161" y="2141"/>
                    </a:cubicBezTo>
                    <a:cubicBezTo>
                      <a:pt x="78860" y="2141"/>
                      <a:pt x="82647" y="2087"/>
                      <a:pt x="82647" y="2087"/>
                    </a:cubicBezTo>
                    <a:lnTo>
                      <a:pt x="82647" y="1"/>
                    </a:lnTo>
                    <a:close/>
                  </a:path>
                </a:pathLst>
              </a:custGeom>
              <a:solidFill>
                <a:srgbClr val="FFC600">
                  <a:alpha val="60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0"/>
              <p:cNvSpPr/>
              <p:nvPr/>
            </p:nvSpPr>
            <p:spPr>
              <a:xfrm>
                <a:off x="3734900" y="2485750"/>
                <a:ext cx="40775" cy="10625"/>
              </a:xfrm>
              <a:custGeom>
                <a:avLst/>
                <a:gdLst/>
                <a:ahLst/>
                <a:cxnLst/>
                <a:rect l="l" t="t" r="r" b="b"/>
                <a:pathLst>
                  <a:path w="1631" h="425" extrusionOk="0">
                    <a:moveTo>
                      <a:pt x="102" y="1"/>
                    </a:moveTo>
                    <a:cubicBezTo>
                      <a:pt x="16" y="1"/>
                      <a:pt x="0" y="134"/>
                      <a:pt x="92" y="146"/>
                    </a:cubicBezTo>
                    <a:cubicBezTo>
                      <a:pt x="568" y="216"/>
                      <a:pt x="1045" y="310"/>
                      <a:pt x="1513" y="423"/>
                    </a:cubicBezTo>
                    <a:cubicBezTo>
                      <a:pt x="1519" y="425"/>
                      <a:pt x="1525" y="425"/>
                      <a:pt x="1531" y="425"/>
                    </a:cubicBezTo>
                    <a:lnTo>
                      <a:pt x="1529" y="425"/>
                    </a:lnTo>
                    <a:cubicBezTo>
                      <a:pt x="1530" y="425"/>
                      <a:pt x="1530" y="425"/>
                      <a:pt x="1531" y="425"/>
                    </a:cubicBezTo>
                    <a:cubicBezTo>
                      <a:pt x="1617" y="425"/>
                      <a:pt x="1631" y="301"/>
                      <a:pt x="1547" y="282"/>
                    </a:cubicBezTo>
                    <a:cubicBezTo>
                      <a:pt x="1075" y="167"/>
                      <a:pt x="594" y="72"/>
                      <a:pt x="114" y="2"/>
                    </a:cubicBezTo>
                    <a:cubicBezTo>
                      <a:pt x="110" y="1"/>
                      <a:pt x="106" y="1"/>
                      <a:pt x="102"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0"/>
              <p:cNvSpPr/>
              <p:nvPr/>
            </p:nvSpPr>
            <p:spPr>
              <a:xfrm>
                <a:off x="3797625" y="2495950"/>
                <a:ext cx="36350" cy="11750"/>
              </a:xfrm>
              <a:custGeom>
                <a:avLst/>
                <a:gdLst/>
                <a:ahLst/>
                <a:cxnLst/>
                <a:rect l="l" t="t" r="r" b="b"/>
                <a:pathLst>
                  <a:path w="1454" h="470" extrusionOk="0">
                    <a:moveTo>
                      <a:pt x="100" y="0"/>
                    </a:moveTo>
                    <a:cubicBezTo>
                      <a:pt x="14" y="0"/>
                      <a:pt x="0" y="131"/>
                      <a:pt x="91" y="145"/>
                    </a:cubicBezTo>
                    <a:cubicBezTo>
                      <a:pt x="514" y="195"/>
                      <a:pt x="930" y="303"/>
                      <a:pt x="1325" y="463"/>
                    </a:cubicBezTo>
                    <a:cubicBezTo>
                      <a:pt x="1332" y="468"/>
                      <a:pt x="1343" y="469"/>
                      <a:pt x="1351" y="469"/>
                    </a:cubicBezTo>
                    <a:cubicBezTo>
                      <a:pt x="1432" y="469"/>
                      <a:pt x="1453" y="358"/>
                      <a:pt x="1379" y="329"/>
                    </a:cubicBezTo>
                    <a:cubicBezTo>
                      <a:pt x="972" y="163"/>
                      <a:pt x="545" y="52"/>
                      <a:pt x="108" y="1"/>
                    </a:cubicBezTo>
                    <a:cubicBezTo>
                      <a:pt x="106" y="1"/>
                      <a:pt x="103" y="0"/>
                      <a:pt x="100"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0"/>
              <p:cNvSpPr/>
              <p:nvPr/>
            </p:nvSpPr>
            <p:spPr>
              <a:xfrm>
                <a:off x="3860125" y="2513100"/>
                <a:ext cx="30375" cy="10375"/>
              </a:xfrm>
              <a:custGeom>
                <a:avLst/>
                <a:gdLst/>
                <a:ahLst/>
                <a:cxnLst/>
                <a:rect l="l" t="t" r="r" b="b"/>
                <a:pathLst>
                  <a:path w="1215" h="415" extrusionOk="0">
                    <a:moveTo>
                      <a:pt x="102" y="0"/>
                    </a:moveTo>
                    <a:cubicBezTo>
                      <a:pt x="20" y="0"/>
                      <a:pt x="1" y="130"/>
                      <a:pt x="91" y="146"/>
                    </a:cubicBezTo>
                    <a:cubicBezTo>
                      <a:pt x="430" y="209"/>
                      <a:pt x="764" y="298"/>
                      <a:pt x="1089" y="410"/>
                    </a:cubicBezTo>
                    <a:cubicBezTo>
                      <a:pt x="1096" y="413"/>
                      <a:pt x="1105" y="415"/>
                      <a:pt x="1112" y="415"/>
                    </a:cubicBezTo>
                    <a:cubicBezTo>
                      <a:pt x="1196" y="415"/>
                      <a:pt x="1215" y="300"/>
                      <a:pt x="1137" y="272"/>
                    </a:cubicBezTo>
                    <a:cubicBezTo>
                      <a:pt x="805" y="157"/>
                      <a:pt x="463" y="68"/>
                      <a:pt x="118" y="2"/>
                    </a:cubicBezTo>
                    <a:cubicBezTo>
                      <a:pt x="112" y="1"/>
                      <a:pt x="107" y="0"/>
                      <a:pt x="102"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0"/>
              <p:cNvSpPr/>
              <p:nvPr/>
            </p:nvSpPr>
            <p:spPr>
              <a:xfrm>
                <a:off x="3908575" y="2528750"/>
                <a:ext cx="31975" cy="13775"/>
              </a:xfrm>
              <a:custGeom>
                <a:avLst/>
                <a:gdLst/>
                <a:ahLst/>
                <a:cxnLst/>
                <a:rect l="l" t="t" r="r" b="b"/>
                <a:pathLst>
                  <a:path w="1279" h="551" extrusionOk="0">
                    <a:moveTo>
                      <a:pt x="102" y="1"/>
                    </a:moveTo>
                    <a:cubicBezTo>
                      <a:pt x="25" y="1"/>
                      <a:pt x="0" y="120"/>
                      <a:pt x="86" y="145"/>
                    </a:cubicBezTo>
                    <a:cubicBezTo>
                      <a:pt x="451" y="242"/>
                      <a:pt x="805" y="375"/>
                      <a:pt x="1145" y="542"/>
                    </a:cubicBezTo>
                    <a:cubicBezTo>
                      <a:pt x="1154" y="547"/>
                      <a:pt x="1166" y="549"/>
                      <a:pt x="1177" y="549"/>
                    </a:cubicBezTo>
                    <a:lnTo>
                      <a:pt x="1177" y="550"/>
                    </a:lnTo>
                    <a:cubicBezTo>
                      <a:pt x="1255" y="550"/>
                      <a:pt x="1278" y="445"/>
                      <a:pt x="1210" y="412"/>
                    </a:cubicBezTo>
                    <a:cubicBezTo>
                      <a:pt x="861" y="241"/>
                      <a:pt x="498" y="104"/>
                      <a:pt x="123" y="3"/>
                    </a:cubicBezTo>
                    <a:cubicBezTo>
                      <a:pt x="116" y="1"/>
                      <a:pt x="109" y="1"/>
                      <a:pt x="102"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0"/>
              <p:cNvSpPr/>
              <p:nvPr/>
            </p:nvSpPr>
            <p:spPr>
              <a:xfrm>
                <a:off x="3974825" y="2557800"/>
                <a:ext cx="31075" cy="13350"/>
              </a:xfrm>
              <a:custGeom>
                <a:avLst/>
                <a:gdLst/>
                <a:ahLst/>
                <a:cxnLst/>
                <a:rect l="l" t="t" r="r" b="b"/>
                <a:pathLst>
                  <a:path w="1243" h="534" extrusionOk="0">
                    <a:moveTo>
                      <a:pt x="99" y="1"/>
                    </a:moveTo>
                    <a:cubicBezTo>
                      <a:pt x="9" y="1"/>
                      <a:pt x="1" y="138"/>
                      <a:pt x="96" y="147"/>
                    </a:cubicBezTo>
                    <a:cubicBezTo>
                      <a:pt x="457" y="176"/>
                      <a:pt x="805" y="304"/>
                      <a:pt x="1099" y="519"/>
                    </a:cubicBezTo>
                    <a:cubicBezTo>
                      <a:pt x="1111" y="528"/>
                      <a:pt x="1126" y="532"/>
                      <a:pt x="1142" y="533"/>
                    </a:cubicBezTo>
                    <a:lnTo>
                      <a:pt x="1142" y="532"/>
                    </a:lnTo>
                    <a:cubicBezTo>
                      <a:pt x="1213" y="532"/>
                      <a:pt x="1242" y="442"/>
                      <a:pt x="1185" y="401"/>
                    </a:cubicBezTo>
                    <a:cubicBezTo>
                      <a:pt x="869" y="170"/>
                      <a:pt x="497" y="32"/>
                      <a:pt x="107" y="1"/>
                    </a:cubicBezTo>
                    <a:cubicBezTo>
                      <a:pt x="105" y="1"/>
                      <a:pt x="102" y="1"/>
                      <a:pt x="99"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0"/>
              <p:cNvSpPr/>
              <p:nvPr/>
            </p:nvSpPr>
            <p:spPr>
              <a:xfrm>
                <a:off x="4025600" y="2579175"/>
                <a:ext cx="36725" cy="16075"/>
              </a:xfrm>
              <a:custGeom>
                <a:avLst/>
                <a:gdLst/>
                <a:ahLst/>
                <a:cxnLst/>
                <a:rect l="l" t="t" r="r" b="b"/>
                <a:pathLst>
                  <a:path w="1469" h="643" extrusionOk="0">
                    <a:moveTo>
                      <a:pt x="104" y="1"/>
                    </a:moveTo>
                    <a:cubicBezTo>
                      <a:pt x="29" y="1"/>
                      <a:pt x="1" y="122"/>
                      <a:pt x="88" y="145"/>
                    </a:cubicBezTo>
                    <a:cubicBezTo>
                      <a:pt x="514" y="282"/>
                      <a:pt x="931" y="446"/>
                      <a:pt x="1335" y="635"/>
                    </a:cubicBezTo>
                    <a:cubicBezTo>
                      <a:pt x="1346" y="641"/>
                      <a:pt x="1356" y="643"/>
                      <a:pt x="1366" y="643"/>
                    </a:cubicBezTo>
                    <a:cubicBezTo>
                      <a:pt x="1445" y="643"/>
                      <a:pt x="1468" y="538"/>
                      <a:pt x="1398" y="504"/>
                    </a:cubicBezTo>
                    <a:cubicBezTo>
                      <a:pt x="987" y="312"/>
                      <a:pt x="565" y="145"/>
                      <a:pt x="133" y="7"/>
                    </a:cubicBezTo>
                    <a:cubicBezTo>
                      <a:pt x="123" y="3"/>
                      <a:pt x="113" y="1"/>
                      <a:pt x="104"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0"/>
              <p:cNvSpPr/>
              <p:nvPr/>
            </p:nvSpPr>
            <p:spPr>
              <a:xfrm>
                <a:off x="4080575" y="2603650"/>
                <a:ext cx="35025" cy="17050"/>
              </a:xfrm>
              <a:custGeom>
                <a:avLst/>
                <a:gdLst/>
                <a:ahLst/>
                <a:cxnLst/>
                <a:rect l="l" t="t" r="r" b="b"/>
                <a:pathLst>
                  <a:path w="1401" h="682" extrusionOk="0">
                    <a:moveTo>
                      <a:pt x="106" y="0"/>
                    </a:moveTo>
                    <a:cubicBezTo>
                      <a:pt x="34" y="0"/>
                      <a:pt x="0" y="110"/>
                      <a:pt x="80" y="142"/>
                    </a:cubicBezTo>
                    <a:lnTo>
                      <a:pt x="869" y="460"/>
                    </a:lnTo>
                    <a:cubicBezTo>
                      <a:pt x="1005" y="514"/>
                      <a:pt x="1145" y="571"/>
                      <a:pt x="1255" y="664"/>
                    </a:cubicBezTo>
                    <a:cubicBezTo>
                      <a:pt x="1268" y="676"/>
                      <a:pt x="1285" y="682"/>
                      <a:pt x="1303" y="682"/>
                    </a:cubicBezTo>
                    <a:lnTo>
                      <a:pt x="1303" y="681"/>
                    </a:lnTo>
                    <a:cubicBezTo>
                      <a:pt x="1370" y="681"/>
                      <a:pt x="1400" y="597"/>
                      <a:pt x="1351" y="554"/>
                    </a:cubicBezTo>
                    <a:cubicBezTo>
                      <a:pt x="1222" y="444"/>
                      <a:pt x="1065" y="380"/>
                      <a:pt x="925" y="325"/>
                    </a:cubicBezTo>
                    <a:lnTo>
                      <a:pt x="136" y="7"/>
                    </a:lnTo>
                    <a:cubicBezTo>
                      <a:pt x="125" y="2"/>
                      <a:pt x="115" y="0"/>
                      <a:pt x="106"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0"/>
              <p:cNvSpPr/>
              <p:nvPr/>
            </p:nvSpPr>
            <p:spPr>
              <a:xfrm>
                <a:off x="4126875" y="2627100"/>
                <a:ext cx="34425" cy="19325"/>
              </a:xfrm>
              <a:custGeom>
                <a:avLst/>
                <a:gdLst/>
                <a:ahLst/>
                <a:cxnLst/>
                <a:rect l="l" t="t" r="r" b="b"/>
                <a:pathLst>
                  <a:path w="1377" h="773" extrusionOk="0">
                    <a:moveTo>
                      <a:pt x="106" y="1"/>
                    </a:moveTo>
                    <a:cubicBezTo>
                      <a:pt x="36" y="1"/>
                      <a:pt x="0" y="107"/>
                      <a:pt x="78" y="142"/>
                    </a:cubicBezTo>
                    <a:cubicBezTo>
                      <a:pt x="478" y="322"/>
                      <a:pt x="864" y="529"/>
                      <a:pt x="1236" y="762"/>
                    </a:cubicBezTo>
                    <a:cubicBezTo>
                      <a:pt x="1248" y="770"/>
                      <a:pt x="1261" y="772"/>
                      <a:pt x="1276" y="772"/>
                    </a:cubicBezTo>
                    <a:cubicBezTo>
                      <a:pt x="1349" y="772"/>
                      <a:pt x="1376" y="678"/>
                      <a:pt x="1314" y="638"/>
                    </a:cubicBezTo>
                    <a:cubicBezTo>
                      <a:pt x="937" y="402"/>
                      <a:pt x="543" y="192"/>
                      <a:pt x="138" y="8"/>
                    </a:cubicBezTo>
                    <a:cubicBezTo>
                      <a:pt x="127" y="3"/>
                      <a:pt x="116" y="1"/>
                      <a:pt x="106"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0"/>
              <p:cNvSpPr/>
              <p:nvPr/>
            </p:nvSpPr>
            <p:spPr>
              <a:xfrm>
                <a:off x="4184575" y="2656225"/>
                <a:ext cx="37000" cy="20650"/>
              </a:xfrm>
              <a:custGeom>
                <a:avLst/>
                <a:gdLst/>
                <a:ahLst/>
                <a:cxnLst/>
                <a:rect l="l" t="t" r="r" b="b"/>
                <a:pathLst>
                  <a:path w="1480" h="826" extrusionOk="0">
                    <a:moveTo>
                      <a:pt x="105" y="1"/>
                    </a:moveTo>
                    <a:cubicBezTo>
                      <a:pt x="50" y="1"/>
                      <a:pt x="1" y="67"/>
                      <a:pt x="47" y="122"/>
                    </a:cubicBezTo>
                    <a:cubicBezTo>
                      <a:pt x="132" y="222"/>
                      <a:pt x="249" y="278"/>
                      <a:pt x="351" y="328"/>
                    </a:cubicBezTo>
                    <a:lnTo>
                      <a:pt x="1347" y="818"/>
                    </a:lnTo>
                    <a:cubicBezTo>
                      <a:pt x="1357" y="823"/>
                      <a:pt x="1367" y="825"/>
                      <a:pt x="1378" y="826"/>
                    </a:cubicBezTo>
                    <a:lnTo>
                      <a:pt x="1378" y="826"/>
                    </a:lnTo>
                    <a:cubicBezTo>
                      <a:pt x="1455" y="825"/>
                      <a:pt x="1480" y="720"/>
                      <a:pt x="1410" y="687"/>
                    </a:cubicBezTo>
                    <a:lnTo>
                      <a:pt x="415" y="197"/>
                    </a:lnTo>
                    <a:cubicBezTo>
                      <a:pt x="321" y="152"/>
                      <a:pt x="224" y="103"/>
                      <a:pt x="160" y="28"/>
                    </a:cubicBezTo>
                    <a:cubicBezTo>
                      <a:pt x="143" y="8"/>
                      <a:pt x="123" y="1"/>
                      <a:pt x="105" y="1"/>
                    </a:cubicBezTo>
                    <a:close/>
                    <a:moveTo>
                      <a:pt x="1378" y="826"/>
                    </a:moveTo>
                    <a:cubicBezTo>
                      <a:pt x="1378" y="826"/>
                      <a:pt x="1378" y="826"/>
                      <a:pt x="1378" y="826"/>
                    </a:cubicBezTo>
                    <a:lnTo>
                      <a:pt x="1379" y="826"/>
                    </a:lnTo>
                    <a:cubicBezTo>
                      <a:pt x="1379" y="826"/>
                      <a:pt x="1379" y="826"/>
                      <a:pt x="1378" y="826"/>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0"/>
              <p:cNvSpPr/>
              <p:nvPr/>
            </p:nvSpPr>
            <p:spPr>
              <a:xfrm>
                <a:off x="4238800" y="2683900"/>
                <a:ext cx="36575" cy="16125"/>
              </a:xfrm>
              <a:custGeom>
                <a:avLst/>
                <a:gdLst/>
                <a:ahLst/>
                <a:cxnLst/>
                <a:rect l="l" t="t" r="r" b="b"/>
                <a:pathLst>
                  <a:path w="1463" h="645" extrusionOk="0">
                    <a:moveTo>
                      <a:pt x="104" y="0"/>
                    </a:moveTo>
                    <a:cubicBezTo>
                      <a:pt x="31" y="0"/>
                      <a:pt x="1" y="113"/>
                      <a:pt x="81" y="143"/>
                    </a:cubicBezTo>
                    <a:cubicBezTo>
                      <a:pt x="503" y="292"/>
                      <a:pt x="923" y="458"/>
                      <a:pt x="1331" y="638"/>
                    </a:cubicBezTo>
                    <a:cubicBezTo>
                      <a:pt x="1340" y="642"/>
                      <a:pt x="1350" y="643"/>
                      <a:pt x="1360" y="645"/>
                    </a:cubicBezTo>
                    <a:cubicBezTo>
                      <a:pt x="1439" y="645"/>
                      <a:pt x="1463" y="535"/>
                      <a:pt x="1390" y="505"/>
                    </a:cubicBezTo>
                    <a:cubicBezTo>
                      <a:pt x="978" y="324"/>
                      <a:pt x="554" y="155"/>
                      <a:pt x="129" y="4"/>
                    </a:cubicBezTo>
                    <a:cubicBezTo>
                      <a:pt x="120" y="2"/>
                      <a:pt x="112" y="0"/>
                      <a:pt x="104"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0"/>
              <p:cNvSpPr/>
              <p:nvPr/>
            </p:nvSpPr>
            <p:spPr>
              <a:xfrm>
                <a:off x="4288825" y="2705500"/>
                <a:ext cx="35375" cy="15025"/>
              </a:xfrm>
              <a:custGeom>
                <a:avLst/>
                <a:gdLst/>
                <a:ahLst/>
                <a:cxnLst/>
                <a:rect l="l" t="t" r="r" b="b"/>
                <a:pathLst>
                  <a:path w="1415" h="601" extrusionOk="0">
                    <a:moveTo>
                      <a:pt x="105" y="1"/>
                    </a:moveTo>
                    <a:cubicBezTo>
                      <a:pt x="34" y="1"/>
                      <a:pt x="0" y="110"/>
                      <a:pt x="80" y="143"/>
                    </a:cubicBezTo>
                    <a:cubicBezTo>
                      <a:pt x="478" y="302"/>
                      <a:pt x="884" y="455"/>
                      <a:pt x="1288" y="596"/>
                    </a:cubicBezTo>
                    <a:cubicBezTo>
                      <a:pt x="1295" y="599"/>
                      <a:pt x="1304" y="601"/>
                      <a:pt x="1311" y="601"/>
                    </a:cubicBezTo>
                    <a:lnTo>
                      <a:pt x="1313" y="601"/>
                    </a:lnTo>
                    <a:cubicBezTo>
                      <a:pt x="1394" y="601"/>
                      <a:pt x="1415" y="485"/>
                      <a:pt x="1336" y="459"/>
                    </a:cubicBezTo>
                    <a:cubicBezTo>
                      <a:pt x="935" y="318"/>
                      <a:pt x="531" y="166"/>
                      <a:pt x="135" y="7"/>
                    </a:cubicBezTo>
                    <a:cubicBezTo>
                      <a:pt x="125" y="3"/>
                      <a:pt x="115" y="1"/>
                      <a:pt x="105"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0"/>
              <p:cNvSpPr/>
              <p:nvPr/>
            </p:nvSpPr>
            <p:spPr>
              <a:xfrm>
                <a:off x="4340425" y="2724525"/>
                <a:ext cx="33425" cy="14425"/>
              </a:xfrm>
              <a:custGeom>
                <a:avLst/>
                <a:gdLst/>
                <a:ahLst/>
                <a:cxnLst/>
                <a:rect l="l" t="t" r="r" b="b"/>
                <a:pathLst>
                  <a:path w="1337" h="577" extrusionOk="0">
                    <a:moveTo>
                      <a:pt x="103" y="0"/>
                    </a:moveTo>
                    <a:cubicBezTo>
                      <a:pt x="31" y="0"/>
                      <a:pt x="0" y="111"/>
                      <a:pt x="80" y="142"/>
                    </a:cubicBezTo>
                    <a:lnTo>
                      <a:pt x="1208" y="571"/>
                    </a:lnTo>
                    <a:cubicBezTo>
                      <a:pt x="1217" y="575"/>
                      <a:pt x="1225" y="576"/>
                      <a:pt x="1234" y="576"/>
                    </a:cubicBezTo>
                    <a:cubicBezTo>
                      <a:pt x="1316" y="576"/>
                      <a:pt x="1336" y="464"/>
                      <a:pt x="1260" y="435"/>
                    </a:cubicBezTo>
                    <a:lnTo>
                      <a:pt x="133" y="6"/>
                    </a:lnTo>
                    <a:cubicBezTo>
                      <a:pt x="122" y="2"/>
                      <a:pt x="113" y="0"/>
                      <a:pt x="103"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0"/>
              <p:cNvSpPr/>
              <p:nvPr/>
            </p:nvSpPr>
            <p:spPr>
              <a:xfrm>
                <a:off x="4395000" y="2743325"/>
                <a:ext cx="36975" cy="14075"/>
              </a:xfrm>
              <a:custGeom>
                <a:avLst/>
                <a:gdLst/>
                <a:ahLst/>
                <a:cxnLst/>
                <a:rect l="l" t="t" r="r" b="b"/>
                <a:pathLst>
                  <a:path w="1479" h="563" extrusionOk="0">
                    <a:moveTo>
                      <a:pt x="105" y="1"/>
                    </a:moveTo>
                    <a:cubicBezTo>
                      <a:pt x="36" y="1"/>
                      <a:pt x="1" y="105"/>
                      <a:pt x="77" y="141"/>
                    </a:cubicBezTo>
                    <a:cubicBezTo>
                      <a:pt x="488" y="329"/>
                      <a:pt x="920" y="469"/>
                      <a:pt x="1362" y="561"/>
                    </a:cubicBezTo>
                    <a:cubicBezTo>
                      <a:pt x="1368" y="561"/>
                      <a:pt x="1372" y="563"/>
                      <a:pt x="1378" y="563"/>
                    </a:cubicBezTo>
                    <a:cubicBezTo>
                      <a:pt x="1466" y="563"/>
                      <a:pt x="1479" y="436"/>
                      <a:pt x="1393" y="418"/>
                    </a:cubicBezTo>
                    <a:cubicBezTo>
                      <a:pt x="959" y="329"/>
                      <a:pt x="539" y="192"/>
                      <a:pt x="138" y="8"/>
                    </a:cubicBezTo>
                    <a:cubicBezTo>
                      <a:pt x="126" y="3"/>
                      <a:pt x="115" y="1"/>
                      <a:pt x="105"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0"/>
              <p:cNvSpPr/>
              <p:nvPr/>
            </p:nvSpPr>
            <p:spPr>
              <a:xfrm>
                <a:off x="4459000" y="2760800"/>
                <a:ext cx="30675" cy="11075"/>
              </a:xfrm>
              <a:custGeom>
                <a:avLst/>
                <a:gdLst/>
                <a:ahLst/>
                <a:cxnLst/>
                <a:rect l="l" t="t" r="r" b="b"/>
                <a:pathLst>
                  <a:path w="1227" h="443" extrusionOk="0">
                    <a:moveTo>
                      <a:pt x="104" y="0"/>
                    </a:moveTo>
                    <a:cubicBezTo>
                      <a:pt x="31" y="0"/>
                      <a:pt x="0" y="114"/>
                      <a:pt x="83" y="144"/>
                    </a:cubicBezTo>
                    <a:cubicBezTo>
                      <a:pt x="420" y="260"/>
                      <a:pt x="761" y="361"/>
                      <a:pt x="1108" y="441"/>
                    </a:cubicBezTo>
                    <a:cubicBezTo>
                      <a:pt x="1114" y="443"/>
                      <a:pt x="1120" y="443"/>
                      <a:pt x="1126" y="443"/>
                    </a:cubicBezTo>
                    <a:cubicBezTo>
                      <a:pt x="1212" y="443"/>
                      <a:pt x="1227" y="319"/>
                      <a:pt x="1142" y="298"/>
                    </a:cubicBezTo>
                    <a:cubicBezTo>
                      <a:pt x="799" y="220"/>
                      <a:pt x="462" y="122"/>
                      <a:pt x="131" y="5"/>
                    </a:cubicBezTo>
                    <a:cubicBezTo>
                      <a:pt x="121" y="2"/>
                      <a:pt x="112" y="0"/>
                      <a:pt x="104"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0"/>
              <p:cNvSpPr/>
              <p:nvPr/>
            </p:nvSpPr>
            <p:spPr>
              <a:xfrm>
                <a:off x="4508375" y="2771025"/>
                <a:ext cx="35000" cy="7125"/>
              </a:xfrm>
              <a:custGeom>
                <a:avLst/>
                <a:gdLst/>
                <a:ahLst/>
                <a:cxnLst/>
                <a:rect l="l" t="t" r="r" b="b"/>
                <a:pathLst>
                  <a:path w="1400" h="285" extrusionOk="0">
                    <a:moveTo>
                      <a:pt x="102" y="0"/>
                    </a:moveTo>
                    <a:cubicBezTo>
                      <a:pt x="26" y="0"/>
                      <a:pt x="0" y="115"/>
                      <a:pt x="82" y="142"/>
                    </a:cubicBezTo>
                    <a:cubicBezTo>
                      <a:pt x="397" y="236"/>
                      <a:pt x="725" y="285"/>
                      <a:pt x="1053" y="285"/>
                    </a:cubicBezTo>
                    <a:cubicBezTo>
                      <a:pt x="1138" y="285"/>
                      <a:pt x="1221" y="282"/>
                      <a:pt x="1306" y="276"/>
                    </a:cubicBezTo>
                    <a:cubicBezTo>
                      <a:pt x="1399" y="269"/>
                      <a:pt x="1392" y="130"/>
                      <a:pt x="1301" y="130"/>
                    </a:cubicBezTo>
                    <a:cubicBezTo>
                      <a:pt x="1299" y="130"/>
                      <a:pt x="1296" y="130"/>
                      <a:pt x="1294" y="130"/>
                    </a:cubicBezTo>
                    <a:cubicBezTo>
                      <a:pt x="1213" y="136"/>
                      <a:pt x="1133" y="139"/>
                      <a:pt x="1053" y="139"/>
                    </a:cubicBezTo>
                    <a:cubicBezTo>
                      <a:pt x="739" y="139"/>
                      <a:pt x="426" y="94"/>
                      <a:pt x="124" y="3"/>
                    </a:cubicBezTo>
                    <a:cubicBezTo>
                      <a:pt x="116" y="1"/>
                      <a:pt x="109" y="0"/>
                      <a:pt x="102"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0"/>
              <p:cNvSpPr/>
              <p:nvPr/>
            </p:nvSpPr>
            <p:spPr>
              <a:xfrm>
                <a:off x="4570650" y="2774300"/>
                <a:ext cx="38025" cy="3675"/>
              </a:xfrm>
              <a:custGeom>
                <a:avLst/>
                <a:gdLst/>
                <a:ahLst/>
                <a:cxnLst/>
                <a:rect l="l" t="t" r="r" b="b"/>
                <a:pathLst>
                  <a:path w="1521" h="147" extrusionOk="0">
                    <a:moveTo>
                      <a:pt x="98" y="0"/>
                    </a:moveTo>
                    <a:cubicBezTo>
                      <a:pt x="1" y="0"/>
                      <a:pt x="1" y="146"/>
                      <a:pt x="98" y="146"/>
                    </a:cubicBezTo>
                    <a:lnTo>
                      <a:pt x="1423" y="146"/>
                    </a:lnTo>
                    <a:cubicBezTo>
                      <a:pt x="1521" y="146"/>
                      <a:pt x="1521" y="0"/>
                      <a:pt x="1423"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0"/>
              <p:cNvSpPr/>
              <p:nvPr/>
            </p:nvSpPr>
            <p:spPr>
              <a:xfrm>
                <a:off x="4631900" y="2774625"/>
                <a:ext cx="36425" cy="5900"/>
              </a:xfrm>
              <a:custGeom>
                <a:avLst/>
                <a:gdLst/>
                <a:ahLst/>
                <a:cxnLst/>
                <a:rect l="l" t="t" r="r" b="b"/>
                <a:pathLst>
                  <a:path w="1457" h="236" extrusionOk="0">
                    <a:moveTo>
                      <a:pt x="1356" y="0"/>
                    </a:moveTo>
                    <a:cubicBezTo>
                      <a:pt x="1350" y="0"/>
                      <a:pt x="1344" y="1"/>
                      <a:pt x="1338" y="2"/>
                    </a:cubicBezTo>
                    <a:cubicBezTo>
                      <a:pt x="1066" y="60"/>
                      <a:pt x="788" y="90"/>
                      <a:pt x="510" y="90"/>
                    </a:cubicBezTo>
                    <a:cubicBezTo>
                      <a:pt x="376" y="90"/>
                      <a:pt x="242" y="83"/>
                      <a:pt x="109" y="69"/>
                    </a:cubicBezTo>
                    <a:cubicBezTo>
                      <a:pt x="106" y="69"/>
                      <a:pt x="103" y="69"/>
                      <a:pt x="100" y="69"/>
                    </a:cubicBezTo>
                    <a:cubicBezTo>
                      <a:pt x="11" y="69"/>
                      <a:pt x="0" y="205"/>
                      <a:pt x="95" y="215"/>
                    </a:cubicBezTo>
                    <a:cubicBezTo>
                      <a:pt x="233" y="230"/>
                      <a:pt x="372" y="235"/>
                      <a:pt x="510" y="235"/>
                    </a:cubicBezTo>
                    <a:cubicBezTo>
                      <a:pt x="799" y="235"/>
                      <a:pt x="1087" y="205"/>
                      <a:pt x="1368" y="145"/>
                    </a:cubicBezTo>
                    <a:cubicBezTo>
                      <a:pt x="1457" y="126"/>
                      <a:pt x="1436" y="0"/>
                      <a:pt x="1356"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0"/>
              <p:cNvSpPr/>
              <p:nvPr/>
            </p:nvSpPr>
            <p:spPr>
              <a:xfrm>
                <a:off x="4690000" y="2763750"/>
                <a:ext cx="33400" cy="10100"/>
              </a:xfrm>
              <a:custGeom>
                <a:avLst/>
                <a:gdLst/>
                <a:ahLst/>
                <a:cxnLst/>
                <a:rect l="l" t="t" r="r" b="b"/>
                <a:pathLst>
                  <a:path w="1336" h="404" extrusionOk="0">
                    <a:moveTo>
                      <a:pt x="1231" y="1"/>
                    </a:moveTo>
                    <a:cubicBezTo>
                      <a:pt x="1223" y="1"/>
                      <a:pt x="1214" y="2"/>
                      <a:pt x="1205" y="5"/>
                    </a:cubicBezTo>
                    <a:cubicBezTo>
                      <a:pt x="846" y="131"/>
                      <a:pt x="474" y="215"/>
                      <a:pt x="96" y="258"/>
                    </a:cubicBezTo>
                    <a:cubicBezTo>
                      <a:pt x="0" y="263"/>
                      <a:pt x="7" y="404"/>
                      <a:pt x="98" y="404"/>
                    </a:cubicBezTo>
                    <a:cubicBezTo>
                      <a:pt x="100" y="404"/>
                      <a:pt x="101" y="404"/>
                      <a:pt x="103" y="403"/>
                    </a:cubicBezTo>
                    <a:lnTo>
                      <a:pt x="112" y="403"/>
                    </a:lnTo>
                    <a:cubicBezTo>
                      <a:pt x="500" y="358"/>
                      <a:pt x="884" y="271"/>
                      <a:pt x="1253" y="144"/>
                    </a:cubicBezTo>
                    <a:cubicBezTo>
                      <a:pt x="1336" y="115"/>
                      <a:pt x="1305" y="1"/>
                      <a:pt x="1231"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0"/>
              <p:cNvSpPr/>
              <p:nvPr/>
            </p:nvSpPr>
            <p:spPr>
              <a:xfrm>
                <a:off x="4748150" y="2748125"/>
                <a:ext cx="32375" cy="12925"/>
              </a:xfrm>
              <a:custGeom>
                <a:avLst/>
                <a:gdLst/>
                <a:ahLst/>
                <a:cxnLst/>
                <a:rect l="l" t="t" r="r" b="b"/>
                <a:pathLst>
                  <a:path w="1295" h="517" extrusionOk="0">
                    <a:moveTo>
                      <a:pt x="1190" y="1"/>
                    </a:moveTo>
                    <a:cubicBezTo>
                      <a:pt x="1173" y="1"/>
                      <a:pt x="1156" y="7"/>
                      <a:pt x="1140" y="22"/>
                    </a:cubicBezTo>
                    <a:cubicBezTo>
                      <a:pt x="988" y="165"/>
                      <a:pt x="766" y="216"/>
                      <a:pt x="570" y="261"/>
                    </a:cubicBezTo>
                    <a:lnTo>
                      <a:pt x="85" y="372"/>
                    </a:lnTo>
                    <a:cubicBezTo>
                      <a:pt x="1" y="391"/>
                      <a:pt x="14" y="516"/>
                      <a:pt x="101" y="516"/>
                    </a:cubicBezTo>
                    <a:cubicBezTo>
                      <a:pt x="107" y="516"/>
                      <a:pt x="113" y="515"/>
                      <a:pt x="119" y="514"/>
                    </a:cubicBezTo>
                    <a:lnTo>
                      <a:pt x="603" y="404"/>
                    </a:lnTo>
                    <a:cubicBezTo>
                      <a:pt x="806" y="356"/>
                      <a:pt x="1061" y="299"/>
                      <a:pt x="1241" y="128"/>
                    </a:cubicBezTo>
                    <a:cubicBezTo>
                      <a:pt x="1295" y="76"/>
                      <a:pt x="1247" y="1"/>
                      <a:pt x="1190"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0"/>
              <p:cNvSpPr/>
              <p:nvPr/>
            </p:nvSpPr>
            <p:spPr>
              <a:xfrm>
                <a:off x="4796975" y="2723800"/>
                <a:ext cx="29375" cy="15875"/>
              </a:xfrm>
              <a:custGeom>
                <a:avLst/>
                <a:gdLst/>
                <a:ahLst/>
                <a:cxnLst/>
                <a:rect l="l" t="t" r="r" b="b"/>
                <a:pathLst>
                  <a:path w="1175" h="635" extrusionOk="0">
                    <a:moveTo>
                      <a:pt x="1066" y="0"/>
                    </a:moveTo>
                    <a:cubicBezTo>
                      <a:pt x="1050" y="0"/>
                      <a:pt x="1033" y="7"/>
                      <a:pt x="1016" y="22"/>
                    </a:cubicBezTo>
                    <a:cubicBezTo>
                      <a:pt x="742" y="242"/>
                      <a:pt x="424" y="403"/>
                      <a:pt x="84" y="492"/>
                    </a:cubicBezTo>
                    <a:cubicBezTo>
                      <a:pt x="1" y="514"/>
                      <a:pt x="16" y="635"/>
                      <a:pt x="102" y="635"/>
                    </a:cubicBezTo>
                    <a:cubicBezTo>
                      <a:pt x="107" y="635"/>
                      <a:pt x="113" y="635"/>
                      <a:pt x="119" y="633"/>
                    </a:cubicBezTo>
                    <a:cubicBezTo>
                      <a:pt x="481" y="538"/>
                      <a:pt x="818" y="369"/>
                      <a:pt x="1108" y="136"/>
                    </a:cubicBezTo>
                    <a:cubicBezTo>
                      <a:pt x="1175" y="89"/>
                      <a:pt x="1127" y="0"/>
                      <a:pt x="1066"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0"/>
              <p:cNvSpPr/>
              <p:nvPr/>
            </p:nvSpPr>
            <p:spPr>
              <a:xfrm>
                <a:off x="4837250" y="2693325"/>
                <a:ext cx="19850" cy="20650"/>
              </a:xfrm>
              <a:custGeom>
                <a:avLst/>
                <a:gdLst/>
                <a:ahLst/>
                <a:cxnLst/>
                <a:rect l="l" t="t" r="r" b="b"/>
                <a:pathLst>
                  <a:path w="794" h="826" extrusionOk="0">
                    <a:moveTo>
                      <a:pt x="702" y="0"/>
                    </a:moveTo>
                    <a:cubicBezTo>
                      <a:pt x="680" y="0"/>
                      <a:pt x="658" y="10"/>
                      <a:pt x="642" y="33"/>
                    </a:cubicBezTo>
                    <a:cubicBezTo>
                      <a:pt x="491" y="317"/>
                      <a:pt x="332" y="582"/>
                      <a:pt x="75" y="685"/>
                    </a:cubicBezTo>
                    <a:cubicBezTo>
                      <a:pt x="0" y="714"/>
                      <a:pt x="22" y="825"/>
                      <a:pt x="103" y="825"/>
                    </a:cubicBezTo>
                    <a:cubicBezTo>
                      <a:pt x="111" y="825"/>
                      <a:pt x="120" y="824"/>
                      <a:pt x="129" y="821"/>
                    </a:cubicBezTo>
                    <a:cubicBezTo>
                      <a:pt x="431" y="698"/>
                      <a:pt x="604" y="411"/>
                      <a:pt x="771" y="102"/>
                    </a:cubicBezTo>
                    <a:cubicBezTo>
                      <a:pt x="794" y="46"/>
                      <a:pt x="748" y="0"/>
                      <a:pt x="702"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0"/>
              <p:cNvSpPr/>
              <p:nvPr/>
            </p:nvSpPr>
            <p:spPr>
              <a:xfrm>
                <a:off x="4862775" y="2656625"/>
                <a:ext cx="11900" cy="22550"/>
              </a:xfrm>
              <a:custGeom>
                <a:avLst/>
                <a:gdLst/>
                <a:ahLst/>
                <a:cxnLst/>
                <a:rect l="l" t="t" r="r" b="b"/>
                <a:pathLst>
                  <a:path w="476" h="902" extrusionOk="0">
                    <a:moveTo>
                      <a:pt x="390" y="0"/>
                    </a:moveTo>
                    <a:cubicBezTo>
                      <a:pt x="360" y="0"/>
                      <a:pt x="329" y="18"/>
                      <a:pt x="320" y="58"/>
                    </a:cubicBezTo>
                    <a:cubicBezTo>
                      <a:pt x="263" y="316"/>
                      <a:pt x="164" y="563"/>
                      <a:pt x="28" y="791"/>
                    </a:cubicBezTo>
                    <a:cubicBezTo>
                      <a:pt x="1" y="840"/>
                      <a:pt x="36" y="901"/>
                      <a:pt x="91" y="901"/>
                    </a:cubicBezTo>
                    <a:cubicBezTo>
                      <a:pt x="117" y="901"/>
                      <a:pt x="141" y="887"/>
                      <a:pt x="154" y="866"/>
                    </a:cubicBezTo>
                    <a:cubicBezTo>
                      <a:pt x="297" y="626"/>
                      <a:pt x="402" y="363"/>
                      <a:pt x="463" y="90"/>
                    </a:cubicBezTo>
                    <a:cubicBezTo>
                      <a:pt x="476" y="34"/>
                      <a:pt x="433" y="0"/>
                      <a:pt x="390"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0"/>
              <p:cNvSpPr/>
              <p:nvPr/>
            </p:nvSpPr>
            <p:spPr>
              <a:xfrm>
                <a:off x="4869425" y="2617650"/>
                <a:ext cx="7600" cy="26950"/>
              </a:xfrm>
              <a:custGeom>
                <a:avLst/>
                <a:gdLst/>
                <a:ahLst/>
                <a:cxnLst/>
                <a:rect l="l" t="t" r="r" b="b"/>
                <a:pathLst>
                  <a:path w="304" h="1078" extrusionOk="0">
                    <a:moveTo>
                      <a:pt x="91" y="0"/>
                    </a:moveTo>
                    <a:cubicBezTo>
                      <a:pt x="46" y="0"/>
                      <a:pt x="1" y="40"/>
                      <a:pt x="21" y="97"/>
                    </a:cubicBezTo>
                    <a:cubicBezTo>
                      <a:pt x="117" y="387"/>
                      <a:pt x="158" y="694"/>
                      <a:pt x="142" y="1000"/>
                    </a:cubicBezTo>
                    <a:cubicBezTo>
                      <a:pt x="139" y="1041"/>
                      <a:pt x="169" y="1076"/>
                      <a:pt x="210" y="1077"/>
                    </a:cubicBezTo>
                    <a:lnTo>
                      <a:pt x="215" y="1077"/>
                    </a:lnTo>
                    <a:cubicBezTo>
                      <a:pt x="253" y="1077"/>
                      <a:pt x="283" y="1047"/>
                      <a:pt x="286" y="1009"/>
                    </a:cubicBezTo>
                    <a:cubicBezTo>
                      <a:pt x="304" y="684"/>
                      <a:pt x="261" y="358"/>
                      <a:pt x="159" y="50"/>
                    </a:cubicBezTo>
                    <a:cubicBezTo>
                      <a:pt x="147" y="15"/>
                      <a:pt x="119" y="0"/>
                      <a:pt x="91"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0"/>
              <p:cNvSpPr/>
              <p:nvPr/>
            </p:nvSpPr>
            <p:spPr>
              <a:xfrm>
                <a:off x="4859125" y="2584825"/>
                <a:ext cx="13425" cy="23200"/>
              </a:xfrm>
              <a:custGeom>
                <a:avLst/>
                <a:gdLst/>
                <a:ahLst/>
                <a:cxnLst/>
                <a:rect l="l" t="t" r="r" b="b"/>
                <a:pathLst>
                  <a:path w="537" h="928" extrusionOk="0">
                    <a:moveTo>
                      <a:pt x="99" y="1"/>
                    </a:moveTo>
                    <a:cubicBezTo>
                      <a:pt x="49" y="1"/>
                      <a:pt x="0" y="54"/>
                      <a:pt x="34" y="112"/>
                    </a:cubicBezTo>
                    <a:cubicBezTo>
                      <a:pt x="176" y="354"/>
                      <a:pt x="293" y="611"/>
                      <a:pt x="383" y="878"/>
                    </a:cubicBezTo>
                    <a:cubicBezTo>
                      <a:pt x="392" y="907"/>
                      <a:pt x="419" y="927"/>
                      <a:pt x="452" y="927"/>
                    </a:cubicBezTo>
                    <a:lnTo>
                      <a:pt x="452" y="926"/>
                    </a:lnTo>
                    <a:cubicBezTo>
                      <a:pt x="501" y="926"/>
                      <a:pt x="536" y="878"/>
                      <a:pt x="520" y="830"/>
                    </a:cubicBezTo>
                    <a:cubicBezTo>
                      <a:pt x="428" y="554"/>
                      <a:pt x="307" y="288"/>
                      <a:pt x="160" y="37"/>
                    </a:cubicBezTo>
                    <a:cubicBezTo>
                      <a:pt x="144" y="12"/>
                      <a:pt x="122" y="1"/>
                      <a:pt x="99"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0"/>
              <p:cNvSpPr/>
              <p:nvPr/>
            </p:nvSpPr>
            <p:spPr>
              <a:xfrm>
                <a:off x="4838925" y="2553250"/>
                <a:ext cx="20625" cy="22825"/>
              </a:xfrm>
              <a:custGeom>
                <a:avLst/>
                <a:gdLst/>
                <a:ahLst/>
                <a:cxnLst/>
                <a:rect l="l" t="t" r="r" b="b"/>
                <a:pathLst>
                  <a:path w="825" h="913" extrusionOk="0">
                    <a:moveTo>
                      <a:pt x="106" y="0"/>
                    </a:moveTo>
                    <a:cubicBezTo>
                      <a:pt x="43" y="0"/>
                      <a:pt x="0" y="91"/>
                      <a:pt x="68" y="135"/>
                    </a:cubicBezTo>
                    <a:cubicBezTo>
                      <a:pt x="338" y="314"/>
                      <a:pt x="549" y="570"/>
                      <a:pt x="675" y="867"/>
                    </a:cubicBezTo>
                    <a:cubicBezTo>
                      <a:pt x="686" y="895"/>
                      <a:pt x="712" y="912"/>
                      <a:pt x="743" y="912"/>
                    </a:cubicBezTo>
                    <a:cubicBezTo>
                      <a:pt x="752" y="912"/>
                      <a:pt x="762" y="909"/>
                      <a:pt x="771" y="907"/>
                    </a:cubicBezTo>
                    <a:cubicBezTo>
                      <a:pt x="807" y="891"/>
                      <a:pt x="825" y="848"/>
                      <a:pt x="810" y="810"/>
                    </a:cubicBezTo>
                    <a:cubicBezTo>
                      <a:pt x="672" y="486"/>
                      <a:pt x="441" y="208"/>
                      <a:pt x="148" y="14"/>
                    </a:cubicBezTo>
                    <a:cubicBezTo>
                      <a:pt x="134" y="4"/>
                      <a:pt x="120" y="0"/>
                      <a:pt x="106"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0"/>
              <p:cNvSpPr/>
              <p:nvPr/>
            </p:nvSpPr>
            <p:spPr>
              <a:xfrm>
                <a:off x="4811575" y="2521050"/>
                <a:ext cx="24350" cy="19750"/>
              </a:xfrm>
              <a:custGeom>
                <a:avLst/>
                <a:gdLst/>
                <a:ahLst/>
                <a:cxnLst/>
                <a:rect l="l" t="t" r="r" b="b"/>
                <a:pathLst>
                  <a:path w="974" h="790" extrusionOk="0">
                    <a:moveTo>
                      <a:pt x="107" y="1"/>
                    </a:moveTo>
                    <a:cubicBezTo>
                      <a:pt x="39" y="1"/>
                      <a:pt x="1" y="103"/>
                      <a:pt x="76" y="141"/>
                    </a:cubicBezTo>
                    <a:cubicBezTo>
                      <a:pt x="370" y="285"/>
                      <a:pt x="625" y="498"/>
                      <a:pt x="820" y="761"/>
                    </a:cubicBezTo>
                    <a:cubicBezTo>
                      <a:pt x="835" y="778"/>
                      <a:pt x="857" y="790"/>
                      <a:pt x="879" y="790"/>
                    </a:cubicBezTo>
                    <a:lnTo>
                      <a:pt x="879" y="788"/>
                    </a:lnTo>
                    <a:cubicBezTo>
                      <a:pt x="940" y="788"/>
                      <a:pt x="974" y="720"/>
                      <a:pt x="937" y="672"/>
                    </a:cubicBezTo>
                    <a:cubicBezTo>
                      <a:pt x="728" y="391"/>
                      <a:pt x="454" y="165"/>
                      <a:pt x="141" y="9"/>
                    </a:cubicBezTo>
                    <a:cubicBezTo>
                      <a:pt x="129" y="3"/>
                      <a:pt x="117" y="1"/>
                      <a:pt x="107"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0"/>
              <p:cNvSpPr/>
              <p:nvPr/>
            </p:nvSpPr>
            <p:spPr>
              <a:xfrm>
                <a:off x="4776425" y="2492200"/>
                <a:ext cx="25150" cy="14800"/>
              </a:xfrm>
              <a:custGeom>
                <a:avLst/>
                <a:gdLst/>
                <a:ahLst/>
                <a:cxnLst/>
                <a:rect l="l" t="t" r="r" b="b"/>
                <a:pathLst>
                  <a:path w="1006" h="592" extrusionOk="0">
                    <a:moveTo>
                      <a:pt x="106" y="1"/>
                    </a:moveTo>
                    <a:cubicBezTo>
                      <a:pt x="44" y="1"/>
                      <a:pt x="1" y="89"/>
                      <a:pt x="66" y="135"/>
                    </a:cubicBezTo>
                    <a:cubicBezTo>
                      <a:pt x="321" y="308"/>
                      <a:pt x="592" y="459"/>
                      <a:pt x="875" y="584"/>
                    </a:cubicBezTo>
                    <a:cubicBezTo>
                      <a:pt x="884" y="588"/>
                      <a:pt x="894" y="590"/>
                      <a:pt x="905" y="590"/>
                    </a:cubicBezTo>
                    <a:lnTo>
                      <a:pt x="905" y="591"/>
                    </a:lnTo>
                    <a:cubicBezTo>
                      <a:pt x="983" y="590"/>
                      <a:pt x="1005" y="483"/>
                      <a:pt x="934" y="451"/>
                    </a:cubicBezTo>
                    <a:cubicBezTo>
                      <a:pt x="660" y="329"/>
                      <a:pt x="396" y="183"/>
                      <a:pt x="148" y="14"/>
                    </a:cubicBezTo>
                    <a:cubicBezTo>
                      <a:pt x="134" y="5"/>
                      <a:pt x="119" y="1"/>
                      <a:pt x="106"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0"/>
              <p:cNvSpPr/>
              <p:nvPr/>
            </p:nvSpPr>
            <p:spPr>
              <a:xfrm>
                <a:off x="4742475" y="2464475"/>
                <a:ext cx="24600" cy="18150"/>
              </a:xfrm>
              <a:custGeom>
                <a:avLst/>
                <a:gdLst/>
                <a:ahLst/>
                <a:cxnLst/>
                <a:rect l="l" t="t" r="r" b="b"/>
                <a:pathLst>
                  <a:path w="984" h="726" extrusionOk="0">
                    <a:moveTo>
                      <a:pt x="108" y="1"/>
                    </a:moveTo>
                    <a:cubicBezTo>
                      <a:pt x="41" y="1"/>
                      <a:pt x="1" y="108"/>
                      <a:pt x="83" y="142"/>
                    </a:cubicBezTo>
                    <a:cubicBezTo>
                      <a:pt x="360" y="293"/>
                      <a:pt x="613" y="481"/>
                      <a:pt x="834" y="704"/>
                    </a:cubicBezTo>
                    <a:cubicBezTo>
                      <a:pt x="848" y="717"/>
                      <a:pt x="867" y="724"/>
                      <a:pt x="887" y="726"/>
                    </a:cubicBezTo>
                    <a:cubicBezTo>
                      <a:pt x="951" y="726"/>
                      <a:pt x="983" y="647"/>
                      <a:pt x="938" y="602"/>
                    </a:cubicBezTo>
                    <a:cubicBezTo>
                      <a:pt x="706" y="369"/>
                      <a:pt x="442" y="172"/>
                      <a:pt x="152" y="15"/>
                    </a:cubicBezTo>
                    <a:cubicBezTo>
                      <a:pt x="137" y="5"/>
                      <a:pt x="122" y="1"/>
                      <a:pt x="108"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0"/>
              <p:cNvSpPr/>
              <p:nvPr/>
            </p:nvSpPr>
            <p:spPr>
              <a:xfrm>
                <a:off x="4697325" y="2439400"/>
                <a:ext cx="28775" cy="17525"/>
              </a:xfrm>
              <a:custGeom>
                <a:avLst/>
                <a:gdLst/>
                <a:ahLst/>
                <a:cxnLst/>
                <a:rect l="l" t="t" r="r" b="b"/>
                <a:pathLst>
                  <a:path w="1151" h="701" extrusionOk="0">
                    <a:moveTo>
                      <a:pt x="104" y="0"/>
                    </a:moveTo>
                    <a:cubicBezTo>
                      <a:pt x="40" y="0"/>
                      <a:pt x="1" y="92"/>
                      <a:pt x="66" y="134"/>
                    </a:cubicBezTo>
                    <a:lnTo>
                      <a:pt x="1014" y="690"/>
                    </a:lnTo>
                    <a:cubicBezTo>
                      <a:pt x="1024" y="696"/>
                      <a:pt x="1037" y="700"/>
                      <a:pt x="1050" y="700"/>
                    </a:cubicBezTo>
                    <a:cubicBezTo>
                      <a:pt x="1125" y="700"/>
                      <a:pt x="1151" y="601"/>
                      <a:pt x="1087" y="565"/>
                    </a:cubicBezTo>
                    <a:lnTo>
                      <a:pt x="139" y="9"/>
                    </a:lnTo>
                    <a:cubicBezTo>
                      <a:pt x="127" y="3"/>
                      <a:pt x="115" y="0"/>
                      <a:pt x="104"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0"/>
              <p:cNvSpPr/>
              <p:nvPr/>
            </p:nvSpPr>
            <p:spPr>
              <a:xfrm>
                <a:off x="4652900" y="2410175"/>
                <a:ext cx="31050" cy="19650"/>
              </a:xfrm>
              <a:custGeom>
                <a:avLst/>
                <a:gdLst/>
                <a:ahLst/>
                <a:cxnLst/>
                <a:rect l="l" t="t" r="r" b="b"/>
                <a:pathLst>
                  <a:path w="1242" h="786" extrusionOk="0">
                    <a:moveTo>
                      <a:pt x="107" y="0"/>
                    </a:moveTo>
                    <a:cubicBezTo>
                      <a:pt x="41" y="0"/>
                      <a:pt x="0" y="97"/>
                      <a:pt x="72" y="138"/>
                    </a:cubicBezTo>
                    <a:cubicBezTo>
                      <a:pt x="420" y="336"/>
                      <a:pt x="766" y="551"/>
                      <a:pt x="1100" y="772"/>
                    </a:cubicBezTo>
                    <a:cubicBezTo>
                      <a:pt x="1112" y="781"/>
                      <a:pt x="1126" y="786"/>
                      <a:pt x="1140" y="786"/>
                    </a:cubicBezTo>
                    <a:lnTo>
                      <a:pt x="1141" y="784"/>
                    </a:lnTo>
                    <a:cubicBezTo>
                      <a:pt x="1214" y="784"/>
                      <a:pt x="1242" y="691"/>
                      <a:pt x="1182" y="650"/>
                    </a:cubicBezTo>
                    <a:cubicBezTo>
                      <a:pt x="845" y="427"/>
                      <a:pt x="496" y="211"/>
                      <a:pt x="145" y="11"/>
                    </a:cubicBezTo>
                    <a:cubicBezTo>
                      <a:pt x="131" y="3"/>
                      <a:pt x="119" y="0"/>
                      <a:pt x="107"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0"/>
              <p:cNvSpPr/>
              <p:nvPr/>
            </p:nvSpPr>
            <p:spPr>
              <a:xfrm>
                <a:off x="4611650" y="2385575"/>
                <a:ext cx="30400" cy="17550"/>
              </a:xfrm>
              <a:custGeom>
                <a:avLst/>
                <a:gdLst/>
                <a:ahLst/>
                <a:cxnLst/>
                <a:rect l="l" t="t" r="r" b="b"/>
                <a:pathLst>
                  <a:path w="1216" h="702" extrusionOk="0">
                    <a:moveTo>
                      <a:pt x="102" y="1"/>
                    </a:moveTo>
                    <a:cubicBezTo>
                      <a:pt x="22" y="1"/>
                      <a:pt x="1" y="127"/>
                      <a:pt x="89" y="146"/>
                    </a:cubicBezTo>
                    <a:cubicBezTo>
                      <a:pt x="288" y="188"/>
                      <a:pt x="457" y="306"/>
                      <a:pt x="635" y="430"/>
                    </a:cubicBezTo>
                    <a:cubicBezTo>
                      <a:pt x="776" y="530"/>
                      <a:pt x="922" y="632"/>
                      <a:pt x="1087" y="697"/>
                    </a:cubicBezTo>
                    <a:cubicBezTo>
                      <a:pt x="1096" y="700"/>
                      <a:pt x="1105" y="702"/>
                      <a:pt x="1115" y="702"/>
                    </a:cubicBezTo>
                    <a:cubicBezTo>
                      <a:pt x="1195" y="702"/>
                      <a:pt x="1215" y="591"/>
                      <a:pt x="1141" y="562"/>
                    </a:cubicBezTo>
                    <a:cubicBezTo>
                      <a:pt x="992" y="503"/>
                      <a:pt x="859" y="410"/>
                      <a:pt x="718" y="311"/>
                    </a:cubicBezTo>
                    <a:cubicBezTo>
                      <a:pt x="536" y="184"/>
                      <a:pt x="347" y="51"/>
                      <a:pt x="120" y="3"/>
                    </a:cubicBezTo>
                    <a:cubicBezTo>
                      <a:pt x="114" y="2"/>
                      <a:pt x="108" y="1"/>
                      <a:pt x="102"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0"/>
              <p:cNvSpPr/>
              <p:nvPr/>
            </p:nvSpPr>
            <p:spPr>
              <a:xfrm>
                <a:off x="4574925" y="2356625"/>
                <a:ext cx="25075" cy="20425"/>
              </a:xfrm>
              <a:custGeom>
                <a:avLst/>
                <a:gdLst/>
                <a:ahLst/>
                <a:cxnLst/>
                <a:rect l="l" t="t" r="r" b="b"/>
                <a:pathLst>
                  <a:path w="1003" h="817" extrusionOk="0">
                    <a:moveTo>
                      <a:pt x="107" y="0"/>
                    </a:moveTo>
                    <a:cubicBezTo>
                      <a:pt x="42" y="0"/>
                      <a:pt x="1" y="95"/>
                      <a:pt x="72" y="137"/>
                    </a:cubicBezTo>
                    <a:cubicBezTo>
                      <a:pt x="366" y="310"/>
                      <a:pt x="630" y="531"/>
                      <a:pt x="852" y="792"/>
                    </a:cubicBezTo>
                    <a:cubicBezTo>
                      <a:pt x="865" y="806"/>
                      <a:pt x="886" y="817"/>
                      <a:pt x="908" y="817"/>
                    </a:cubicBezTo>
                    <a:cubicBezTo>
                      <a:pt x="970" y="817"/>
                      <a:pt x="1002" y="744"/>
                      <a:pt x="963" y="696"/>
                    </a:cubicBezTo>
                    <a:cubicBezTo>
                      <a:pt x="730" y="424"/>
                      <a:pt x="454" y="192"/>
                      <a:pt x="146" y="11"/>
                    </a:cubicBezTo>
                    <a:cubicBezTo>
                      <a:pt x="133" y="3"/>
                      <a:pt x="119" y="0"/>
                      <a:pt x="107"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0"/>
              <p:cNvSpPr/>
              <p:nvPr/>
            </p:nvSpPr>
            <p:spPr>
              <a:xfrm>
                <a:off x="4541650" y="2319725"/>
                <a:ext cx="22175" cy="25125"/>
              </a:xfrm>
              <a:custGeom>
                <a:avLst/>
                <a:gdLst/>
                <a:ahLst/>
                <a:cxnLst/>
                <a:rect l="l" t="t" r="r" b="b"/>
                <a:pathLst>
                  <a:path w="887" h="1005" extrusionOk="0">
                    <a:moveTo>
                      <a:pt x="106" y="0"/>
                    </a:moveTo>
                    <a:cubicBezTo>
                      <a:pt x="50" y="0"/>
                      <a:pt x="1" y="71"/>
                      <a:pt x="52" y="125"/>
                    </a:cubicBezTo>
                    <a:cubicBezTo>
                      <a:pt x="301" y="390"/>
                      <a:pt x="533" y="675"/>
                      <a:pt x="745" y="974"/>
                    </a:cubicBezTo>
                    <a:cubicBezTo>
                      <a:pt x="758" y="993"/>
                      <a:pt x="780" y="1005"/>
                      <a:pt x="805" y="1005"/>
                    </a:cubicBezTo>
                    <a:cubicBezTo>
                      <a:pt x="819" y="1005"/>
                      <a:pt x="834" y="999"/>
                      <a:pt x="845" y="991"/>
                    </a:cubicBezTo>
                    <a:cubicBezTo>
                      <a:pt x="879" y="968"/>
                      <a:pt x="886" y="923"/>
                      <a:pt x="864" y="889"/>
                    </a:cubicBezTo>
                    <a:cubicBezTo>
                      <a:pt x="648" y="584"/>
                      <a:pt x="412" y="296"/>
                      <a:pt x="158" y="24"/>
                    </a:cubicBezTo>
                    <a:cubicBezTo>
                      <a:pt x="142" y="7"/>
                      <a:pt x="124" y="0"/>
                      <a:pt x="106"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0"/>
              <p:cNvSpPr/>
              <p:nvPr/>
            </p:nvSpPr>
            <p:spPr>
              <a:xfrm>
                <a:off x="4532325" y="2282825"/>
                <a:ext cx="6825" cy="23450"/>
              </a:xfrm>
              <a:custGeom>
                <a:avLst/>
                <a:gdLst/>
                <a:ahLst/>
                <a:cxnLst/>
                <a:rect l="l" t="t" r="r" b="b"/>
                <a:pathLst>
                  <a:path w="273" h="938" extrusionOk="0">
                    <a:moveTo>
                      <a:pt x="180" y="0"/>
                    </a:moveTo>
                    <a:cubicBezTo>
                      <a:pt x="152" y="0"/>
                      <a:pt x="124" y="16"/>
                      <a:pt x="113" y="52"/>
                    </a:cubicBezTo>
                    <a:cubicBezTo>
                      <a:pt x="22" y="317"/>
                      <a:pt x="0" y="600"/>
                      <a:pt x="48" y="877"/>
                    </a:cubicBezTo>
                    <a:cubicBezTo>
                      <a:pt x="54" y="911"/>
                      <a:pt x="85" y="937"/>
                      <a:pt x="120" y="937"/>
                    </a:cubicBezTo>
                    <a:cubicBezTo>
                      <a:pt x="124" y="937"/>
                      <a:pt x="129" y="937"/>
                      <a:pt x="133" y="936"/>
                    </a:cubicBezTo>
                    <a:cubicBezTo>
                      <a:pt x="172" y="928"/>
                      <a:pt x="199" y="890"/>
                      <a:pt x="193" y="851"/>
                    </a:cubicBezTo>
                    <a:cubicBezTo>
                      <a:pt x="148" y="600"/>
                      <a:pt x="168" y="340"/>
                      <a:pt x="251" y="100"/>
                    </a:cubicBezTo>
                    <a:cubicBezTo>
                      <a:pt x="272" y="41"/>
                      <a:pt x="226" y="0"/>
                      <a:pt x="180"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0"/>
              <p:cNvSpPr/>
              <p:nvPr/>
            </p:nvSpPr>
            <p:spPr>
              <a:xfrm>
                <a:off x="4539075" y="2246825"/>
                <a:ext cx="27025" cy="22925"/>
              </a:xfrm>
              <a:custGeom>
                <a:avLst/>
                <a:gdLst/>
                <a:ahLst/>
                <a:cxnLst/>
                <a:rect l="l" t="t" r="r" b="b"/>
                <a:pathLst>
                  <a:path w="1081" h="917" extrusionOk="0">
                    <a:moveTo>
                      <a:pt x="975" y="0"/>
                    </a:moveTo>
                    <a:cubicBezTo>
                      <a:pt x="960" y="0"/>
                      <a:pt x="945" y="5"/>
                      <a:pt x="929" y="17"/>
                    </a:cubicBezTo>
                    <a:cubicBezTo>
                      <a:pt x="617" y="255"/>
                      <a:pt x="323" y="513"/>
                      <a:pt x="47" y="791"/>
                    </a:cubicBezTo>
                    <a:cubicBezTo>
                      <a:pt x="0" y="838"/>
                      <a:pt x="34" y="917"/>
                      <a:pt x="98" y="917"/>
                    </a:cubicBezTo>
                    <a:cubicBezTo>
                      <a:pt x="117" y="915"/>
                      <a:pt x="136" y="908"/>
                      <a:pt x="150" y="895"/>
                    </a:cubicBezTo>
                    <a:cubicBezTo>
                      <a:pt x="422" y="621"/>
                      <a:pt x="712" y="365"/>
                      <a:pt x="1018" y="132"/>
                    </a:cubicBezTo>
                    <a:cubicBezTo>
                      <a:pt x="1081" y="85"/>
                      <a:pt x="1035" y="0"/>
                      <a:pt x="975"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0"/>
              <p:cNvSpPr/>
              <p:nvPr/>
            </p:nvSpPr>
            <p:spPr>
              <a:xfrm>
                <a:off x="4576525" y="2227675"/>
                <a:ext cx="30700" cy="12150"/>
              </a:xfrm>
              <a:custGeom>
                <a:avLst/>
                <a:gdLst/>
                <a:ahLst/>
                <a:cxnLst/>
                <a:rect l="l" t="t" r="r" b="b"/>
                <a:pathLst>
                  <a:path w="1228" h="486" extrusionOk="0">
                    <a:moveTo>
                      <a:pt x="1127" y="1"/>
                    </a:moveTo>
                    <a:cubicBezTo>
                      <a:pt x="1122" y="1"/>
                      <a:pt x="1116" y="1"/>
                      <a:pt x="1111" y="2"/>
                    </a:cubicBezTo>
                    <a:cubicBezTo>
                      <a:pt x="778" y="53"/>
                      <a:pt x="367" y="118"/>
                      <a:pt x="56" y="355"/>
                    </a:cubicBezTo>
                    <a:cubicBezTo>
                      <a:pt x="0" y="398"/>
                      <a:pt x="31" y="485"/>
                      <a:pt x="101" y="485"/>
                    </a:cubicBezTo>
                    <a:cubicBezTo>
                      <a:pt x="117" y="485"/>
                      <a:pt x="132" y="481"/>
                      <a:pt x="145" y="471"/>
                    </a:cubicBezTo>
                    <a:cubicBezTo>
                      <a:pt x="425" y="256"/>
                      <a:pt x="801" y="198"/>
                      <a:pt x="1132" y="145"/>
                    </a:cubicBezTo>
                    <a:cubicBezTo>
                      <a:pt x="1227" y="134"/>
                      <a:pt x="1211" y="1"/>
                      <a:pt x="1127"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0"/>
              <p:cNvSpPr/>
              <p:nvPr/>
            </p:nvSpPr>
            <p:spPr>
              <a:xfrm>
                <a:off x="4617600" y="2216225"/>
                <a:ext cx="37225" cy="9575"/>
              </a:xfrm>
              <a:custGeom>
                <a:avLst/>
                <a:gdLst/>
                <a:ahLst/>
                <a:cxnLst/>
                <a:rect l="l" t="t" r="r" b="b"/>
                <a:pathLst>
                  <a:path w="1489" h="383" extrusionOk="0">
                    <a:moveTo>
                      <a:pt x="1388" y="1"/>
                    </a:moveTo>
                    <a:cubicBezTo>
                      <a:pt x="1386" y="1"/>
                      <a:pt x="1384" y="1"/>
                      <a:pt x="1382" y="1"/>
                    </a:cubicBezTo>
                    <a:cubicBezTo>
                      <a:pt x="942" y="40"/>
                      <a:pt x="506" y="120"/>
                      <a:pt x="82" y="240"/>
                    </a:cubicBezTo>
                    <a:cubicBezTo>
                      <a:pt x="0" y="263"/>
                      <a:pt x="18" y="383"/>
                      <a:pt x="102" y="383"/>
                    </a:cubicBezTo>
                    <a:cubicBezTo>
                      <a:pt x="108" y="383"/>
                      <a:pt x="115" y="383"/>
                      <a:pt x="121" y="382"/>
                    </a:cubicBezTo>
                    <a:cubicBezTo>
                      <a:pt x="537" y="265"/>
                      <a:pt x="964" y="186"/>
                      <a:pt x="1395" y="147"/>
                    </a:cubicBezTo>
                    <a:cubicBezTo>
                      <a:pt x="1489" y="140"/>
                      <a:pt x="1478" y="1"/>
                      <a:pt x="1388"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0"/>
              <p:cNvSpPr/>
              <p:nvPr/>
            </p:nvSpPr>
            <p:spPr>
              <a:xfrm>
                <a:off x="4670800" y="2214675"/>
                <a:ext cx="39950" cy="4800"/>
              </a:xfrm>
              <a:custGeom>
                <a:avLst/>
                <a:gdLst/>
                <a:ahLst/>
                <a:cxnLst/>
                <a:rect l="l" t="t" r="r" b="b"/>
                <a:pathLst>
                  <a:path w="1598" h="192" extrusionOk="0">
                    <a:moveTo>
                      <a:pt x="1030" y="0"/>
                    </a:moveTo>
                    <a:cubicBezTo>
                      <a:pt x="718" y="0"/>
                      <a:pt x="406" y="15"/>
                      <a:pt x="95" y="45"/>
                    </a:cubicBezTo>
                    <a:cubicBezTo>
                      <a:pt x="0" y="50"/>
                      <a:pt x="5" y="191"/>
                      <a:pt x="98" y="191"/>
                    </a:cubicBezTo>
                    <a:cubicBezTo>
                      <a:pt x="100" y="191"/>
                      <a:pt x="101" y="191"/>
                      <a:pt x="103" y="191"/>
                    </a:cubicBezTo>
                    <a:lnTo>
                      <a:pt x="110" y="191"/>
                    </a:lnTo>
                    <a:cubicBezTo>
                      <a:pt x="415" y="161"/>
                      <a:pt x="722" y="146"/>
                      <a:pt x="1030" y="146"/>
                    </a:cubicBezTo>
                    <a:cubicBezTo>
                      <a:pt x="1185" y="146"/>
                      <a:pt x="1340" y="150"/>
                      <a:pt x="1496" y="158"/>
                    </a:cubicBezTo>
                    <a:cubicBezTo>
                      <a:pt x="1497" y="158"/>
                      <a:pt x="1499" y="158"/>
                      <a:pt x="1500" y="158"/>
                    </a:cubicBezTo>
                    <a:cubicBezTo>
                      <a:pt x="1592" y="158"/>
                      <a:pt x="1598" y="16"/>
                      <a:pt x="1502" y="12"/>
                    </a:cubicBezTo>
                    <a:cubicBezTo>
                      <a:pt x="1344" y="4"/>
                      <a:pt x="1187" y="0"/>
                      <a:pt x="1030"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0"/>
              <p:cNvSpPr/>
              <p:nvPr/>
            </p:nvSpPr>
            <p:spPr>
              <a:xfrm>
                <a:off x="4727425" y="2219975"/>
                <a:ext cx="37575" cy="10975"/>
              </a:xfrm>
              <a:custGeom>
                <a:avLst/>
                <a:gdLst/>
                <a:ahLst/>
                <a:cxnLst/>
                <a:rect l="l" t="t" r="r" b="b"/>
                <a:pathLst>
                  <a:path w="1503" h="439" extrusionOk="0">
                    <a:moveTo>
                      <a:pt x="102" y="0"/>
                    </a:moveTo>
                    <a:cubicBezTo>
                      <a:pt x="25" y="0"/>
                      <a:pt x="1" y="125"/>
                      <a:pt x="90" y="144"/>
                    </a:cubicBezTo>
                    <a:cubicBezTo>
                      <a:pt x="517" y="256"/>
                      <a:pt x="954" y="354"/>
                      <a:pt x="1387" y="437"/>
                    </a:cubicBezTo>
                    <a:cubicBezTo>
                      <a:pt x="1391" y="439"/>
                      <a:pt x="1397" y="439"/>
                      <a:pt x="1401" y="439"/>
                    </a:cubicBezTo>
                    <a:cubicBezTo>
                      <a:pt x="1489" y="439"/>
                      <a:pt x="1502" y="310"/>
                      <a:pt x="1415" y="294"/>
                    </a:cubicBezTo>
                    <a:cubicBezTo>
                      <a:pt x="984" y="211"/>
                      <a:pt x="551" y="113"/>
                      <a:pt x="126" y="4"/>
                    </a:cubicBezTo>
                    <a:cubicBezTo>
                      <a:pt x="118" y="1"/>
                      <a:pt x="110" y="0"/>
                      <a:pt x="102"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0"/>
              <p:cNvSpPr/>
              <p:nvPr/>
            </p:nvSpPr>
            <p:spPr>
              <a:xfrm>
                <a:off x="4786800" y="2235250"/>
                <a:ext cx="32650" cy="10500"/>
              </a:xfrm>
              <a:custGeom>
                <a:avLst/>
                <a:gdLst/>
                <a:ahLst/>
                <a:cxnLst/>
                <a:rect l="l" t="t" r="r" b="b"/>
                <a:pathLst>
                  <a:path w="1306" h="420" extrusionOk="0">
                    <a:moveTo>
                      <a:pt x="102" y="1"/>
                    </a:moveTo>
                    <a:cubicBezTo>
                      <a:pt x="16" y="1"/>
                      <a:pt x="1" y="130"/>
                      <a:pt x="90" y="146"/>
                    </a:cubicBezTo>
                    <a:cubicBezTo>
                      <a:pt x="462" y="197"/>
                      <a:pt x="827" y="287"/>
                      <a:pt x="1178" y="416"/>
                    </a:cubicBezTo>
                    <a:cubicBezTo>
                      <a:pt x="1185" y="419"/>
                      <a:pt x="1194" y="420"/>
                      <a:pt x="1203" y="420"/>
                    </a:cubicBezTo>
                    <a:cubicBezTo>
                      <a:pt x="1285" y="420"/>
                      <a:pt x="1305" y="306"/>
                      <a:pt x="1228" y="278"/>
                    </a:cubicBezTo>
                    <a:cubicBezTo>
                      <a:pt x="866" y="146"/>
                      <a:pt x="491" y="54"/>
                      <a:pt x="110" y="1"/>
                    </a:cubicBezTo>
                    <a:cubicBezTo>
                      <a:pt x="107" y="1"/>
                      <a:pt x="105" y="1"/>
                      <a:pt x="102"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0"/>
              <p:cNvSpPr/>
              <p:nvPr/>
            </p:nvSpPr>
            <p:spPr>
              <a:xfrm>
                <a:off x="4838600" y="2251825"/>
                <a:ext cx="35100" cy="11925"/>
              </a:xfrm>
              <a:custGeom>
                <a:avLst/>
                <a:gdLst/>
                <a:ahLst/>
                <a:cxnLst/>
                <a:rect l="l" t="t" r="r" b="b"/>
                <a:pathLst>
                  <a:path w="1404" h="477" extrusionOk="0">
                    <a:moveTo>
                      <a:pt x="103" y="1"/>
                    </a:moveTo>
                    <a:cubicBezTo>
                      <a:pt x="24" y="1"/>
                      <a:pt x="0" y="123"/>
                      <a:pt x="88" y="145"/>
                    </a:cubicBezTo>
                    <a:cubicBezTo>
                      <a:pt x="488" y="243"/>
                      <a:pt x="889" y="354"/>
                      <a:pt x="1283" y="473"/>
                    </a:cubicBezTo>
                    <a:cubicBezTo>
                      <a:pt x="1289" y="476"/>
                      <a:pt x="1296" y="476"/>
                      <a:pt x="1303" y="476"/>
                    </a:cubicBezTo>
                    <a:cubicBezTo>
                      <a:pt x="1386" y="476"/>
                      <a:pt x="1404" y="359"/>
                      <a:pt x="1325" y="335"/>
                    </a:cubicBezTo>
                    <a:cubicBezTo>
                      <a:pt x="928" y="214"/>
                      <a:pt x="524" y="103"/>
                      <a:pt x="123" y="4"/>
                    </a:cubicBezTo>
                    <a:cubicBezTo>
                      <a:pt x="116" y="2"/>
                      <a:pt x="109" y="1"/>
                      <a:pt x="103"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0"/>
              <p:cNvSpPr/>
              <p:nvPr/>
            </p:nvSpPr>
            <p:spPr>
              <a:xfrm>
                <a:off x="4894625" y="2269175"/>
                <a:ext cx="36700" cy="13275"/>
              </a:xfrm>
              <a:custGeom>
                <a:avLst/>
                <a:gdLst/>
                <a:ahLst/>
                <a:cxnLst/>
                <a:rect l="l" t="t" r="r" b="b"/>
                <a:pathLst>
                  <a:path w="1468" h="531" extrusionOk="0">
                    <a:moveTo>
                      <a:pt x="101" y="0"/>
                    </a:moveTo>
                    <a:cubicBezTo>
                      <a:pt x="21" y="0"/>
                      <a:pt x="1" y="124"/>
                      <a:pt x="88" y="144"/>
                    </a:cubicBezTo>
                    <a:cubicBezTo>
                      <a:pt x="514" y="239"/>
                      <a:pt x="932" y="367"/>
                      <a:pt x="1339" y="526"/>
                    </a:cubicBezTo>
                    <a:cubicBezTo>
                      <a:pt x="1348" y="529"/>
                      <a:pt x="1357" y="531"/>
                      <a:pt x="1367" y="531"/>
                    </a:cubicBezTo>
                    <a:cubicBezTo>
                      <a:pt x="1447" y="531"/>
                      <a:pt x="1468" y="418"/>
                      <a:pt x="1393" y="389"/>
                    </a:cubicBezTo>
                    <a:cubicBezTo>
                      <a:pt x="979" y="229"/>
                      <a:pt x="553" y="99"/>
                      <a:pt x="120" y="2"/>
                    </a:cubicBezTo>
                    <a:cubicBezTo>
                      <a:pt x="113" y="1"/>
                      <a:pt x="107" y="0"/>
                      <a:pt x="101"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0"/>
              <p:cNvSpPr/>
              <p:nvPr/>
            </p:nvSpPr>
            <p:spPr>
              <a:xfrm>
                <a:off x="4945150" y="2286300"/>
                <a:ext cx="35150" cy="12225"/>
              </a:xfrm>
              <a:custGeom>
                <a:avLst/>
                <a:gdLst/>
                <a:ahLst/>
                <a:cxnLst/>
                <a:rect l="l" t="t" r="r" b="b"/>
                <a:pathLst>
                  <a:path w="1406" h="489" extrusionOk="0">
                    <a:moveTo>
                      <a:pt x="101" y="1"/>
                    </a:moveTo>
                    <a:cubicBezTo>
                      <a:pt x="22" y="1"/>
                      <a:pt x="1" y="124"/>
                      <a:pt x="89" y="145"/>
                    </a:cubicBezTo>
                    <a:cubicBezTo>
                      <a:pt x="491" y="238"/>
                      <a:pt x="890" y="352"/>
                      <a:pt x="1281" y="486"/>
                    </a:cubicBezTo>
                    <a:cubicBezTo>
                      <a:pt x="1288" y="487"/>
                      <a:pt x="1297" y="489"/>
                      <a:pt x="1304" y="489"/>
                    </a:cubicBezTo>
                    <a:cubicBezTo>
                      <a:pt x="1304" y="489"/>
                      <a:pt x="1305" y="489"/>
                      <a:pt x="1305" y="489"/>
                    </a:cubicBezTo>
                    <a:cubicBezTo>
                      <a:pt x="1387" y="489"/>
                      <a:pt x="1405" y="373"/>
                      <a:pt x="1327" y="347"/>
                    </a:cubicBezTo>
                    <a:cubicBezTo>
                      <a:pt x="932" y="212"/>
                      <a:pt x="529" y="96"/>
                      <a:pt x="121" y="3"/>
                    </a:cubicBezTo>
                    <a:cubicBezTo>
                      <a:pt x="114" y="2"/>
                      <a:pt x="108" y="1"/>
                      <a:pt x="101"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0"/>
              <p:cNvSpPr/>
              <p:nvPr/>
            </p:nvSpPr>
            <p:spPr>
              <a:xfrm>
                <a:off x="5053300" y="2319575"/>
                <a:ext cx="40350" cy="13750"/>
              </a:xfrm>
              <a:custGeom>
                <a:avLst/>
                <a:gdLst/>
                <a:ahLst/>
                <a:cxnLst/>
                <a:rect l="l" t="t" r="r" b="b"/>
                <a:pathLst>
                  <a:path w="1614" h="550" extrusionOk="0">
                    <a:moveTo>
                      <a:pt x="107" y="0"/>
                    </a:moveTo>
                    <a:cubicBezTo>
                      <a:pt x="37" y="0"/>
                      <a:pt x="1" y="108"/>
                      <a:pt x="81" y="143"/>
                    </a:cubicBezTo>
                    <a:cubicBezTo>
                      <a:pt x="530" y="345"/>
                      <a:pt x="1009" y="482"/>
                      <a:pt x="1497" y="548"/>
                    </a:cubicBezTo>
                    <a:lnTo>
                      <a:pt x="1507" y="548"/>
                    </a:lnTo>
                    <a:lnTo>
                      <a:pt x="1509" y="550"/>
                    </a:lnTo>
                    <a:cubicBezTo>
                      <a:pt x="1511" y="550"/>
                      <a:pt x="1514" y="550"/>
                      <a:pt x="1516" y="550"/>
                    </a:cubicBezTo>
                    <a:cubicBezTo>
                      <a:pt x="1606" y="550"/>
                      <a:pt x="1613" y="411"/>
                      <a:pt x="1518" y="404"/>
                    </a:cubicBezTo>
                    <a:cubicBezTo>
                      <a:pt x="1042" y="339"/>
                      <a:pt x="578" y="207"/>
                      <a:pt x="141" y="8"/>
                    </a:cubicBezTo>
                    <a:cubicBezTo>
                      <a:pt x="129" y="3"/>
                      <a:pt x="117" y="0"/>
                      <a:pt x="107"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0"/>
              <p:cNvSpPr/>
              <p:nvPr/>
            </p:nvSpPr>
            <p:spPr>
              <a:xfrm>
                <a:off x="4995050" y="2302350"/>
                <a:ext cx="40325" cy="13775"/>
              </a:xfrm>
              <a:custGeom>
                <a:avLst/>
                <a:gdLst/>
                <a:ahLst/>
                <a:cxnLst/>
                <a:rect l="l" t="t" r="r" b="b"/>
                <a:pathLst>
                  <a:path w="1613" h="551" extrusionOk="0">
                    <a:moveTo>
                      <a:pt x="105" y="0"/>
                    </a:moveTo>
                    <a:cubicBezTo>
                      <a:pt x="35" y="0"/>
                      <a:pt x="0" y="107"/>
                      <a:pt x="80" y="142"/>
                    </a:cubicBezTo>
                    <a:cubicBezTo>
                      <a:pt x="530" y="344"/>
                      <a:pt x="1007" y="481"/>
                      <a:pt x="1498" y="549"/>
                    </a:cubicBezTo>
                    <a:lnTo>
                      <a:pt x="1508" y="549"/>
                    </a:lnTo>
                    <a:lnTo>
                      <a:pt x="1508" y="550"/>
                    </a:lnTo>
                    <a:cubicBezTo>
                      <a:pt x="1510" y="550"/>
                      <a:pt x="1511" y="550"/>
                      <a:pt x="1513" y="550"/>
                    </a:cubicBezTo>
                    <a:cubicBezTo>
                      <a:pt x="1604" y="550"/>
                      <a:pt x="1612" y="410"/>
                      <a:pt x="1518" y="404"/>
                    </a:cubicBezTo>
                    <a:cubicBezTo>
                      <a:pt x="1041" y="338"/>
                      <a:pt x="577" y="206"/>
                      <a:pt x="139" y="9"/>
                    </a:cubicBezTo>
                    <a:cubicBezTo>
                      <a:pt x="127" y="3"/>
                      <a:pt x="115" y="0"/>
                      <a:pt x="105"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0"/>
              <p:cNvSpPr/>
              <p:nvPr/>
            </p:nvSpPr>
            <p:spPr>
              <a:xfrm>
                <a:off x="5108925" y="2335250"/>
                <a:ext cx="39250" cy="10975"/>
              </a:xfrm>
              <a:custGeom>
                <a:avLst/>
                <a:gdLst/>
                <a:ahLst/>
                <a:cxnLst/>
                <a:rect l="l" t="t" r="r" b="b"/>
                <a:pathLst>
                  <a:path w="1570" h="439" extrusionOk="0">
                    <a:moveTo>
                      <a:pt x="102" y="1"/>
                    </a:moveTo>
                    <a:cubicBezTo>
                      <a:pt x="21" y="1"/>
                      <a:pt x="1" y="127"/>
                      <a:pt x="89" y="146"/>
                    </a:cubicBezTo>
                    <a:lnTo>
                      <a:pt x="1453" y="438"/>
                    </a:lnTo>
                    <a:cubicBezTo>
                      <a:pt x="1458" y="438"/>
                      <a:pt x="1463" y="439"/>
                      <a:pt x="1468" y="439"/>
                    </a:cubicBezTo>
                    <a:cubicBezTo>
                      <a:pt x="1557" y="439"/>
                      <a:pt x="1570" y="312"/>
                      <a:pt x="1484" y="295"/>
                    </a:cubicBezTo>
                    <a:lnTo>
                      <a:pt x="120" y="3"/>
                    </a:lnTo>
                    <a:cubicBezTo>
                      <a:pt x="114" y="1"/>
                      <a:pt x="108" y="1"/>
                      <a:pt x="102"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0"/>
              <p:cNvSpPr/>
              <p:nvPr/>
            </p:nvSpPr>
            <p:spPr>
              <a:xfrm>
                <a:off x="5166250" y="2350650"/>
                <a:ext cx="34750" cy="11300"/>
              </a:xfrm>
              <a:custGeom>
                <a:avLst/>
                <a:gdLst/>
                <a:ahLst/>
                <a:cxnLst/>
                <a:rect l="l" t="t" r="r" b="b"/>
                <a:pathLst>
                  <a:path w="1390" h="452" extrusionOk="0">
                    <a:moveTo>
                      <a:pt x="103" y="0"/>
                    </a:moveTo>
                    <a:cubicBezTo>
                      <a:pt x="25" y="0"/>
                      <a:pt x="1" y="118"/>
                      <a:pt x="85" y="144"/>
                    </a:cubicBezTo>
                    <a:lnTo>
                      <a:pt x="1270" y="449"/>
                    </a:lnTo>
                    <a:cubicBezTo>
                      <a:pt x="1275" y="450"/>
                      <a:pt x="1281" y="452"/>
                      <a:pt x="1289" y="452"/>
                    </a:cubicBezTo>
                    <a:cubicBezTo>
                      <a:pt x="1373" y="450"/>
                      <a:pt x="1389" y="329"/>
                      <a:pt x="1306" y="307"/>
                    </a:cubicBezTo>
                    <a:lnTo>
                      <a:pt x="122" y="2"/>
                    </a:lnTo>
                    <a:cubicBezTo>
                      <a:pt x="115" y="1"/>
                      <a:pt x="109" y="0"/>
                      <a:pt x="103"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0"/>
              <p:cNvSpPr/>
              <p:nvPr/>
            </p:nvSpPr>
            <p:spPr>
              <a:xfrm>
                <a:off x="5223425" y="2364625"/>
                <a:ext cx="41975" cy="12650"/>
              </a:xfrm>
              <a:custGeom>
                <a:avLst/>
                <a:gdLst/>
                <a:ahLst/>
                <a:cxnLst/>
                <a:rect l="l" t="t" r="r" b="b"/>
                <a:pathLst>
                  <a:path w="1679" h="506" extrusionOk="0">
                    <a:moveTo>
                      <a:pt x="103" y="1"/>
                    </a:moveTo>
                    <a:cubicBezTo>
                      <a:pt x="26" y="1"/>
                      <a:pt x="0" y="124"/>
                      <a:pt x="90" y="145"/>
                    </a:cubicBezTo>
                    <a:cubicBezTo>
                      <a:pt x="574" y="282"/>
                      <a:pt x="1070" y="403"/>
                      <a:pt x="1563" y="504"/>
                    </a:cubicBezTo>
                    <a:cubicBezTo>
                      <a:pt x="1568" y="505"/>
                      <a:pt x="1572" y="505"/>
                      <a:pt x="1578" y="505"/>
                    </a:cubicBezTo>
                    <a:cubicBezTo>
                      <a:pt x="1665" y="505"/>
                      <a:pt x="1679" y="379"/>
                      <a:pt x="1592" y="361"/>
                    </a:cubicBezTo>
                    <a:cubicBezTo>
                      <a:pt x="1102" y="260"/>
                      <a:pt x="611" y="141"/>
                      <a:pt x="129" y="5"/>
                    </a:cubicBezTo>
                    <a:cubicBezTo>
                      <a:pt x="120" y="2"/>
                      <a:pt x="111" y="1"/>
                      <a:pt x="103"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0"/>
              <p:cNvSpPr/>
              <p:nvPr/>
            </p:nvSpPr>
            <p:spPr>
              <a:xfrm>
                <a:off x="5284825" y="2377850"/>
                <a:ext cx="32500" cy="10175"/>
              </a:xfrm>
              <a:custGeom>
                <a:avLst/>
                <a:gdLst/>
                <a:ahLst/>
                <a:cxnLst/>
                <a:rect l="l" t="t" r="r" b="b"/>
                <a:pathLst>
                  <a:path w="1300" h="407" extrusionOk="0">
                    <a:moveTo>
                      <a:pt x="103" y="1"/>
                    </a:moveTo>
                    <a:cubicBezTo>
                      <a:pt x="20" y="1"/>
                      <a:pt x="0" y="128"/>
                      <a:pt x="91" y="146"/>
                    </a:cubicBezTo>
                    <a:cubicBezTo>
                      <a:pt x="454" y="220"/>
                      <a:pt x="821" y="308"/>
                      <a:pt x="1179" y="404"/>
                    </a:cubicBezTo>
                    <a:cubicBezTo>
                      <a:pt x="1186" y="405"/>
                      <a:pt x="1192" y="407"/>
                      <a:pt x="1199" y="407"/>
                    </a:cubicBezTo>
                    <a:cubicBezTo>
                      <a:pt x="1284" y="405"/>
                      <a:pt x="1300" y="286"/>
                      <a:pt x="1218" y="264"/>
                    </a:cubicBezTo>
                    <a:cubicBezTo>
                      <a:pt x="856" y="166"/>
                      <a:pt x="486" y="79"/>
                      <a:pt x="120" y="3"/>
                    </a:cubicBezTo>
                    <a:cubicBezTo>
                      <a:pt x="114" y="2"/>
                      <a:pt x="108" y="1"/>
                      <a:pt x="103"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0"/>
              <p:cNvSpPr/>
              <p:nvPr/>
            </p:nvSpPr>
            <p:spPr>
              <a:xfrm>
                <a:off x="5342575" y="2390650"/>
                <a:ext cx="34675" cy="9700"/>
              </a:xfrm>
              <a:custGeom>
                <a:avLst/>
                <a:gdLst/>
                <a:ahLst/>
                <a:cxnLst/>
                <a:rect l="l" t="t" r="r" b="b"/>
                <a:pathLst>
                  <a:path w="1387" h="388" extrusionOk="0">
                    <a:moveTo>
                      <a:pt x="103" y="1"/>
                    </a:moveTo>
                    <a:cubicBezTo>
                      <a:pt x="21" y="1"/>
                      <a:pt x="1" y="128"/>
                      <a:pt x="91" y="146"/>
                    </a:cubicBezTo>
                    <a:lnTo>
                      <a:pt x="1271" y="386"/>
                    </a:lnTo>
                    <a:cubicBezTo>
                      <a:pt x="1276" y="386"/>
                      <a:pt x="1280" y="388"/>
                      <a:pt x="1286" y="388"/>
                    </a:cubicBezTo>
                    <a:cubicBezTo>
                      <a:pt x="1374" y="388"/>
                      <a:pt x="1387" y="261"/>
                      <a:pt x="1301" y="243"/>
                    </a:cubicBezTo>
                    <a:lnTo>
                      <a:pt x="120" y="3"/>
                    </a:lnTo>
                    <a:cubicBezTo>
                      <a:pt x="114" y="2"/>
                      <a:pt x="109" y="1"/>
                      <a:pt x="103"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0"/>
              <p:cNvSpPr/>
              <p:nvPr/>
            </p:nvSpPr>
            <p:spPr>
              <a:xfrm>
                <a:off x="5401475" y="2399075"/>
                <a:ext cx="30825" cy="7350"/>
              </a:xfrm>
              <a:custGeom>
                <a:avLst/>
                <a:gdLst/>
                <a:ahLst/>
                <a:cxnLst/>
                <a:rect l="l" t="t" r="r" b="b"/>
                <a:pathLst>
                  <a:path w="1233" h="294" extrusionOk="0">
                    <a:moveTo>
                      <a:pt x="104" y="0"/>
                    </a:moveTo>
                    <a:cubicBezTo>
                      <a:pt x="32" y="0"/>
                      <a:pt x="1" y="113"/>
                      <a:pt x="83" y="143"/>
                    </a:cubicBezTo>
                    <a:cubicBezTo>
                      <a:pt x="352" y="242"/>
                      <a:pt x="638" y="293"/>
                      <a:pt x="926" y="293"/>
                    </a:cubicBezTo>
                    <a:cubicBezTo>
                      <a:pt x="997" y="293"/>
                      <a:pt x="1067" y="290"/>
                      <a:pt x="1139" y="284"/>
                    </a:cubicBezTo>
                    <a:cubicBezTo>
                      <a:pt x="1232" y="276"/>
                      <a:pt x="1223" y="138"/>
                      <a:pt x="1134" y="138"/>
                    </a:cubicBezTo>
                    <a:cubicBezTo>
                      <a:pt x="1131" y="138"/>
                      <a:pt x="1128" y="138"/>
                      <a:pt x="1126" y="138"/>
                    </a:cubicBezTo>
                    <a:cubicBezTo>
                      <a:pt x="1059" y="144"/>
                      <a:pt x="993" y="147"/>
                      <a:pt x="927" y="147"/>
                    </a:cubicBezTo>
                    <a:cubicBezTo>
                      <a:pt x="656" y="147"/>
                      <a:pt x="388" y="99"/>
                      <a:pt x="132" y="6"/>
                    </a:cubicBezTo>
                    <a:cubicBezTo>
                      <a:pt x="122" y="2"/>
                      <a:pt x="113" y="0"/>
                      <a:pt x="104"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0"/>
              <p:cNvSpPr/>
              <p:nvPr/>
            </p:nvSpPr>
            <p:spPr>
              <a:xfrm>
                <a:off x="5460350" y="2405175"/>
                <a:ext cx="35450" cy="5800"/>
              </a:xfrm>
              <a:custGeom>
                <a:avLst/>
                <a:gdLst/>
                <a:ahLst/>
                <a:cxnLst/>
                <a:rect l="l" t="t" r="r" b="b"/>
                <a:pathLst>
                  <a:path w="1418" h="232" extrusionOk="0">
                    <a:moveTo>
                      <a:pt x="102" y="0"/>
                    </a:moveTo>
                    <a:cubicBezTo>
                      <a:pt x="22" y="0"/>
                      <a:pt x="1" y="126"/>
                      <a:pt x="89" y="145"/>
                    </a:cubicBezTo>
                    <a:cubicBezTo>
                      <a:pt x="359" y="202"/>
                      <a:pt x="633" y="231"/>
                      <a:pt x="908" y="231"/>
                    </a:cubicBezTo>
                    <a:cubicBezTo>
                      <a:pt x="1048" y="231"/>
                      <a:pt x="1188" y="224"/>
                      <a:pt x="1328" y="209"/>
                    </a:cubicBezTo>
                    <a:cubicBezTo>
                      <a:pt x="1417" y="197"/>
                      <a:pt x="1406" y="65"/>
                      <a:pt x="1319" y="65"/>
                    </a:cubicBezTo>
                    <a:cubicBezTo>
                      <a:pt x="1317" y="65"/>
                      <a:pt x="1314" y="65"/>
                      <a:pt x="1312" y="65"/>
                    </a:cubicBezTo>
                    <a:cubicBezTo>
                      <a:pt x="1178" y="79"/>
                      <a:pt x="1044" y="86"/>
                      <a:pt x="910" y="86"/>
                    </a:cubicBezTo>
                    <a:cubicBezTo>
                      <a:pt x="645" y="86"/>
                      <a:pt x="381" y="59"/>
                      <a:pt x="120" y="2"/>
                    </a:cubicBezTo>
                    <a:cubicBezTo>
                      <a:pt x="114" y="1"/>
                      <a:pt x="108" y="0"/>
                      <a:pt x="102"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0"/>
              <p:cNvSpPr/>
              <p:nvPr/>
            </p:nvSpPr>
            <p:spPr>
              <a:xfrm>
                <a:off x="5525300" y="2398050"/>
                <a:ext cx="29300" cy="9500"/>
              </a:xfrm>
              <a:custGeom>
                <a:avLst/>
                <a:gdLst/>
                <a:ahLst/>
                <a:cxnLst/>
                <a:rect l="l" t="t" r="r" b="b"/>
                <a:pathLst>
                  <a:path w="1172" h="380" extrusionOk="0">
                    <a:moveTo>
                      <a:pt x="1069" y="1"/>
                    </a:moveTo>
                    <a:cubicBezTo>
                      <a:pt x="1064" y="1"/>
                      <a:pt x="1057" y="1"/>
                      <a:pt x="1051" y="3"/>
                    </a:cubicBezTo>
                    <a:lnTo>
                      <a:pt x="85" y="235"/>
                    </a:lnTo>
                    <a:cubicBezTo>
                      <a:pt x="1" y="255"/>
                      <a:pt x="15" y="379"/>
                      <a:pt x="103" y="379"/>
                    </a:cubicBezTo>
                    <a:cubicBezTo>
                      <a:pt x="107" y="379"/>
                      <a:pt x="113" y="378"/>
                      <a:pt x="119" y="376"/>
                    </a:cubicBezTo>
                    <a:lnTo>
                      <a:pt x="1086" y="144"/>
                    </a:lnTo>
                    <a:cubicBezTo>
                      <a:pt x="1172" y="123"/>
                      <a:pt x="1149" y="1"/>
                      <a:pt x="1069"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0"/>
              <p:cNvSpPr/>
              <p:nvPr/>
            </p:nvSpPr>
            <p:spPr>
              <a:xfrm>
                <a:off x="5580700" y="2385150"/>
                <a:ext cx="31350" cy="12175"/>
              </a:xfrm>
              <a:custGeom>
                <a:avLst/>
                <a:gdLst/>
                <a:ahLst/>
                <a:cxnLst/>
                <a:rect l="l" t="t" r="r" b="b"/>
                <a:pathLst>
                  <a:path w="1254" h="487" extrusionOk="0">
                    <a:moveTo>
                      <a:pt x="1150" y="0"/>
                    </a:moveTo>
                    <a:cubicBezTo>
                      <a:pt x="1141" y="0"/>
                      <a:pt x="1132" y="2"/>
                      <a:pt x="1122" y="5"/>
                    </a:cubicBezTo>
                    <a:cubicBezTo>
                      <a:pt x="781" y="131"/>
                      <a:pt x="432" y="245"/>
                      <a:pt x="82" y="344"/>
                    </a:cubicBezTo>
                    <a:cubicBezTo>
                      <a:pt x="0" y="366"/>
                      <a:pt x="18" y="487"/>
                      <a:pt x="103" y="487"/>
                    </a:cubicBezTo>
                    <a:cubicBezTo>
                      <a:pt x="108" y="487"/>
                      <a:pt x="116" y="485"/>
                      <a:pt x="122" y="484"/>
                    </a:cubicBezTo>
                    <a:cubicBezTo>
                      <a:pt x="475" y="385"/>
                      <a:pt x="829" y="271"/>
                      <a:pt x="1172" y="142"/>
                    </a:cubicBezTo>
                    <a:cubicBezTo>
                      <a:pt x="1254" y="113"/>
                      <a:pt x="1222" y="0"/>
                      <a:pt x="1150"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0"/>
              <p:cNvSpPr/>
              <p:nvPr/>
            </p:nvSpPr>
            <p:spPr>
              <a:xfrm>
                <a:off x="5628250" y="2358950"/>
                <a:ext cx="20700" cy="18950"/>
              </a:xfrm>
              <a:custGeom>
                <a:avLst/>
                <a:gdLst/>
                <a:ahLst/>
                <a:cxnLst/>
                <a:rect l="l" t="t" r="r" b="b"/>
                <a:pathLst>
                  <a:path w="828" h="758" extrusionOk="0">
                    <a:moveTo>
                      <a:pt x="727" y="1"/>
                    </a:moveTo>
                    <a:cubicBezTo>
                      <a:pt x="705" y="1"/>
                      <a:pt x="683" y="11"/>
                      <a:pt x="667" y="35"/>
                    </a:cubicBezTo>
                    <a:cubicBezTo>
                      <a:pt x="511" y="273"/>
                      <a:pt x="306" y="473"/>
                      <a:pt x="63" y="622"/>
                    </a:cubicBezTo>
                    <a:cubicBezTo>
                      <a:pt x="1" y="661"/>
                      <a:pt x="27" y="757"/>
                      <a:pt x="101" y="757"/>
                    </a:cubicBezTo>
                    <a:cubicBezTo>
                      <a:pt x="115" y="757"/>
                      <a:pt x="128" y="753"/>
                      <a:pt x="139" y="746"/>
                    </a:cubicBezTo>
                    <a:cubicBezTo>
                      <a:pt x="400" y="585"/>
                      <a:pt x="622" y="371"/>
                      <a:pt x="790" y="115"/>
                    </a:cubicBezTo>
                    <a:cubicBezTo>
                      <a:pt x="828" y="58"/>
                      <a:pt x="778" y="1"/>
                      <a:pt x="727"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0"/>
              <p:cNvSpPr/>
              <p:nvPr/>
            </p:nvSpPr>
            <p:spPr>
              <a:xfrm>
                <a:off x="5661625" y="2322625"/>
                <a:ext cx="15475" cy="22700"/>
              </a:xfrm>
              <a:custGeom>
                <a:avLst/>
                <a:gdLst/>
                <a:ahLst/>
                <a:cxnLst/>
                <a:rect l="l" t="t" r="r" b="b"/>
                <a:pathLst>
                  <a:path w="619" h="908" extrusionOk="0">
                    <a:moveTo>
                      <a:pt x="527" y="0"/>
                    </a:moveTo>
                    <a:cubicBezTo>
                      <a:pt x="499" y="0"/>
                      <a:pt x="472" y="15"/>
                      <a:pt x="460" y="50"/>
                    </a:cubicBezTo>
                    <a:cubicBezTo>
                      <a:pt x="365" y="318"/>
                      <a:pt x="224" y="568"/>
                      <a:pt x="41" y="786"/>
                    </a:cubicBezTo>
                    <a:cubicBezTo>
                      <a:pt x="1" y="835"/>
                      <a:pt x="34" y="906"/>
                      <a:pt x="97" y="908"/>
                    </a:cubicBezTo>
                    <a:cubicBezTo>
                      <a:pt x="119" y="906"/>
                      <a:pt x="139" y="897"/>
                      <a:pt x="152" y="881"/>
                    </a:cubicBezTo>
                    <a:cubicBezTo>
                      <a:pt x="346" y="648"/>
                      <a:pt x="498" y="384"/>
                      <a:pt x="599" y="98"/>
                    </a:cubicBezTo>
                    <a:cubicBezTo>
                      <a:pt x="619" y="41"/>
                      <a:pt x="572" y="0"/>
                      <a:pt x="527"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0"/>
              <p:cNvSpPr/>
              <p:nvPr/>
            </p:nvSpPr>
            <p:spPr>
              <a:xfrm>
                <a:off x="5672200" y="2284100"/>
                <a:ext cx="6875" cy="24000"/>
              </a:xfrm>
              <a:custGeom>
                <a:avLst/>
                <a:gdLst/>
                <a:ahLst/>
                <a:cxnLst/>
                <a:rect l="l" t="t" r="r" b="b"/>
                <a:pathLst>
                  <a:path w="275" h="960" extrusionOk="0">
                    <a:moveTo>
                      <a:pt x="137" y="1"/>
                    </a:moveTo>
                    <a:cubicBezTo>
                      <a:pt x="97" y="1"/>
                      <a:pt x="56" y="31"/>
                      <a:pt x="65" y="85"/>
                    </a:cubicBezTo>
                    <a:cubicBezTo>
                      <a:pt x="93" y="335"/>
                      <a:pt x="126" y="618"/>
                      <a:pt x="18" y="855"/>
                    </a:cubicBezTo>
                    <a:cubicBezTo>
                      <a:pt x="1" y="893"/>
                      <a:pt x="17" y="936"/>
                      <a:pt x="55" y="953"/>
                    </a:cubicBezTo>
                    <a:cubicBezTo>
                      <a:pt x="63" y="956"/>
                      <a:pt x="74" y="959"/>
                      <a:pt x="84" y="959"/>
                    </a:cubicBezTo>
                    <a:cubicBezTo>
                      <a:pt x="113" y="959"/>
                      <a:pt x="138" y="942"/>
                      <a:pt x="151" y="917"/>
                    </a:cubicBezTo>
                    <a:cubicBezTo>
                      <a:pt x="275" y="641"/>
                      <a:pt x="238" y="324"/>
                      <a:pt x="209" y="69"/>
                    </a:cubicBezTo>
                    <a:cubicBezTo>
                      <a:pt x="206" y="22"/>
                      <a:pt x="172" y="1"/>
                      <a:pt x="137"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0"/>
              <p:cNvSpPr/>
              <p:nvPr/>
            </p:nvSpPr>
            <p:spPr>
              <a:xfrm>
                <a:off x="5656250" y="2252950"/>
                <a:ext cx="15025" cy="20600"/>
              </a:xfrm>
              <a:custGeom>
                <a:avLst/>
                <a:gdLst/>
                <a:ahLst/>
                <a:cxnLst/>
                <a:rect l="l" t="t" r="r" b="b"/>
                <a:pathLst>
                  <a:path w="601" h="824" extrusionOk="0">
                    <a:moveTo>
                      <a:pt x="105" y="0"/>
                    </a:moveTo>
                    <a:cubicBezTo>
                      <a:pt x="51" y="0"/>
                      <a:pt x="1" y="65"/>
                      <a:pt x="45" y="120"/>
                    </a:cubicBezTo>
                    <a:lnTo>
                      <a:pt x="299" y="440"/>
                    </a:lnTo>
                    <a:cubicBezTo>
                      <a:pt x="379" y="542"/>
                      <a:pt x="452" y="643"/>
                      <a:pt x="446" y="748"/>
                    </a:cubicBezTo>
                    <a:cubicBezTo>
                      <a:pt x="445" y="787"/>
                      <a:pt x="475" y="822"/>
                      <a:pt x="515" y="824"/>
                    </a:cubicBezTo>
                    <a:lnTo>
                      <a:pt x="519" y="824"/>
                    </a:lnTo>
                    <a:cubicBezTo>
                      <a:pt x="558" y="824"/>
                      <a:pt x="590" y="793"/>
                      <a:pt x="592" y="754"/>
                    </a:cubicBezTo>
                    <a:cubicBezTo>
                      <a:pt x="601" y="586"/>
                      <a:pt x="487" y="443"/>
                      <a:pt x="413" y="348"/>
                    </a:cubicBezTo>
                    <a:lnTo>
                      <a:pt x="160" y="29"/>
                    </a:lnTo>
                    <a:cubicBezTo>
                      <a:pt x="144" y="8"/>
                      <a:pt x="124" y="0"/>
                      <a:pt x="105"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0"/>
              <p:cNvSpPr/>
              <p:nvPr/>
            </p:nvSpPr>
            <p:spPr>
              <a:xfrm>
                <a:off x="5629025" y="2225025"/>
                <a:ext cx="21950" cy="18700"/>
              </a:xfrm>
              <a:custGeom>
                <a:avLst/>
                <a:gdLst/>
                <a:ahLst/>
                <a:cxnLst/>
                <a:rect l="l" t="t" r="r" b="b"/>
                <a:pathLst>
                  <a:path w="878" h="748" extrusionOk="0">
                    <a:moveTo>
                      <a:pt x="107" y="0"/>
                    </a:moveTo>
                    <a:cubicBezTo>
                      <a:pt x="47" y="0"/>
                      <a:pt x="1" y="84"/>
                      <a:pt x="62" y="132"/>
                    </a:cubicBezTo>
                    <a:cubicBezTo>
                      <a:pt x="295" y="317"/>
                      <a:pt x="517" y="515"/>
                      <a:pt x="728" y="725"/>
                    </a:cubicBezTo>
                    <a:cubicBezTo>
                      <a:pt x="741" y="739"/>
                      <a:pt x="760" y="747"/>
                      <a:pt x="779" y="747"/>
                    </a:cubicBezTo>
                    <a:lnTo>
                      <a:pt x="781" y="747"/>
                    </a:lnTo>
                    <a:cubicBezTo>
                      <a:pt x="845" y="747"/>
                      <a:pt x="877" y="668"/>
                      <a:pt x="832" y="622"/>
                    </a:cubicBezTo>
                    <a:cubicBezTo>
                      <a:pt x="616" y="409"/>
                      <a:pt x="390" y="208"/>
                      <a:pt x="154" y="18"/>
                    </a:cubicBezTo>
                    <a:cubicBezTo>
                      <a:pt x="138" y="6"/>
                      <a:pt x="122" y="0"/>
                      <a:pt x="107"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0"/>
              <p:cNvSpPr/>
              <p:nvPr/>
            </p:nvSpPr>
            <p:spPr>
              <a:xfrm>
                <a:off x="5587375" y="2194125"/>
                <a:ext cx="29275" cy="17750"/>
              </a:xfrm>
              <a:custGeom>
                <a:avLst/>
                <a:gdLst/>
                <a:ahLst/>
                <a:cxnLst/>
                <a:rect l="l" t="t" r="r" b="b"/>
                <a:pathLst>
                  <a:path w="1171" h="710" extrusionOk="0">
                    <a:moveTo>
                      <a:pt x="105" y="1"/>
                    </a:moveTo>
                    <a:cubicBezTo>
                      <a:pt x="36" y="1"/>
                      <a:pt x="0" y="106"/>
                      <a:pt x="78" y="141"/>
                    </a:cubicBezTo>
                    <a:cubicBezTo>
                      <a:pt x="413" y="293"/>
                      <a:pt x="731" y="478"/>
                      <a:pt x="1027" y="695"/>
                    </a:cubicBezTo>
                    <a:cubicBezTo>
                      <a:pt x="1041" y="704"/>
                      <a:pt x="1055" y="710"/>
                      <a:pt x="1071" y="710"/>
                    </a:cubicBezTo>
                    <a:cubicBezTo>
                      <a:pt x="1141" y="710"/>
                      <a:pt x="1170" y="619"/>
                      <a:pt x="1113" y="577"/>
                    </a:cubicBezTo>
                    <a:cubicBezTo>
                      <a:pt x="809" y="354"/>
                      <a:pt x="482" y="163"/>
                      <a:pt x="138" y="8"/>
                    </a:cubicBezTo>
                    <a:cubicBezTo>
                      <a:pt x="126" y="3"/>
                      <a:pt x="115" y="1"/>
                      <a:pt x="105"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0"/>
              <p:cNvSpPr/>
              <p:nvPr/>
            </p:nvSpPr>
            <p:spPr>
              <a:xfrm>
                <a:off x="5541575" y="2169725"/>
                <a:ext cx="31275" cy="16125"/>
              </a:xfrm>
              <a:custGeom>
                <a:avLst/>
                <a:gdLst/>
                <a:ahLst/>
                <a:cxnLst/>
                <a:rect l="l" t="t" r="r" b="b"/>
                <a:pathLst>
                  <a:path w="1251" h="645" extrusionOk="0">
                    <a:moveTo>
                      <a:pt x="104" y="1"/>
                    </a:moveTo>
                    <a:cubicBezTo>
                      <a:pt x="27" y="1"/>
                      <a:pt x="1" y="125"/>
                      <a:pt x="91" y="145"/>
                    </a:cubicBezTo>
                    <a:cubicBezTo>
                      <a:pt x="455" y="247"/>
                      <a:pt x="800" y="411"/>
                      <a:pt x="1107" y="631"/>
                    </a:cubicBezTo>
                    <a:cubicBezTo>
                      <a:pt x="1119" y="640"/>
                      <a:pt x="1135" y="644"/>
                      <a:pt x="1150" y="644"/>
                    </a:cubicBezTo>
                    <a:cubicBezTo>
                      <a:pt x="1221" y="644"/>
                      <a:pt x="1250" y="554"/>
                      <a:pt x="1192" y="513"/>
                    </a:cubicBezTo>
                    <a:cubicBezTo>
                      <a:pt x="871" y="282"/>
                      <a:pt x="511" y="110"/>
                      <a:pt x="130" y="5"/>
                    </a:cubicBezTo>
                    <a:cubicBezTo>
                      <a:pt x="121" y="2"/>
                      <a:pt x="112" y="1"/>
                      <a:pt x="104"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0"/>
              <p:cNvSpPr/>
              <p:nvPr/>
            </p:nvSpPr>
            <p:spPr>
              <a:xfrm>
                <a:off x="5506875" y="2154125"/>
                <a:ext cx="25300" cy="12425"/>
              </a:xfrm>
              <a:custGeom>
                <a:avLst/>
                <a:gdLst/>
                <a:ahLst/>
                <a:cxnLst/>
                <a:rect l="l" t="t" r="r" b="b"/>
                <a:pathLst>
                  <a:path w="1012" h="497" extrusionOk="0">
                    <a:moveTo>
                      <a:pt x="105" y="1"/>
                    </a:moveTo>
                    <a:cubicBezTo>
                      <a:pt x="33" y="1"/>
                      <a:pt x="1" y="111"/>
                      <a:pt x="81" y="143"/>
                    </a:cubicBezTo>
                    <a:cubicBezTo>
                      <a:pt x="349" y="247"/>
                      <a:pt x="618" y="364"/>
                      <a:pt x="878" y="489"/>
                    </a:cubicBezTo>
                    <a:cubicBezTo>
                      <a:pt x="888" y="494"/>
                      <a:pt x="899" y="496"/>
                      <a:pt x="910" y="496"/>
                    </a:cubicBezTo>
                    <a:cubicBezTo>
                      <a:pt x="987" y="496"/>
                      <a:pt x="1012" y="391"/>
                      <a:pt x="942" y="358"/>
                    </a:cubicBezTo>
                    <a:cubicBezTo>
                      <a:pt x="678" y="231"/>
                      <a:pt x="406" y="113"/>
                      <a:pt x="134" y="6"/>
                    </a:cubicBezTo>
                    <a:cubicBezTo>
                      <a:pt x="123" y="2"/>
                      <a:pt x="114" y="1"/>
                      <a:pt x="105"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0"/>
              <p:cNvSpPr/>
              <p:nvPr/>
            </p:nvSpPr>
            <p:spPr>
              <a:xfrm>
                <a:off x="5470725" y="2139375"/>
                <a:ext cx="27325" cy="12175"/>
              </a:xfrm>
              <a:custGeom>
                <a:avLst/>
                <a:gdLst/>
                <a:ahLst/>
                <a:cxnLst/>
                <a:rect l="l" t="t" r="r" b="b"/>
                <a:pathLst>
                  <a:path w="1093" h="487" extrusionOk="0">
                    <a:moveTo>
                      <a:pt x="101" y="0"/>
                    </a:moveTo>
                    <a:cubicBezTo>
                      <a:pt x="26" y="0"/>
                      <a:pt x="0" y="117"/>
                      <a:pt x="83" y="143"/>
                    </a:cubicBezTo>
                    <a:cubicBezTo>
                      <a:pt x="385" y="226"/>
                      <a:pt x="678" y="338"/>
                      <a:pt x="958" y="480"/>
                    </a:cubicBezTo>
                    <a:cubicBezTo>
                      <a:pt x="968" y="484"/>
                      <a:pt x="979" y="487"/>
                      <a:pt x="990" y="487"/>
                    </a:cubicBezTo>
                    <a:cubicBezTo>
                      <a:pt x="1066" y="487"/>
                      <a:pt x="1092" y="383"/>
                      <a:pt x="1022" y="348"/>
                    </a:cubicBezTo>
                    <a:cubicBezTo>
                      <a:pt x="733" y="204"/>
                      <a:pt x="431" y="87"/>
                      <a:pt x="121" y="3"/>
                    </a:cubicBezTo>
                    <a:cubicBezTo>
                      <a:pt x="114" y="1"/>
                      <a:pt x="108" y="0"/>
                      <a:pt x="101"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0"/>
              <p:cNvSpPr/>
              <p:nvPr/>
            </p:nvSpPr>
            <p:spPr>
              <a:xfrm>
                <a:off x="5432575" y="2125600"/>
                <a:ext cx="22975" cy="9325"/>
              </a:xfrm>
              <a:custGeom>
                <a:avLst/>
                <a:gdLst/>
                <a:ahLst/>
                <a:cxnLst/>
                <a:rect l="l" t="t" r="r" b="b"/>
                <a:pathLst>
                  <a:path w="919" h="373" extrusionOk="0">
                    <a:moveTo>
                      <a:pt x="102" y="1"/>
                    </a:moveTo>
                    <a:cubicBezTo>
                      <a:pt x="20" y="1"/>
                      <a:pt x="1" y="129"/>
                      <a:pt x="92" y="145"/>
                    </a:cubicBezTo>
                    <a:cubicBezTo>
                      <a:pt x="331" y="190"/>
                      <a:pt x="564" y="265"/>
                      <a:pt x="788" y="365"/>
                    </a:cubicBezTo>
                    <a:cubicBezTo>
                      <a:pt x="796" y="370"/>
                      <a:pt x="806" y="373"/>
                      <a:pt x="817" y="373"/>
                    </a:cubicBezTo>
                    <a:cubicBezTo>
                      <a:pt x="895" y="373"/>
                      <a:pt x="919" y="266"/>
                      <a:pt x="847" y="233"/>
                    </a:cubicBezTo>
                    <a:cubicBezTo>
                      <a:pt x="615" y="126"/>
                      <a:pt x="370" y="49"/>
                      <a:pt x="118" y="2"/>
                    </a:cubicBezTo>
                    <a:cubicBezTo>
                      <a:pt x="112" y="1"/>
                      <a:pt x="107" y="1"/>
                      <a:pt x="102"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0"/>
              <p:cNvSpPr/>
              <p:nvPr/>
            </p:nvSpPr>
            <p:spPr>
              <a:xfrm>
                <a:off x="5385925" y="2109225"/>
                <a:ext cx="32100" cy="14400"/>
              </a:xfrm>
              <a:custGeom>
                <a:avLst/>
                <a:gdLst/>
                <a:ahLst/>
                <a:cxnLst/>
                <a:rect l="l" t="t" r="r" b="b"/>
                <a:pathLst>
                  <a:path w="1284" h="576" extrusionOk="0">
                    <a:moveTo>
                      <a:pt x="104" y="0"/>
                    </a:moveTo>
                    <a:cubicBezTo>
                      <a:pt x="33" y="0"/>
                      <a:pt x="0" y="110"/>
                      <a:pt x="80" y="142"/>
                    </a:cubicBezTo>
                    <a:lnTo>
                      <a:pt x="1155" y="570"/>
                    </a:lnTo>
                    <a:cubicBezTo>
                      <a:pt x="1163" y="572"/>
                      <a:pt x="1173" y="575"/>
                      <a:pt x="1182" y="575"/>
                    </a:cubicBezTo>
                    <a:lnTo>
                      <a:pt x="1183" y="575"/>
                    </a:lnTo>
                    <a:cubicBezTo>
                      <a:pt x="1263" y="575"/>
                      <a:pt x="1284" y="463"/>
                      <a:pt x="1209" y="434"/>
                    </a:cubicBezTo>
                    <a:lnTo>
                      <a:pt x="134" y="6"/>
                    </a:lnTo>
                    <a:cubicBezTo>
                      <a:pt x="124" y="2"/>
                      <a:pt x="114" y="0"/>
                      <a:pt x="104"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0"/>
              <p:cNvSpPr/>
              <p:nvPr/>
            </p:nvSpPr>
            <p:spPr>
              <a:xfrm>
                <a:off x="5340675" y="2089975"/>
                <a:ext cx="28875" cy="15525"/>
              </a:xfrm>
              <a:custGeom>
                <a:avLst/>
                <a:gdLst/>
                <a:ahLst/>
                <a:cxnLst/>
                <a:rect l="l" t="t" r="r" b="b"/>
                <a:pathLst>
                  <a:path w="1155" h="621" extrusionOk="0">
                    <a:moveTo>
                      <a:pt x="106" y="0"/>
                    </a:moveTo>
                    <a:cubicBezTo>
                      <a:pt x="39" y="0"/>
                      <a:pt x="0" y="101"/>
                      <a:pt x="75" y="139"/>
                    </a:cubicBezTo>
                    <a:cubicBezTo>
                      <a:pt x="388" y="299"/>
                      <a:pt x="706" y="460"/>
                      <a:pt x="1022" y="613"/>
                    </a:cubicBezTo>
                    <a:cubicBezTo>
                      <a:pt x="1031" y="617"/>
                      <a:pt x="1043" y="620"/>
                      <a:pt x="1053" y="620"/>
                    </a:cubicBezTo>
                    <a:cubicBezTo>
                      <a:pt x="1130" y="620"/>
                      <a:pt x="1155" y="515"/>
                      <a:pt x="1085" y="482"/>
                    </a:cubicBezTo>
                    <a:cubicBezTo>
                      <a:pt x="771" y="327"/>
                      <a:pt x="453" y="170"/>
                      <a:pt x="141" y="9"/>
                    </a:cubicBezTo>
                    <a:cubicBezTo>
                      <a:pt x="129" y="3"/>
                      <a:pt x="117" y="0"/>
                      <a:pt x="106"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0"/>
              <p:cNvSpPr/>
              <p:nvPr/>
            </p:nvSpPr>
            <p:spPr>
              <a:xfrm>
                <a:off x="5298700" y="2068425"/>
                <a:ext cx="23475" cy="15875"/>
              </a:xfrm>
              <a:custGeom>
                <a:avLst/>
                <a:gdLst/>
                <a:ahLst/>
                <a:cxnLst/>
                <a:rect l="l" t="t" r="r" b="b"/>
                <a:pathLst>
                  <a:path w="939" h="635" extrusionOk="0">
                    <a:moveTo>
                      <a:pt x="106" y="0"/>
                    </a:moveTo>
                    <a:cubicBezTo>
                      <a:pt x="46" y="0"/>
                      <a:pt x="0" y="81"/>
                      <a:pt x="61" y="130"/>
                    </a:cubicBezTo>
                    <a:cubicBezTo>
                      <a:pt x="291" y="320"/>
                      <a:pt x="541" y="485"/>
                      <a:pt x="803" y="626"/>
                    </a:cubicBezTo>
                    <a:cubicBezTo>
                      <a:pt x="813" y="632"/>
                      <a:pt x="825" y="635"/>
                      <a:pt x="838" y="635"/>
                    </a:cubicBezTo>
                    <a:cubicBezTo>
                      <a:pt x="914" y="635"/>
                      <a:pt x="939" y="533"/>
                      <a:pt x="872" y="498"/>
                    </a:cubicBezTo>
                    <a:cubicBezTo>
                      <a:pt x="617" y="361"/>
                      <a:pt x="376" y="200"/>
                      <a:pt x="153" y="18"/>
                    </a:cubicBezTo>
                    <a:cubicBezTo>
                      <a:pt x="137" y="5"/>
                      <a:pt x="121" y="0"/>
                      <a:pt x="106"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0"/>
              <p:cNvSpPr/>
              <p:nvPr/>
            </p:nvSpPr>
            <p:spPr>
              <a:xfrm>
                <a:off x="5261475" y="2040750"/>
                <a:ext cx="21800" cy="17525"/>
              </a:xfrm>
              <a:custGeom>
                <a:avLst/>
                <a:gdLst/>
                <a:ahLst/>
                <a:cxnLst/>
                <a:rect l="l" t="t" r="r" b="b"/>
                <a:pathLst>
                  <a:path w="872" h="701" extrusionOk="0">
                    <a:moveTo>
                      <a:pt x="104" y="1"/>
                    </a:moveTo>
                    <a:cubicBezTo>
                      <a:pt x="49" y="1"/>
                      <a:pt x="0" y="72"/>
                      <a:pt x="51" y="125"/>
                    </a:cubicBezTo>
                    <a:cubicBezTo>
                      <a:pt x="251" y="344"/>
                      <a:pt x="480" y="534"/>
                      <a:pt x="733" y="690"/>
                    </a:cubicBezTo>
                    <a:cubicBezTo>
                      <a:pt x="744" y="696"/>
                      <a:pt x="758" y="700"/>
                      <a:pt x="771" y="700"/>
                    </a:cubicBezTo>
                    <a:cubicBezTo>
                      <a:pt x="845" y="700"/>
                      <a:pt x="871" y="604"/>
                      <a:pt x="810" y="566"/>
                    </a:cubicBezTo>
                    <a:cubicBezTo>
                      <a:pt x="568" y="417"/>
                      <a:pt x="349" y="236"/>
                      <a:pt x="158" y="28"/>
                    </a:cubicBezTo>
                    <a:cubicBezTo>
                      <a:pt x="142" y="9"/>
                      <a:pt x="122" y="1"/>
                      <a:pt x="104"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0"/>
              <p:cNvSpPr/>
              <p:nvPr/>
            </p:nvSpPr>
            <p:spPr>
              <a:xfrm>
                <a:off x="5233425" y="2006775"/>
                <a:ext cx="14825" cy="21000"/>
              </a:xfrm>
              <a:custGeom>
                <a:avLst/>
                <a:gdLst/>
                <a:ahLst/>
                <a:cxnLst/>
                <a:rect l="l" t="t" r="r" b="b"/>
                <a:pathLst>
                  <a:path w="593" h="840" extrusionOk="0">
                    <a:moveTo>
                      <a:pt x="98" y="1"/>
                    </a:moveTo>
                    <a:cubicBezTo>
                      <a:pt x="49" y="1"/>
                      <a:pt x="1" y="51"/>
                      <a:pt x="31" y="109"/>
                    </a:cubicBezTo>
                    <a:cubicBezTo>
                      <a:pt x="157" y="345"/>
                      <a:pt x="294" y="580"/>
                      <a:pt x="440" y="806"/>
                    </a:cubicBezTo>
                    <a:cubicBezTo>
                      <a:pt x="453" y="826"/>
                      <a:pt x="476" y="839"/>
                      <a:pt x="500" y="840"/>
                    </a:cubicBezTo>
                    <a:lnTo>
                      <a:pt x="500" y="840"/>
                    </a:lnTo>
                    <a:cubicBezTo>
                      <a:pt x="558" y="839"/>
                      <a:pt x="593" y="775"/>
                      <a:pt x="561" y="727"/>
                    </a:cubicBezTo>
                    <a:cubicBezTo>
                      <a:pt x="418" y="504"/>
                      <a:pt x="284" y="274"/>
                      <a:pt x="160" y="40"/>
                    </a:cubicBezTo>
                    <a:cubicBezTo>
                      <a:pt x="145" y="12"/>
                      <a:pt x="121" y="1"/>
                      <a:pt x="98" y="1"/>
                    </a:cubicBezTo>
                    <a:close/>
                    <a:moveTo>
                      <a:pt x="500" y="840"/>
                    </a:moveTo>
                    <a:cubicBezTo>
                      <a:pt x="500" y="840"/>
                      <a:pt x="500" y="840"/>
                      <a:pt x="500" y="840"/>
                    </a:cubicBezTo>
                    <a:lnTo>
                      <a:pt x="501" y="840"/>
                    </a:lnTo>
                    <a:cubicBezTo>
                      <a:pt x="501" y="840"/>
                      <a:pt x="501" y="840"/>
                      <a:pt x="500" y="84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0"/>
              <p:cNvSpPr/>
              <p:nvPr/>
            </p:nvSpPr>
            <p:spPr>
              <a:xfrm>
                <a:off x="5236050" y="1967225"/>
                <a:ext cx="12975" cy="21725"/>
              </a:xfrm>
              <a:custGeom>
                <a:avLst/>
                <a:gdLst/>
                <a:ahLst/>
                <a:cxnLst/>
                <a:rect l="l" t="t" r="r" b="b"/>
                <a:pathLst>
                  <a:path w="519" h="869" extrusionOk="0">
                    <a:moveTo>
                      <a:pt x="424" y="1"/>
                    </a:moveTo>
                    <a:cubicBezTo>
                      <a:pt x="398" y="1"/>
                      <a:pt x="373" y="14"/>
                      <a:pt x="360" y="45"/>
                    </a:cubicBezTo>
                    <a:cubicBezTo>
                      <a:pt x="327" y="118"/>
                      <a:pt x="278" y="184"/>
                      <a:pt x="224" y="254"/>
                    </a:cubicBezTo>
                    <a:cubicBezTo>
                      <a:pt x="195" y="290"/>
                      <a:pt x="165" y="330"/>
                      <a:pt x="138" y="371"/>
                    </a:cubicBezTo>
                    <a:cubicBezTo>
                      <a:pt x="31" y="533"/>
                      <a:pt x="1" y="693"/>
                      <a:pt x="56" y="823"/>
                    </a:cubicBezTo>
                    <a:cubicBezTo>
                      <a:pt x="66" y="851"/>
                      <a:pt x="93" y="868"/>
                      <a:pt x="123" y="868"/>
                    </a:cubicBezTo>
                    <a:cubicBezTo>
                      <a:pt x="132" y="868"/>
                      <a:pt x="142" y="865"/>
                      <a:pt x="151" y="862"/>
                    </a:cubicBezTo>
                    <a:cubicBezTo>
                      <a:pt x="187" y="846"/>
                      <a:pt x="205" y="804"/>
                      <a:pt x="190" y="767"/>
                    </a:cubicBezTo>
                    <a:cubicBezTo>
                      <a:pt x="142" y="649"/>
                      <a:pt x="224" y="508"/>
                      <a:pt x="260" y="452"/>
                    </a:cubicBezTo>
                    <a:cubicBezTo>
                      <a:pt x="284" y="416"/>
                      <a:pt x="311" y="379"/>
                      <a:pt x="341" y="343"/>
                    </a:cubicBezTo>
                    <a:cubicBezTo>
                      <a:pt x="396" y="268"/>
                      <a:pt x="454" y="193"/>
                      <a:pt x="494" y="104"/>
                    </a:cubicBezTo>
                    <a:cubicBezTo>
                      <a:pt x="518" y="45"/>
                      <a:pt x="471" y="1"/>
                      <a:pt x="424"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0"/>
              <p:cNvSpPr/>
              <p:nvPr/>
            </p:nvSpPr>
            <p:spPr>
              <a:xfrm>
                <a:off x="5256700" y="1944675"/>
                <a:ext cx="29050" cy="15050"/>
              </a:xfrm>
              <a:custGeom>
                <a:avLst/>
                <a:gdLst/>
                <a:ahLst/>
                <a:cxnLst/>
                <a:rect l="l" t="t" r="r" b="b"/>
                <a:pathLst>
                  <a:path w="1162" h="602" extrusionOk="0">
                    <a:moveTo>
                      <a:pt x="1059" y="0"/>
                    </a:moveTo>
                    <a:cubicBezTo>
                      <a:pt x="1052" y="0"/>
                      <a:pt x="1045" y="1"/>
                      <a:pt x="1038" y="3"/>
                    </a:cubicBezTo>
                    <a:cubicBezTo>
                      <a:pt x="711" y="91"/>
                      <a:pt x="305" y="199"/>
                      <a:pt x="28" y="478"/>
                    </a:cubicBezTo>
                    <a:cubicBezTo>
                      <a:pt x="0" y="507"/>
                      <a:pt x="0" y="552"/>
                      <a:pt x="28" y="581"/>
                    </a:cubicBezTo>
                    <a:cubicBezTo>
                      <a:pt x="41" y="594"/>
                      <a:pt x="60" y="602"/>
                      <a:pt x="79" y="602"/>
                    </a:cubicBezTo>
                    <a:cubicBezTo>
                      <a:pt x="100" y="602"/>
                      <a:pt x="118" y="594"/>
                      <a:pt x="132" y="581"/>
                    </a:cubicBezTo>
                    <a:cubicBezTo>
                      <a:pt x="383" y="330"/>
                      <a:pt x="750" y="231"/>
                      <a:pt x="1075" y="145"/>
                    </a:cubicBezTo>
                    <a:cubicBezTo>
                      <a:pt x="1161" y="121"/>
                      <a:pt x="1136" y="0"/>
                      <a:pt x="1059"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0"/>
              <p:cNvSpPr/>
              <p:nvPr/>
            </p:nvSpPr>
            <p:spPr>
              <a:xfrm>
                <a:off x="5298775" y="1930025"/>
                <a:ext cx="29325" cy="8725"/>
              </a:xfrm>
              <a:custGeom>
                <a:avLst/>
                <a:gdLst/>
                <a:ahLst/>
                <a:cxnLst/>
                <a:rect l="l" t="t" r="r" b="b"/>
                <a:pathLst>
                  <a:path w="1173" h="349" extrusionOk="0">
                    <a:moveTo>
                      <a:pt x="1073" y="1"/>
                    </a:moveTo>
                    <a:cubicBezTo>
                      <a:pt x="1067" y="1"/>
                      <a:pt x="1061" y="1"/>
                      <a:pt x="1054" y="3"/>
                    </a:cubicBezTo>
                    <a:lnTo>
                      <a:pt x="87" y="204"/>
                    </a:lnTo>
                    <a:cubicBezTo>
                      <a:pt x="1" y="222"/>
                      <a:pt x="14" y="349"/>
                      <a:pt x="103" y="349"/>
                    </a:cubicBezTo>
                    <a:cubicBezTo>
                      <a:pt x="107" y="349"/>
                      <a:pt x="112" y="349"/>
                      <a:pt x="118" y="347"/>
                    </a:cubicBezTo>
                    <a:lnTo>
                      <a:pt x="1083" y="144"/>
                    </a:lnTo>
                    <a:cubicBezTo>
                      <a:pt x="1173" y="127"/>
                      <a:pt x="1153" y="1"/>
                      <a:pt x="1073"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0"/>
              <p:cNvSpPr/>
              <p:nvPr/>
            </p:nvSpPr>
            <p:spPr>
              <a:xfrm>
                <a:off x="5358400" y="1927500"/>
                <a:ext cx="35350" cy="3675"/>
              </a:xfrm>
              <a:custGeom>
                <a:avLst/>
                <a:gdLst/>
                <a:ahLst/>
                <a:cxnLst/>
                <a:rect l="l" t="t" r="r" b="b"/>
                <a:pathLst>
                  <a:path w="1414" h="147" extrusionOk="0">
                    <a:moveTo>
                      <a:pt x="99" y="0"/>
                    </a:moveTo>
                    <a:cubicBezTo>
                      <a:pt x="1" y="0"/>
                      <a:pt x="1" y="146"/>
                      <a:pt x="99" y="146"/>
                    </a:cubicBezTo>
                    <a:lnTo>
                      <a:pt x="1315" y="146"/>
                    </a:lnTo>
                    <a:cubicBezTo>
                      <a:pt x="1413" y="146"/>
                      <a:pt x="1413" y="0"/>
                      <a:pt x="1315"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0"/>
              <p:cNvSpPr/>
              <p:nvPr/>
            </p:nvSpPr>
            <p:spPr>
              <a:xfrm>
                <a:off x="5423975" y="1923550"/>
                <a:ext cx="42275" cy="4525"/>
              </a:xfrm>
              <a:custGeom>
                <a:avLst/>
                <a:gdLst/>
                <a:ahLst/>
                <a:cxnLst/>
                <a:rect l="l" t="t" r="r" b="b"/>
                <a:pathLst>
                  <a:path w="1691" h="181" extrusionOk="0">
                    <a:moveTo>
                      <a:pt x="102" y="1"/>
                    </a:moveTo>
                    <a:cubicBezTo>
                      <a:pt x="26" y="1"/>
                      <a:pt x="0" y="120"/>
                      <a:pt x="86" y="144"/>
                    </a:cubicBezTo>
                    <a:cubicBezTo>
                      <a:pt x="207" y="177"/>
                      <a:pt x="326" y="180"/>
                      <a:pt x="443" y="180"/>
                    </a:cubicBezTo>
                    <a:lnTo>
                      <a:pt x="481" y="180"/>
                    </a:lnTo>
                    <a:lnTo>
                      <a:pt x="1594" y="177"/>
                    </a:lnTo>
                    <a:cubicBezTo>
                      <a:pt x="1690" y="177"/>
                      <a:pt x="1690" y="31"/>
                      <a:pt x="1594" y="31"/>
                    </a:cubicBezTo>
                    <a:lnTo>
                      <a:pt x="481" y="34"/>
                    </a:lnTo>
                    <a:cubicBezTo>
                      <a:pt x="363" y="34"/>
                      <a:pt x="237" y="34"/>
                      <a:pt x="125" y="4"/>
                    </a:cubicBezTo>
                    <a:cubicBezTo>
                      <a:pt x="117" y="2"/>
                      <a:pt x="109" y="1"/>
                      <a:pt x="102"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0"/>
              <p:cNvSpPr/>
              <p:nvPr/>
            </p:nvSpPr>
            <p:spPr>
              <a:xfrm>
                <a:off x="5486725" y="1922775"/>
                <a:ext cx="45850" cy="4900"/>
              </a:xfrm>
              <a:custGeom>
                <a:avLst/>
                <a:gdLst/>
                <a:ahLst/>
                <a:cxnLst/>
                <a:rect l="l" t="t" r="r" b="b"/>
                <a:pathLst>
                  <a:path w="1834" h="196" extrusionOk="0">
                    <a:moveTo>
                      <a:pt x="1169" y="1"/>
                    </a:moveTo>
                    <a:cubicBezTo>
                      <a:pt x="811" y="1"/>
                      <a:pt x="453" y="17"/>
                      <a:pt x="96" y="49"/>
                    </a:cubicBezTo>
                    <a:cubicBezTo>
                      <a:pt x="0" y="54"/>
                      <a:pt x="6" y="195"/>
                      <a:pt x="99" y="195"/>
                    </a:cubicBezTo>
                    <a:cubicBezTo>
                      <a:pt x="101" y="195"/>
                      <a:pt x="102" y="195"/>
                      <a:pt x="104" y="195"/>
                    </a:cubicBezTo>
                    <a:lnTo>
                      <a:pt x="111" y="195"/>
                    </a:lnTo>
                    <a:cubicBezTo>
                      <a:pt x="463" y="163"/>
                      <a:pt x="816" y="147"/>
                      <a:pt x="1169" y="147"/>
                    </a:cubicBezTo>
                    <a:cubicBezTo>
                      <a:pt x="1356" y="147"/>
                      <a:pt x="1543" y="151"/>
                      <a:pt x="1730" y="160"/>
                    </a:cubicBezTo>
                    <a:cubicBezTo>
                      <a:pt x="1732" y="160"/>
                      <a:pt x="1733" y="160"/>
                      <a:pt x="1735" y="160"/>
                    </a:cubicBezTo>
                    <a:cubicBezTo>
                      <a:pt x="1828" y="160"/>
                      <a:pt x="1834" y="19"/>
                      <a:pt x="1738" y="14"/>
                    </a:cubicBezTo>
                    <a:cubicBezTo>
                      <a:pt x="1548" y="5"/>
                      <a:pt x="1359" y="1"/>
                      <a:pt x="1169"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0"/>
              <p:cNvSpPr/>
              <p:nvPr/>
            </p:nvSpPr>
            <p:spPr>
              <a:xfrm>
                <a:off x="5552225" y="1923000"/>
                <a:ext cx="40675" cy="3675"/>
              </a:xfrm>
              <a:custGeom>
                <a:avLst/>
                <a:gdLst/>
                <a:ahLst/>
                <a:cxnLst/>
                <a:rect l="l" t="t" r="r" b="b"/>
                <a:pathLst>
                  <a:path w="1627" h="147" extrusionOk="0">
                    <a:moveTo>
                      <a:pt x="98" y="1"/>
                    </a:moveTo>
                    <a:cubicBezTo>
                      <a:pt x="0" y="1"/>
                      <a:pt x="0" y="147"/>
                      <a:pt x="98" y="147"/>
                    </a:cubicBezTo>
                    <a:lnTo>
                      <a:pt x="1530" y="147"/>
                    </a:lnTo>
                    <a:cubicBezTo>
                      <a:pt x="1627" y="147"/>
                      <a:pt x="1627" y="1"/>
                      <a:pt x="1530"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0"/>
              <p:cNvSpPr/>
              <p:nvPr/>
            </p:nvSpPr>
            <p:spPr>
              <a:xfrm>
                <a:off x="5609950" y="1923450"/>
                <a:ext cx="35800" cy="3675"/>
              </a:xfrm>
              <a:custGeom>
                <a:avLst/>
                <a:gdLst/>
                <a:ahLst/>
                <a:cxnLst/>
                <a:rect l="l" t="t" r="r" b="b"/>
                <a:pathLst>
                  <a:path w="1432" h="147" extrusionOk="0">
                    <a:moveTo>
                      <a:pt x="98" y="0"/>
                    </a:moveTo>
                    <a:cubicBezTo>
                      <a:pt x="0" y="0"/>
                      <a:pt x="0" y="146"/>
                      <a:pt x="98" y="146"/>
                    </a:cubicBezTo>
                    <a:lnTo>
                      <a:pt x="1334" y="146"/>
                    </a:lnTo>
                    <a:cubicBezTo>
                      <a:pt x="1432" y="146"/>
                      <a:pt x="1432" y="0"/>
                      <a:pt x="1334"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0"/>
              <p:cNvSpPr/>
              <p:nvPr/>
            </p:nvSpPr>
            <p:spPr>
              <a:xfrm>
                <a:off x="5672175" y="1922050"/>
                <a:ext cx="33550" cy="3875"/>
              </a:xfrm>
              <a:custGeom>
                <a:avLst/>
                <a:gdLst/>
                <a:ahLst/>
                <a:cxnLst/>
                <a:rect l="l" t="t" r="r" b="b"/>
                <a:pathLst>
                  <a:path w="1342" h="155" extrusionOk="0">
                    <a:moveTo>
                      <a:pt x="557" y="0"/>
                    </a:moveTo>
                    <a:cubicBezTo>
                      <a:pt x="403" y="0"/>
                      <a:pt x="249" y="2"/>
                      <a:pt x="96" y="4"/>
                    </a:cubicBezTo>
                    <a:cubicBezTo>
                      <a:pt x="1" y="5"/>
                      <a:pt x="0" y="150"/>
                      <a:pt x="96" y="150"/>
                    </a:cubicBezTo>
                    <a:cubicBezTo>
                      <a:pt x="97" y="150"/>
                      <a:pt x="97" y="150"/>
                      <a:pt x="98" y="150"/>
                    </a:cubicBezTo>
                    <a:lnTo>
                      <a:pt x="99" y="150"/>
                    </a:lnTo>
                    <a:cubicBezTo>
                      <a:pt x="251" y="148"/>
                      <a:pt x="404" y="146"/>
                      <a:pt x="557" y="146"/>
                    </a:cubicBezTo>
                    <a:cubicBezTo>
                      <a:pt x="786" y="146"/>
                      <a:pt x="1015" y="149"/>
                      <a:pt x="1243" y="154"/>
                    </a:cubicBezTo>
                    <a:lnTo>
                      <a:pt x="1245" y="154"/>
                    </a:lnTo>
                    <a:cubicBezTo>
                      <a:pt x="1245" y="154"/>
                      <a:pt x="1245" y="154"/>
                      <a:pt x="1246" y="154"/>
                    </a:cubicBezTo>
                    <a:cubicBezTo>
                      <a:pt x="1341" y="154"/>
                      <a:pt x="1342" y="10"/>
                      <a:pt x="1246" y="8"/>
                    </a:cubicBezTo>
                    <a:cubicBezTo>
                      <a:pt x="1018" y="3"/>
                      <a:pt x="787" y="0"/>
                      <a:pt x="557"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0"/>
              <p:cNvSpPr/>
              <p:nvPr/>
            </p:nvSpPr>
            <p:spPr>
              <a:xfrm>
                <a:off x="5733475" y="1923875"/>
                <a:ext cx="33975" cy="3675"/>
              </a:xfrm>
              <a:custGeom>
                <a:avLst/>
                <a:gdLst/>
                <a:ahLst/>
                <a:cxnLst/>
                <a:rect l="l" t="t" r="r" b="b"/>
                <a:pathLst>
                  <a:path w="1359" h="147" extrusionOk="0">
                    <a:moveTo>
                      <a:pt x="98" y="1"/>
                    </a:moveTo>
                    <a:cubicBezTo>
                      <a:pt x="0" y="1"/>
                      <a:pt x="0" y="147"/>
                      <a:pt x="98" y="147"/>
                    </a:cubicBezTo>
                    <a:lnTo>
                      <a:pt x="1262" y="147"/>
                    </a:lnTo>
                    <a:cubicBezTo>
                      <a:pt x="1359" y="147"/>
                      <a:pt x="1359" y="1"/>
                      <a:pt x="1262"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77" name="Google Shape;1377;p40"/>
          <p:cNvSpPr/>
          <p:nvPr/>
        </p:nvSpPr>
        <p:spPr>
          <a:xfrm>
            <a:off x="1394262" y="1327038"/>
            <a:ext cx="2954853" cy="8961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0"/>
          <p:cNvSpPr/>
          <p:nvPr/>
        </p:nvSpPr>
        <p:spPr>
          <a:xfrm>
            <a:off x="540275" y="1315063"/>
            <a:ext cx="1240125" cy="920100"/>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0"/>
          <p:cNvSpPr/>
          <p:nvPr/>
        </p:nvSpPr>
        <p:spPr>
          <a:xfrm>
            <a:off x="608067" y="1365462"/>
            <a:ext cx="1104207" cy="819257"/>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rgbClr val="FFC600">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0"/>
          <p:cNvSpPr/>
          <p:nvPr/>
        </p:nvSpPr>
        <p:spPr>
          <a:xfrm>
            <a:off x="2444799" y="3712263"/>
            <a:ext cx="2994475" cy="8961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a:off x="1590813" y="3700288"/>
            <a:ext cx="1240125" cy="920100"/>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a:off x="1658605" y="3750688"/>
            <a:ext cx="1104207" cy="819257"/>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rgbClr val="FFC600">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88" name="Google Shape;1388;p40"/>
          <p:cNvCxnSpPr>
            <a:stCxn id="1389" idx="4"/>
          </p:cNvCxnSpPr>
          <p:nvPr/>
        </p:nvCxnSpPr>
        <p:spPr>
          <a:xfrm>
            <a:off x="1181175" y="2181365"/>
            <a:ext cx="0" cy="896100"/>
          </a:xfrm>
          <a:prstGeom prst="straightConnector1">
            <a:avLst/>
          </a:prstGeom>
          <a:noFill/>
          <a:ln w="38100" cap="flat" cmpd="sng">
            <a:solidFill>
              <a:schemeClr val="accent5"/>
            </a:solidFill>
            <a:prstDash val="solid"/>
            <a:round/>
            <a:headEnd type="none" w="med" len="med"/>
            <a:tailEnd type="oval" w="med" len="med"/>
          </a:ln>
        </p:spPr>
      </p:cxnSp>
      <p:cxnSp>
        <p:nvCxnSpPr>
          <p:cNvPr id="1390" name="Google Shape;1390;p40"/>
          <p:cNvCxnSpPr/>
          <p:nvPr/>
        </p:nvCxnSpPr>
        <p:spPr>
          <a:xfrm rot="10800000" flipH="1">
            <a:off x="2247900" y="2854725"/>
            <a:ext cx="4500" cy="926700"/>
          </a:xfrm>
          <a:prstGeom prst="straightConnector1">
            <a:avLst/>
          </a:prstGeom>
          <a:noFill/>
          <a:ln w="38100" cap="flat" cmpd="sng">
            <a:solidFill>
              <a:schemeClr val="accent5"/>
            </a:solidFill>
            <a:prstDash val="solid"/>
            <a:round/>
            <a:headEnd type="none" w="med" len="med"/>
            <a:tailEnd type="oval" w="med" len="med"/>
          </a:ln>
        </p:spPr>
      </p:cxnSp>
      <p:grpSp>
        <p:nvGrpSpPr>
          <p:cNvPr id="1391" name="Google Shape;1391;p40"/>
          <p:cNvGrpSpPr/>
          <p:nvPr/>
        </p:nvGrpSpPr>
        <p:grpSpPr>
          <a:xfrm>
            <a:off x="1984018" y="3920271"/>
            <a:ext cx="537245" cy="480124"/>
            <a:chOff x="3944637" y="3354913"/>
            <a:chExt cx="415696" cy="371526"/>
          </a:xfrm>
        </p:grpSpPr>
        <p:sp>
          <p:nvSpPr>
            <p:cNvPr id="1392" name="Google Shape;1392;p40"/>
            <p:cNvSpPr/>
            <p:nvPr/>
          </p:nvSpPr>
          <p:spPr>
            <a:xfrm>
              <a:off x="4069031" y="3391598"/>
              <a:ext cx="126941" cy="126941"/>
            </a:xfrm>
            <a:custGeom>
              <a:avLst/>
              <a:gdLst/>
              <a:ahLst/>
              <a:cxnLst/>
              <a:rect l="l" t="t" r="r" b="b"/>
              <a:pathLst>
                <a:path w="4834" h="4834" extrusionOk="0">
                  <a:moveTo>
                    <a:pt x="2422" y="0"/>
                  </a:moveTo>
                  <a:cubicBezTo>
                    <a:pt x="1092" y="0"/>
                    <a:pt x="10" y="1072"/>
                    <a:pt x="1" y="2412"/>
                  </a:cubicBezTo>
                  <a:cubicBezTo>
                    <a:pt x="1" y="3742"/>
                    <a:pt x="1072" y="4824"/>
                    <a:pt x="2412" y="4833"/>
                  </a:cubicBezTo>
                  <a:cubicBezTo>
                    <a:pt x="3743" y="4833"/>
                    <a:pt x="4824" y="3752"/>
                    <a:pt x="4834" y="2422"/>
                  </a:cubicBezTo>
                  <a:cubicBezTo>
                    <a:pt x="4834" y="1091"/>
                    <a:pt x="3752" y="10"/>
                    <a:pt x="2422" y="0"/>
                  </a:cubicBezTo>
                  <a:close/>
                </a:path>
              </a:pathLst>
            </a:custGeom>
            <a:solidFill>
              <a:srgbClr val="FFC600">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0"/>
            <p:cNvSpPr/>
            <p:nvPr/>
          </p:nvSpPr>
          <p:spPr>
            <a:xfrm>
              <a:off x="4089382" y="3411950"/>
              <a:ext cx="86238" cy="86238"/>
            </a:xfrm>
            <a:custGeom>
              <a:avLst/>
              <a:gdLst/>
              <a:ahLst/>
              <a:cxnLst/>
              <a:rect l="l" t="t" r="r" b="b"/>
              <a:pathLst>
                <a:path w="3284" h="3284" extrusionOk="0">
                  <a:moveTo>
                    <a:pt x="1647" y="0"/>
                  </a:moveTo>
                  <a:cubicBezTo>
                    <a:pt x="738" y="0"/>
                    <a:pt x="1" y="728"/>
                    <a:pt x="1" y="1637"/>
                  </a:cubicBezTo>
                  <a:cubicBezTo>
                    <a:pt x="1" y="2546"/>
                    <a:pt x="728" y="3283"/>
                    <a:pt x="1637" y="3283"/>
                  </a:cubicBezTo>
                  <a:cubicBezTo>
                    <a:pt x="2546" y="3283"/>
                    <a:pt x="3283" y="2556"/>
                    <a:pt x="3283" y="1647"/>
                  </a:cubicBezTo>
                  <a:cubicBezTo>
                    <a:pt x="3283" y="737"/>
                    <a:pt x="2556" y="0"/>
                    <a:pt x="164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0"/>
            <p:cNvSpPr/>
            <p:nvPr/>
          </p:nvSpPr>
          <p:spPr>
            <a:xfrm>
              <a:off x="4114776" y="3426025"/>
              <a:ext cx="34453" cy="59085"/>
            </a:xfrm>
            <a:custGeom>
              <a:avLst/>
              <a:gdLst/>
              <a:ahLst/>
              <a:cxnLst/>
              <a:rect l="l" t="t" r="r" b="b"/>
              <a:pathLst>
                <a:path w="1312" h="2250" extrusionOk="0">
                  <a:moveTo>
                    <a:pt x="622" y="441"/>
                  </a:moveTo>
                  <a:lnTo>
                    <a:pt x="622" y="862"/>
                  </a:lnTo>
                  <a:cubicBezTo>
                    <a:pt x="450" y="795"/>
                    <a:pt x="402" y="737"/>
                    <a:pt x="402" y="642"/>
                  </a:cubicBezTo>
                  <a:cubicBezTo>
                    <a:pt x="402" y="517"/>
                    <a:pt x="498" y="469"/>
                    <a:pt x="622" y="441"/>
                  </a:cubicBezTo>
                  <a:close/>
                  <a:moveTo>
                    <a:pt x="756" y="1292"/>
                  </a:moveTo>
                  <a:cubicBezTo>
                    <a:pt x="926" y="1368"/>
                    <a:pt x="966" y="1443"/>
                    <a:pt x="967" y="1545"/>
                  </a:cubicBezTo>
                  <a:lnTo>
                    <a:pt x="967" y="1545"/>
                  </a:lnTo>
                  <a:cubicBezTo>
                    <a:pt x="965" y="1659"/>
                    <a:pt x="879" y="1761"/>
                    <a:pt x="756" y="1771"/>
                  </a:cubicBezTo>
                  <a:lnTo>
                    <a:pt x="756" y="1292"/>
                  </a:lnTo>
                  <a:close/>
                  <a:moveTo>
                    <a:pt x="689" y="0"/>
                  </a:moveTo>
                  <a:cubicBezTo>
                    <a:pt x="642" y="0"/>
                    <a:pt x="594" y="20"/>
                    <a:pt x="594" y="67"/>
                  </a:cubicBezTo>
                  <a:lnTo>
                    <a:pt x="594" y="144"/>
                  </a:lnTo>
                  <a:cubicBezTo>
                    <a:pt x="278" y="182"/>
                    <a:pt x="58" y="355"/>
                    <a:pt x="58" y="680"/>
                  </a:cubicBezTo>
                  <a:cubicBezTo>
                    <a:pt x="58" y="1024"/>
                    <a:pt x="326" y="1130"/>
                    <a:pt x="594" y="1225"/>
                  </a:cubicBezTo>
                  <a:lnTo>
                    <a:pt x="594" y="1780"/>
                  </a:lnTo>
                  <a:cubicBezTo>
                    <a:pt x="460" y="1752"/>
                    <a:pt x="335" y="1694"/>
                    <a:pt x="240" y="1599"/>
                  </a:cubicBezTo>
                  <a:cubicBezTo>
                    <a:pt x="218" y="1581"/>
                    <a:pt x="191" y="1572"/>
                    <a:pt x="164" y="1572"/>
                  </a:cubicBezTo>
                  <a:cubicBezTo>
                    <a:pt x="119" y="1572"/>
                    <a:pt x="76" y="1595"/>
                    <a:pt x="58" y="1637"/>
                  </a:cubicBezTo>
                  <a:cubicBezTo>
                    <a:pt x="0" y="1704"/>
                    <a:pt x="0" y="1809"/>
                    <a:pt x="58" y="1876"/>
                  </a:cubicBezTo>
                  <a:cubicBezTo>
                    <a:pt x="184" y="2021"/>
                    <a:pt x="371" y="2097"/>
                    <a:pt x="560" y="2097"/>
                  </a:cubicBezTo>
                  <a:cubicBezTo>
                    <a:pt x="571" y="2097"/>
                    <a:pt x="582" y="2097"/>
                    <a:pt x="594" y="2096"/>
                  </a:cubicBezTo>
                  <a:lnTo>
                    <a:pt x="594" y="2182"/>
                  </a:lnTo>
                  <a:cubicBezTo>
                    <a:pt x="594" y="2221"/>
                    <a:pt x="642" y="2249"/>
                    <a:pt x="689" y="2249"/>
                  </a:cubicBezTo>
                  <a:cubicBezTo>
                    <a:pt x="728" y="2249"/>
                    <a:pt x="776" y="2221"/>
                    <a:pt x="776" y="2182"/>
                  </a:cubicBezTo>
                  <a:lnTo>
                    <a:pt x="776" y="2096"/>
                  </a:lnTo>
                  <a:cubicBezTo>
                    <a:pt x="1082" y="2077"/>
                    <a:pt x="1311" y="1819"/>
                    <a:pt x="1302" y="1513"/>
                  </a:cubicBezTo>
                  <a:cubicBezTo>
                    <a:pt x="1302" y="1178"/>
                    <a:pt x="1091" y="1034"/>
                    <a:pt x="785" y="929"/>
                  </a:cubicBezTo>
                  <a:lnTo>
                    <a:pt x="785" y="450"/>
                  </a:lnTo>
                  <a:cubicBezTo>
                    <a:pt x="881" y="460"/>
                    <a:pt x="967" y="489"/>
                    <a:pt x="1044" y="536"/>
                  </a:cubicBezTo>
                  <a:cubicBezTo>
                    <a:pt x="1064" y="548"/>
                    <a:pt x="1085" y="554"/>
                    <a:pt x="1106" y="554"/>
                  </a:cubicBezTo>
                  <a:cubicBezTo>
                    <a:pt x="1153" y="554"/>
                    <a:pt x="1196" y="525"/>
                    <a:pt x="1216" y="479"/>
                  </a:cubicBezTo>
                  <a:cubicBezTo>
                    <a:pt x="1264" y="412"/>
                    <a:pt x="1264" y="316"/>
                    <a:pt x="1206" y="259"/>
                  </a:cubicBezTo>
                  <a:cubicBezTo>
                    <a:pt x="1082" y="173"/>
                    <a:pt x="929" y="134"/>
                    <a:pt x="785" y="134"/>
                  </a:cubicBezTo>
                  <a:lnTo>
                    <a:pt x="785" y="67"/>
                  </a:lnTo>
                  <a:cubicBezTo>
                    <a:pt x="785" y="29"/>
                    <a:pt x="737" y="0"/>
                    <a:pt x="6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0"/>
            <p:cNvSpPr/>
            <p:nvPr/>
          </p:nvSpPr>
          <p:spPr>
            <a:xfrm>
              <a:off x="4167296" y="3354913"/>
              <a:ext cx="126941" cy="126678"/>
            </a:xfrm>
            <a:custGeom>
              <a:avLst/>
              <a:gdLst/>
              <a:ahLst/>
              <a:cxnLst/>
              <a:rect l="l" t="t" r="r" b="b"/>
              <a:pathLst>
                <a:path w="4834" h="4824" extrusionOk="0">
                  <a:moveTo>
                    <a:pt x="2422" y="0"/>
                  </a:moveTo>
                  <a:cubicBezTo>
                    <a:pt x="1092" y="0"/>
                    <a:pt x="10" y="1072"/>
                    <a:pt x="10" y="2412"/>
                  </a:cubicBezTo>
                  <a:cubicBezTo>
                    <a:pt x="1" y="3742"/>
                    <a:pt x="1082" y="4823"/>
                    <a:pt x="2412" y="4823"/>
                  </a:cubicBezTo>
                  <a:cubicBezTo>
                    <a:pt x="2418" y="4823"/>
                    <a:pt x="2424" y="4824"/>
                    <a:pt x="2430" y="4824"/>
                  </a:cubicBezTo>
                  <a:cubicBezTo>
                    <a:pt x="3752" y="4824"/>
                    <a:pt x="4824" y="3746"/>
                    <a:pt x="4834" y="2421"/>
                  </a:cubicBezTo>
                  <a:cubicBezTo>
                    <a:pt x="4834" y="1091"/>
                    <a:pt x="3762" y="10"/>
                    <a:pt x="2422" y="0"/>
                  </a:cubicBezTo>
                  <a:close/>
                </a:path>
              </a:pathLst>
            </a:custGeom>
            <a:solidFill>
              <a:srgbClr val="FFC600">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0"/>
            <p:cNvSpPr/>
            <p:nvPr/>
          </p:nvSpPr>
          <p:spPr>
            <a:xfrm>
              <a:off x="4187647" y="3375264"/>
              <a:ext cx="86238" cy="86212"/>
            </a:xfrm>
            <a:custGeom>
              <a:avLst/>
              <a:gdLst/>
              <a:ahLst/>
              <a:cxnLst/>
              <a:rect l="l" t="t" r="r" b="b"/>
              <a:pathLst>
                <a:path w="3284" h="3283" extrusionOk="0">
                  <a:moveTo>
                    <a:pt x="1629" y="0"/>
                  </a:moveTo>
                  <a:cubicBezTo>
                    <a:pt x="728" y="0"/>
                    <a:pt x="1" y="733"/>
                    <a:pt x="1" y="1637"/>
                  </a:cubicBezTo>
                  <a:cubicBezTo>
                    <a:pt x="1" y="2536"/>
                    <a:pt x="728" y="3273"/>
                    <a:pt x="1637" y="3283"/>
                  </a:cubicBezTo>
                  <a:cubicBezTo>
                    <a:pt x="2546" y="3283"/>
                    <a:pt x="3283" y="2546"/>
                    <a:pt x="3283" y="1646"/>
                  </a:cubicBezTo>
                  <a:cubicBezTo>
                    <a:pt x="3283" y="737"/>
                    <a:pt x="2556" y="0"/>
                    <a:pt x="1647" y="0"/>
                  </a:cubicBezTo>
                  <a:cubicBezTo>
                    <a:pt x="1641" y="0"/>
                    <a:pt x="1635" y="0"/>
                    <a:pt x="162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0"/>
            <p:cNvSpPr/>
            <p:nvPr/>
          </p:nvSpPr>
          <p:spPr>
            <a:xfrm>
              <a:off x="4213040" y="3389340"/>
              <a:ext cx="34453" cy="59085"/>
            </a:xfrm>
            <a:custGeom>
              <a:avLst/>
              <a:gdLst/>
              <a:ahLst/>
              <a:cxnLst/>
              <a:rect l="l" t="t" r="r" b="b"/>
              <a:pathLst>
                <a:path w="1312" h="2250" extrusionOk="0">
                  <a:moveTo>
                    <a:pt x="622" y="440"/>
                  </a:moveTo>
                  <a:lnTo>
                    <a:pt x="622" y="861"/>
                  </a:lnTo>
                  <a:cubicBezTo>
                    <a:pt x="450" y="794"/>
                    <a:pt x="402" y="737"/>
                    <a:pt x="402" y="632"/>
                  </a:cubicBezTo>
                  <a:cubicBezTo>
                    <a:pt x="402" y="517"/>
                    <a:pt x="508" y="460"/>
                    <a:pt x="622" y="440"/>
                  </a:cubicBezTo>
                  <a:close/>
                  <a:moveTo>
                    <a:pt x="766" y="1292"/>
                  </a:moveTo>
                  <a:cubicBezTo>
                    <a:pt x="938" y="1369"/>
                    <a:pt x="967" y="1445"/>
                    <a:pt x="967" y="1541"/>
                  </a:cubicBezTo>
                  <a:cubicBezTo>
                    <a:pt x="967" y="1665"/>
                    <a:pt x="881" y="1761"/>
                    <a:pt x="766" y="1771"/>
                  </a:cubicBezTo>
                  <a:lnTo>
                    <a:pt x="766" y="1292"/>
                  </a:lnTo>
                  <a:close/>
                  <a:moveTo>
                    <a:pt x="689" y="0"/>
                  </a:moveTo>
                  <a:cubicBezTo>
                    <a:pt x="651" y="0"/>
                    <a:pt x="603" y="29"/>
                    <a:pt x="603" y="67"/>
                  </a:cubicBezTo>
                  <a:lnTo>
                    <a:pt x="603" y="144"/>
                  </a:lnTo>
                  <a:cubicBezTo>
                    <a:pt x="278" y="182"/>
                    <a:pt x="67" y="354"/>
                    <a:pt x="67" y="680"/>
                  </a:cubicBezTo>
                  <a:cubicBezTo>
                    <a:pt x="67" y="1024"/>
                    <a:pt x="335" y="1129"/>
                    <a:pt x="594" y="1235"/>
                  </a:cubicBezTo>
                  <a:lnTo>
                    <a:pt x="594" y="1780"/>
                  </a:lnTo>
                  <a:cubicBezTo>
                    <a:pt x="460" y="1761"/>
                    <a:pt x="345" y="1694"/>
                    <a:pt x="249" y="1598"/>
                  </a:cubicBezTo>
                  <a:cubicBezTo>
                    <a:pt x="224" y="1580"/>
                    <a:pt x="196" y="1572"/>
                    <a:pt x="169" y="1572"/>
                  </a:cubicBezTo>
                  <a:cubicBezTo>
                    <a:pt x="124" y="1572"/>
                    <a:pt x="82" y="1595"/>
                    <a:pt x="58" y="1637"/>
                  </a:cubicBezTo>
                  <a:cubicBezTo>
                    <a:pt x="0" y="1713"/>
                    <a:pt x="0" y="1809"/>
                    <a:pt x="58" y="1876"/>
                  </a:cubicBezTo>
                  <a:cubicBezTo>
                    <a:pt x="201" y="2029"/>
                    <a:pt x="393" y="2106"/>
                    <a:pt x="594" y="2106"/>
                  </a:cubicBezTo>
                  <a:lnTo>
                    <a:pt x="594" y="2173"/>
                  </a:lnTo>
                  <a:cubicBezTo>
                    <a:pt x="594" y="2211"/>
                    <a:pt x="651" y="2249"/>
                    <a:pt x="689" y="2249"/>
                  </a:cubicBezTo>
                  <a:cubicBezTo>
                    <a:pt x="728" y="2249"/>
                    <a:pt x="785" y="2220"/>
                    <a:pt x="785" y="2173"/>
                  </a:cubicBezTo>
                  <a:lnTo>
                    <a:pt x="785" y="2096"/>
                  </a:lnTo>
                  <a:cubicBezTo>
                    <a:pt x="1082" y="2067"/>
                    <a:pt x="1311" y="1819"/>
                    <a:pt x="1302" y="1512"/>
                  </a:cubicBezTo>
                  <a:cubicBezTo>
                    <a:pt x="1302" y="1158"/>
                    <a:pt x="1082" y="1034"/>
                    <a:pt x="785" y="919"/>
                  </a:cubicBezTo>
                  <a:lnTo>
                    <a:pt x="785" y="440"/>
                  </a:lnTo>
                  <a:cubicBezTo>
                    <a:pt x="967" y="460"/>
                    <a:pt x="1034" y="546"/>
                    <a:pt x="1110" y="546"/>
                  </a:cubicBezTo>
                  <a:cubicBezTo>
                    <a:pt x="1187" y="546"/>
                    <a:pt x="1225" y="479"/>
                    <a:pt x="1244" y="412"/>
                  </a:cubicBezTo>
                  <a:cubicBezTo>
                    <a:pt x="1283" y="297"/>
                    <a:pt x="1206" y="230"/>
                    <a:pt x="1091" y="192"/>
                  </a:cubicBezTo>
                  <a:cubicBezTo>
                    <a:pt x="986" y="153"/>
                    <a:pt x="890" y="144"/>
                    <a:pt x="785" y="144"/>
                  </a:cubicBezTo>
                  <a:lnTo>
                    <a:pt x="785" y="67"/>
                  </a:lnTo>
                  <a:cubicBezTo>
                    <a:pt x="785" y="29"/>
                    <a:pt x="737" y="0"/>
                    <a:pt x="6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0"/>
            <p:cNvSpPr/>
            <p:nvPr/>
          </p:nvSpPr>
          <p:spPr>
            <a:xfrm>
              <a:off x="3944637" y="3566017"/>
              <a:ext cx="142513" cy="160422"/>
            </a:xfrm>
            <a:custGeom>
              <a:avLst/>
              <a:gdLst/>
              <a:ahLst/>
              <a:cxnLst/>
              <a:rect l="l" t="t" r="r" b="b"/>
              <a:pathLst>
                <a:path w="5427" h="6109" extrusionOk="0">
                  <a:moveTo>
                    <a:pt x="3618" y="0"/>
                  </a:moveTo>
                  <a:lnTo>
                    <a:pt x="259" y="1254"/>
                  </a:lnTo>
                  <a:cubicBezTo>
                    <a:pt x="96" y="1311"/>
                    <a:pt x="0" y="1503"/>
                    <a:pt x="67" y="1675"/>
                  </a:cubicBezTo>
                  <a:lnTo>
                    <a:pt x="1646" y="5895"/>
                  </a:lnTo>
                  <a:cubicBezTo>
                    <a:pt x="1691" y="6022"/>
                    <a:pt x="1817" y="6108"/>
                    <a:pt x="1953" y="6108"/>
                  </a:cubicBezTo>
                  <a:cubicBezTo>
                    <a:pt x="1991" y="6108"/>
                    <a:pt x="2030" y="6101"/>
                    <a:pt x="2067" y="6087"/>
                  </a:cubicBezTo>
                  <a:lnTo>
                    <a:pt x="5427" y="4833"/>
                  </a:lnTo>
                  <a:lnTo>
                    <a:pt x="36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0"/>
            <p:cNvSpPr/>
            <p:nvPr/>
          </p:nvSpPr>
          <p:spPr>
            <a:xfrm>
              <a:off x="3983843" y="3674313"/>
              <a:ext cx="103307" cy="52126"/>
            </a:xfrm>
            <a:custGeom>
              <a:avLst/>
              <a:gdLst/>
              <a:ahLst/>
              <a:cxnLst/>
              <a:rect l="l" t="t" r="r" b="b"/>
              <a:pathLst>
                <a:path w="3934" h="1985" extrusionOk="0">
                  <a:moveTo>
                    <a:pt x="3675" y="1"/>
                  </a:moveTo>
                  <a:lnTo>
                    <a:pt x="3608" y="30"/>
                  </a:lnTo>
                  <a:lnTo>
                    <a:pt x="0" y="1379"/>
                  </a:lnTo>
                  <a:lnTo>
                    <a:pt x="153" y="1771"/>
                  </a:lnTo>
                  <a:cubicBezTo>
                    <a:pt x="198" y="1898"/>
                    <a:pt x="324" y="1984"/>
                    <a:pt x="460" y="1984"/>
                  </a:cubicBezTo>
                  <a:cubicBezTo>
                    <a:pt x="498" y="1984"/>
                    <a:pt x="537" y="1977"/>
                    <a:pt x="574" y="1963"/>
                  </a:cubicBezTo>
                  <a:lnTo>
                    <a:pt x="3934" y="709"/>
                  </a:lnTo>
                  <a:lnTo>
                    <a:pt x="36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0"/>
            <p:cNvSpPr/>
            <p:nvPr/>
          </p:nvSpPr>
          <p:spPr>
            <a:xfrm>
              <a:off x="4082843" y="3493513"/>
              <a:ext cx="277489" cy="171294"/>
            </a:xfrm>
            <a:custGeom>
              <a:avLst/>
              <a:gdLst/>
              <a:ahLst/>
              <a:cxnLst/>
              <a:rect l="l" t="t" r="r" b="b"/>
              <a:pathLst>
                <a:path w="10567" h="6523" extrusionOk="0">
                  <a:moveTo>
                    <a:pt x="9408" y="0"/>
                  </a:moveTo>
                  <a:cubicBezTo>
                    <a:pt x="8987" y="0"/>
                    <a:pt x="8645" y="338"/>
                    <a:pt x="8605" y="378"/>
                  </a:cubicBezTo>
                  <a:lnTo>
                    <a:pt x="5829" y="2658"/>
                  </a:lnTo>
                  <a:lnTo>
                    <a:pt x="5829" y="2658"/>
                  </a:lnTo>
                  <a:cubicBezTo>
                    <a:pt x="5822" y="2578"/>
                    <a:pt x="5743" y="1881"/>
                    <a:pt x="4958" y="1881"/>
                  </a:cubicBezTo>
                  <a:cubicBezTo>
                    <a:pt x="4190" y="1877"/>
                    <a:pt x="3644" y="1871"/>
                    <a:pt x="3240" y="1871"/>
                  </a:cubicBezTo>
                  <a:cubicBezTo>
                    <a:pt x="2431" y="1871"/>
                    <a:pt x="2186" y="1897"/>
                    <a:pt x="1848" y="2024"/>
                  </a:cubicBezTo>
                  <a:lnTo>
                    <a:pt x="1" y="2780"/>
                  </a:lnTo>
                  <a:lnTo>
                    <a:pt x="1398" y="6522"/>
                  </a:lnTo>
                  <a:cubicBezTo>
                    <a:pt x="2489" y="6070"/>
                    <a:pt x="2444" y="6005"/>
                    <a:pt x="3480" y="6005"/>
                  </a:cubicBezTo>
                  <a:cubicBezTo>
                    <a:pt x="3825" y="6005"/>
                    <a:pt x="4291" y="6013"/>
                    <a:pt x="4958" y="6015"/>
                  </a:cubicBezTo>
                  <a:cubicBezTo>
                    <a:pt x="5552" y="5996"/>
                    <a:pt x="6116" y="5728"/>
                    <a:pt x="6518" y="5288"/>
                  </a:cubicBezTo>
                  <a:lnTo>
                    <a:pt x="9935" y="1632"/>
                  </a:lnTo>
                  <a:cubicBezTo>
                    <a:pt x="10050" y="1507"/>
                    <a:pt x="10567" y="828"/>
                    <a:pt x="9983" y="244"/>
                  </a:cubicBezTo>
                  <a:cubicBezTo>
                    <a:pt x="9788" y="64"/>
                    <a:pt x="9591" y="0"/>
                    <a:pt x="9408"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0"/>
            <p:cNvSpPr/>
            <p:nvPr/>
          </p:nvSpPr>
          <p:spPr>
            <a:xfrm>
              <a:off x="4082843" y="3558454"/>
              <a:ext cx="56328" cy="106353"/>
            </a:xfrm>
            <a:custGeom>
              <a:avLst/>
              <a:gdLst/>
              <a:ahLst/>
              <a:cxnLst/>
              <a:rect l="l" t="t" r="r" b="b"/>
              <a:pathLst>
                <a:path w="2145" h="4050" extrusionOk="0">
                  <a:moveTo>
                    <a:pt x="747" y="1"/>
                  </a:moveTo>
                  <a:lnTo>
                    <a:pt x="1" y="307"/>
                  </a:lnTo>
                  <a:lnTo>
                    <a:pt x="1398" y="4049"/>
                  </a:lnTo>
                  <a:lnTo>
                    <a:pt x="2145" y="3743"/>
                  </a:lnTo>
                  <a:lnTo>
                    <a:pt x="7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0"/>
            <p:cNvSpPr/>
            <p:nvPr/>
          </p:nvSpPr>
          <p:spPr>
            <a:xfrm>
              <a:off x="4155977" y="3543880"/>
              <a:ext cx="79962" cy="50944"/>
            </a:xfrm>
            <a:custGeom>
              <a:avLst/>
              <a:gdLst/>
              <a:ahLst/>
              <a:cxnLst/>
              <a:rect l="l" t="t" r="r" b="b"/>
              <a:pathLst>
                <a:path w="3045" h="1940" extrusionOk="0">
                  <a:moveTo>
                    <a:pt x="2489" y="1"/>
                  </a:moveTo>
                  <a:lnTo>
                    <a:pt x="2489" y="1"/>
                  </a:lnTo>
                  <a:cubicBezTo>
                    <a:pt x="2556" y="336"/>
                    <a:pt x="2633" y="929"/>
                    <a:pt x="2422" y="1235"/>
                  </a:cubicBezTo>
                  <a:cubicBezTo>
                    <a:pt x="2290" y="1419"/>
                    <a:pt x="2118" y="1458"/>
                    <a:pt x="1670" y="1458"/>
                  </a:cubicBezTo>
                  <a:cubicBezTo>
                    <a:pt x="1370" y="1458"/>
                    <a:pt x="945" y="1440"/>
                    <a:pt x="326" y="1436"/>
                  </a:cubicBezTo>
                  <a:cubicBezTo>
                    <a:pt x="1" y="1436"/>
                    <a:pt x="1" y="1924"/>
                    <a:pt x="326" y="1924"/>
                  </a:cubicBezTo>
                  <a:cubicBezTo>
                    <a:pt x="837" y="1924"/>
                    <a:pt x="1239" y="1939"/>
                    <a:pt x="1562" y="1939"/>
                  </a:cubicBezTo>
                  <a:cubicBezTo>
                    <a:pt x="2219" y="1939"/>
                    <a:pt x="2551" y="1879"/>
                    <a:pt x="2815" y="1513"/>
                  </a:cubicBezTo>
                  <a:cubicBezTo>
                    <a:pt x="2958" y="1274"/>
                    <a:pt x="3044" y="1006"/>
                    <a:pt x="3044" y="738"/>
                  </a:cubicBezTo>
                  <a:cubicBezTo>
                    <a:pt x="3035" y="642"/>
                    <a:pt x="2958" y="154"/>
                    <a:pt x="2489" y="1"/>
                  </a:cubicBezTo>
                  <a:close/>
                </a:path>
              </a:pathLst>
            </a:custGeom>
            <a:solidFill>
              <a:srgbClr val="FFC600">
                <a:alpha val="60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0"/>
            <p:cNvSpPr/>
            <p:nvPr/>
          </p:nvSpPr>
          <p:spPr>
            <a:xfrm>
              <a:off x="4038359" y="3553701"/>
              <a:ext cx="86500" cy="139756"/>
            </a:xfrm>
            <a:custGeom>
              <a:avLst/>
              <a:gdLst/>
              <a:ahLst/>
              <a:cxnLst/>
              <a:rect l="l" t="t" r="r" b="b"/>
              <a:pathLst>
                <a:path w="3294" h="5322" extrusionOk="0">
                  <a:moveTo>
                    <a:pt x="1358" y="0"/>
                  </a:moveTo>
                  <a:cubicBezTo>
                    <a:pt x="1324" y="0"/>
                    <a:pt x="1289" y="6"/>
                    <a:pt x="1255" y="19"/>
                  </a:cubicBezTo>
                  <a:lnTo>
                    <a:pt x="1" y="488"/>
                  </a:lnTo>
                  <a:lnTo>
                    <a:pt x="1800" y="5321"/>
                  </a:lnTo>
                  <a:lnTo>
                    <a:pt x="3063" y="4852"/>
                  </a:lnTo>
                  <a:cubicBezTo>
                    <a:pt x="3217" y="4795"/>
                    <a:pt x="3293" y="4623"/>
                    <a:pt x="3236" y="4479"/>
                  </a:cubicBezTo>
                  <a:lnTo>
                    <a:pt x="1628" y="192"/>
                  </a:lnTo>
                  <a:cubicBezTo>
                    <a:pt x="1583" y="73"/>
                    <a:pt x="1476" y="0"/>
                    <a:pt x="1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0"/>
            <p:cNvSpPr/>
            <p:nvPr/>
          </p:nvSpPr>
          <p:spPr>
            <a:xfrm>
              <a:off x="4078826" y="3658741"/>
              <a:ext cx="46034" cy="34716"/>
            </a:xfrm>
            <a:custGeom>
              <a:avLst/>
              <a:gdLst/>
              <a:ahLst/>
              <a:cxnLst/>
              <a:rect l="l" t="t" r="r" b="b"/>
              <a:pathLst>
                <a:path w="1753" h="1322" extrusionOk="0">
                  <a:moveTo>
                    <a:pt x="1513" y="0"/>
                  </a:moveTo>
                  <a:cubicBezTo>
                    <a:pt x="1484" y="48"/>
                    <a:pt x="1436" y="77"/>
                    <a:pt x="1379" y="96"/>
                  </a:cubicBezTo>
                  <a:lnTo>
                    <a:pt x="1" y="613"/>
                  </a:lnTo>
                  <a:lnTo>
                    <a:pt x="259" y="1321"/>
                  </a:lnTo>
                  <a:lnTo>
                    <a:pt x="1522" y="852"/>
                  </a:lnTo>
                  <a:cubicBezTo>
                    <a:pt x="1676" y="795"/>
                    <a:pt x="1752" y="623"/>
                    <a:pt x="1695" y="479"/>
                  </a:cubicBezTo>
                  <a:lnTo>
                    <a:pt x="15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5" name="Google Shape;1405;p40"/>
          <p:cNvGrpSpPr/>
          <p:nvPr/>
        </p:nvGrpSpPr>
        <p:grpSpPr>
          <a:xfrm>
            <a:off x="933642" y="1529043"/>
            <a:ext cx="495128" cy="492125"/>
            <a:chOff x="2180884" y="2888719"/>
            <a:chExt cx="376752" cy="374468"/>
          </a:xfrm>
        </p:grpSpPr>
        <p:sp>
          <p:nvSpPr>
            <p:cNvPr id="1406" name="Google Shape;1406;p40"/>
            <p:cNvSpPr/>
            <p:nvPr/>
          </p:nvSpPr>
          <p:spPr>
            <a:xfrm>
              <a:off x="2180884" y="2954054"/>
              <a:ext cx="309395" cy="309133"/>
            </a:xfrm>
            <a:custGeom>
              <a:avLst/>
              <a:gdLst/>
              <a:ahLst/>
              <a:cxnLst/>
              <a:rect l="l" t="t" r="r" b="b"/>
              <a:pathLst>
                <a:path w="11782" h="11772" extrusionOk="0">
                  <a:moveTo>
                    <a:pt x="5896" y="0"/>
                  </a:moveTo>
                  <a:cubicBezTo>
                    <a:pt x="2642" y="0"/>
                    <a:pt x="1" y="2632"/>
                    <a:pt x="1" y="5886"/>
                  </a:cubicBezTo>
                  <a:cubicBezTo>
                    <a:pt x="1" y="9140"/>
                    <a:pt x="2642" y="11772"/>
                    <a:pt x="5896" y="11772"/>
                  </a:cubicBezTo>
                  <a:cubicBezTo>
                    <a:pt x="9150" y="11772"/>
                    <a:pt x="11782" y="9140"/>
                    <a:pt x="11782" y="5886"/>
                  </a:cubicBezTo>
                  <a:cubicBezTo>
                    <a:pt x="11782" y="2632"/>
                    <a:pt x="9150" y="0"/>
                    <a:pt x="58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2335713" y="3102082"/>
              <a:ext cx="154330" cy="12579"/>
            </a:xfrm>
            <a:custGeom>
              <a:avLst/>
              <a:gdLst/>
              <a:ahLst/>
              <a:cxnLst/>
              <a:rect l="l" t="t" r="r" b="b"/>
              <a:pathLst>
                <a:path w="5877" h="479" extrusionOk="0">
                  <a:moveTo>
                    <a:pt x="0" y="0"/>
                  </a:moveTo>
                  <a:lnTo>
                    <a:pt x="0" y="479"/>
                  </a:lnTo>
                  <a:lnTo>
                    <a:pt x="5876" y="479"/>
                  </a:lnTo>
                  <a:lnTo>
                    <a:pt x="5876" y="240"/>
                  </a:lnTo>
                  <a:lnTo>
                    <a:pt x="5876" y="0"/>
                  </a:ln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0"/>
            <p:cNvSpPr/>
            <p:nvPr/>
          </p:nvSpPr>
          <p:spPr>
            <a:xfrm>
              <a:off x="2465648" y="2888719"/>
              <a:ext cx="91989" cy="89993"/>
            </a:xfrm>
            <a:custGeom>
              <a:avLst/>
              <a:gdLst/>
              <a:ahLst/>
              <a:cxnLst/>
              <a:rect l="l" t="t" r="r" b="b"/>
              <a:pathLst>
                <a:path w="3503" h="3427" extrusionOk="0">
                  <a:moveTo>
                    <a:pt x="2115" y="1"/>
                  </a:moveTo>
                  <a:cubicBezTo>
                    <a:pt x="2059" y="1"/>
                    <a:pt x="2001" y="21"/>
                    <a:pt x="1952" y="67"/>
                  </a:cubicBezTo>
                  <a:lnTo>
                    <a:pt x="211" y="1809"/>
                  </a:lnTo>
                  <a:cubicBezTo>
                    <a:pt x="77" y="1943"/>
                    <a:pt x="0" y="2125"/>
                    <a:pt x="0" y="2307"/>
                  </a:cubicBezTo>
                  <a:lnTo>
                    <a:pt x="0" y="3426"/>
                  </a:lnTo>
                  <a:lnTo>
                    <a:pt x="1120" y="3426"/>
                  </a:lnTo>
                  <a:cubicBezTo>
                    <a:pt x="1311" y="3426"/>
                    <a:pt x="1483" y="3350"/>
                    <a:pt x="1617" y="3216"/>
                  </a:cubicBezTo>
                  <a:lnTo>
                    <a:pt x="3369" y="1474"/>
                  </a:lnTo>
                  <a:cubicBezTo>
                    <a:pt x="3503" y="1321"/>
                    <a:pt x="3407" y="1082"/>
                    <a:pt x="3197" y="1072"/>
                  </a:cubicBezTo>
                  <a:lnTo>
                    <a:pt x="2354" y="1072"/>
                  </a:lnTo>
                  <a:lnTo>
                    <a:pt x="2354" y="230"/>
                  </a:lnTo>
                  <a:cubicBezTo>
                    <a:pt x="2348" y="93"/>
                    <a:pt x="2235" y="1"/>
                    <a:pt x="2115"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0"/>
            <p:cNvSpPr/>
            <p:nvPr/>
          </p:nvSpPr>
          <p:spPr>
            <a:xfrm>
              <a:off x="2465648" y="2888719"/>
              <a:ext cx="61842" cy="90229"/>
            </a:xfrm>
            <a:custGeom>
              <a:avLst/>
              <a:gdLst/>
              <a:ahLst/>
              <a:cxnLst/>
              <a:rect l="l" t="t" r="r" b="b"/>
              <a:pathLst>
                <a:path w="2355" h="3436" extrusionOk="0">
                  <a:moveTo>
                    <a:pt x="2115" y="1"/>
                  </a:moveTo>
                  <a:cubicBezTo>
                    <a:pt x="2059" y="1"/>
                    <a:pt x="2001" y="21"/>
                    <a:pt x="1952" y="67"/>
                  </a:cubicBezTo>
                  <a:lnTo>
                    <a:pt x="211" y="1809"/>
                  </a:lnTo>
                  <a:cubicBezTo>
                    <a:pt x="77" y="1943"/>
                    <a:pt x="0" y="2125"/>
                    <a:pt x="0" y="2307"/>
                  </a:cubicBezTo>
                  <a:lnTo>
                    <a:pt x="0" y="3436"/>
                  </a:lnTo>
                  <a:lnTo>
                    <a:pt x="2354" y="1072"/>
                  </a:lnTo>
                  <a:lnTo>
                    <a:pt x="2354" y="230"/>
                  </a:lnTo>
                  <a:cubicBezTo>
                    <a:pt x="2348" y="93"/>
                    <a:pt x="2235" y="1"/>
                    <a:pt x="2115"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0"/>
            <p:cNvSpPr/>
            <p:nvPr/>
          </p:nvSpPr>
          <p:spPr>
            <a:xfrm>
              <a:off x="2218094" y="2991002"/>
              <a:ext cx="235263" cy="235263"/>
            </a:xfrm>
            <a:custGeom>
              <a:avLst/>
              <a:gdLst/>
              <a:ahLst/>
              <a:cxnLst/>
              <a:rect l="l" t="t" r="r" b="b"/>
              <a:pathLst>
                <a:path w="8959" h="8959" extrusionOk="0">
                  <a:moveTo>
                    <a:pt x="4479" y="0"/>
                  </a:moveTo>
                  <a:cubicBezTo>
                    <a:pt x="2010" y="0"/>
                    <a:pt x="0" y="2010"/>
                    <a:pt x="0" y="4479"/>
                  </a:cubicBezTo>
                  <a:cubicBezTo>
                    <a:pt x="0" y="6948"/>
                    <a:pt x="2010" y="8958"/>
                    <a:pt x="4479" y="8958"/>
                  </a:cubicBezTo>
                  <a:cubicBezTo>
                    <a:pt x="6948" y="8958"/>
                    <a:pt x="8958" y="6948"/>
                    <a:pt x="8958" y="4479"/>
                  </a:cubicBezTo>
                  <a:cubicBezTo>
                    <a:pt x="8958" y="2010"/>
                    <a:pt x="6948" y="0"/>
                    <a:pt x="4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0"/>
            <p:cNvSpPr/>
            <p:nvPr/>
          </p:nvSpPr>
          <p:spPr>
            <a:xfrm>
              <a:off x="2335713" y="3102082"/>
              <a:ext cx="117382" cy="12579"/>
            </a:xfrm>
            <a:custGeom>
              <a:avLst/>
              <a:gdLst/>
              <a:ahLst/>
              <a:cxnLst/>
              <a:rect l="l" t="t" r="r" b="b"/>
              <a:pathLst>
                <a:path w="4470" h="479" extrusionOk="0">
                  <a:moveTo>
                    <a:pt x="0" y="0"/>
                  </a:moveTo>
                  <a:lnTo>
                    <a:pt x="0" y="479"/>
                  </a:lnTo>
                  <a:lnTo>
                    <a:pt x="4460" y="479"/>
                  </a:lnTo>
                  <a:cubicBezTo>
                    <a:pt x="4460" y="402"/>
                    <a:pt x="4470" y="326"/>
                    <a:pt x="4470" y="240"/>
                  </a:cubicBezTo>
                  <a:cubicBezTo>
                    <a:pt x="4470" y="153"/>
                    <a:pt x="4460" y="87"/>
                    <a:pt x="4460"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a:off x="2249003" y="3021910"/>
              <a:ext cx="173185" cy="173421"/>
            </a:xfrm>
            <a:custGeom>
              <a:avLst/>
              <a:gdLst/>
              <a:ahLst/>
              <a:cxnLst/>
              <a:rect l="l" t="t" r="r" b="b"/>
              <a:pathLst>
                <a:path w="6595" h="6604" extrusionOk="0">
                  <a:moveTo>
                    <a:pt x="3302" y="0"/>
                  </a:moveTo>
                  <a:cubicBezTo>
                    <a:pt x="1484" y="0"/>
                    <a:pt x="0" y="1484"/>
                    <a:pt x="0" y="3302"/>
                  </a:cubicBezTo>
                  <a:cubicBezTo>
                    <a:pt x="0" y="5121"/>
                    <a:pt x="1484" y="6604"/>
                    <a:pt x="3302" y="6604"/>
                  </a:cubicBezTo>
                  <a:cubicBezTo>
                    <a:pt x="5121" y="6604"/>
                    <a:pt x="6594" y="5121"/>
                    <a:pt x="6594" y="3302"/>
                  </a:cubicBezTo>
                  <a:cubicBezTo>
                    <a:pt x="6594" y="1484"/>
                    <a:pt x="5121" y="0"/>
                    <a:pt x="3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0"/>
            <p:cNvSpPr/>
            <p:nvPr/>
          </p:nvSpPr>
          <p:spPr>
            <a:xfrm>
              <a:off x="2335713" y="3102082"/>
              <a:ext cx="86711" cy="12579"/>
            </a:xfrm>
            <a:custGeom>
              <a:avLst/>
              <a:gdLst/>
              <a:ahLst/>
              <a:cxnLst/>
              <a:rect l="l" t="t" r="r" b="b"/>
              <a:pathLst>
                <a:path w="3302" h="479" extrusionOk="0">
                  <a:moveTo>
                    <a:pt x="0" y="0"/>
                  </a:moveTo>
                  <a:lnTo>
                    <a:pt x="0" y="479"/>
                  </a:lnTo>
                  <a:lnTo>
                    <a:pt x="3283" y="479"/>
                  </a:lnTo>
                  <a:cubicBezTo>
                    <a:pt x="3283" y="402"/>
                    <a:pt x="3302" y="326"/>
                    <a:pt x="3302" y="240"/>
                  </a:cubicBezTo>
                  <a:cubicBezTo>
                    <a:pt x="3302" y="153"/>
                    <a:pt x="3292" y="87"/>
                    <a:pt x="3283" y="0"/>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0"/>
            <p:cNvSpPr/>
            <p:nvPr/>
          </p:nvSpPr>
          <p:spPr>
            <a:xfrm>
              <a:off x="2286187" y="3059094"/>
              <a:ext cx="99053" cy="99053"/>
            </a:xfrm>
            <a:custGeom>
              <a:avLst/>
              <a:gdLst/>
              <a:ahLst/>
              <a:cxnLst/>
              <a:rect l="l" t="t" r="r" b="b"/>
              <a:pathLst>
                <a:path w="3772" h="3772" extrusionOk="0">
                  <a:moveTo>
                    <a:pt x="1886" y="1"/>
                  </a:moveTo>
                  <a:cubicBezTo>
                    <a:pt x="843" y="1"/>
                    <a:pt x="1" y="843"/>
                    <a:pt x="1" y="1886"/>
                  </a:cubicBezTo>
                  <a:cubicBezTo>
                    <a:pt x="1" y="2929"/>
                    <a:pt x="843" y="3772"/>
                    <a:pt x="1886" y="3772"/>
                  </a:cubicBezTo>
                  <a:cubicBezTo>
                    <a:pt x="2929" y="3772"/>
                    <a:pt x="3772" y="2929"/>
                    <a:pt x="3772" y="1886"/>
                  </a:cubicBezTo>
                  <a:cubicBezTo>
                    <a:pt x="3772" y="843"/>
                    <a:pt x="2929" y="1"/>
                    <a:pt x="18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0"/>
            <p:cNvSpPr/>
            <p:nvPr/>
          </p:nvSpPr>
          <p:spPr>
            <a:xfrm>
              <a:off x="2335713" y="3102318"/>
              <a:ext cx="49526" cy="12342"/>
            </a:xfrm>
            <a:custGeom>
              <a:avLst/>
              <a:gdLst/>
              <a:ahLst/>
              <a:cxnLst/>
              <a:rect l="l" t="t" r="r" b="b"/>
              <a:pathLst>
                <a:path w="1886" h="470" extrusionOk="0">
                  <a:moveTo>
                    <a:pt x="0" y="1"/>
                  </a:moveTo>
                  <a:lnTo>
                    <a:pt x="0" y="470"/>
                  </a:lnTo>
                  <a:lnTo>
                    <a:pt x="1866" y="470"/>
                  </a:lnTo>
                  <a:cubicBezTo>
                    <a:pt x="1886" y="317"/>
                    <a:pt x="1886" y="154"/>
                    <a:pt x="1866"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p:nvPr/>
          </p:nvSpPr>
          <p:spPr>
            <a:xfrm>
              <a:off x="2317095" y="3090002"/>
              <a:ext cx="37237" cy="37237"/>
            </a:xfrm>
            <a:custGeom>
              <a:avLst/>
              <a:gdLst/>
              <a:ahLst/>
              <a:cxnLst/>
              <a:rect l="l" t="t" r="r" b="b"/>
              <a:pathLst>
                <a:path w="1418" h="1418" extrusionOk="0">
                  <a:moveTo>
                    <a:pt x="709" y="1"/>
                  </a:moveTo>
                  <a:cubicBezTo>
                    <a:pt x="317" y="1"/>
                    <a:pt x="1" y="317"/>
                    <a:pt x="1" y="709"/>
                  </a:cubicBezTo>
                  <a:cubicBezTo>
                    <a:pt x="1" y="1102"/>
                    <a:pt x="317" y="1417"/>
                    <a:pt x="709" y="1417"/>
                  </a:cubicBezTo>
                  <a:cubicBezTo>
                    <a:pt x="1102" y="1417"/>
                    <a:pt x="1417" y="1102"/>
                    <a:pt x="1417" y="709"/>
                  </a:cubicBezTo>
                  <a:cubicBezTo>
                    <a:pt x="1417" y="317"/>
                    <a:pt x="1102" y="1"/>
                    <a:pt x="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0"/>
            <p:cNvSpPr/>
            <p:nvPr/>
          </p:nvSpPr>
          <p:spPr>
            <a:xfrm>
              <a:off x="2335713" y="3102318"/>
              <a:ext cx="18855" cy="12342"/>
            </a:xfrm>
            <a:custGeom>
              <a:avLst/>
              <a:gdLst/>
              <a:ahLst/>
              <a:cxnLst/>
              <a:rect l="l" t="t" r="r" b="b"/>
              <a:pathLst>
                <a:path w="718" h="470" extrusionOk="0">
                  <a:moveTo>
                    <a:pt x="0" y="1"/>
                  </a:moveTo>
                  <a:lnTo>
                    <a:pt x="0" y="470"/>
                  </a:lnTo>
                  <a:lnTo>
                    <a:pt x="661" y="470"/>
                  </a:lnTo>
                  <a:cubicBezTo>
                    <a:pt x="718" y="317"/>
                    <a:pt x="718" y="154"/>
                    <a:pt x="661"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0"/>
            <p:cNvSpPr/>
            <p:nvPr/>
          </p:nvSpPr>
          <p:spPr>
            <a:xfrm>
              <a:off x="2326496" y="3073169"/>
              <a:ext cx="44668" cy="41570"/>
            </a:xfrm>
            <a:custGeom>
              <a:avLst/>
              <a:gdLst/>
              <a:ahLst/>
              <a:cxnLst/>
              <a:rect l="l" t="t" r="r" b="b"/>
              <a:pathLst>
                <a:path w="1701" h="1583" extrusionOk="0">
                  <a:moveTo>
                    <a:pt x="1366" y="1"/>
                  </a:moveTo>
                  <a:lnTo>
                    <a:pt x="188" y="1178"/>
                  </a:lnTo>
                  <a:cubicBezTo>
                    <a:pt x="0" y="1306"/>
                    <a:pt x="215" y="1582"/>
                    <a:pt x="390" y="1582"/>
                  </a:cubicBezTo>
                  <a:cubicBezTo>
                    <a:pt x="437" y="1582"/>
                    <a:pt x="481" y="1562"/>
                    <a:pt x="514" y="1513"/>
                  </a:cubicBezTo>
                  <a:lnTo>
                    <a:pt x="1701" y="336"/>
                  </a:lnTo>
                  <a:lnTo>
                    <a:pt x="13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a:off x="2355566" y="2901954"/>
              <a:ext cx="188704" cy="185080"/>
            </a:xfrm>
            <a:custGeom>
              <a:avLst/>
              <a:gdLst/>
              <a:ahLst/>
              <a:cxnLst/>
              <a:rect l="l" t="t" r="r" b="b"/>
              <a:pathLst>
                <a:path w="7186" h="7048" extrusionOk="0">
                  <a:moveTo>
                    <a:pt x="6868" y="0"/>
                  </a:moveTo>
                  <a:cubicBezTo>
                    <a:pt x="6825" y="0"/>
                    <a:pt x="6780" y="13"/>
                    <a:pt x="6738" y="42"/>
                  </a:cubicBezTo>
                  <a:lnTo>
                    <a:pt x="134" y="6645"/>
                  </a:lnTo>
                  <a:cubicBezTo>
                    <a:pt x="0" y="6789"/>
                    <a:pt x="96" y="7038"/>
                    <a:pt x="306" y="7047"/>
                  </a:cubicBezTo>
                  <a:cubicBezTo>
                    <a:pt x="364" y="7047"/>
                    <a:pt x="421" y="7018"/>
                    <a:pt x="469" y="6980"/>
                  </a:cubicBezTo>
                  <a:lnTo>
                    <a:pt x="7063" y="377"/>
                  </a:lnTo>
                  <a:cubicBezTo>
                    <a:pt x="7186" y="201"/>
                    <a:pt x="7039" y="0"/>
                    <a:pt x="6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40"/>
          <p:cNvSpPr/>
          <p:nvPr/>
        </p:nvSpPr>
        <p:spPr>
          <a:xfrm>
            <a:off x="5919011" y="2650473"/>
            <a:ext cx="3197488" cy="1238489"/>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5022213" y="2639050"/>
            <a:ext cx="1240125" cy="920100"/>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5090005" y="2689450"/>
            <a:ext cx="1104207" cy="819257"/>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rgbClr val="FFC600">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25" name="Google Shape;1425;p40"/>
          <p:cNvCxnSpPr/>
          <p:nvPr/>
        </p:nvCxnSpPr>
        <p:spPr>
          <a:xfrm>
            <a:off x="5642288" y="3505340"/>
            <a:ext cx="0" cy="896100"/>
          </a:xfrm>
          <a:prstGeom prst="straightConnector1">
            <a:avLst/>
          </a:prstGeom>
          <a:noFill/>
          <a:ln w="38100" cap="flat" cmpd="sng">
            <a:solidFill>
              <a:schemeClr val="accent5"/>
            </a:solidFill>
            <a:prstDash val="solid"/>
            <a:round/>
            <a:headEnd type="none" w="med" len="med"/>
            <a:tailEnd type="oval" w="med" len="med"/>
          </a:ln>
        </p:spPr>
      </p:cxnSp>
      <p:grpSp>
        <p:nvGrpSpPr>
          <p:cNvPr id="1426" name="Google Shape;1426;p40"/>
          <p:cNvGrpSpPr/>
          <p:nvPr/>
        </p:nvGrpSpPr>
        <p:grpSpPr>
          <a:xfrm>
            <a:off x="5394586" y="2830527"/>
            <a:ext cx="495117" cy="537161"/>
            <a:chOff x="3095178" y="1502716"/>
            <a:chExt cx="334290" cy="362677"/>
          </a:xfrm>
        </p:grpSpPr>
        <p:sp>
          <p:nvSpPr>
            <p:cNvPr id="1427" name="Google Shape;1427;p40"/>
            <p:cNvSpPr/>
            <p:nvPr/>
          </p:nvSpPr>
          <p:spPr>
            <a:xfrm>
              <a:off x="3125351" y="1502716"/>
              <a:ext cx="304117" cy="304117"/>
            </a:xfrm>
            <a:custGeom>
              <a:avLst/>
              <a:gdLst/>
              <a:ahLst/>
              <a:cxnLst/>
              <a:rect l="l" t="t" r="r" b="b"/>
              <a:pathLst>
                <a:path w="11581" h="11581" extrusionOk="0">
                  <a:moveTo>
                    <a:pt x="5790" y="0"/>
                  </a:moveTo>
                  <a:cubicBezTo>
                    <a:pt x="2594" y="0"/>
                    <a:pt x="0" y="2594"/>
                    <a:pt x="0" y="5790"/>
                  </a:cubicBezTo>
                  <a:cubicBezTo>
                    <a:pt x="0" y="8987"/>
                    <a:pt x="2594" y="11580"/>
                    <a:pt x="5790" y="11580"/>
                  </a:cubicBezTo>
                  <a:cubicBezTo>
                    <a:pt x="8987" y="11580"/>
                    <a:pt x="11580" y="8987"/>
                    <a:pt x="11580" y="5790"/>
                  </a:cubicBezTo>
                  <a:cubicBezTo>
                    <a:pt x="11580" y="2594"/>
                    <a:pt x="8987" y="0"/>
                    <a:pt x="57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0"/>
            <p:cNvSpPr/>
            <p:nvPr/>
          </p:nvSpPr>
          <p:spPr>
            <a:xfrm>
              <a:off x="3095178" y="1505973"/>
              <a:ext cx="289306" cy="300887"/>
            </a:xfrm>
            <a:custGeom>
              <a:avLst/>
              <a:gdLst/>
              <a:ahLst/>
              <a:cxnLst/>
              <a:rect l="l" t="t" r="r" b="b"/>
              <a:pathLst>
                <a:path w="11017" h="11458" extrusionOk="0">
                  <a:moveTo>
                    <a:pt x="5752" y="1"/>
                  </a:moveTo>
                  <a:cubicBezTo>
                    <a:pt x="1963" y="785"/>
                    <a:pt x="1" y="5006"/>
                    <a:pt x="1838" y="8413"/>
                  </a:cubicBezTo>
                  <a:cubicBezTo>
                    <a:pt x="2909" y="10399"/>
                    <a:pt x="4916" y="11458"/>
                    <a:pt x="6949" y="11458"/>
                  </a:cubicBezTo>
                  <a:cubicBezTo>
                    <a:pt x="8403" y="11458"/>
                    <a:pt x="9870" y="10915"/>
                    <a:pt x="11016" y="9781"/>
                  </a:cubicBezTo>
                  <a:lnTo>
                    <a:pt x="11016" y="9781"/>
                  </a:lnTo>
                  <a:cubicBezTo>
                    <a:pt x="10624" y="9858"/>
                    <a:pt x="10231" y="9896"/>
                    <a:pt x="9839" y="9896"/>
                  </a:cubicBezTo>
                  <a:cubicBezTo>
                    <a:pt x="7485" y="9896"/>
                    <a:pt x="5370" y="8480"/>
                    <a:pt x="4480" y="6317"/>
                  </a:cubicBezTo>
                  <a:cubicBezTo>
                    <a:pt x="3580" y="4145"/>
                    <a:pt x="4087" y="1647"/>
                    <a:pt x="5752" y="1"/>
                  </a:cubicBezTo>
                  <a:close/>
                </a:path>
              </a:pathLst>
            </a:custGeom>
            <a:solidFill>
              <a:srgbClr val="FFC600">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0"/>
            <p:cNvSpPr/>
            <p:nvPr/>
          </p:nvSpPr>
          <p:spPr>
            <a:xfrm>
              <a:off x="3125351" y="1503215"/>
              <a:ext cx="303854" cy="303356"/>
            </a:xfrm>
            <a:custGeom>
              <a:avLst/>
              <a:gdLst/>
              <a:ahLst/>
              <a:cxnLst/>
              <a:rect l="l" t="t" r="r" b="b"/>
              <a:pathLst>
                <a:path w="11571" h="11552" extrusionOk="0">
                  <a:moveTo>
                    <a:pt x="5570" y="2881"/>
                  </a:moveTo>
                  <a:lnTo>
                    <a:pt x="5570" y="5551"/>
                  </a:lnTo>
                  <a:lnTo>
                    <a:pt x="2230" y="5551"/>
                  </a:lnTo>
                  <a:cubicBezTo>
                    <a:pt x="2240" y="4642"/>
                    <a:pt x="2402" y="3733"/>
                    <a:pt x="2708" y="2881"/>
                  </a:cubicBezTo>
                  <a:close/>
                  <a:moveTo>
                    <a:pt x="8872" y="2881"/>
                  </a:moveTo>
                  <a:cubicBezTo>
                    <a:pt x="9168" y="3733"/>
                    <a:pt x="9331" y="4642"/>
                    <a:pt x="9350" y="5551"/>
                  </a:cubicBezTo>
                  <a:lnTo>
                    <a:pt x="6010" y="5551"/>
                  </a:lnTo>
                  <a:lnTo>
                    <a:pt x="6010" y="2881"/>
                  </a:lnTo>
                  <a:close/>
                  <a:moveTo>
                    <a:pt x="5560" y="5991"/>
                  </a:moveTo>
                  <a:lnTo>
                    <a:pt x="5560" y="8671"/>
                  </a:lnTo>
                  <a:lnTo>
                    <a:pt x="2708" y="8671"/>
                  </a:lnTo>
                  <a:cubicBezTo>
                    <a:pt x="2402" y="7810"/>
                    <a:pt x="2240" y="6901"/>
                    <a:pt x="2230" y="5991"/>
                  </a:cubicBezTo>
                  <a:close/>
                  <a:moveTo>
                    <a:pt x="9350" y="5991"/>
                  </a:moveTo>
                  <a:cubicBezTo>
                    <a:pt x="9331" y="6901"/>
                    <a:pt x="9168" y="7810"/>
                    <a:pt x="8872" y="8671"/>
                  </a:cubicBezTo>
                  <a:lnTo>
                    <a:pt x="8872" y="8661"/>
                  </a:lnTo>
                  <a:lnTo>
                    <a:pt x="6010" y="8661"/>
                  </a:lnTo>
                  <a:lnTo>
                    <a:pt x="6010" y="5991"/>
                  </a:lnTo>
                  <a:close/>
                  <a:moveTo>
                    <a:pt x="5570" y="0"/>
                  </a:moveTo>
                  <a:lnTo>
                    <a:pt x="5570" y="2431"/>
                  </a:lnTo>
                  <a:lnTo>
                    <a:pt x="2881" y="2431"/>
                  </a:lnTo>
                  <a:cubicBezTo>
                    <a:pt x="3484" y="1044"/>
                    <a:pt x="4460" y="106"/>
                    <a:pt x="5570" y="0"/>
                  </a:cubicBezTo>
                  <a:lnTo>
                    <a:pt x="5570" y="0"/>
                  </a:lnTo>
                  <a:cubicBezTo>
                    <a:pt x="4977" y="20"/>
                    <a:pt x="4402" y="125"/>
                    <a:pt x="3847" y="316"/>
                  </a:cubicBezTo>
                  <a:cubicBezTo>
                    <a:pt x="3264" y="823"/>
                    <a:pt x="2766" y="1551"/>
                    <a:pt x="2412" y="2431"/>
                  </a:cubicBezTo>
                  <a:lnTo>
                    <a:pt x="1062" y="2431"/>
                  </a:lnTo>
                  <a:cubicBezTo>
                    <a:pt x="957" y="2575"/>
                    <a:pt x="861" y="2718"/>
                    <a:pt x="775" y="2871"/>
                  </a:cubicBezTo>
                  <a:lnTo>
                    <a:pt x="2240" y="2871"/>
                  </a:lnTo>
                  <a:cubicBezTo>
                    <a:pt x="1952" y="3742"/>
                    <a:pt x="1799" y="4642"/>
                    <a:pt x="1780" y="5551"/>
                  </a:cubicBezTo>
                  <a:lnTo>
                    <a:pt x="0" y="5551"/>
                  </a:lnTo>
                  <a:lnTo>
                    <a:pt x="0" y="5771"/>
                  </a:lnTo>
                  <a:lnTo>
                    <a:pt x="0" y="5991"/>
                  </a:lnTo>
                  <a:lnTo>
                    <a:pt x="1780" y="5991"/>
                  </a:lnTo>
                  <a:cubicBezTo>
                    <a:pt x="1799" y="6901"/>
                    <a:pt x="1952" y="7800"/>
                    <a:pt x="2240" y="8661"/>
                  </a:cubicBezTo>
                  <a:lnTo>
                    <a:pt x="775" y="8661"/>
                  </a:lnTo>
                  <a:cubicBezTo>
                    <a:pt x="861" y="8815"/>
                    <a:pt x="957" y="8968"/>
                    <a:pt x="1062" y="9111"/>
                  </a:cubicBezTo>
                  <a:lnTo>
                    <a:pt x="2412" y="9111"/>
                  </a:lnTo>
                  <a:cubicBezTo>
                    <a:pt x="2766" y="9992"/>
                    <a:pt x="3264" y="10719"/>
                    <a:pt x="3847" y="11226"/>
                  </a:cubicBezTo>
                  <a:cubicBezTo>
                    <a:pt x="4398" y="11416"/>
                    <a:pt x="4968" y="11531"/>
                    <a:pt x="5556" y="11551"/>
                  </a:cubicBezTo>
                  <a:lnTo>
                    <a:pt x="5556" y="11551"/>
                  </a:lnTo>
                  <a:cubicBezTo>
                    <a:pt x="4457" y="11434"/>
                    <a:pt x="3483" y="10497"/>
                    <a:pt x="2881" y="9111"/>
                  </a:cubicBezTo>
                  <a:lnTo>
                    <a:pt x="5560" y="9111"/>
                  </a:lnTo>
                  <a:lnTo>
                    <a:pt x="5560" y="11551"/>
                  </a:lnTo>
                  <a:lnTo>
                    <a:pt x="5560" y="11551"/>
                  </a:lnTo>
                  <a:cubicBezTo>
                    <a:pt x="5559" y="11551"/>
                    <a:pt x="5557" y="11551"/>
                    <a:pt x="5556" y="11551"/>
                  </a:cubicBezTo>
                  <a:lnTo>
                    <a:pt x="5556" y="11551"/>
                  </a:lnTo>
                  <a:cubicBezTo>
                    <a:pt x="5557" y="11551"/>
                    <a:pt x="5559" y="11552"/>
                    <a:pt x="5560" y="11552"/>
                  </a:cubicBezTo>
                  <a:lnTo>
                    <a:pt x="5560" y="11551"/>
                  </a:lnTo>
                  <a:lnTo>
                    <a:pt x="5560" y="11551"/>
                  </a:lnTo>
                  <a:cubicBezTo>
                    <a:pt x="5564" y="11552"/>
                    <a:pt x="5567" y="11552"/>
                    <a:pt x="5570" y="11552"/>
                  </a:cubicBezTo>
                  <a:lnTo>
                    <a:pt x="6010" y="11552"/>
                  </a:lnTo>
                  <a:lnTo>
                    <a:pt x="6010" y="9111"/>
                  </a:lnTo>
                  <a:lnTo>
                    <a:pt x="8690" y="9111"/>
                  </a:lnTo>
                  <a:cubicBezTo>
                    <a:pt x="8087" y="10499"/>
                    <a:pt x="7120" y="11437"/>
                    <a:pt x="6010" y="11552"/>
                  </a:cubicBezTo>
                  <a:cubicBezTo>
                    <a:pt x="6594" y="11533"/>
                    <a:pt x="7178" y="11418"/>
                    <a:pt x="7733" y="11226"/>
                  </a:cubicBezTo>
                  <a:cubicBezTo>
                    <a:pt x="8317" y="10719"/>
                    <a:pt x="8805" y="9992"/>
                    <a:pt x="9168" y="9111"/>
                  </a:cubicBezTo>
                  <a:lnTo>
                    <a:pt x="10518" y="9111"/>
                  </a:lnTo>
                  <a:cubicBezTo>
                    <a:pt x="10614" y="8968"/>
                    <a:pt x="10709" y="8824"/>
                    <a:pt x="10805" y="8671"/>
                  </a:cubicBezTo>
                  <a:lnTo>
                    <a:pt x="9341" y="8671"/>
                  </a:lnTo>
                  <a:cubicBezTo>
                    <a:pt x="9618" y="7800"/>
                    <a:pt x="9771" y="6901"/>
                    <a:pt x="9790" y="5991"/>
                  </a:cubicBezTo>
                  <a:lnTo>
                    <a:pt x="11571" y="5991"/>
                  </a:lnTo>
                  <a:lnTo>
                    <a:pt x="11571" y="5771"/>
                  </a:lnTo>
                  <a:lnTo>
                    <a:pt x="11571" y="5551"/>
                  </a:lnTo>
                  <a:lnTo>
                    <a:pt x="9790" y="5551"/>
                  </a:lnTo>
                  <a:cubicBezTo>
                    <a:pt x="9771" y="4642"/>
                    <a:pt x="9618" y="3742"/>
                    <a:pt x="9341" y="2881"/>
                  </a:cubicBezTo>
                  <a:lnTo>
                    <a:pt x="10805" y="2881"/>
                  </a:lnTo>
                  <a:cubicBezTo>
                    <a:pt x="10709" y="2728"/>
                    <a:pt x="10614" y="2575"/>
                    <a:pt x="10518" y="2431"/>
                  </a:cubicBezTo>
                  <a:lnTo>
                    <a:pt x="9168" y="2431"/>
                  </a:lnTo>
                  <a:cubicBezTo>
                    <a:pt x="8805" y="1551"/>
                    <a:pt x="8317" y="823"/>
                    <a:pt x="7733" y="316"/>
                  </a:cubicBezTo>
                  <a:cubicBezTo>
                    <a:pt x="7178" y="125"/>
                    <a:pt x="6594" y="10"/>
                    <a:pt x="6010" y="0"/>
                  </a:cubicBezTo>
                  <a:lnTo>
                    <a:pt x="6010" y="0"/>
                  </a:lnTo>
                  <a:cubicBezTo>
                    <a:pt x="7120" y="106"/>
                    <a:pt x="8087" y="1044"/>
                    <a:pt x="8699" y="2431"/>
                  </a:cubicBezTo>
                  <a:lnTo>
                    <a:pt x="6010" y="2431"/>
                  </a:lnTo>
                  <a:lnTo>
                    <a:pt x="6010" y="0"/>
                  </a:ln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0"/>
            <p:cNvSpPr/>
            <p:nvPr/>
          </p:nvSpPr>
          <p:spPr>
            <a:xfrm>
              <a:off x="3125351" y="1505973"/>
              <a:ext cx="229224" cy="300598"/>
            </a:xfrm>
            <a:custGeom>
              <a:avLst/>
              <a:gdLst/>
              <a:ahLst/>
              <a:cxnLst/>
              <a:rect l="l" t="t" r="r" b="b"/>
              <a:pathLst>
                <a:path w="8729" h="11447" extrusionOk="0">
                  <a:moveTo>
                    <a:pt x="4594" y="1"/>
                  </a:moveTo>
                  <a:lnTo>
                    <a:pt x="4594" y="1"/>
                  </a:lnTo>
                  <a:cubicBezTo>
                    <a:pt x="4345" y="58"/>
                    <a:pt x="4096" y="125"/>
                    <a:pt x="3847" y="211"/>
                  </a:cubicBezTo>
                  <a:cubicBezTo>
                    <a:pt x="3264" y="718"/>
                    <a:pt x="2766" y="1446"/>
                    <a:pt x="2412" y="2326"/>
                  </a:cubicBezTo>
                  <a:lnTo>
                    <a:pt x="1062" y="2326"/>
                  </a:lnTo>
                  <a:cubicBezTo>
                    <a:pt x="957" y="2470"/>
                    <a:pt x="861" y="2613"/>
                    <a:pt x="775" y="2766"/>
                  </a:cubicBezTo>
                  <a:lnTo>
                    <a:pt x="2240" y="2766"/>
                  </a:lnTo>
                  <a:cubicBezTo>
                    <a:pt x="1952" y="3637"/>
                    <a:pt x="1799" y="4537"/>
                    <a:pt x="1780" y="5446"/>
                  </a:cubicBezTo>
                  <a:lnTo>
                    <a:pt x="0" y="5446"/>
                  </a:lnTo>
                  <a:lnTo>
                    <a:pt x="0" y="5666"/>
                  </a:lnTo>
                  <a:lnTo>
                    <a:pt x="0" y="5886"/>
                  </a:lnTo>
                  <a:lnTo>
                    <a:pt x="1780" y="5886"/>
                  </a:lnTo>
                  <a:cubicBezTo>
                    <a:pt x="1799" y="6796"/>
                    <a:pt x="1952" y="7695"/>
                    <a:pt x="2240" y="8556"/>
                  </a:cubicBezTo>
                  <a:lnTo>
                    <a:pt x="775" y="8556"/>
                  </a:lnTo>
                  <a:cubicBezTo>
                    <a:pt x="861" y="8710"/>
                    <a:pt x="957" y="8863"/>
                    <a:pt x="1062" y="9006"/>
                  </a:cubicBezTo>
                  <a:lnTo>
                    <a:pt x="2412" y="9006"/>
                  </a:lnTo>
                  <a:cubicBezTo>
                    <a:pt x="2766" y="9887"/>
                    <a:pt x="3264" y="10614"/>
                    <a:pt x="3847" y="11121"/>
                  </a:cubicBezTo>
                  <a:cubicBezTo>
                    <a:pt x="4402" y="11313"/>
                    <a:pt x="4977" y="11428"/>
                    <a:pt x="5570" y="11447"/>
                  </a:cubicBezTo>
                  <a:cubicBezTo>
                    <a:pt x="4460" y="11332"/>
                    <a:pt x="3484" y="10394"/>
                    <a:pt x="2881" y="9006"/>
                  </a:cubicBezTo>
                  <a:lnTo>
                    <a:pt x="5570" y="9006"/>
                  </a:lnTo>
                  <a:lnTo>
                    <a:pt x="5570" y="11447"/>
                  </a:lnTo>
                  <a:lnTo>
                    <a:pt x="6010" y="11447"/>
                  </a:lnTo>
                  <a:lnTo>
                    <a:pt x="6010" y="9246"/>
                  </a:lnTo>
                  <a:cubicBezTo>
                    <a:pt x="5647" y="9054"/>
                    <a:pt x="5302" y="8824"/>
                    <a:pt x="4986" y="8566"/>
                  </a:cubicBezTo>
                  <a:lnTo>
                    <a:pt x="2708" y="8566"/>
                  </a:lnTo>
                  <a:cubicBezTo>
                    <a:pt x="2402" y="7705"/>
                    <a:pt x="2240" y="6805"/>
                    <a:pt x="2230" y="5886"/>
                  </a:cubicBezTo>
                  <a:lnTo>
                    <a:pt x="3168" y="5886"/>
                  </a:lnTo>
                  <a:cubicBezTo>
                    <a:pt x="3120" y="5743"/>
                    <a:pt x="3082" y="5599"/>
                    <a:pt x="3053" y="5446"/>
                  </a:cubicBezTo>
                  <a:lnTo>
                    <a:pt x="2230" y="5446"/>
                  </a:lnTo>
                  <a:cubicBezTo>
                    <a:pt x="2240" y="4537"/>
                    <a:pt x="2402" y="3628"/>
                    <a:pt x="2708" y="2776"/>
                  </a:cubicBezTo>
                  <a:lnTo>
                    <a:pt x="3053" y="2776"/>
                  </a:lnTo>
                  <a:cubicBezTo>
                    <a:pt x="3082" y="2623"/>
                    <a:pt x="3130" y="2470"/>
                    <a:pt x="3168" y="2326"/>
                  </a:cubicBezTo>
                  <a:lnTo>
                    <a:pt x="2881" y="2326"/>
                  </a:lnTo>
                  <a:cubicBezTo>
                    <a:pt x="3149" y="1666"/>
                    <a:pt x="3570" y="1063"/>
                    <a:pt x="4096" y="575"/>
                  </a:cubicBezTo>
                  <a:cubicBezTo>
                    <a:pt x="4249" y="374"/>
                    <a:pt x="4422" y="183"/>
                    <a:pt x="4594" y="1"/>
                  </a:cubicBezTo>
                  <a:close/>
                  <a:moveTo>
                    <a:pt x="8231" y="9877"/>
                  </a:moveTo>
                  <a:cubicBezTo>
                    <a:pt x="7647" y="10777"/>
                    <a:pt x="6872" y="11361"/>
                    <a:pt x="6010" y="11447"/>
                  </a:cubicBezTo>
                  <a:cubicBezTo>
                    <a:pt x="6594" y="11428"/>
                    <a:pt x="7178" y="11313"/>
                    <a:pt x="7733" y="11121"/>
                  </a:cubicBezTo>
                  <a:cubicBezTo>
                    <a:pt x="8125" y="10767"/>
                    <a:pt x="8460" y="10356"/>
                    <a:pt x="8728" y="9896"/>
                  </a:cubicBezTo>
                  <a:lnTo>
                    <a:pt x="8690" y="9896"/>
                  </a:lnTo>
                  <a:cubicBezTo>
                    <a:pt x="8537" y="9896"/>
                    <a:pt x="8384" y="9887"/>
                    <a:pt x="8231" y="9877"/>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0"/>
            <p:cNvSpPr/>
            <p:nvPr/>
          </p:nvSpPr>
          <p:spPr>
            <a:xfrm>
              <a:off x="3177871" y="1795253"/>
              <a:ext cx="198814" cy="70140"/>
            </a:xfrm>
            <a:custGeom>
              <a:avLst/>
              <a:gdLst/>
              <a:ahLst/>
              <a:cxnLst/>
              <a:rect l="l" t="t" r="r" b="b"/>
              <a:pathLst>
                <a:path w="7571" h="2671" extrusionOk="0">
                  <a:moveTo>
                    <a:pt x="2450" y="0"/>
                  </a:moveTo>
                  <a:lnTo>
                    <a:pt x="584" y="670"/>
                  </a:lnTo>
                  <a:cubicBezTo>
                    <a:pt x="230" y="804"/>
                    <a:pt x="0" y="1139"/>
                    <a:pt x="0" y="1512"/>
                  </a:cubicBezTo>
                  <a:lnTo>
                    <a:pt x="0" y="2450"/>
                  </a:lnTo>
                  <a:cubicBezTo>
                    <a:pt x="0" y="2574"/>
                    <a:pt x="96" y="2670"/>
                    <a:pt x="230" y="2670"/>
                  </a:cubicBezTo>
                  <a:lnTo>
                    <a:pt x="7350" y="2670"/>
                  </a:lnTo>
                  <a:cubicBezTo>
                    <a:pt x="7475" y="2670"/>
                    <a:pt x="7570" y="2565"/>
                    <a:pt x="7570" y="2450"/>
                  </a:cubicBezTo>
                  <a:lnTo>
                    <a:pt x="7570" y="1512"/>
                  </a:lnTo>
                  <a:cubicBezTo>
                    <a:pt x="7570" y="1139"/>
                    <a:pt x="7341" y="804"/>
                    <a:pt x="6987" y="670"/>
                  </a:cubicBezTo>
                  <a:lnTo>
                    <a:pt x="5120" y="0"/>
                  </a:lnTo>
                  <a:lnTo>
                    <a:pt x="3790" y="450"/>
                  </a:lnTo>
                  <a:lnTo>
                    <a:pt x="24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0"/>
            <p:cNvSpPr/>
            <p:nvPr/>
          </p:nvSpPr>
          <p:spPr>
            <a:xfrm>
              <a:off x="3265580" y="1818624"/>
              <a:ext cx="23398" cy="46769"/>
            </a:xfrm>
            <a:custGeom>
              <a:avLst/>
              <a:gdLst/>
              <a:ahLst/>
              <a:cxnLst/>
              <a:rect l="l" t="t" r="r" b="b"/>
              <a:pathLst>
                <a:path w="891" h="1781" extrusionOk="0">
                  <a:moveTo>
                    <a:pt x="211" y="0"/>
                  </a:moveTo>
                  <a:lnTo>
                    <a:pt x="0" y="1780"/>
                  </a:lnTo>
                  <a:lnTo>
                    <a:pt x="890" y="1780"/>
                  </a:lnTo>
                  <a:lnTo>
                    <a:pt x="6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0"/>
            <p:cNvSpPr/>
            <p:nvPr/>
          </p:nvSpPr>
          <p:spPr>
            <a:xfrm>
              <a:off x="3267076" y="1806807"/>
              <a:ext cx="20378" cy="19879"/>
            </a:xfrm>
            <a:custGeom>
              <a:avLst/>
              <a:gdLst/>
              <a:ahLst/>
              <a:cxnLst/>
              <a:rect l="l" t="t" r="r" b="b"/>
              <a:pathLst>
                <a:path w="776" h="757" extrusionOk="0">
                  <a:moveTo>
                    <a:pt x="1" y="0"/>
                  </a:moveTo>
                  <a:lnTo>
                    <a:pt x="1" y="603"/>
                  </a:lnTo>
                  <a:cubicBezTo>
                    <a:pt x="1" y="689"/>
                    <a:pt x="68" y="756"/>
                    <a:pt x="154" y="756"/>
                  </a:cubicBezTo>
                  <a:lnTo>
                    <a:pt x="623" y="756"/>
                  </a:lnTo>
                  <a:cubicBezTo>
                    <a:pt x="709" y="756"/>
                    <a:pt x="776" y="689"/>
                    <a:pt x="776" y="603"/>
                  </a:cubicBezTo>
                  <a:lnTo>
                    <a:pt x="7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0"/>
            <p:cNvSpPr/>
            <p:nvPr/>
          </p:nvSpPr>
          <p:spPr>
            <a:xfrm>
              <a:off x="3341734" y="1818861"/>
              <a:ext cx="34952" cy="46533"/>
            </a:xfrm>
            <a:custGeom>
              <a:avLst/>
              <a:gdLst/>
              <a:ahLst/>
              <a:cxnLst/>
              <a:rect l="l" t="t" r="r" b="b"/>
              <a:pathLst>
                <a:path w="1331" h="1772" extrusionOk="0">
                  <a:moveTo>
                    <a:pt x="1091" y="1"/>
                  </a:moveTo>
                  <a:lnTo>
                    <a:pt x="258" y="843"/>
                  </a:lnTo>
                  <a:cubicBezTo>
                    <a:pt x="86" y="1006"/>
                    <a:pt x="0" y="1235"/>
                    <a:pt x="0" y="1474"/>
                  </a:cubicBezTo>
                  <a:lnTo>
                    <a:pt x="0" y="1771"/>
                  </a:lnTo>
                  <a:lnTo>
                    <a:pt x="1110" y="1771"/>
                  </a:lnTo>
                  <a:cubicBezTo>
                    <a:pt x="1235" y="1771"/>
                    <a:pt x="1330" y="1666"/>
                    <a:pt x="1330" y="1551"/>
                  </a:cubicBezTo>
                  <a:lnTo>
                    <a:pt x="1330" y="613"/>
                  </a:lnTo>
                  <a:cubicBezTo>
                    <a:pt x="1330" y="383"/>
                    <a:pt x="1244" y="173"/>
                    <a:pt x="10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0"/>
            <p:cNvSpPr/>
            <p:nvPr/>
          </p:nvSpPr>
          <p:spPr>
            <a:xfrm>
              <a:off x="3213060" y="1614033"/>
              <a:ext cx="128700" cy="93538"/>
            </a:xfrm>
            <a:custGeom>
              <a:avLst/>
              <a:gdLst/>
              <a:ahLst/>
              <a:cxnLst/>
              <a:rect l="l" t="t" r="r" b="b"/>
              <a:pathLst>
                <a:path w="4901" h="3562" extrusionOk="0">
                  <a:moveTo>
                    <a:pt x="1763" y="1"/>
                  </a:moveTo>
                  <a:cubicBezTo>
                    <a:pt x="785" y="1"/>
                    <a:pt x="0" y="801"/>
                    <a:pt x="0" y="1771"/>
                  </a:cubicBezTo>
                  <a:lnTo>
                    <a:pt x="0" y="2307"/>
                  </a:lnTo>
                  <a:cubicBezTo>
                    <a:pt x="0" y="2547"/>
                    <a:pt x="38" y="2786"/>
                    <a:pt x="115" y="3006"/>
                  </a:cubicBezTo>
                  <a:lnTo>
                    <a:pt x="192" y="3236"/>
                  </a:lnTo>
                  <a:cubicBezTo>
                    <a:pt x="211" y="3303"/>
                    <a:pt x="230" y="3370"/>
                    <a:pt x="230" y="3446"/>
                  </a:cubicBezTo>
                  <a:lnTo>
                    <a:pt x="230" y="3561"/>
                  </a:lnTo>
                  <a:lnTo>
                    <a:pt x="4680" y="3561"/>
                  </a:lnTo>
                  <a:lnTo>
                    <a:pt x="4680" y="3446"/>
                  </a:lnTo>
                  <a:cubicBezTo>
                    <a:pt x="4680" y="3370"/>
                    <a:pt x="4690" y="3303"/>
                    <a:pt x="4709" y="3236"/>
                  </a:cubicBezTo>
                  <a:lnTo>
                    <a:pt x="4785" y="3006"/>
                  </a:lnTo>
                  <a:cubicBezTo>
                    <a:pt x="4862" y="2786"/>
                    <a:pt x="4900" y="2547"/>
                    <a:pt x="4900" y="2307"/>
                  </a:cubicBezTo>
                  <a:lnTo>
                    <a:pt x="4900" y="441"/>
                  </a:lnTo>
                  <a:cubicBezTo>
                    <a:pt x="4900" y="192"/>
                    <a:pt x="4699" y="1"/>
                    <a:pt x="4450" y="1"/>
                  </a:cubicBezTo>
                  <a:lnTo>
                    <a:pt x="1780" y="1"/>
                  </a:lnTo>
                  <a:cubicBezTo>
                    <a:pt x="1774" y="1"/>
                    <a:pt x="1769" y="1"/>
                    <a:pt x="1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0"/>
            <p:cNvSpPr/>
            <p:nvPr/>
          </p:nvSpPr>
          <p:spPr>
            <a:xfrm>
              <a:off x="3242208" y="1614033"/>
              <a:ext cx="99552" cy="93276"/>
            </a:xfrm>
            <a:custGeom>
              <a:avLst/>
              <a:gdLst/>
              <a:ahLst/>
              <a:cxnLst/>
              <a:rect l="l" t="t" r="r" b="b"/>
              <a:pathLst>
                <a:path w="3791" h="3552" extrusionOk="0">
                  <a:moveTo>
                    <a:pt x="892" y="1"/>
                  </a:moveTo>
                  <a:cubicBezTo>
                    <a:pt x="402" y="1"/>
                    <a:pt x="0" y="409"/>
                    <a:pt x="0" y="901"/>
                  </a:cubicBezTo>
                  <a:cubicBezTo>
                    <a:pt x="0" y="1398"/>
                    <a:pt x="402" y="1800"/>
                    <a:pt x="909" y="1800"/>
                  </a:cubicBezTo>
                  <a:lnTo>
                    <a:pt x="1024" y="1800"/>
                  </a:lnTo>
                  <a:lnTo>
                    <a:pt x="1091" y="3551"/>
                  </a:lnTo>
                  <a:lnTo>
                    <a:pt x="3570" y="3551"/>
                  </a:lnTo>
                  <a:lnTo>
                    <a:pt x="3570" y="3437"/>
                  </a:lnTo>
                  <a:cubicBezTo>
                    <a:pt x="3570" y="3360"/>
                    <a:pt x="3580" y="3293"/>
                    <a:pt x="3599" y="3217"/>
                  </a:cubicBezTo>
                  <a:lnTo>
                    <a:pt x="3675" y="2996"/>
                  </a:lnTo>
                  <a:cubicBezTo>
                    <a:pt x="3752" y="2767"/>
                    <a:pt x="3790" y="2537"/>
                    <a:pt x="3790" y="2298"/>
                  </a:cubicBezTo>
                  <a:lnTo>
                    <a:pt x="3790" y="441"/>
                  </a:lnTo>
                  <a:cubicBezTo>
                    <a:pt x="3790" y="192"/>
                    <a:pt x="3599" y="1"/>
                    <a:pt x="3350" y="1"/>
                  </a:cubicBezTo>
                  <a:lnTo>
                    <a:pt x="909" y="1"/>
                  </a:lnTo>
                  <a:cubicBezTo>
                    <a:pt x="904" y="1"/>
                    <a:pt x="898" y="1"/>
                    <a:pt x="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0"/>
            <p:cNvSpPr/>
            <p:nvPr/>
          </p:nvSpPr>
          <p:spPr>
            <a:xfrm>
              <a:off x="3242208" y="1754287"/>
              <a:ext cx="70140" cy="52546"/>
            </a:xfrm>
            <a:custGeom>
              <a:avLst/>
              <a:gdLst/>
              <a:ahLst/>
              <a:cxnLst/>
              <a:rect l="l" t="t" r="r" b="b"/>
              <a:pathLst>
                <a:path w="2671" h="2001" extrusionOk="0">
                  <a:moveTo>
                    <a:pt x="0" y="0"/>
                  </a:moveTo>
                  <a:lnTo>
                    <a:pt x="0" y="2000"/>
                  </a:lnTo>
                  <a:lnTo>
                    <a:pt x="2670" y="2000"/>
                  </a:lnTo>
                  <a:lnTo>
                    <a:pt x="2670"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0"/>
            <p:cNvSpPr/>
            <p:nvPr/>
          </p:nvSpPr>
          <p:spPr>
            <a:xfrm>
              <a:off x="3242208" y="1754287"/>
              <a:ext cx="70140" cy="29044"/>
            </a:xfrm>
            <a:custGeom>
              <a:avLst/>
              <a:gdLst/>
              <a:ahLst/>
              <a:cxnLst/>
              <a:rect l="l" t="t" r="r" b="b"/>
              <a:pathLst>
                <a:path w="2671" h="1106" extrusionOk="0">
                  <a:moveTo>
                    <a:pt x="0" y="0"/>
                  </a:moveTo>
                  <a:lnTo>
                    <a:pt x="0" y="747"/>
                  </a:lnTo>
                  <a:cubicBezTo>
                    <a:pt x="412" y="986"/>
                    <a:pt x="874" y="1105"/>
                    <a:pt x="1335" y="1105"/>
                  </a:cubicBezTo>
                  <a:cubicBezTo>
                    <a:pt x="1797" y="1105"/>
                    <a:pt x="2259" y="986"/>
                    <a:pt x="2670" y="747"/>
                  </a:cubicBezTo>
                  <a:lnTo>
                    <a:pt x="2670" y="0"/>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0"/>
            <p:cNvSpPr/>
            <p:nvPr/>
          </p:nvSpPr>
          <p:spPr>
            <a:xfrm>
              <a:off x="3230654" y="1785379"/>
              <a:ext cx="46769" cy="41780"/>
            </a:xfrm>
            <a:custGeom>
              <a:avLst/>
              <a:gdLst/>
              <a:ahLst/>
              <a:cxnLst/>
              <a:rect l="l" t="t" r="r" b="b"/>
              <a:pathLst>
                <a:path w="1781" h="1591" extrusionOk="0">
                  <a:moveTo>
                    <a:pt x="395" y="1"/>
                  </a:moveTo>
                  <a:cubicBezTo>
                    <a:pt x="311" y="1"/>
                    <a:pt x="231" y="48"/>
                    <a:pt x="191" y="127"/>
                  </a:cubicBezTo>
                  <a:lnTo>
                    <a:pt x="0" y="539"/>
                  </a:lnTo>
                  <a:lnTo>
                    <a:pt x="737" y="1505"/>
                  </a:lnTo>
                  <a:cubicBezTo>
                    <a:pt x="778" y="1562"/>
                    <a:pt x="844" y="1591"/>
                    <a:pt x="909" y="1591"/>
                  </a:cubicBezTo>
                  <a:cubicBezTo>
                    <a:pt x="966" y="1591"/>
                    <a:pt x="1022" y="1569"/>
                    <a:pt x="1062" y="1524"/>
                  </a:cubicBezTo>
                  <a:lnTo>
                    <a:pt x="1780" y="816"/>
                  </a:lnTo>
                  <a:lnTo>
                    <a:pt x="507" y="32"/>
                  </a:lnTo>
                  <a:cubicBezTo>
                    <a:pt x="471" y="11"/>
                    <a:pt x="433"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0"/>
            <p:cNvSpPr/>
            <p:nvPr/>
          </p:nvSpPr>
          <p:spPr>
            <a:xfrm>
              <a:off x="3277397" y="1785379"/>
              <a:ext cx="46769" cy="41780"/>
            </a:xfrm>
            <a:custGeom>
              <a:avLst/>
              <a:gdLst/>
              <a:ahLst/>
              <a:cxnLst/>
              <a:rect l="l" t="t" r="r" b="b"/>
              <a:pathLst>
                <a:path w="1781" h="1591" extrusionOk="0">
                  <a:moveTo>
                    <a:pt x="1381" y="1"/>
                  </a:moveTo>
                  <a:cubicBezTo>
                    <a:pt x="1343" y="1"/>
                    <a:pt x="1306" y="11"/>
                    <a:pt x="1273" y="32"/>
                  </a:cubicBezTo>
                  <a:lnTo>
                    <a:pt x="0" y="816"/>
                  </a:lnTo>
                  <a:lnTo>
                    <a:pt x="708" y="1524"/>
                  </a:lnTo>
                  <a:cubicBezTo>
                    <a:pt x="753" y="1569"/>
                    <a:pt x="810" y="1591"/>
                    <a:pt x="866" y="1591"/>
                  </a:cubicBezTo>
                  <a:cubicBezTo>
                    <a:pt x="932" y="1591"/>
                    <a:pt x="997" y="1562"/>
                    <a:pt x="1043" y="1505"/>
                  </a:cubicBezTo>
                  <a:lnTo>
                    <a:pt x="1780" y="539"/>
                  </a:lnTo>
                  <a:lnTo>
                    <a:pt x="1589" y="127"/>
                  </a:lnTo>
                  <a:cubicBezTo>
                    <a:pt x="1549" y="48"/>
                    <a:pt x="1464" y="1"/>
                    <a:pt x="1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0"/>
            <p:cNvSpPr/>
            <p:nvPr/>
          </p:nvSpPr>
          <p:spPr>
            <a:xfrm>
              <a:off x="3218837" y="1661327"/>
              <a:ext cx="116883" cy="110318"/>
            </a:xfrm>
            <a:custGeom>
              <a:avLst/>
              <a:gdLst/>
              <a:ahLst/>
              <a:cxnLst/>
              <a:rect l="l" t="t" r="r" b="b"/>
              <a:pathLst>
                <a:path w="4451" h="4201" extrusionOk="0">
                  <a:moveTo>
                    <a:pt x="1938" y="1"/>
                  </a:moveTo>
                  <a:cubicBezTo>
                    <a:pt x="1362" y="1"/>
                    <a:pt x="862" y="98"/>
                    <a:pt x="613" y="152"/>
                  </a:cubicBezTo>
                  <a:cubicBezTo>
                    <a:pt x="517" y="171"/>
                    <a:pt x="440" y="267"/>
                    <a:pt x="450" y="372"/>
                  </a:cubicBezTo>
                  <a:lnTo>
                    <a:pt x="450" y="899"/>
                  </a:lnTo>
                  <a:cubicBezTo>
                    <a:pt x="440" y="1023"/>
                    <a:pt x="402" y="1138"/>
                    <a:pt x="316" y="1215"/>
                  </a:cubicBezTo>
                  <a:lnTo>
                    <a:pt x="134" y="1406"/>
                  </a:lnTo>
                  <a:cubicBezTo>
                    <a:pt x="48" y="1482"/>
                    <a:pt x="0" y="1597"/>
                    <a:pt x="0" y="1722"/>
                  </a:cubicBezTo>
                  <a:lnTo>
                    <a:pt x="0" y="1980"/>
                  </a:lnTo>
                  <a:cubicBezTo>
                    <a:pt x="0" y="3205"/>
                    <a:pt x="996" y="4200"/>
                    <a:pt x="2230" y="4200"/>
                  </a:cubicBezTo>
                  <a:cubicBezTo>
                    <a:pt x="3455" y="4200"/>
                    <a:pt x="4450" y="3205"/>
                    <a:pt x="4450" y="1980"/>
                  </a:cubicBezTo>
                  <a:lnTo>
                    <a:pt x="4450" y="1722"/>
                  </a:lnTo>
                  <a:cubicBezTo>
                    <a:pt x="4450" y="1597"/>
                    <a:pt x="4403" y="1482"/>
                    <a:pt x="4326" y="1406"/>
                  </a:cubicBezTo>
                  <a:lnTo>
                    <a:pt x="4144" y="1215"/>
                  </a:lnTo>
                  <a:cubicBezTo>
                    <a:pt x="4058" y="1138"/>
                    <a:pt x="4010" y="1023"/>
                    <a:pt x="4010" y="908"/>
                  </a:cubicBezTo>
                  <a:lnTo>
                    <a:pt x="4010" y="784"/>
                  </a:lnTo>
                  <a:cubicBezTo>
                    <a:pt x="4010" y="698"/>
                    <a:pt x="3972" y="612"/>
                    <a:pt x="3895" y="554"/>
                  </a:cubicBezTo>
                  <a:cubicBezTo>
                    <a:pt x="3311" y="121"/>
                    <a:pt x="2578" y="1"/>
                    <a:pt x="1938"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0"/>
            <p:cNvSpPr/>
            <p:nvPr/>
          </p:nvSpPr>
          <p:spPr>
            <a:xfrm>
              <a:off x="3218837" y="1661327"/>
              <a:ext cx="105329" cy="110056"/>
            </a:xfrm>
            <a:custGeom>
              <a:avLst/>
              <a:gdLst/>
              <a:ahLst/>
              <a:cxnLst/>
              <a:rect l="l" t="t" r="r" b="b"/>
              <a:pathLst>
                <a:path w="4011" h="4191" extrusionOk="0">
                  <a:moveTo>
                    <a:pt x="1902" y="1"/>
                  </a:moveTo>
                  <a:cubicBezTo>
                    <a:pt x="1702" y="1"/>
                    <a:pt x="1512" y="12"/>
                    <a:pt x="1340" y="28"/>
                  </a:cubicBezTo>
                  <a:cubicBezTo>
                    <a:pt x="1091" y="57"/>
                    <a:pt x="852" y="95"/>
                    <a:pt x="622" y="152"/>
                  </a:cubicBezTo>
                  <a:cubicBezTo>
                    <a:pt x="517" y="171"/>
                    <a:pt x="450" y="267"/>
                    <a:pt x="450" y="372"/>
                  </a:cubicBezTo>
                  <a:lnTo>
                    <a:pt x="450" y="899"/>
                  </a:lnTo>
                  <a:cubicBezTo>
                    <a:pt x="450" y="1023"/>
                    <a:pt x="402" y="1128"/>
                    <a:pt x="316" y="1215"/>
                  </a:cubicBezTo>
                  <a:lnTo>
                    <a:pt x="134" y="1396"/>
                  </a:lnTo>
                  <a:cubicBezTo>
                    <a:pt x="48" y="1482"/>
                    <a:pt x="0" y="1597"/>
                    <a:pt x="0" y="1712"/>
                  </a:cubicBezTo>
                  <a:lnTo>
                    <a:pt x="0" y="1980"/>
                  </a:lnTo>
                  <a:cubicBezTo>
                    <a:pt x="0" y="3100"/>
                    <a:pt x="842" y="4047"/>
                    <a:pt x="1962" y="4191"/>
                  </a:cubicBezTo>
                  <a:cubicBezTo>
                    <a:pt x="1560" y="3770"/>
                    <a:pt x="1340" y="3224"/>
                    <a:pt x="1340" y="2650"/>
                  </a:cubicBezTo>
                  <a:lnTo>
                    <a:pt x="1340" y="1014"/>
                  </a:lnTo>
                  <a:cubicBezTo>
                    <a:pt x="1340" y="793"/>
                    <a:pt x="1512" y="602"/>
                    <a:pt x="1732" y="573"/>
                  </a:cubicBezTo>
                  <a:cubicBezTo>
                    <a:pt x="1909" y="551"/>
                    <a:pt x="2134" y="532"/>
                    <a:pt x="2384" y="532"/>
                  </a:cubicBezTo>
                  <a:cubicBezTo>
                    <a:pt x="2890" y="532"/>
                    <a:pt x="3497" y="610"/>
                    <a:pt x="4010" y="899"/>
                  </a:cubicBezTo>
                  <a:lnTo>
                    <a:pt x="4010" y="784"/>
                  </a:lnTo>
                  <a:cubicBezTo>
                    <a:pt x="4010" y="688"/>
                    <a:pt x="3972" y="612"/>
                    <a:pt x="3895" y="554"/>
                  </a:cubicBezTo>
                  <a:cubicBezTo>
                    <a:pt x="3296" y="116"/>
                    <a:pt x="2546" y="1"/>
                    <a:pt x="1902"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0"/>
            <p:cNvSpPr/>
            <p:nvPr/>
          </p:nvSpPr>
          <p:spPr>
            <a:xfrm>
              <a:off x="3177871" y="1818861"/>
              <a:ext cx="35215" cy="46533"/>
            </a:xfrm>
            <a:custGeom>
              <a:avLst/>
              <a:gdLst/>
              <a:ahLst/>
              <a:cxnLst/>
              <a:rect l="l" t="t" r="r" b="b"/>
              <a:pathLst>
                <a:path w="1341" h="1772" extrusionOk="0">
                  <a:moveTo>
                    <a:pt x="240" y="1"/>
                  </a:moveTo>
                  <a:cubicBezTo>
                    <a:pt x="86" y="173"/>
                    <a:pt x="0" y="383"/>
                    <a:pt x="0" y="613"/>
                  </a:cubicBezTo>
                  <a:lnTo>
                    <a:pt x="0" y="1551"/>
                  </a:lnTo>
                  <a:cubicBezTo>
                    <a:pt x="0" y="1666"/>
                    <a:pt x="106" y="1771"/>
                    <a:pt x="230" y="1771"/>
                  </a:cubicBezTo>
                  <a:lnTo>
                    <a:pt x="1340" y="1771"/>
                  </a:lnTo>
                  <a:lnTo>
                    <a:pt x="1340" y="1474"/>
                  </a:lnTo>
                  <a:cubicBezTo>
                    <a:pt x="1340" y="1235"/>
                    <a:pt x="1244" y="1006"/>
                    <a:pt x="1082" y="843"/>
                  </a:cubicBezTo>
                  <a:lnTo>
                    <a:pt x="2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Rectangle 151">
            <a:extLst>
              <a:ext uri="{FF2B5EF4-FFF2-40B4-BE49-F238E27FC236}">
                <a16:creationId xmlns:a16="http://schemas.microsoft.com/office/drawing/2014/main" id="{F4CC71A0-B59F-4684-A618-5510CD4A070E}"/>
              </a:ext>
            </a:extLst>
          </p:cNvPr>
          <p:cNvSpPr/>
          <p:nvPr/>
        </p:nvSpPr>
        <p:spPr>
          <a:xfrm>
            <a:off x="1987062" y="957457"/>
            <a:ext cx="1732548" cy="398045"/>
          </a:xfrm>
          <a:prstGeom prst="rect">
            <a:avLst/>
          </a:prstGeom>
          <a:solidFill>
            <a:schemeClr val="tx2">
              <a:lumMod val="60000"/>
              <a:lumOff val="40000"/>
            </a:schemeClr>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cs typeface="Times New Roman" panose="02020603050405020304" pitchFamily="18" charset="0"/>
              </a:rPr>
              <a:t>Trạng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thái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53" name="Rectangle: Rounded Corners 28">
            <a:extLst>
              <a:ext uri="{FF2B5EF4-FFF2-40B4-BE49-F238E27FC236}">
                <a16:creationId xmlns:a16="http://schemas.microsoft.com/office/drawing/2014/main" id="{72AEEB50-D477-4A9B-9A64-411FA30B8DDF}"/>
              </a:ext>
            </a:extLst>
          </p:cNvPr>
          <p:cNvSpPr/>
          <p:nvPr/>
        </p:nvSpPr>
        <p:spPr>
          <a:xfrm>
            <a:off x="1431166" y="1557596"/>
            <a:ext cx="2938865" cy="469231"/>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000000"/>
                </a:solidFill>
                <a:latin typeface="Times New Roman" panose="02020603050405020304" pitchFamily="18" charset="0"/>
                <a:cs typeface="Times New Roman" panose="02020603050405020304" pitchFamily="18" charset="0"/>
              </a:rPr>
              <a:t>Dầu</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mỏ</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là</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chất</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lỏng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sánh</a:t>
            </a:r>
            <a:endParaRPr lang="en-US" sz="2800" i="1" dirty="0">
              <a:solidFill>
                <a:srgbClr val="000000"/>
              </a:solidFill>
              <a:latin typeface="Times New Roman" panose="02020603050405020304" pitchFamily="18" charset="0"/>
              <a:cs typeface="Times New Roman" panose="02020603050405020304" pitchFamily="18" charset="0"/>
            </a:endParaRPr>
          </a:p>
        </p:txBody>
      </p:sp>
      <p:sp>
        <p:nvSpPr>
          <p:cNvPr id="154" name="Rectangle 153">
            <a:extLst>
              <a:ext uri="{FF2B5EF4-FFF2-40B4-BE49-F238E27FC236}">
                <a16:creationId xmlns:a16="http://schemas.microsoft.com/office/drawing/2014/main" id="{B30746E3-CAF5-4328-A796-3EF017AA5B92}"/>
              </a:ext>
            </a:extLst>
          </p:cNvPr>
          <p:cNvSpPr/>
          <p:nvPr/>
        </p:nvSpPr>
        <p:spPr>
          <a:xfrm>
            <a:off x="2969277" y="3409075"/>
            <a:ext cx="1720516" cy="398045"/>
          </a:xfrm>
          <a:prstGeom prst="rect">
            <a:avLst/>
          </a:prstGeom>
          <a:solidFill>
            <a:srgbClr val="FFFF66"/>
          </a:solidFill>
          <a:ln w="127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cs typeface="Times New Roman" panose="02020603050405020304" pitchFamily="18" charset="0"/>
              </a:rPr>
              <a:t>Màu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sắc</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55" name="Rectangle: Rounded Corners 40">
            <a:extLst>
              <a:ext uri="{FF2B5EF4-FFF2-40B4-BE49-F238E27FC236}">
                <a16:creationId xmlns:a16="http://schemas.microsoft.com/office/drawing/2014/main" id="{63D8D1DD-4C7C-491D-AAD7-E864EFADAD31}"/>
              </a:ext>
            </a:extLst>
          </p:cNvPr>
          <p:cNvSpPr/>
          <p:nvPr/>
        </p:nvSpPr>
        <p:spPr>
          <a:xfrm>
            <a:off x="2371063" y="3999353"/>
            <a:ext cx="3054749" cy="469231"/>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000000"/>
                </a:solidFill>
                <a:latin typeface="Times New Roman" panose="02020603050405020304" pitchFamily="18" charset="0"/>
                <a:cs typeface="Times New Roman" panose="02020603050405020304" pitchFamily="18" charset="0"/>
              </a:rPr>
              <a:t>Dầu</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mỏ</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có</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màu</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nâu</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đen</a:t>
            </a:r>
            <a:endParaRPr lang="en-US" sz="2800" i="1" dirty="0">
              <a:solidFill>
                <a:srgbClr val="000000"/>
              </a:solidFill>
              <a:latin typeface="Times New Roman" panose="02020603050405020304" pitchFamily="18" charset="0"/>
              <a:cs typeface="Times New Roman" panose="02020603050405020304" pitchFamily="18" charset="0"/>
            </a:endParaRPr>
          </a:p>
        </p:txBody>
      </p:sp>
      <p:sp>
        <p:nvSpPr>
          <p:cNvPr id="156" name="Rectangle 155">
            <a:extLst>
              <a:ext uri="{FF2B5EF4-FFF2-40B4-BE49-F238E27FC236}">
                <a16:creationId xmlns:a16="http://schemas.microsoft.com/office/drawing/2014/main" id="{923F39C6-11A5-4F91-B7C3-A350A09F1995}"/>
              </a:ext>
            </a:extLst>
          </p:cNvPr>
          <p:cNvSpPr/>
          <p:nvPr/>
        </p:nvSpPr>
        <p:spPr>
          <a:xfrm>
            <a:off x="5798263" y="2270520"/>
            <a:ext cx="3189844" cy="422108"/>
          </a:xfrm>
          <a:prstGeom prst="rect">
            <a:avLst/>
          </a:prstGeom>
          <a:solidFill>
            <a:srgbClr val="92D050"/>
          </a:solidFill>
          <a:ln w="127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cs typeface="Times New Roman" panose="02020603050405020304" pitchFamily="18" charset="0"/>
              </a:rPr>
              <a:t>Tính</a:t>
            </a:r>
            <a:r>
              <a:rPr lang="en-US" sz="2800" dirty="0">
                <a:solidFill>
                  <a:srgbClr val="002060"/>
                </a:solidFill>
                <a:latin typeface="Times New Roman" panose="02020603050405020304" pitchFamily="18" charset="0"/>
                <a:cs typeface="Times New Roman" panose="02020603050405020304" pitchFamily="18" charset="0"/>
              </a:rPr>
              <a:t> tan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n</a:t>
            </a:r>
            <a:r>
              <a:rPr lang="vi-VN" sz="2800" dirty="0">
                <a:solidFill>
                  <a:srgbClr val="002060"/>
                </a:solidFill>
                <a:latin typeface="Times New Roman" panose="02020603050405020304" pitchFamily="18" charset="0"/>
                <a:cs typeface="Times New Roman" panose="02020603050405020304" pitchFamily="18" charset="0"/>
              </a:rPr>
              <a:t>ư</a:t>
            </a:r>
            <a:r>
              <a:rPr lang="en-US" sz="2800" dirty="0" err="1">
                <a:solidFill>
                  <a:srgbClr val="002060"/>
                </a:solidFill>
                <a:latin typeface="Times New Roman" panose="02020603050405020304" pitchFamily="18" charset="0"/>
                <a:cs typeface="Times New Roman" panose="02020603050405020304" pitchFamily="18" charset="0"/>
              </a:rPr>
              <a:t>ớc</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57" name="Rectangle: Rounded Corners 41">
            <a:extLst>
              <a:ext uri="{FF2B5EF4-FFF2-40B4-BE49-F238E27FC236}">
                <a16:creationId xmlns:a16="http://schemas.microsoft.com/office/drawing/2014/main" id="{422C5C11-2431-421D-A87C-0708F31435EE}"/>
              </a:ext>
            </a:extLst>
          </p:cNvPr>
          <p:cNvSpPr/>
          <p:nvPr/>
        </p:nvSpPr>
        <p:spPr>
          <a:xfrm>
            <a:off x="5960217" y="2952114"/>
            <a:ext cx="3059790" cy="717889"/>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en-US" sz="2800" i="1" dirty="0" err="1">
                <a:solidFill>
                  <a:srgbClr val="000000"/>
                </a:solidFill>
                <a:latin typeface="Times New Roman" panose="02020603050405020304" pitchFamily="18" charset="0"/>
                <a:cs typeface="Times New Roman" panose="02020603050405020304" pitchFamily="18" charset="0"/>
              </a:rPr>
              <a:t>Dầu</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mỏ</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không</a:t>
            </a:r>
            <a:r>
              <a:rPr lang="en-US" sz="2800" i="1" dirty="0">
                <a:solidFill>
                  <a:srgbClr val="000000"/>
                </a:solidFill>
                <a:latin typeface="Times New Roman" panose="02020603050405020304" pitchFamily="18" charset="0"/>
                <a:cs typeface="Times New Roman" panose="02020603050405020304" pitchFamily="18" charset="0"/>
              </a:rPr>
              <a:t> tan </a:t>
            </a:r>
            <a:r>
              <a:rPr lang="en-US" sz="2800" i="1" dirty="0" err="1">
                <a:solidFill>
                  <a:srgbClr val="000000"/>
                </a:solidFill>
                <a:latin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nước</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và</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nhẹ</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hơn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nước</a:t>
            </a:r>
            <a:r>
              <a:rPr lang="en-US" sz="2800" i="1"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barn(inVertical)">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barn(inVertical)">
                                      <p:cBhvr>
                                        <p:cTn id="12" dur="500"/>
                                        <p:tgtEl>
                                          <p:spTgt spid="1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4"/>
                                        </p:tgtEl>
                                        <p:attrNameLst>
                                          <p:attrName>style.visibility</p:attrName>
                                        </p:attrNameLst>
                                      </p:cBhvr>
                                      <p:to>
                                        <p:strVal val="visible"/>
                                      </p:to>
                                    </p:set>
                                    <p:animEffect transition="in" filter="barn(inVertical)">
                                      <p:cBhvr>
                                        <p:cTn id="17" dur="500"/>
                                        <p:tgtEl>
                                          <p:spTgt spid="15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barn(inVertical)">
                                      <p:cBhvr>
                                        <p:cTn id="22" dur="500"/>
                                        <p:tgtEl>
                                          <p:spTgt spid="15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barn(inVertical)">
                                      <p:cBhvr>
                                        <p:cTn id="27" dur="500"/>
                                        <p:tgtEl>
                                          <p:spTgt spid="15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7"/>
                                        </p:tgtEl>
                                        <p:attrNameLst>
                                          <p:attrName>style.visibility</p:attrName>
                                        </p:attrNameLst>
                                      </p:cBhvr>
                                      <p:to>
                                        <p:strVal val="visible"/>
                                      </p:to>
                                    </p:set>
                                    <p:animEffect transition="in" filter="barn(inVertical)">
                                      <p:cBhvr>
                                        <p:cTn id="32"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53" grpId="0"/>
      <p:bldP spid="154" grpId="0" animBg="1"/>
      <p:bldP spid="155" grpId="0"/>
      <p:bldP spid="156" grpId="0" animBg="1"/>
      <p:bldP spid="1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0"/>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1B701B4C-0BE4-4B4F-80DE-6BC16FF01FBD}"/>
              </a:ext>
            </a:extLst>
          </p:cNvPr>
          <p:cNvSpPr/>
          <p:nvPr/>
        </p:nvSpPr>
        <p:spPr>
          <a:xfrm>
            <a:off x="293298" y="1132812"/>
            <a:ext cx="8548777" cy="3636412"/>
          </a:xfrm>
          <a:prstGeom prst="roundRect">
            <a:avLst/>
          </a:prstGeom>
          <a:solidFill>
            <a:schemeClr val="accent5">
              <a:lumMod val="20000"/>
              <a:lumOff val="80000"/>
            </a:schemeClr>
          </a:solidFill>
          <a:ln w="1905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000000"/>
                </a:solidFill>
                <a:latin typeface="Times New Roman" panose="02020603050405020304" pitchFamily="18" charset="0"/>
                <a:cs typeface="Times New Roman" panose="02020603050405020304" pitchFamily="18" charset="0"/>
              </a:rPr>
              <a:t>1. Quan sát sơ đồ trên Hình 25.1 và trình bày cấu tạo của mỏ dầu.</a:t>
            </a:r>
            <a:endParaRPr lang="en-US" sz="2400" dirty="0">
              <a:solidFill>
                <a:srgbClr val="000000"/>
              </a:solidFill>
              <a:latin typeface="Times New Roman" panose="02020603050405020304" pitchFamily="18" charset="0"/>
              <a:cs typeface="Times New Roman" panose="02020603050405020304" pitchFamily="18" charset="0"/>
            </a:endParaRPr>
          </a:p>
          <a:p>
            <a:endParaRPr lang="en-US" sz="2400" dirty="0">
              <a:solidFill>
                <a:srgbClr val="000000"/>
              </a:solidFill>
              <a:latin typeface="Times New Roman" panose="02020603050405020304" pitchFamily="18" charset="0"/>
              <a:cs typeface="Times New Roman" panose="02020603050405020304" pitchFamily="18" charset="0"/>
            </a:endParaRPr>
          </a:p>
          <a:p>
            <a:endParaRPr lang="en-US" sz="2400" dirty="0">
              <a:solidFill>
                <a:srgbClr val="000000"/>
              </a:solidFill>
              <a:latin typeface="Times New Roman" panose="02020603050405020304" pitchFamily="18" charset="0"/>
              <a:cs typeface="Times New Roman" panose="02020603050405020304" pitchFamily="18" charset="0"/>
            </a:endParaRPr>
          </a:p>
          <a:p>
            <a:endParaRPr lang="en-US" sz="2400" dirty="0">
              <a:solidFill>
                <a:srgbClr val="000000"/>
              </a:solidFill>
              <a:latin typeface="Times New Roman" panose="02020603050405020304" pitchFamily="18" charset="0"/>
              <a:cs typeface="Times New Roman" panose="02020603050405020304" pitchFamily="18" charset="0"/>
            </a:endParaRPr>
          </a:p>
          <a:p>
            <a:endParaRPr lang="en-US" sz="2400" dirty="0">
              <a:solidFill>
                <a:srgbClr val="000000"/>
              </a:solidFill>
              <a:latin typeface="Times New Roman" panose="02020603050405020304" pitchFamily="18" charset="0"/>
              <a:cs typeface="Times New Roman" panose="02020603050405020304" pitchFamily="18" charset="0"/>
            </a:endParaRPr>
          </a:p>
          <a:p>
            <a:br>
              <a:rPr lang="vi-VN" sz="2400" dirty="0">
                <a:solidFill>
                  <a:srgbClr val="000000"/>
                </a:solidFill>
                <a:latin typeface="Times New Roman" panose="02020603050405020304" pitchFamily="18" charset="0"/>
                <a:cs typeface="Times New Roman" panose="02020603050405020304" pitchFamily="18" charset="0"/>
              </a:rPr>
            </a:br>
            <a:br>
              <a:rPr lang="vi-VN" sz="2400" dirty="0">
                <a:solidFill>
                  <a:srgbClr val="000000"/>
                </a:solidFill>
                <a:latin typeface="Times New Roman" panose="02020603050405020304" pitchFamily="18" charset="0"/>
                <a:cs typeface="Times New Roman" panose="02020603050405020304" pitchFamily="18" charset="0"/>
              </a:rPr>
            </a:br>
            <a:endParaRPr lang="en-US" sz="2400" dirty="0">
              <a:solidFill>
                <a:srgbClr val="000000"/>
              </a:solidFill>
              <a:latin typeface="Times New Roman" panose="02020603050405020304" pitchFamily="18" charset="0"/>
              <a:cs typeface="Times New Roman" panose="02020603050405020304" pitchFamily="18" charset="0"/>
            </a:endParaRPr>
          </a:p>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15" name="TextBox 114"/>
          <p:cNvSpPr txBox="1"/>
          <p:nvPr/>
        </p:nvSpPr>
        <p:spPr>
          <a:xfrm>
            <a:off x="2547456" y="374276"/>
            <a:ext cx="4592782" cy="553998"/>
          </a:xfrm>
          <a:prstGeom prst="rect">
            <a:avLst/>
          </a:prstGeom>
          <a:noFill/>
        </p:spPr>
        <p:txBody>
          <a:bodyPr wrap="square" rtlCol="0">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HOẠT ĐỘNG NHÓM</a:t>
            </a:r>
          </a:p>
        </p:txBody>
      </p:sp>
      <p:pic>
        <p:nvPicPr>
          <p:cNvPr id="5" name="Picture 4">
            <a:extLst>
              <a:ext uri="{FF2B5EF4-FFF2-40B4-BE49-F238E27FC236}">
                <a16:creationId xmlns:a16="http://schemas.microsoft.com/office/drawing/2014/main" id="{90373919-4422-4D1B-89AE-48D70BB01E90}"/>
              </a:ext>
            </a:extLst>
          </p:cNvPr>
          <p:cNvPicPr>
            <a:picLocks noChangeAspect="1"/>
          </p:cNvPicPr>
          <p:nvPr/>
        </p:nvPicPr>
        <p:blipFill>
          <a:blip r:embed="rId3"/>
          <a:stretch>
            <a:fillRect/>
          </a:stretch>
        </p:blipFill>
        <p:spPr>
          <a:xfrm>
            <a:off x="2119029" y="1709592"/>
            <a:ext cx="5021209" cy="2582336"/>
          </a:xfrm>
          <a:prstGeom prst="rect">
            <a:avLst/>
          </a:prstGeom>
          <a:ln>
            <a:noFill/>
          </a:ln>
          <a:effectLst>
            <a:softEdge rad="112500"/>
          </a:effectLst>
        </p:spPr>
      </p:pic>
      <p:sp>
        <p:nvSpPr>
          <p:cNvPr id="9" name="TextBox 8">
            <a:extLst>
              <a:ext uri="{FF2B5EF4-FFF2-40B4-BE49-F238E27FC236}">
                <a16:creationId xmlns:a16="http://schemas.microsoft.com/office/drawing/2014/main" id="{D6777CD0-FBE0-4BF3-AD7D-43B6A095ECC3}"/>
              </a:ext>
            </a:extLst>
          </p:cNvPr>
          <p:cNvSpPr txBox="1"/>
          <p:nvPr/>
        </p:nvSpPr>
        <p:spPr>
          <a:xfrm>
            <a:off x="2928258" y="4291928"/>
            <a:ext cx="4654730" cy="369332"/>
          </a:xfrm>
          <a:prstGeom prst="rect">
            <a:avLst/>
          </a:prstGeom>
          <a:noFill/>
        </p:spPr>
        <p:txBody>
          <a:bodyPr wrap="square">
            <a:spAutoFit/>
          </a:bodyPr>
          <a:lstStyle/>
          <a:p>
            <a:r>
              <a:rPr lang="vi-VN" sz="1800" b="1" i="1" dirty="0">
                <a:latin typeface="Times New Roman" panose="02020603050405020304" pitchFamily="18" charset="0"/>
                <a:cs typeface="Times New Roman" panose="02020603050405020304" pitchFamily="18" charset="0"/>
              </a:rPr>
              <a:t>Hình 25.1</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Sơ</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đồ</a:t>
            </a:r>
            <a:r>
              <a:rPr lang="en-US" sz="1800" b="1" i="1" dirty="0">
                <a:latin typeface="Times New Roman" panose="02020603050405020304" pitchFamily="18" charset="0"/>
                <a:cs typeface="Times New Roman" panose="02020603050405020304" pitchFamily="18" charset="0"/>
              </a:rPr>
              <a:t> c</a:t>
            </a:r>
            <a:r>
              <a:rPr lang="vi-VN" sz="1800" b="1" i="1" dirty="0">
                <a:latin typeface="Times New Roman" panose="02020603050405020304" pitchFamily="18" charset="0"/>
                <a:cs typeface="Times New Roman" panose="02020603050405020304" pitchFamily="18" charset="0"/>
              </a:rPr>
              <a:t>ấu tạo mỏ dầu</a:t>
            </a:r>
            <a:endParaRPr lang="en-US" sz="1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pic>
        <p:nvPicPr>
          <p:cNvPr id="306" name="Picture 2" descr="Hoá học 9 Bài 40 Dầu mỏ và khí thiên nhiên">
            <a:extLst>
              <a:ext uri="{FF2B5EF4-FFF2-40B4-BE49-F238E27FC236}">
                <a16:creationId xmlns:a16="http://schemas.microsoft.com/office/drawing/2014/main" id="{9CC6A321-6C16-4123-A3A5-09E8EBFB5F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6"/>
          <a:stretch/>
        </p:blipFill>
        <p:spPr bwMode="auto">
          <a:xfrm>
            <a:off x="208567" y="706465"/>
            <a:ext cx="3674899" cy="3729790"/>
          </a:xfrm>
          <a:prstGeom prst="rect">
            <a:avLst/>
          </a:prstGeom>
          <a:noFill/>
          <a:extLst>
            <a:ext uri="{909E8E84-426E-40DD-AFC4-6F175D3DCCD1}">
              <a14:hiddenFill xmlns:a14="http://schemas.microsoft.com/office/drawing/2010/main">
                <a:solidFill>
                  <a:srgbClr val="FFFFFF"/>
                </a:solidFill>
              </a14:hiddenFill>
            </a:ext>
          </a:extLst>
        </p:spPr>
      </p:pic>
      <p:sp>
        <p:nvSpPr>
          <p:cNvPr id="307" name="Rectangle: Rounded Corners 1">
            <a:extLst>
              <a:ext uri="{FF2B5EF4-FFF2-40B4-BE49-F238E27FC236}">
                <a16:creationId xmlns:a16="http://schemas.microsoft.com/office/drawing/2014/main" id="{C058AD70-FDB0-4AC7-BC68-3A3A152A7C25}"/>
              </a:ext>
            </a:extLst>
          </p:cNvPr>
          <p:cNvSpPr/>
          <p:nvPr/>
        </p:nvSpPr>
        <p:spPr>
          <a:xfrm>
            <a:off x="3666804" y="257258"/>
            <a:ext cx="4816347" cy="449207"/>
          </a:xfrm>
          <a:prstGeom prst="roundRect">
            <a:avLst/>
          </a:prstGeom>
          <a:solidFill>
            <a:srgbClr val="FFC000"/>
          </a:solidFill>
          <a:ln w="12700">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nhiên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dầu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mỏ</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tồn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tại</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đâu</a:t>
            </a:r>
            <a:r>
              <a:rPr lang="en-US" sz="2400" dirty="0">
                <a:solidFill>
                  <a:srgbClr val="000000"/>
                </a:solidFill>
                <a:latin typeface="Times New Roman" panose="02020603050405020304" pitchFamily="18" charset="0"/>
                <a:cs typeface="Times New Roman" panose="02020603050405020304" pitchFamily="18" charset="0"/>
              </a:rPr>
              <a:t>? </a:t>
            </a:r>
          </a:p>
        </p:txBody>
      </p:sp>
      <p:pic>
        <p:nvPicPr>
          <p:cNvPr id="308" name="Picture 6" descr="Clip nghệ thuật Dấu chấm hỏi Đồ họa mạng di động Hình nền GIF - png tải về  - Miễn phí trong suốt Dòng png Tải về.">
            <a:extLst>
              <a:ext uri="{FF2B5EF4-FFF2-40B4-BE49-F238E27FC236}">
                <a16:creationId xmlns:a16="http://schemas.microsoft.com/office/drawing/2014/main" id="{65AA4EFB-1D35-4B20-A029-FF127F5EAD7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658" b="98421" l="10000" r="90000">
                        <a14:foregroundMark x1="25778" y1="14737" x2="32111" y2="8289"/>
                        <a14:foregroundMark x1="32111" y1="8289" x2="42111" y2="3553"/>
                        <a14:foregroundMark x1="42111" y1="3553" x2="50889" y2="3553"/>
                        <a14:foregroundMark x1="50889" y1="3553" x2="59444" y2="5789"/>
                        <a14:foregroundMark x1="59444" y1="5789" x2="66667" y2="11447"/>
                        <a14:foregroundMark x1="13333" y1="36316" x2="25111" y2="38553"/>
                        <a14:foregroundMark x1="56222" y1="85658" x2="54889" y2="98421"/>
                        <a14:foregroundMark x1="53000" y1="92763" x2="69222" y2="95132"/>
                        <a14:foregroundMark x1="69222" y1="95132" x2="76222" y2="90526"/>
                        <a14:foregroundMark x1="76222" y1="90526" x2="83778" y2="81447"/>
                        <a14:foregroundMark x1="84667" y1="79605" x2="82111" y2="88553"/>
                        <a14:foregroundMark x1="82111" y1="88553" x2="73556" y2="95395"/>
                      </a14:backgroundRemoval>
                    </a14:imgEffect>
                  </a14:imgLayer>
                </a14:imgProps>
              </a:ext>
              <a:ext uri="{28A0092B-C50C-407E-A947-70E740481C1C}">
                <a14:useLocalDpi xmlns:a14="http://schemas.microsoft.com/office/drawing/2010/main" val="0"/>
              </a:ext>
            </a:extLst>
          </a:blip>
          <a:srcRect/>
          <a:stretch>
            <a:fillRect/>
          </a:stretch>
        </p:blipFill>
        <p:spPr bwMode="auto">
          <a:xfrm>
            <a:off x="3146302" y="99314"/>
            <a:ext cx="876587" cy="740198"/>
          </a:xfrm>
          <a:prstGeom prst="rect">
            <a:avLst/>
          </a:prstGeom>
          <a:noFill/>
          <a:extLst>
            <a:ext uri="{909E8E84-426E-40DD-AFC4-6F175D3DCCD1}">
              <a14:hiddenFill xmlns:a14="http://schemas.microsoft.com/office/drawing/2010/main">
                <a:solidFill>
                  <a:srgbClr val="FFFFFF"/>
                </a:solidFill>
              </a14:hiddenFill>
            </a:ext>
          </a:extLst>
        </p:spPr>
      </p:pic>
      <p:sp>
        <p:nvSpPr>
          <p:cNvPr id="309" name="TextBox 308">
            <a:extLst>
              <a:ext uri="{FF2B5EF4-FFF2-40B4-BE49-F238E27FC236}">
                <a16:creationId xmlns:a16="http://schemas.microsoft.com/office/drawing/2014/main" id="{9218F943-9E51-4174-A8BF-632DEA8CEC47}"/>
              </a:ext>
            </a:extLst>
          </p:cNvPr>
          <p:cNvSpPr txBox="1"/>
          <p:nvPr/>
        </p:nvSpPr>
        <p:spPr>
          <a:xfrm>
            <a:off x="4726524" y="812338"/>
            <a:ext cx="392229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a:t>
            </a:r>
          </a:p>
        </p:txBody>
      </p:sp>
      <p:sp>
        <p:nvSpPr>
          <p:cNvPr id="310" name="TextBox 309">
            <a:extLst>
              <a:ext uri="{FF2B5EF4-FFF2-40B4-BE49-F238E27FC236}">
                <a16:creationId xmlns:a16="http://schemas.microsoft.com/office/drawing/2014/main" id="{F7569088-3BCA-40FB-AB15-32176B2E2D56}"/>
              </a:ext>
            </a:extLst>
          </p:cNvPr>
          <p:cNvSpPr txBox="1"/>
          <p:nvPr/>
        </p:nvSpPr>
        <p:spPr>
          <a:xfrm>
            <a:off x="4698451" y="1295729"/>
            <a:ext cx="392229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a:t>
            </a:r>
          </a:p>
        </p:txBody>
      </p:sp>
      <p:sp>
        <p:nvSpPr>
          <p:cNvPr id="311" name="TextBox 310">
            <a:extLst>
              <a:ext uri="{FF2B5EF4-FFF2-40B4-BE49-F238E27FC236}">
                <a16:creationId xmlns:a16="http://schemas.microsoft.com/office/drawing/2014/main" id="{C3643C7D-B68F-4DD1-9245-A203920C9D35}"/>
              </a:ext>
            </a:extLst>
          </p:cNvPr>
          <p:cNvSpPr txBox="1"/>
          <p:nvPr/>
        </p:nvSpPr>
        <p:spPr>
          <a:xfrm>
            <a:off x="4694435" y="1748919"/>
            <a:ext cx="392229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a:t>
            </a:r>
          </a:p>
        </p:txBody>
      </p:sp>
      <p:sp>
        <p:nvSpPr>
          <p:cNvPr id="312" name="TextBox 311">
            <a:extLst>
              <a:ext uri="{FF2B5EF4-FFF2-40B4-BE49-F238E27FC236}">
                <a16:creationId xmlns:a16="http://schemas.microsoft.com/office/drawing/2014/main" id="{3D98875A-30D4-4F36-B29F-82ECD3B97F1F}"/>
              </a:ext>
            </a:extLst>
          </p:cNvPr>
          <p:cNvSpPr txBox="1"/>
          <p:nvPr/>
        </p:nvSpPr>
        <p:spPr>
          <a:xfrm>
            <a:off x="4714483" y="2226183"/>
            <a:ext cx="392229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a:t>
            </a:r>
          </a:p>
        </p:txBody>
      </p:sp>
      <p:sp>
        <p:nvSpPr>
          <p:cNvPr id="313" name="Oval 312">
            <a:extLst>
              <a:ext uri="{FF2B5EF4-FFF2-40B4-BE49-F238E27FC236}">
                <a16:creationId xmlns:a16="http://schemas.microsoft.com/office/drawing/2014/main" id="{C50ADC6B-4A26-4395-B9C0-D6EAC54A64B3}"/>
              </a:ext>
            </a:extLst>
          </p:cNvPr>
          <p:cNvSpPr/>
          <p:nvPr/>
        </p:nvSpPr>
        <p:spPr>
          <a:xfrm>
            <a:off x="4606209" y="2171910"/>
            <a:ext cx="577516" cy="4932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0000"/>
              </a:solidFill>
              <a:latin typeface="Times New Roman" panose="02020603050405020304" pitchFamily="18" charset="0"/>
              <a:cs typeface="Times New Roman" panose="02020603050405020304" pitchFamily="18" charset="0"/>
            </a:endParaRPr>
          </a:p>
        </p:txBody>
      </p:sp>
      <p:sp>
        <p:nvSpPr>
          <p:cNvPr id="314" name="Callout: Line with Border and Accent Bar 4">
            <a:extLst>
              <a:ext uri="{FF2B5EF4-FFF2-40B4-BE49-F238E27FC236}">
                <a16:creationId xmlns:a16="http://schemas.microsoft.com/office/drawing/2014/main" id="{7F7DA230-D94B-452B-844C-3D1D41B8A1ED}"/>
              </a:ext>
            </a:extLst>
          </p:cNvPr>
          <p:cNvSpPr/>
          <p:nvPr/>
        </p:nvSpPr>
        <p:spPr>
          <a:xfrm>
            <a:off x="4099460" y="3057125"/>
            <a:ext cx="4685044" cy="1523816"/>
          </a:xfrm>
          <a:prstGeom prst="accentBorderCallout1">
            <a:avLst>
              <a:gd name="adj1" fmla="val 56373"/>
              <a:gd name="adj2" fmla="val -2484"/>
              <a:gd name="adj3" fmla="val 55650"/>
              <a:gd name="adj4" fmla="val -16587"/>
            </a:avLst>
          </a:prstGeom>
          <a:noFill/>
          <a:ln>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mỏ</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tập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lớn</a:t>
            </a:r>
            <a:r>
              <a:rPr lang="en-US" sz="2400" dirty="0">
                <a:solidFill>
                  <a:srgbClr val="002060"/>
                </a:solidFill>
                <a:latin typeface="Times New Roman" panose="02020603050405020304" pitchFamily="18" charset="0"/>
                <a:cs typeface="Times New Roman" panose="02020603050405020304" pitchFamily="18" charset="0"/>
              </a:rPr>
              <a:t>, ở </a:t>
            </a:r>
            <a:r>
              <a:rPr lang="en-US" sz="2400" dirty="0" err="1">
                <a:solidFill>
                  <a:srgbClr val="002060"/>
                </a:solidFill>
                <a:latin typeface="Times New Roman" panose="02020603050405020304" pitchFamily="18" charset="0"/>
                <a:cs typeface="Times New Roman" panose="02020603050405020304" pitchFamily="18" charset="0"/>
              </a:rPr>
              <a:t>sâu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lòng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mỏ</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Mỏ</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3 </a:t>
            </a:r>
            <a:r>
              <a:rPr lang="en-US" sz="2400" dirty="0" err="1">
                <a:solidFill>
                  <a:srgbClr val="FF0000"/>
                </a:solidFill>
                <a:latin typeface="Times New Roman" panose="02020603050405020304" pitchFamily="18" charset="0"/>
                <a:cs typeface="Times New Roman" panose="02020603050405020304" pitchFamily="18" charset="0"/>
              </a:rPr>
              <a:t>lớp</a:t>
            </a:r>
            <a:r>
              <a:rPr lang="en-US" sz="2400"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barn(inVertical)">
                                      <p:cBhvr>
                                        <p:cTn id="7" dur="500"/>
                                        <p:tgtEl>
                                          <p:spTgt spid="3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1"/>
                                        </p:tgtEl>
                                        <p:attrNameLst>
                                          <p:attrName>style.visibility</p:attrName>
                                        </p:attrNameLst>
                                      </p:cBhvr>
                                      <p:to>
                                        <p:strVal val="visible"/>
                                      </p:to>
                                    </p:set>
                                    <p:animEffect transition="in" filter="barn(inVertical)">
                                      <p:cBhvr>
                                        <p:cTn id="10" dur="500"/>
                                        <p:tgtEl>
                                          <p:spTgt spid="3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0"/>
                                        </p:tgtEl>
                                        <p:attrNameLst>
                                          <p:attrName>style.visibility</p:attrName>
                                        </p:attrNameLst>
                                      </p:cBhvr>
                                      <p:to>
                                        <p:strVal val="visible"/>
                                      </p:to>
                                    </p:set>
                                    <p:animEffect transition="in" filter="barn(inVertical)">
                                      <p:cBhvr>
                                        <p:cTn id="13" dur="500"/>
                                        <p:tgtEl>
                                          <p:spTgt spid="3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9"/>
                                        </p:tgtEl>
                                        <p:attrNameLst>
                                          <p:attrName>style.visibility</p:attrName>
                                        </p:attrNameLst>
                                      </p:cBhvr>
                                      <p:to>
                                        <p:strVal val="visible"/>
                                      </p:to>
                                    </p:set>
                                    <p:animEffect transition="in" filter="barn(inVertical)">
                                      <p:cBhvr>
                                        <p:cTn id="16" dur="500"/>
                                        <p:tgtEl>
                                          <p:spTgt spid="309"/>
                                        </p:tgtEl>
                                      </p:cBhvr>
                                    </p:animEffect>
                                  </p:childTnLst>
                                </p:cTn>
                              </p:par>
                              <p:par>
                                <p:cTn id="17" presetID="16" presetClass="entr" presetSubtype="21" fill="hold" nodeType="withEffect">
                                  <p:stCondLst>
                                    <p:cond delay="0"/>
                                  </p:stCondLst>
                                  <p:childTnLst>
                                    <p:set>
                                      <p:cBhvr>
                                        <p:cTn id="18" dur="1" fill="hold">
                                          <p:stCondLst>
                                            <p:cond delay="0"/>
                                          </p:stCondLst>
                                        </p:cTn>
                                        <p:tgtEl>
                                          <p:spTgt spid="308"/>
                                        </p:tgtEl>
                                        <p:attrNameLst>
                                          <p:attrName>style.visibility</p:attrName>
                                        </p:attrNameLst>
                                      </p:cBhvr>
                                      <p:to>
                                        <p:strVal val="visible"/>
                                      </p:to>
                                    </p:set>
                                    <p:animEffect transition="in" filter="barn(inVertical)">
                                      <p:cBhvr>
                                        <p:cTn id="19" dur="500"/>
                                        <p:tgtEl>
                                          <p:spTgt spid="30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7"/>
                                        </p:tgtEl>
                                        <p:attrNameLst>
                                          <p:attrName>style.visibility</p:attrName>
                                        </p:attrNameLst>
                                      </p:cBhvr>
                                      <p:to>
                                        <p:strVal val="visible"/>
                                      </p:to>
                                    </p:set>
                                    <p:animEffect transition="in" filter="barn(inVertical)">
                                      <p:cBhvr>
                                        <p:cTn id="22" dur="500"/>
                                        <p:tgtEl>
                                          <p:spTgt spid="307"/>
                                        </p:tgtEl>
                                      </p:cBhvr>
                                    </p:animEffect>
                                  </p:childTnLst>
                                </p:cTn>
                              </p:par>
                              <p:par>
                                <p:cTn id="23" presetID="16" presetClass="entr" presetSubtype="21" fill="hold" nodeType="withEffect">
                                  <p:stCondLst>
                                    <p:cond delay="0"/>
                                  </p:stCondLst>
                                  <p:childTnLst>
                                    <p:set>
                                      <p:cBhvr>
                                        <p:cTn id="24" dur="1" fill="hold">
                                          <p:stCondLst>
                                            <p:cond delay="0"/>
                                          </p:stCondLst>
                                        </p:cTn>
                                        <p:tgtEl>
                                          <p:spTgt spid="306"/>
                                        </p:tgtEl>
                                        <p:attrNameLst>
                                          <p:attrName>style.visibility</p:attrName>
                                        </p:attrNameLst>
                                      </p:cBhvr>
                                      <p:to>
                                        <p:strVal val="visible"/>
                                      </p:to>
                                    </p:set>
                                    <p:animEffect transition="in" filter="barn(inVertical)">
                                      <p:cBhvr>
                                        <p:cTn id="25" dur="500"/>
                                        <p:tgtEl>
                                          <p:spTgt spid="30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13"/>
                                        </p:tgtEl>
                                        <p:attrNameLst>
                                          <p:attrName>style.visibility</p:attrName>
                                        </p:attrNameLst>
                                      </p:cBhvr>
                                      <p:to>
                                        <p:strVal val="visible"/>
                                      </p:to>
                                    </p:set>
                                    <p:animEffect transition="in" filter="barn(inVertical)">
                                      <p:cBhvr>
                                        <p:cTn id="30" dur="500"/>
                                        <p:tgtEl>
                                          <p:spTgt spid="3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4"/>
                                        </p:tgtEl>
                                        <p:attrNameLst>
                                          <p:attrName>style.visibility</p:attrName>
                                        </p:attrNameLst>
                                      </p:cBhvr>
                                      <p:to>
                                        <p:strVal val="visible"/>
                                      </p:to>
                                    </p:set>
                                    <p:animEffect transition="in" filter="barn(inVertical)">
                                      <p:cBhvr>
                                        <p:cTn id="35"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P spid="309" grpId="0"/>
      <p:bldP spid="310" grpId="0"/>
      <p:bldP spid="311" grpId="0"/>
      <p:bldP spid="312" grpId="0"/>
      <p:bldP spid="313" grpId="0" animBg="1"/>
      <p:bldP spid="3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3"/>
        <p:cNvGrpSpPr/>
        <p:nvPr/>
      </p:nvGrpSpPr>
      <p:grpSpPr>
        <a:xfrm>
          <a:off x="0" y="0"/>
          <a:ext cx="0" cy="0"/>
          <a:chOff x="0" y="0"/>
          <a:chExt cx="0" cy="0"/>
        </a:xfrm>
      </p:grpSpPr>
      <p:pic>
        <p:nvPicPr>
          <p:cNvPr id="11" name="Picture 2" descr="Hoá học 9 Bài 40 Dầu mỏ và khí thiên nhiên">
            <a:extLst>
              <a:ext uri="{FF2B5EF4-FFF2-40B4-BE49-F238E27FC236}">
                <a16:creationId xmlns:a16="http://schemas.microsoft.com/office/drawing/2014/main" id="{9CC6A321-6C16-4123-A3A5-09E8EBFB5F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6"/>
          <a:stretch/>
        </p:blipFill>
        <p:spPr bwMode="auto">
          <a:xfrm>
            <a:off x="475827" y="1061065"/>
            <a:ext cx="3628582" cy="386181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2">
            <a:extLst>
              <a:ext uri="{FF2B5EF4-FFF2-40B4-BE49-F238E27FC236}">
                <a16:creationId xmlns:a16="http://schemas.microsoft.com/office/drawing/2014/main" id="{14D0CE36-C512-40DF-8BA8-0801EA84C326}"/>
              </a:ext>
            </a:extLst>
          </p:cNvPr>
          <p:cNvSpPr/>
          <p:nvPr/>
        </p:nvSpPr>
        <p:spPr>
          <a:xfrm>
            <a:off x="1556760" y="125750"/>
            <a:ext cx="6109855" cy="809565"/>
          </a:xfrm>
          <a:prstGeom prst="roundRect">
            <a:avLst/>
          </a:prstGeom>
          <a:solidFill>
            <a:srgbClr val="FFC000"/>
          </a:solidFill>
          <a:ln w="12700">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Lớp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cs typeface="Times New Roman" panose="02020603050405020304" pitchFamily="18" charset="0"/>
              </a:rPr>
              <a:t>?</a:t>
            </a:r>
          </a:p>
          <a:p>
            <a:pPr algn="ct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lớp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cs typeface="Times New Roman" panose="02020603050405020304" pitchFamily="18" charset="0"/>
              </a:rPr>
              <a:t>? </a:t>
            </a:r>
          </a:p>
        </p:txBody>
      </p:sp>
      <p:pic>
        <p:nvPicPr>
          <p:cNvPr id="13" name="Picture 6" descr="Clip nghệ thuật Dấu chấm hỏi Đồ họa mạng di động Hình nền GIF - png tải về  - Miễn phí trong suốt Dòng png Tải về.">
            <a:extLst>
              <a:ext uri="{FF2B5EF4-FFF2-40B4-BE49-F238E27FC236}">
                <a16:creationId xmlns:a16="http://schemas.microsoft.com/office/drawing/2014/main" id="{F89AAF07-1617-4143-8FBB-515D53B2D69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658" b="98421" l="10000" r="90000">
                        <a14:foregroundMark x1="25778" y1="14737" x2="32111" y2="8289"/>
                        <a14:foregroundMark x1="32111" y1="8289" x2="42111" y2="3553"/>
                        <a14:foregroundMark x1="42111" y1="3553" x2="50889" y2="3553"/>
                        <a14:foregroundMark x1="50889" y1="3553" x2="59444" y2="5789"/>
                        <a14:foregroundMark x1="59444" y1="5789" x2="66667" y2="11447"/>
                        <a14:foregroundMark x1="13333" y1="36316" x2="25111" y2="38553"/>
                        <a14:foregroundMark x1="56222" y1="85658" x2="54889" y2="98421"/>
                        <a14:foregroundMark x1="53000" y1="92763" x2="69222" y2="95132"/>
                        <a14:foregroundMark x1="69222" y1="95132" x2="76222" y2="90526"/>
                        <a14:foregroundMark x1="76222" y1="90526" x2="83778" y2="81447"/>
                        <a14:foregroundMark x1="84667" y1="79605" x2="82111" y2="88553"/>
                        <a14:foregroundMark x1="82111" y1="88553" x2="73556" y2="95395"/>
                      </a14:backgroundRemoval>
                    </a14:imgEffect>
                  </a14:imgLayer>
                </a14:imgProps>
              </a:ext>
              <a:ext uri="{28A0092B-C50C-407E-A947-70E740481C1C}">
                <a14:useLocalDpi xmlns:a14="http://schemas.microsoft.com/office/drawing/2010/main" val="0"/>
              </a:ext>
            </a:extLst>
          </a:blip>
          <a:srcRect/>
          <a:stretch>
            <a:fillRect/>
          </a:stretch>
        </p:blipFill>
        <p:spPr bwMode="auto">
          <a:xfrm>
            <a:off x="1118466" y="0"/>
            <a:ext cx="876587" cy="740198"/>
          </a:xfrm>
          <a:prstGeom prst="rect">
            <a:avLst/>
          </a:prstGeom>
          <a:noFill/>
          <a:extLst>
            <a:ext uri="{909E8E84-426E-40DD-AFC4-6F175D3DCCD1}">
              <a14:hiddenFill xmlns:a14="http://schemas.microsoft.com/office/drawing/2010/main">
                <a:solidFill>
                  <a:srgbClr val="FFFFFF"/>
                </a:solidFill>
              </a14:hiddenFill>
            </a:ext>
          </a:extLst>
        </p:spPr>
      </p:pic>
      <p:sp>
        <p:nvSpPr>
          <p:cNvPr id="14" name="Callout: Bent Line with Border and Accent Bar 15">
            <a:extLst>
              <a:ext uri="{FF2B5EF4-FFF2-40B4-BE49-F238E27FC236}">
                <a16:creationId xmlns:a16="http://schemas.microsoft.com/office/drawing/2014/main" id="{EA8038FE-17B3-4126-A100-3DDE9C64522B}"/>
              </a:ext>
            </a:extLst>
          </p:cNvPr>
          <p:cNvSpPr/>
          <p:nvPr/>
        </p:nvSpPr>
        <p:spPr>
          <a:xfrm>
            <a:off x="4611687" y="3065389"/>
            <a:ext cx="2932112" cy="468923"/>
          </a:xfrm>
          <a:prstGeom prst="accentBorderCallout2">
            <a:avLst>
              <a:gd name="adj1" fmla="val 44782"/>
              <a:gd name="adj2" fmla="val -6543"/>
              <a:gd name="adj3" fmla="val 44669"/>
              <a:gd name="adj4" fmla="val -21243"/>
              <a:gd name="adj5" fmla="val 161060"/>
              <a:gd name="adj6" fmla="val -73588"/>
            </a:avLst>
          </a:prstGeom>
          <a:solidFill>
            <a:srgbClr val="FF0066"/>
          </a:solidFill>
          <a:ln>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chính</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5" name="Callout: Bent Line with Border and Accent Bar 16">
            <a:extLst>
              <a:ext uri="{FF2B5EF4-FFF2-40B4-BE49-F238E27FC236}">
                <a16:creationId xmlns:a16="http://schemas.microsoft.com/office/drawing/2014/main" id="{EDD091FA-5DD8-4664-B89F-AF2D3440A34E}"/>
              </a:ext>
            </a:extLst>
          </p:cNvPr>
          <p:cNvSpPr/>
          <p:nvPr/>
        </p:nvSpPr>
        <p:spPr>
          <a:xfrm>
            <a:off x="4611687" y="1675157"/>
            <a:ext cx="2052577" cy="468923"/>
          </a:xfrm>
          <a:prstGeom prst="accentBorderCallout2">
            <a:avLst>
              <a:gd name="adj1" fmla="val 44782"/>
              <a:gd name="adj2" fmla="val -6543"/>
              <a:gd name="adj3" fmla="val 44669"/>
              <a:gd name="adj4" fmla="val -25185"/>
              <a:gd name="adj5" fmla="val 461973"/>
              <a:gd name="adj6" fmla="val -106335"/>
            </a:avLst>
          </a:prstGeom>
          <a:solidFill>
            <a:srgbClr val="FF0066"/>
          </a:solidFill>
          <a:ln>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rgbClr val="000000"/>
                </a:solidFill>
                <a:latin typeface="Times New Roman" panose="02020603050405020304" pitchFamily="18" charset="0"/>
                <a:cs typeface="Times New Roman" panose="02020603050405020304" pitchFamily="18" charset="0"/>
              </a:rPr>
              <a:t>Tên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khí</a:t>
            </a:r>
            <a:r>
              <a:rPr lang="en-US" sz="2800" dirty="0">
                <a:solidFill>
                  <a:srgbClr val="000000"/>
                </a:solidFill>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63E255B9-F60D-4D7B-89CA-725367EFC4E1}"/>
              </a:ext>
            </a:extLst>
          </p:cNvPr>
          <p:cNvSpPr txBox="1"/>
          <p:nvPr/>
        </p:nvSpPr>
        <p:spPr>
          <a:xfrm>
            <a:off x="4104409" y="2246534"/>
            <a:ext cx="4645993" cy="523220"/>
          </a:xfrm>
          <a:prstGeom prst="rect">
            <a:avLst/>
          </a:prstGeom>
          <a:noFill/>
        </p:spPr>
        <p:txBody>
          <a:bodyPr wrap="square" rtlCol="0">
            <a:spAutoFit/>
          </a:bodyPr>
          <a:lstStyle/>
          <a:p>
            <a:pPr algn="ctr"/>
            <a:r>
              <a:rPr lang="en-US" sz="2800" i="1" dirty="0" err="1">
                <a:latin typeface="Times New Roman" panose="02020603050405020304" pitchFamily="18" charset="0"/>
                <a:cs typeface="Times New Roman" panose="02020603050405020304" pitchFamily="18" charset="0"/>
              </a:rPr>
              <a:t>Khí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hay </a:t>
            </a:r>
            <a:r>
              <a:rPr lang="en-US" sz="2800" i="1" dirty="0" err="1">
                <a:latin typeface="Times New Roman" panose="02020603050405020304" pitchFamily="18" charset="0"/>
                <a:cs typeface="Times New Roman" panose="02020603050405020304" pitchFamily="18" charset="0"/>
              </a:rPr>
              <a:t>khí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dầu</a:t>
            </a:r>
            <a:endParaRPr lang="en-US" sz="2800" i="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17E781D-FE03-4BB3-956D-FE0140E53BD5}"/>
              </a:ext>
            </a:extLst>
          </p:cNvPr>
          <p:cNvSpPr txBox="1"/>
          <p:nvPr/>
        </p:nvSpPr>
        <p:spPr>
          <a:xfrm>
            <a:off x="4175888" y="3774973"/>
            <a:ext cx="4094570" cy="523220"/>
          </a:xfrm>
          <a:prstGeom prst="rect">
            <a:avLst/>
          </a:prstGeom>
          <a:noFill/>
        </p:spPr>
        <p:txBody>
          <a:bodyPr wrap="square" rtlCol="0">
            <a:spAutoFit/>
          </a:bodyPr>
          <a:lstStyle/>
          <a:p>
            <a:pPr algn="ctr"/>
            <a:r>
              <a:rPr lang="en-US" sz="2800" i="1" dirty="0" err="1">
                <a:latin typeface="Times New Roman" panose="02020603050405020304" pitchFamily="18" charset="0"/>
                <a:cs typeface="Times New Roman" panose="02020603050405020304" pitchFamily="18" charset="0"/>
              </a:rPr>
              <a:t>Khí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metan</a:t>
            </a:r>
            <a:r>
              <a:rPr lang="en-US" sz="2800" i="1" dirty="0">
                <a:latin typeface="Times New Roman" panose="02020603050405020304" pitchFamily="18" charset="0"/>
                <a:cs typeface="Times New Roman" panose="02020603050405020304" pitchFamily="18" charset="0"/>
              </a:rPr>
              <a:t> (CH</a:t>
            </a:r>
            <a:r>
              <a:rPr lang="en-US" sz="2800" i="1" baseline="-25000" dirty="0">
                <a:latin typeface="Times New Roman" panose="02020603050405020304" pitchFamily="18" charset="0"/>
                <a:cs typeface="Times New Roman" panose="02020603050405020304" pitchFamily="18" charset="0"/>
              </a:rPr>
              <a:t>4</a:t>
            </a:r>
            <a:r>
              <a:rPr lang="en-US" sz="28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946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3"/>
        <p:cNvGrpSpPr/>
        <p:nvPr/>
      </p:nvGrpSpPr>
      <p:grpSpPr>
        <a:xfrm>
          <a:off x="0" y="0"/>
          <a:ext cx="0" cy="0"/>
          <a:chOff x="0" y="0"/>
          <a:chExt cx="0" cy="0"/>
        </a:xfrm>
      </p:grpSpPr>
      <p:pic>
        <p:nvPicPr>
          <p:cNvPr id="2" name="Picture 2" descr="Hoá học 9 Bài 40 Dầu mỏ và khí thiên nhiên">
            <a:extLst>
              <a:ext uri="{FF2B5EF4-FFF2-40B4-BE49-F238E27FC236}">
                <a16:creationId xmlns:a16="http://schemas.microsoft.com/office/drawing/2014/main" id="{9CC6A321-6C16-4123-A3A5-09E8EBFB5F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6"/>
          <a:stretch/>
        </p:blipFill>
        <p:spPr bwMode="auto">
          <a:xfrm>
            <a:off x="132926" y="1005546"/>
            <a:ext cx="3410374" cy="3861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12">
            <a:extLst>
              <a:ext uri="{FF2B5EF4-FFF2-40B4-BE49-F238E27FC236}">
                <a16:creationId xmlns:a16="http://schemas.microsoft.com/office/drawing/2014/main" id="{14D0CE36-C512-40DF-8BA8-0801EA84C326}"/>
              </a:ext>
            </a:extLst>
          </p:cNvPr>
          <p:cNvSpPr/>
          <p:nvPr/>
        </p:nvSpPr>
        <p:spPr>
          <a:xfrm>
            <a:off x="2127747" y="99110"/>
            <a:ext cx="5789478" cy="807326"/>
          </a:xfrm>
          <a:prstGeom prst="roundRect">
            <a:avLst/>
          </a:prstGeom>
          <a:solidFill>
            <a:srgbClr val="F5D35B"/>
          </a:solidFill>
          <a:ln w="12700">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Lớp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cs typeface="Times New Roman" panose="02020603050405020304" pitchFamily="18" charset="0"/>
              </a:rPr>
              <a:t>?</a:t>
            </a:r>
          </a:p>
          <a:p>
            <a:pPr algn="ct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lớp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cs typeface="Times New Roman" panose="02020603050405020304" pitchFamily="18" charset="0"/>
              </a:rPr>
              <a:t>? </a:t>
            </a:r>
          </a:p>
        </p:txBody>
      </p:sp>
      <p:pic>
        <p:nvPicPr>
          <p:cNvPr id="4" name="Picture 6" descr="Clip nghệ thuật Dấu chấm hỏi Đồ họa mạng di động Hình nền GIF - png tải về  - Miễn phí trong suốt Dòng png Tải về.">
            <a:extLst>
              <a:ext uri="{FF2B5EF4-FFF2-40B4-BE49-F238E27FC236}">
                <a16:creationId xmlns:a16="http://schemas.microsoft.com/office/drawing/2014/main" id="{F89AAF07-1617-4143-8FBB-515D53B2D69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658" b="98421" l="10000" r="90000">
                        <a14:foregroundMark x1="25778" y1="14737" x2="32111" y2="8289"/>
                        <a14:foregroundMark x1="32111" y1="8289" x2="42111" y2="3553"/>
                        <a14:foregroundMark x1="42111" y1="3553" x2="50889" y2="3553"/>
                        <a14:foregroundMark x1="50889" y1="3553" x2="59444" y2="5789"/>
                        <a14:foregroundMark x1="59444" y1="5789" x2="66667" y2="11447"/>
                        <a14:foregroundMark x1="13333" y1="36316" x2="25111" y2="38553"/>
                        <a14:foregroundMark x1="56222" y1="85658" x2="54889" y2="98421"/>
                        <a14:foregroundMark x1="53000" y1="92763" x2="69222" y2="95132"/>
                        <a14:foregroundMark x1="69222" y1="95132" x2="76222" y2="90526"/>
                        <a14:foregroundMark x1="76222" y1="90526" x2="83778" y2="81447"/>
                        <a14:foregroundMark x1="84667" y1="79605" x2="82111" y2="88553"/>
                        <a14:foregroundMark x1="82111" y1="88553" x2="73556" y2="95395"/>
                      </a14:backgroundRemoval>
                    </a14:imgEffect>
                  </a14:imgLayer>
                </a14:imgProps>
              </a:ext>
              <a:ext uri="{28A0092B-C50C-407E-A947-70E740481C1C}">
                <a14:useLocalDpi xmlns:a14="http://schemas.microsoft.com/office/drawing/2010/main" val="0"/>
              </a:ext>
            </a:extLst>
          </a:blip>
          <a:srcRect/>
          <a:stretch>
            <a:fillRect/>
          </a:stretch>
        </p:blipFill>
        <p:spPr bwMode="auto">
          <a:xfrm>
            <a:off x="1616030" y="0"/>
            <a:ext cx="876587" cy="740198"/>
          </a:xfrm>
          <a:prstGeom prst="rect">
            <a:avLst/>
          </a:prstGeom>
          <a:noFill/>
          <a:extLst>
            <a:ext uri="{909E8E84-426E-40DD-AFC4-6F175D3DCCD1}">
              <a14:hiddenFill xmlns:a14="http://schemas.microsoft.com/office/drawing/2010/main">
                <a:solidFill>
                  <a:srgbClr val="FFFFFF"/>
                </a:solidFill>
              </a14:hiddenFill>
            </a:ext>
          </a:extLst>
        </p:spPr>
      </p:pic>
      <p:sp>
        <p:nvSpPr>
          <p:cNvPr id="5" name="Callout: Bent Line with Border and Accent Bar 15">
            <a:extLst>
              <a:ext uri="{FF2B5EF4-FFF2-40B4-BE49-F238E27FC236}">
                <a16:creationId xmlns:a16="http://schemas.microsoft.com/office/drawing/2014/main" id="{EA8038FE-17B3-4126-A100-3DDE9C64522B}"/>
              </a:ext>
            </a:extLst>
          </p:cNvPr>
          <p:cNvSpPr/>
          <p:nvPr/>
        </p:nvSpPr>
        <p:spPr>
          <a:xfrm>
            <a:off x="4244313" y="2696431"/>
            <a:ext cx="2779942" cy="468923"/>
          </a:xfrm>
          <a:prstGeom prst="accentBorderCallout2">
            <a:avLst>
              <a:gd name="adj1" fmla="val 44782"/>
              <a:gd name="adj2" fmla="val -6543"/>
              <a:gd name="adj3" fmla="val 44669"/>
              <a:gd name="adj4" fmla="val -21243"/>
              <a:gd name="adj5" fmla="val 327390"/>
              <a:gd name="adj6" fmla="val -75977"/>
            </a:avLst>
          </a:prstGeom>
          <a:solidFill>
            <a:srgbClr val="FF0066"/>
          </a:solidFill>
          <a:ln>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chính</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6" name="Callout: Bent Line with Border and Accent Bar 16">
            <a:extLst>
              <a:ext uri="{FF2B5EF4-FFF2-40B4-BE49-F238E27FC236}">
                <a16:creationId xmlns:a16="http://schemas.microsoft.com/office/drawing/2014/main" id="{EDD091FA-5DD8-4664-B89F-AF2D3440A34E}"/>
              </a:ext>
            </a:extLst>
          </p:cNvPr>
          <p:cNvSpPr/>
          <p:nvPr/>
        </p:nvSpPr>
        <p:spPr>
          <a:xfrm>
            <a:off x="4512056" y="1510248"/>
            <a:ext cx="2244456" cy="468923"/>
          </a:xfrm>
          <a:prstGeom prst="accentBorderCallout2">
            <a:avLst>
              <a:gd name="adj1" fmla="val 44782"/>
              <a:gd name="adj2" fmla="val -6543"/>
              <a:gd name="adj3" fmla="val 44669"/>
              <a:gd name="adj4" fmla="val -25185"/>
              <a:gd name="adj5" fmla="val 590103"/>
              <a:gd name="adj6" fmla="val -106073"/>
            </a:avLst>
          </a:prstGeom>
          <a:solidFill>
            <a:srgbClr val="FF0066"/>
          </a:solidFill>
          <a:ln>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rgbClr val="000000"/>
                </a:solidFill>
                <a:latin typeface="Times New Roman" panose="02020603050405020304" pitchFamily="18" charset="0"/>
                <a:cs typeface="Times New Roman" panose="02020603050405020304" pitchFamily="18" charset="0"/>
              </a:rPr>
              <a:t>Tên</a:t>
            </a:r>
            <a:r>
              <a:rPr lang="en-US" sz="2800" dirty="0">
                <a:solidFill>
                  <a:srgbClr val="000000"/>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63E255B9-F60D-4D7B-89CA-725367EFC4E1}"/>
              </a:ext>
            </a:extLst>
          </p:cNvPr>
          <p:cNvSpPr txBox="1"/>
          <p:nvPr/>
        </p:nvSpPr>
        <p:spPr>
          <a:xfrm>
            <a:off x="3680332" y="2076191"/>
            <a:ext cx="5250077" cy="523220"/>
          </a:xfrm>
          <a:prstGeom prst="rect">
            <a:avLst/>
          </a:prstGeom>
          <a:noFill/>
        </p:spPr>
        <p:txBody>
          <a:bodyPr wrap="square" rtlCol="0">
            <a:spAutoFit/>
          </a:bodyPr>
          <a:lstStyle/>
          <a:p>
            <a:pPr algn="ctr"/>
            <a:r>
              <a:rPr lang="en-US" sz="2800" i="1" dirty="0" err="1">
                <a:latin typeface="Times New Roman" panose="02020603050405020304" pitchFamily="18" charset="0"/>
                <a:cs typeface="Times New Roman" panose="02020603050405020304" pitchFamily="18" charset="0"/>
              </a:rPr>
              <a:t>Lớp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lỏng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hòa</a:t>
            </a:r>
            <a:r>
              <a:rPr lang="en-US" sz="2800" i="1" dirty="0">
                <a:latin typeface="Times New Roman" panose="02020603050405020304" pitchFamily="18" charset="0"/>
                <a:cs typeface="Times New Roman" panose="02020603050405020304" pitchFamily="18" charset="0"/>
              </a:rPr>
              <a:t> tan ở </a:t>
            </a:r>
            <a:r>
              <a:rPr lang="en-US" sz="2800" i="1" dirty="0" err="1">
                <a:latin typeface="Times New Roman" panose="02020603050405020304" pitchFamily="18" charset="0"/>
                <a:cs typeface="Times New Roman" panose="02020603050405020304" pitchFamily="18" charset="0"/>
              </a:rPr>
              <a:t>giữa</a:t>
            </a:r>
            <a:endParaRPr lang="en-US" sz="28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17E781D-FE03-4BB3-956D-FE0140E53BD5}"/>
              </a:ext>
            </a:extLst>
          </p:cNvPr>
          <p:cNvSpPr txBox="1"/>
          <p:nvPr/>
        </p:nvSpPr>
        <p:spPr>
          <a:xfrm>
            <a:off x="3643090" y="3262374"/>
            <a:ext cx="5287319" cy="1815882"/>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Thành phần là một hỗn hợp phức tạp của nhiều loại hydrocarbon và những lượng nhỏ của các hợp chất khác.</a:t>
            </a:r>
          </a:p>
        </p:txBody>
      </p:sp>
    </p:spTree>
    <p:extLst>
      <p:ext uri="{BB962C8B-B14F-4D97-AF65-F5344CB8AC3E}">
        <p14:creationId xmlns:p14="http://schemas.microsoft.com/office/powerpoint/2010/main" val="34744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3"/>
        <p:cNvGrpSpPr/>
        <p:nvPr/>
      </p:nvGrpSpPr>
      <p:grpSpPr>
        <a:xfrm>
          <a:off x="0" y="0"/>
          <a:ext cx="0" cy="0"/>
          <a:chOff x="0" y="0"/>
          <a:chExt cx="0" cy="0"/>
        </a:xfrm>
      </p:grpSpPr>
      <p:pic>
        <p:nvPicPr>
          <p:cNvPr id="2" name="Picture 2" descr="Hoá học 9 Bài 40 Dầu mỏ và khí thiên nhiên">
            <a:extLst>
              <a:ext uri="{FF2B5EF4-FFF2-40B4-BE49-F238E27FC236}">
                <a16:creationId xmlns:a16="http://schemas.microsoft.com/office/drawing/2014/main" id="{9CC6A321-6C16-4123-A3A5-09E8EBFB5F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6"/>
          <a:stretch/>
        </p:blipFill>
        <p:spPr bwMode="auto">
          <a:xfrm>
            <a:off x="507000" y="1177778"/>
            <a:ext cx="3842794" cy="3861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12">
            <a:extLst>
              <a:ext uri="{FF2B5EF4-FFF2-40B4-BE49-F238E27FC236}">
                <a16:creationId xmlns:a16="http://schemas.microsoft.com/office/drawing/2014/main" id="{14D0CE36-C512-40DF-8BA8-0801EA84C326}"/>
              </a:ext>
            </a:extLst>
          </p:cNvPr>
          <p:cNvSpPr/>
          <p:nvPr/>
        </p:nvSpPr>
        <p:spPr>
          <a:xfrm>
            <a:off x="1887570" y="133150"/>
            <a:ext cx="6032871" cy="889184"/>
          </a:xfrm>
          <a:prstGeom prst="roundRect">
            <a:avLst/>
          </a:prstGeom>
          <a:solidFill>
            <a:srgbClr val="F5D35B"/>
          </a:solidFill>
          <a:ln w="12700">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Lớp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dưới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cs typeface="Times New Roman" panose="02020603050405020304" pitchFamily="18" charset="0"/>
              </a:rPr>
              <a:t>?</a:t>
            </a:r>
          </a:p>
          <a:p>
            <a:pPr algn="ct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lớp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cs typeface="Times New Roman" panose="02020603050405020304" pitchFamily="18" charset="0"/>
              </a:rPr>
              <a:t>? </a:t>
            </a:r>
          </a:p>
        </p:txBody>
      </p:sp>
      <p:pic>
        <p:nvPicPr>
          <p:cNvPr id="4" name="Picture 6" descr="Clip nghệ thuật Dấu chấm hỏi Đồ họa mạng di động Hình nền GIF - png tải về  - Miễn phí trong suốt Dòng png Tải về.">
            <a:extLst>
              <a:ext uri="{FF2B5EF4-FFF2-40B4-BE49-F238E27FC236}">
                <a16:creationId xmlns:a16="http://schemas.microsoft.com/office/drawing/2014/main" id="{F89AAF07-1617-4143-8FBB-515D53B2D69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658" b="98421" l="10000" r="90000">
                        <a14:foregroundMark x1="25778" y1="14737" x2="32111" y2="8289"/>
                        <a14:foregroundMark x1="32111" y1="8289" x2="42111" y2="3553"/>
                        <a14:foregroundMark x1="42111" y1="3553" x2="50889" y2="3553"/>
                        <a14:foregroundMark x1="50889" y1="3553" x2="59444" y2="5789"/>
                        <a14:foregroundMark x1="59444" y1="5789" x2="66667" y2="11447"/>
                        <a14:foregroundMark x1="13333" y1="36316" x2="25111" y2="38553"/>
                        <a14:foregroundMark x1="56222" y1="85658" x2="54889" y2="98421"/>
                        <a14:foregroundMark x1="53000" y1="92763" x2="69222" y2="95132"/>
                        <a14:foregroundMark x1="69222" y1="95132" x2="76222" y2="90526"/>
                        <a14:foregroundMark x1="76222" y1="90526" x2="83778" y2="81447"/>
                        <a14:foregroundMark x1="84667" y1="79605" x2="82111" y2="88553"/>
                        <a14:foregroundMark x1="82111" y1="88553" x2="73556" y2="95395"/>
                      </a14:backgroundRemoval>
                    </a14:imgEffect>
                  </a14:imgLayer>
                </a14:imgProps>
              </a:ext>
              <a:ext uri="{28A0092B-C50C-407E-A947-70E740481C1C}">
                <a14:useLocalDpi xmlns:a14="http://schemas.microsoft.com/office/drawing/2010/main" val="0"/>
              </a:ext>
            </a:extLst>
          </a:blip>
          <a:srcRect/>
          <a:stretch>
            <a:fillRect/>
          </a:stretch>
        </p:blipFill>
        <p:spPr bwMode="auto">
          <a:xfrm>
            <a:off x="1428361" y="127606"/>
            <a:ext cx="876587" cy="740198"/>
          </a:xfrm>
          <a:prstGeom prst="rect">
            <a:avLst/>
          </a:prstGeom>
          <a:noFill/>
          <a:extLst>
            <a:ext uri="{909E8E84-426E-40DD-AFC4-6F175D3DCCD1}">
              <a14:hiddenFill xmlns:a14="http://schemas.microsoft.com/office/drawing/2010/main">
                <a:solidFill>
                  <a:srgbClr val="FFFFFF"/>
                </a:solidFill>
              </a14:hiddenFill>
            </a:ext>
          </a:extLst>
        </p:spPr>
      </p:pic>
      <p:sp>
        <p:nvSpPr>
          <p:cNvPr id="5" name="Callout: Bent Line with Border and Accent Bar 15">
            <a:extLst>
              <a:ext uri="{FF2B5EF4-FFF2-40B4-BE49-F238E27FC236}">
                <a16:creationId xmlns:a16="http://schemas.microsoft.com/office/drawing/2014/main" id="{EA8038FE-17B3-4126-A100-3DDE9C64522B}"/>
              </a:ext>
            </a:extLst>
          </p:cNvPr>
          <p:cNvSpPr/>
          <p:nvPr/>
        </p:nvSpPr>
        <p:spPr>
          <a:xfrm>
            <a:off x="4736720" y="3617526"/>
            <a:ext cx="2859402" cy="468923"/>
          </a:xfrm>
          <a:prstGeom prst="accentBorderCallout2">
            <a:avLst>
              <a:gd name="adj1" fmla="val 44782"/>
              <a:gd name="adj2" fmla="val -6543"/>
              <a:gd name="adj3" fmla="val 44669"/>
              <a:gd name="adj4" fmla="val -21243"/>
              <a:gd name="adj5" fmla="val 234224"/>
              <a:gd name="adj6" fmla="val -74251"/>
            </a:avLst>
          </a:prstGeom>
          <a:solidFill>
            <a:srgbClr val="FF0066"/>
          </a:solidFill>
          <a:ln w="1270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chính</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6" name="Callout: Bent Line with Border and Accent Bar 16">
            <a:extLst>
              <a:ext uri="{FF2B5EF4-FFF2-40B4-BE49-F238E27FC236}">
                <a16:creationId xmlns:a16="http://schemas.microsoft.com/office/drawing/2014/main" id="{EDD091FA-5DD8-4664-B89F-AF2D3440A34E}"/>
              </a:ext>
            </a:extLst>
          </p:cNvPr>
          <p:cNvSpPr/>
          <p:nvPr/>
        </p:nvSpPr>
        <p:spPr>
          <a:xfrm>
            <a:off x="4592762" y="2263301"/>
            <a:ext cx="2052577" cy="468923"/>
          </a:xfrm>
          <a:prstGeom prst="accentBorderCallout2">
            <a:avLst>
              <a:gd name="adj1" fmla="val 44782"/>
              <a:gd name="adj2" fmla="val -6543"/>
              <a:gd name="adj3" fmla="val 44669"/>
              <a:gd name="adj4" fmla="val -25185"/>
              <a:gd name="adj5" fmla="val 524685"/>
              <a:gd name="adj6" fmla="val -97052"/>
            </a:avLst>
          </a:prstGeom>
          <a:solidFill>
            <a:srgbClr val="FF0066"/>
          </a:solidFill>
          <a:ln w="1270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rgbClr val="000000"/>
                </a:solidFill>
                <a:latin typeface="Times New Roman" panose="02020603050405020304" pitchFamily="18" charset="0"/>
                <a:cs typeface="Times New Roman" panose="02020603050405020304" pitchFamily="18" charset="0"/>
              </a:rPr>
              <a:t>Tên</a:t>
            </a:r>
            <a:r>
              <a:rPr lang="en-US" sz="2800" dirty="0">
                <a:solidFill>
                  <a:srgbClr val="000000"/>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63E255B9-F60D-4D7B-89CA-725367EFC4E1}"/>
              </a:ext>
            </a:extLst>
          </p:cNvPr>
          <p:cNvSpPr txBox="1"/>
          <p:nvPr/>
        </p:nvSpPr>
        <p:spPr>
          <a:xfrm>
            <a:off x="3691694" y="2822177"/>
            <a:ext cx="4410160" cy="523220"/>
          </a:xfrm>
          <a:prstGeom prst="rect">
            <a:avLst/>
          </a:prstGeom>
          <a:noFill/>
        </p:spPr>
        <p:txBody>
          <a:bodyPr wrap="square" rtlCol="0">
            <a:spAutoFit/>
          </a:bodyPr>
          <a:lstStyle/>
          <a:p>
            <a:pPr algn="ctr"/>
            <a:r>
              <a:rPr lang="en-US" sz="2800" i="1" dirty="0" err="1">
                <a:latin typeface="Times New Roman" panose="02020603050405020304" pitchFamily="18" charset="0"/>
                <a:cs typeface="Times New Roman" panose="02020603050405020304" pitchFamily="18" charset="0"/>
              </a:rPr>
              <a:t>Lớp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endParaRPr lang="en-US" sz="28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17E781D-FE03-4BB3-956D-FE0140E53BD5}"/>
              </a:ext>
            </a:extLst>
          </p:cNvPr>
          <p:cNvSpPr txBox="1"/>
          <p:nvPr/>
        </p:nvSpPr>
        <p:spPr>
          <a:xfrm>
            <a:off x="3691694" y="4280690"/>
            <a:ext cx="4774301" cy="523220"/>
          </a:xfrm>
          <a:prstGeom prst="rect">
            <a:avLst/>
          </a:prstGeom>
          <a:noFill/>
        </p:spPr>
        <p:txBody>
          <a:bodyPr wrap="square" rtlCol="0">
            <a:spAutoFit/>
          </a:bodyPr>
          <a:lstStyle/>
          <a:p>
            <a:pPr algn="ct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mặn</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97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93" name="Rectangle: Rounded Corners 12">
            <a:extLst>
              <a:ext uri="{FF2B5EF4-FFF2-40B4-BE49-F238E27FC236}">
                <a16:creationId xmlns:a16="http://schemas.microsoft.com/office/drawing/2014/main" id="{7C251F7D-0570-4663-B923-C8EAED51AFAF}"/>
              </a:ext>
            </a:extLst>
          </p:cNvPr>
          <p:cNvSpPr/>
          <p:nvPr/>
        </p:nvSpPr>
        <p:spPr>
          <a:xfrm>
            <a:off x="729847" y="411088"/>
            <a:ext cx="7281543" cy="442830"/>
          </a:xfrm>
          <a:prstGeom prst="roundRect">
            <a:avLst/>
          </a:prstGeom>
          <a:solidFill>
            <a:srgbClr val="FFC000"/>
          </a:solidFill>
          <a:ln w="12700">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thiên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cs typeface="Times New Roman" panose="02020603050405020304" pitchFamily="18" charset="0"/>
              </a:rPr>
              <a:t>?</a:t>
            </a:r>
          </a:p>
        </p:txBody>
      </p:sp>
      <p:pic>
        <p:nvPicPr>
          <p:cNvPr id="94" name="Picture 6" descr="Clip nghệ thuật Dấu chấm hỏi Đồ họa mạng di động Hình nền GIF - png tải về  - Miễn phí trong suốt Dòng png Tải về.">
            <a:extLst>
              <a:ext uri="{FF2B5EF4-FFF2-40B4-BE49-F238E27FC236}">
                <a16:creationId xmlns:a16="http://schemas.microsoft.com/office/drawing/2014/main" id="{FBFBC2F8-A47F-45F5-9554-4F9BCACDA5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658" b="98421" l="10000" r="90000">
                        <a14:foregroundMark x1="25778" y1="14737" x2="32111" y2="8289"/>
                        <a14:foregroundMark x1="32111" y1="8289" x2="42111" y2="3553"/>
                        <a14:foregroundMark x1="42111" y1="3553" x2="50889" y2="3553"/>
                        <a14:foregroundMark x1="50889" y1="3553" x2="59444" y2="5789"/>
                        <a14:foregroundMark x1="59444" y1="5789" x2="66667" y2="11447"/>
                        <a14:foregroundMark x1="13333" y1="36316" x2="25111" y2="38553"/>
                        <a14:foregroundMark x1="56222" y1="85658" x2="54889" y2="98421"/>
                        <a14:foregroundMark x1="53000" y1="92763" x2="69222" y2="95132"/>
                        <a14:foregroundMark x1="69222" y1="95132" x2="76222" y2="90526"/>
                        <a14:foregroundMark x1="76222" y1="90526" x2="83778" y2="81447"/>
                        <a14:foregroundMark x1="84667" y1="79605" x2="82111" y2="88553"/>
                        <a14:foregroundMark x1="82111" y1="88553" x2="73556" y2="95395"/>
                      </a14:backgroundRemoval>
                    </a14:imgEffect>
                  </a14:imgLayer>
                </a14:imgProps>
              </a:ext>
              <a:ext uri="{28A0092B-C50C-407E-A947-70E740481C1C}">
                <a14:useLocalDpi xmlns:a14="http://schemas.microsoft.com/office/drawing/2010/main" val="0"/>
              </a:ext>
            </a:extLst>
          </a:blip>
          <a:srcRect/>
          <a:stretch>
            <a:fillRect/>
          </a:stretch>
        </p:blipFill>
        <p:spPr bwMode="auto">
          <a:xfrm>
            <a:off x="468814" y="211612"/>
            <a:ext cx="876587" cy="740198"/>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Rounded Corners 14">
            <a:extLst>
              <a:ext uri="{FF2B5EF4-FFF2-40B4-BE49-F238E27FC236}">
                <a16:creationId xmlns:a16="http://schemas.microsoft.com/office/drawing/2014/main" id="{BE614272-8D6A-4713-9337-1D8EB877E333}"/>
              </a:ext>
            </a:extLst>
          </p:cNvPr>
          <p:cNvSpPr/>
          <p:nvPr/>
        </p:nvSpPr>
        <p:spPr>
          <a:xfrm>
            <a:off x="577745" y="1077586"/>
            <a:ext cx="7893395" cy="1389569"/>
          </a:xfrm>
          <a:prstGeom prst="roundRect">
            <a:avLst/>
          </a:prstGeom>
          <a:noFill/>
          <a:ln w="190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i="1">
                <a:solidFill>
                  <a:srgbClr val="000000"/>
                </a:solidFill>
                <a:latin typeface="Times New Roman" panose="02020603050405020304" pitchFamily="18" charset="0"/>
                <a:cs typeface="Times New Roman" panose="02020603050405020304" pitchFamily="18" charset="0"/>
              </a:rPr>
              <a:t>Khí thiên nhiên cũng là nhiên liệu hoá thạch ở dưới lòng đất. Trong tự nhiên, khí thiên nhiên tập trung trong các mỏ khí dưới lòng đất hay rải rác thoát ra từ lớp bùn ở đáy ao.</a:t>
            </a:r>
            <a:endParaRPr lang="en-US" sz="2400" i="1" dirty="0">
              <a:solidFill>
                <a:srgbClr val="0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245F366-7D0F-4E73-833D-144D486A74D7}"/>
              </a:ext>
            </a:extLst>
          </p:cNvPr>
          <p:cNvPicPr>
            <a:picLocks noChangeAspect="1"/>
          </p:cNvPicPr>
          <p:nvPr/>
        </p:nvPicPr>
        <p:blipFill>
          <a:blip r:embed="rId5"/>
          <a:stretch>
            <a:fillRect/>
          </a:stretch>
        </p:blipFill>
        <p:spPr>
          <a:xfrm>
            <a:off x="0" y="2571750"/>
            <a:ext cx="9144000" cy="2571750"/>
          </a:xfrm>
          <a:prstGeom prst="rect">
            <a:avLst/>
          </a:prstGeom>
        </p:spPr>
      </p:pic>
    </p:spTree>
    <p:extLst>
      <p:ext uri="{BB962C8B-B14F-4D97-AF65-F5344CB8AC3E}">
        <p14:creationId xmlns:p14="http://schemas.microsoft.com/office/powerpoint/2010/main" val="237977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arn(inVertical)">
                                      <p:cBhvr>
                                        <p:cTn id="10" dur="500"/>
                                        <p:tgtEl>
                                          <p:spTgt spid="9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barn(inVertical)">
                                      <p:cBhvr>
                                        <p:cTn id="15" dur="500"/>
                                        <p:tgtEl>
                                          <p:spTgt spid="95"/>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93" name="Rectangle: Rounded Corners 12">
            <a:extLst>
              <a:ext uri="{FF2B5EF4-FFF2-40B4-BE49-F238E27FC236}">
                <a16:creationId xmlns:a16="http://schemas.microsoft.com/office/drawing/2014/main" id="{7C251F7D-0570-4663-B923-C8EAED51AFAF}"/>
              </a:ext>
            </a:extLst>
          </p:cNvPr>
          <p:cNvSpPr/>
          <p:nvPr/>
        </p:nvSpPr>
        <p:spPr>
          <a:xfrm>
            <a:off x="729847" y="411088"/>
            <a:ext cx="7281543" cy="442830"/>
          </a:xfrm>
          <a:prstGeom prst="roundRect">
            <a:avLst/>
          </a:prstGeom>
          <a:solidFill>
            <a:srgbClr val="FFC000"/>
          </a:solidFill>
          <a:ln w="12700">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thiên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cs typeface="Times New Roman" panose="02020603050405020304" pitchFamily="18" charset="0"/>
              </a:rPr>
              <a:t>?</a:t>
            </a:r>
          </a:p>
        </p:txBody>
      </p:sp>
      <p:pic>
        <p:nvPicPr>
          <p:cNvPr id="94" name="Picture 6" descr="Clip nghệ thuật Dấu chấm hỏi Đồ họa mạng di động Hình nền GIF - png tải về  - Miễn phí trong suốt Dòng png Tải về.">
            <a:extLst>
              <a:ext uri="{FF2B5EF4-FFF2-40B4-BE49-F238E27FC236}">
                <a16:creationId xmlns:a16="http://schemas.microsoft.com/office/drawing/2014/main" id="{FBFBC2F8-A47F-45F5-9554-4F9BCACDA5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658" b="98421" l="10000" r="90000">
                        <a14:foregroundMark x1="25778" y1="14737" x2="32111" y2="8289"/>
                        <a14:foregroundMark x1="32111" y1="8289" x2="42111" y2="3553"/>
                        <a14:foregroundMark x1="42111" y1="3553" x2="50889" y2="3553"/>
                        <a14:foregroundMark x1="50889" y1="3553" x2="59444" y2="5789"/>
                        <a14:foregroundMark x1="59444" y1="5789" x2="66667" y2="11447"/>
                        <a14:foregroundMark x1="13333" y1="36316" x2="25111" y2="38553"/>
                        <a14:foregroundMark x1="56222" y1="85658" x2="54889" y2="98421"/>
                        <a14:foregroundMark x1="53000" y1="92763" x2="69222" y2="95132"/>
                        <a14:foregroundMark x1="69222" y1="95132" x2="76222" y2="90526"/>
                        <a14:foregroundMark x1="76222" y1="90526" x2="83778" y2="81447"/>
                        <a14:foregroundMark x1="84667" y1="79605" x2="82111" y2="88553"/>
                        <a14:foregroundMark x1="82111" y1="88553" x2="73556" y2="95395"/>
                      </a14:backgroundRemoval>
                    </a14:imgEffect>
                  </a14:imgLayer>
                </a14:imgProps>
              </a:ext>
              <a:ext uri="{28A0092B-C50C-407E-A947-70E740481C1C}">
                <a14:useLocalDpi xmlns:a14="http://schemas.microsoft.com/office/drawing/2010/main" val="0"/>
              </a:ext>
            </a:extLst>
          </a:blip>
          <a:srcRect/>
          <a:stretch>
            <a:fillRect/>
          </a:stretch>
        </p:blipFill>
        <p:spPr bwMode="auto">
          <a:xfrm>
            <a:off x="468814" y="211612"/>
            <a:ext cx="876587" cy="740198"/>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Rounded Corners 14">
            <a:extLst>
              <a:ext uri="{FF2B5EF4-FFF2-40B4-BE49-F238E27FC236}">
                <a16:creationId xmlns:a16="http://schemas.microsoft.com/office/drawing/2014/main" id="{BE614272-8D6A-4713-9337-1D8EB877E333}"/>
              </a:ext>
            </a:extLst>
          </p:cNvPr>
          <p:cNvSpPr/>
          <p:nvPr/>
        </p:nvSpPr>
        <p:spPr>
          <a:xfrm>
            <a:off x="432302" y="1389214"/>
            <a:ext cx="4596898" cy="3343198"/>
          </a:xfrm>
          <a:prstGeom prst="roundRect">
            <a:avLst/>
          </a:prstGeom>
          <a:noFill/>
          <a:ln w="190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i="1" dirty="0">
                <a:solidFill>
                  <a:srgbClr val="000000"/>
                </a:solidFill>
                <a:latin typeface="Times New Roman" panose="02020603050405020304" pitchFamily="18" charset="0"/>
                <a:cs typeface="Times New Roman" panose="02020603050405020304" pitchFamily="18" charset="0"/>
              </a:rPr>
              <a:t>Thành phần chủ yếu của khí thiên nhiên là </a:t>
            </a:r>
            <a:r>
              <a:rPr lang="vi-VN" sz="2400" b="1" i="1" dirty="0">
                <a:solidFill>
                  <a:srgbClr val="000000"/>
                </a:solidFill>
                <a:latin typeface="Times New Roman" panose="02020603050405020304" pitchFamily="18" charset="0"/>
                <a:cs typeface="Times New Roman" panose="02020603050405020304" pitchFamily="18" charset="0"/>
              </a:rPr>
              <a:t>methane (khoảng 95%)</a:t>
            </a:r>
            <a:r>
              <a:rPr lang="vi-VN" sz="2400" i="1" dirty="0">
                <a:solidFill>
                  <a:srgbClr val="000000"/>
                </a:solidFill>
                <a:latin typeface="Times New Roman" panose="02020603050405020304" pitchFamily="18" charset="0"/>
                <a:cs typeface="Times New Roman" panose="02020603050405020304" pitchFamily="18" charset="0"/>
              </a:rPr>
              <a:t> và một số hydrocarbon khác như </a:t>
            </a:r>
            <a:r>
              <a:rPr lang="vi-VN" sz="2400" b="1" i="1" dirty="0">
                <a:solidFill>
                  <a:srgbClr val="000000"/>
                </a:solidFill>
                <a:latin typeface="Times New Roman" panose="02020603050405020304" pitchFamily="18" charset="0"/>
                <a:cs typeface="Times New Roman" panose="02020603050405020304" pitchFamily="18" charset="0"/>
              </a:rPr>
              <a:t>ethane, propane và butane.</a:t>
            </a:r>
            <a:r>
              <a:rPr lang="vi-VN" sz="2400" i="1" dirty="0">
                <a:solidFill>
                  <a:srgbClr val="000000"/>
                </a:solidFill>
                <a:latin typeface="Times New Roman" panose="02020603050405020304" pitchFamily="18" charset="0"/>
                <a:cs typeface="Times New Roman" panose="02020603050405020304" pitchFamily="18" charset="0"/>
              </a:rPr>
              <a:t> Trong khí thiên nhiên cũng có một lượng nhỏ carbon dioxide và nitrogen,...</a:t>
            </a:r>
            <a:endParaRPr lang="en-US" sz="2400" i="1" dirty="0">
              <a:solidFill>
                <a:srgbClr val="0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F2779EE-771C-4071-89C6-453B80743A0E}"/>
              </a:ext>
            </a:extLst>
          </p:cNvPr>
          <p:cNvPicPr>
            <a:picLocks noChangeAspect="1"/>
          </p:cNvPicPr>
          <p:nvPr/>
        </p:nvPicPr>
        <p:blipFill>
          <a:blip r:embed="rId5"/>
          <a:stretch>
            <a:fillRect/>
          </a:stretch>
        </p:blipFill>
        <p:spPr>
          <a:xfrm>
            <a:off x="5029200" y="1293474"/>
            <a:ext cx="3933645" cy="3343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arn(inVertical)">
                                      <p:cBhvr>
                                        <p:cTn id="10" dur="500"/>
                                        <p:tgtEl>
                                          <p:spTgt spid="9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barn(inVertical)">
                                      <p:cBhvr>
                                        <p:cTn id="15" dur="500"/>
                                        <p:tgtEl>
                                          <p:spTgt spid="95"/>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55765-CC42-7A76-528E-5BCC62BE412A}"/>
              </a:ext>
            </a:extLst>
          </p:cNvPr>
          <p:cNvPicPr>
            <a:picLocks noChangeAspect="1"/>
          </p:cNvPicPr>
          <p:nvPr/>
        </p:nvPicPr>
        <p:blipFill>
          <a:blip r:embed="rId2"/>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85E3BE57-D86C-B041-3AB6-48E20BE0BC25}"/>
              </a:ext>
            </a:extLst>
          </p:cNvPr>
          <p:cNvSpPr/>
          <p:nvPr/>
        </p:nvSpPr>
        <p:spPr>
          <a:xfrm>
            <a:off x="0" y="2058940"/>
            <a:ext cx="9144000" cy="10256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accent6"/>
                </a:solidFill>
                <a:latin typeface="Times New Roman" panose="02020603050405020304" pitchFamily="18" charset="0"/>
                <a:cs typeface="Times New Roman" panose="02020603050405020304" pitchFamily="18" charset="0"/>
              </a:rPr>
              <a:t>2. </a:t>
            </a:r>
            <a:r>
              <a:rPr lang="en-US" sz="4000" b="1" dirty="0" err="1">
                <a:solidFill>
                  <a:schemeClr val="accent6"/>
                </a:solidFill>
                <a:latin typeface="Times New Roman" panose="02020603050405020304" pitchFamily="18" charset="0"/>
                <a:cs typeface="Times New Roman" panose="02020603050405020304" pitchFamily="18" charset="0"/>
              </a:rPr>
              <a:t>Phương</a:t>
            </a:r>
            <a:r>
              <a:rPr lang="en-US" sz="4000" b="1" dirty="0">
                <a:solidFill>
                  <a:schemeClr val="accent6"/>
                </a:solidFill>
                <a:latin typeface="Times New Roman" panose="02020603050405020304" pitchFamily="18" charset="0"/>
                <a:cs typeface="Times New Roman" panose="02020603050405020304" pitchFamily="18" charset="0"/>
              </a:rPr>
              <a:t> </a:t>
            </a:r>
            <a:r>
              <a:rPr lang="en-US" sz="4000" b="1" dirty="0" err="1">
                <a:solidFill>
                  <a:schemeClr val="accent6"/>
                </a:solidFill>
                <a:latin typeface="Times New Roman" panose="02020603050405020304" pitchFamily="18" charset="0"/>
                <a:cs typeface="Times New Roman" panose="02020603050405020304" pitchFamily="18" charset="0"/>
              </a:rPr>
              <a:t>pháp</a:t>
            </a:r>
            <a:r>
              <a:rPr lang="en-US" sz="4000" b="1" dirty="0">
                <a:solidFill>
                  <a:schemeClr val="accent6"/>
                </a:solidFill>
                <a:latin typeface="Times New Roman" panose="02020603050405020304" pitchFamily="18" charset="0"/>
                <a:cs typeface="Times New Roman" panose="02020603050405020304" pitchFamily="18" charset="0"/>
              </a:rPr>
              <a:t> </a:t>
            </a:r>
            <a:r>
              <a:rPr lang="en-US" sz="4000" b="1" dirty="0" err="1">
                <a:solidFill>
                  <a:schemeClr val="accent6"/>
                </a:solidFill>
                <a:latin typeface="Times New Roman" panose="02020603050405020304" pitchFamily="18" charset="0"/>
                <a:cs typeface="Times New Roman" panose="02020603050405020304" pitchFamily="18" charset="0"/>
              </a:rPr>
              <a:t>khai</a:t>
            </a:r>
            <a:r>
              <a:rPr lang="en-US" sz="4000" b="1" dirty="0">
                <a:solidFill>
                  <a:schemeClr val="accent6"/>
                </a:solidFill>
                <a:latin typeface="Times New Roman" panose="02020603050405020304" pitchFamily="18" charset="0"/>
                <a:cs typeface="Times New Roman" panose="02020603050405020304" pitchFamily="18" charset="0"/>
              </a:rPr>
              <a:t> </a:t>
            </a:r>
            <a:r>
              <a:rPr lang="en-US" sz="4000" b="1" dirty="0" err="1">
                <a:solidFill>
                  <a:schemeClr val="accent6"/>
                </a:solidFill>
                <a:latin typeface="Times New Roman" panose="02020603050405020304" pitchFamily="18" charset="0"/>
                <a:cs typeface="Times New Roman" panose="02020603050405020304" pitchFamily="18" charset="0"/>
              </a:rPr>
              <a:t>thác</a:t>
            </a:r>
            <a:r>
              <a:rPr lang="en-US" sz="4000" b="1" dirty="0">
                <a:solidFill>
                  <a:schemeClr val="accent6"/>
                </a:solidFill>
                <a:latin typeface="Times New Roman" panose="02020603050405020304" pitchFamily="18" charset="0"/>
                <a:cs typeface="Times New Roman" panose="02020603050405020304" pitchFamily="18" charset="0"/>
              </a:rPr>
              <a:t> </a:t>
            </a:r>
            <a:r>
              <a:rPr lang="en-US" sz="4000" b="1" dirty="0" err="1">
                <a:solidFill>
                  <a:schemeClr val="accent6"/>
                </a:solidFill>
                <a:latin typeface="Times New Roman" panose="02020603050405020304" pitchFamily="18" charset="0"/>
                <a:cs typeface="Times New Roman" panose="02020603050405020304" pitchFamily="18" charset="0"/>
              </a:rPr>
              <a:t>và</a:t>
            </a:r>
            <a:r>
              <a:rPr lang="en-US" sz="4000" b="1" dirty="0">
                <a:solidFill>
                  <a:schemeClr val="accent6"/>
                </a:solidFill>
                <a:latin typeface="Times New Roman" panose="02020603050405020304" pitchFamily="18" charset="0"/>
                <a:cs typeface="Times New Roman" panose="02020603050405020304" pitchFamily="18" charset="0"/>
              </a:rPr>
              <a:t> </a:t>
            </a:r>
            <a:r>
              <a:rPr lang="en-US" sz="4000" b="1" dirty="0" err="1">
                <a:solidFill>
                  <a:schemeClr val="accent6"/>
                </a:solidFill>
                <a:latin typeface="Times New Roman" panose="02020603050405020304" pitchFamily="18" charset="0"/>
                <a:cs typeface="Times New Roman" panose="02020603050405020304" pitchFamily="18" charset="0"/>
              </a:rPr>
              <a:t>chế</a:t>
            </a:r>
            <a:r>
              <a:rPr lang="en-US" sz="4000" b="1" dirty="0">
                <a:solidFill>
                  <a:schemeClr val="accent6"/>
                </a:solidFill>
                <a:latin typeface="Times New Roman" panose="02020603050405020304" pitchFamily="18" charset="0"/>
                <a:cs typeface="Times New Roman" panose="02020603050405020304" pitchFamily="18" charset="0"/>
              </a:rPr>
              <a:t> </a:t>
            </a:r>
            <a:r>
              <a:rPr lang="en-US" sz="4000" b="1" dirty="0" err="1">
                <a:solidFill>
                  <a:schemeClr val="accent6"/>
                </a:solidFill>
                <a:latin typeface="Times New Roman" panose="02020603050405020304" pitchFamily="18" charset="0"/>
                <a:cs typeface="Times New Roman" panose="02020603050405020304" pitchFamily="18" charset="0"/>
              </a:rPr>
              <a:t>biến</a:t>
            </a:r>
            <a:endParaRPr lang="en-US" sz="4000" b="1"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8595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pic>
        <p:nvPicPr>
          <p:cNvPr id="2" name="Picture 2" descr="Hoá học 9 Bài 40 Dầu mỏ và khí thiên nhiên">
            <a:extLst>
              <a:ext uri="{FF2B5EF4-FFF2-40B4-BE49-F238E27FC236}">
                <a16:creationId xmlns:a16="http://schemas.microsoft.com/office/drawing/2014/main" id="{9CC6A321-6C16-4123-A3A5-09E8EBFB5F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6"/>
          <a:stretch/>
        </p:blipFill>
        <p:spPr bwMode="auto">
          <a:xfrm>
            <a:off x="1064028" y="914812"/>
            <a:ext cx="3205093" cy="24296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8E3780A-66E6-4E18-A3D7-74EB0FFDFE74}"/>
              </a:ext>
            </a:extLst>
          </p:cNvPr>
          <p:cNvGrpSpPr/>
          <p:nvPr/>
        </p:nvGrpSpPr>
        <p:grpSpPr>
          <a:xfrm>
            <a:off x="929166" y="265124"/>
            <a:ext cx="7092261" cy="543813"/>
            <a:chOff x="960338" y="1249575"/>
            <a:chExt cx="7092261" cy="543813"/>
          </a:xfrm>
        </p:grpSpPr>
        <p:sp>
          <p:nvSpPr>
            <p:cNvPr id="4" name="Rectangle: Rounded Corners 12">
              <a:extLst>
                <a:ext uri="{FF2B5EF4-FFF2-40B4-BE49-F238E27FC236}">
                  <a16:creationId xmlns:a16="http://schemas.microsoft.com/office/drawing/2014/main" id="{14D0CE36-C512-40DF-8BA8-0801EA84C326}"/>
                </a:ext>
              </a:extLst>
            </p:cNvPr>
            <p:cNvSpPr/>
            <p:nvPr/>
          </p:nvSpPr>
          <p:spPr>
            <a:xfrm>
              <a:off x="1395831" y="1355450"/>
              <a:ext cx="6656768" cy="398375"/>
            </a:xfrm>
            <a:prstGeom prst="roundRect">
              <a:avLst/>
            </a:prstGeom>
            <a:solidFill>
              <a:srgbClr val="F5D35B"/>
            </a:solidFill>
            <a:ln w="12700">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ta </a:t>
              </a:r>
              <a:r>
                <a:rPr lang="en-US" sz="2800" dirty="0" err="1">
                  <a:solidFill>
                    <a:srgbClr val="002060"/>
                  </a:solidFill>
                  <a:latin typeface="Times New Roman" panose="02020603050405020304" pitchFamily="18" charset="0"/>
                  <a:cs typeface="Times New Roman" panose="02020603050405020304" pitchFamily="18" charset="0"/>
                </a:rPr>
                <a:t>khai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bằng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5" name="Picture 6" descr="Clip nghệ thuật Dấu chấm hỏi Đồ họa mạng di động Hình nền GIF - png tải về  - Miễn phí trong suốt Dòng png Tải về.">
              <a:extLst>
                <a:ext uri="{FF2B5EF4-FFF2-40B4-BE49-F238E27FC236}">
                  <a16:creationId xmlns:a16="http://schemas.microsoft.com/office/drawing/2014/main" id="{F89AAF07-1617-4143-8FBB-515D53B2D69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658" b="98421" l="10000" r="90000">
                          <a14:foregroundMark x1="25778" y1="14737" x2="32111" y2="8289"/>
                          <a14:foregroundMark x1="32111" y1="8289" x2="42111" y2="3553"/>
                          <a14:foregroundMark x1="42111" y1="3553" x2="50889" y2="3553"/>
                          <a14:foregroundMark x1="50889" y1="3553" x2="59444" y2="5789"/>
                          <a14:foregroundMark x1="59444" y1="5789" x2="66667" y2="11447"/>
                          <a14:foregroundMark x1="13333" y1="36316" x2="25111" y2="38553"/>
                          <a14:foregroundMark x1="56222" y1="85658" x2="54889" y2="98421"/>
                          <a14:foregroundMark x1="53000" y1="92763" x2="69222" y2="95132"/>
                          <a14:foregroundMark x1="69222" y1="95132" x2="76222" y2="90526"/>
                          <a14:foregroundMark x1="76222" y1="90526" x2="83778" y2="81447"/>
                          <a14:foregroundMark x1="84667" y1="79605" x2="82111" y2="88553"/>
                          <a14:foregroundMark x1="82111" y1="88553" x2="73556" y2="95395"/>
                        </a14:backgroundRemoval>
                      </a14:imgEffect>
                    </a14:imgLayer>
                  </a14:imgProps>
                </a:ext>
                <a:ext uri="{28A0092B-C50C-407E-A947-70E740481C1C}">
                  <a14:useLocalDpi xmlns:a14="http://schemas.microsoft.com/office/drawing/2010/main" val="0"/>
                </a:ext>
              </a:extLst>
            </a:blip>
            <a:srcRect/>
            <a:stretch>
              <a:fillRect/>
            </a:stretch>
          </p:blipFill>
          <p:spPr bwMode="auto">
            <a:xfrm>
              <a:off x="960338" y="1249575"/>
              <a:ext cx="644017" cy="54381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descr="Giá trị của hòa bình và sự toàn vẹn lãnh thổ đối với ngành Dầu khí">
            <a:extLst>
              <a:ext uri="{FF2B5EF4-FFF2-40B4-BE49-F238E27FC236}">
                <a16:creationId xmlns:a16="http://schemas.microsoft.com/office/drawing/2014/main" id="{790382A0-401F-465A-AFD9-E7CC5DEE0B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090" r="13258" b="3598"/>
          <a:stretch/>
        </p:blipFill>
        <p:spPr bwMode="auto">
          <a:xfrm>
            <a:off x="4675909" y="914812"/>
            <a:ext cx="3553336" cy="24112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17">
            <a:extLst>
              <a:ext uri="{FF2B5EF4-FFF2-40B4-BE49-F238E27FC236}">
                <a16:creationId xmlns:a16="http://schemas.microsoft.com/office/drawing/2014/main" id="{493DE024-2666-4BB5-9642-8217C20F9EAD}"/>
              </a:ext>
            </a:extLst>
          </p:cNvPr>
          <p:cNvSpPr/>
          <p:nvPr/>
        </p:nvSpPr>
        <p:spPr>
          <a:xfrm>
            <a:off x="737755" y="3489901"/>
            <a:ext cx="7720445" cy="1541713"/>
          </a:xfrm>
          <a:prstGeom prst="roundRect">
            <a:avLst/>
          </a:prstGeom>
          <a:solidFill>
            <a:schemeClr val="accent3">
              <a:lumMod val="20000"/>
              <a:lumOff val="80000"/>
            </a:schemeClr>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dirty="0">
                <a:solidFill>
                  <a:srgbClr val="000000"/>
                </a:solidFill>
                <a:latin typeface="Times New Roman" panose="02020603050405020304" pitchFamily="18" charset="0"/>
                <a:cs typeface="Times New Roman" panose="02020603050405020304" pitchFamily="18" charset="0"/>
              </a:rPr>
              <a:t>Muốn khai thác dầu, người ta khoan những lỗ khoan xuống lớp dầu lỏng </a:t>
            </a:r>
            <a:r>
              <a:rPr lang="en-US" altLang="en-US" sz="2400" i="1" dirty="0">
                <a:solidFill>
                  <a:srgbClr val="000000"/>
                </a:solidFill>
                <a:latin typeface="Times New Roman" panose="02020603050405020304" pitchFamily="18" charset="0"/>
                <a:cs typeface="Times New Roman" panose="02020603050405020304" pitchFamily="18" charset="0"/>
              </a:rPr>
              <a:t>(giếng dầu). </a:t>
            </a:r>
            <a:r>
              <a:rPr lang="en-US" altLang="en-US" sz="2400" dirty="0" err="1">
                <a:solidFill>
                  <a:srgbClr val="000000"/>
                </a:solidFill>
                <a:latin typeface="Times New Roman" panose="02020603050405020304" pitchFamily="18" charset="0"/>
                <a:cs typeface="Times New Roman" panose="02020603050405020304" pitchFamily="18" charset="0"/>
              </a:rPr>
              <a:t>Đầu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tiên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dầu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tự</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phun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sau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đó</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người</a:t>
            </a:r>
            <a:r>
              <a:rPr lang="en-US" altLang="en-US" sz="2400" dirty="0">
                <a:solidFill>
                  <a:srgbClr val="000000"/>
                </a:solidFill>
                <a:latin typeface="Times New Roman" panose="02020603050405020304" pitchFamily="18" charset="0"/>
                <a:cs typeface="Times New Roman" panose="02020603050405020304" pitchFamily="18" charset="0"/>
              </a:rPr>
              <a:t> ta </a:t>
            </a:r>
            <a:r>
              <a:rPr lang="en-US" altLang="en-US" sz="2400" dirty="0" err="1">
                <a:solidFill>
                  <a:srgbClr val="000000"/>
                </a:solidFill>
                <a:latin typeface="Times New Roman" panose="02020603050405020304" pitchFamily="18" charset="0"/>
                <a:cs typeface="Times New Roman" panose="02020603050405020304" pitchFamily="18" charset="0"/>
              </a:rPr>
              <a:t>phải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bơm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nước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hoặc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khí</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xuống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để</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đẩy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dầu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lên</a:t>
            </a:r>
            <a:r>
              <a:rPr lang="en-US" altLang="en-US" sz="24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377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CD495">
            <a:alpha val="37430"/>
          </a:srgbClr>
        </a:solidFill>
        <a:effectLst/>
      </p:bgPr>
    </p:bg>
    <p:spTree>
      <p:nvGrpSpPr>
        <p:cNvPr id="1" name="Shape 819"/>
        <p:cNvGrpSpPr/>
        <p:nvPr/>
      </p:nvGrpSpPr>
      <p:grpSpPr>
        <a:xfrm>
          <a:off x="0" y="0"/>
          <a:ext cx="0" cy="0"/>
          <a:chOff x="0" y="0"/>
          <a:chExt cx="0" cy="0"/>
        </a:xfrm>
      </p:grpSpPr>
      <p:sp>
        <p:nvSpPr>
          <p:cNvPr id="820" name="Google Shape;820;p32"/>
          <p:cNvSpPr/>
          <p:nvPr/>
        </p:nvSpPr>
        <p:spPr>
          <a:xfrm>
            <a:off x="4758291" y="3867236"/>
            <a:ext cx="4172921" cy="820379"/>
          </a:xfrm>
          <a:custGeom>
            <a:avLst/>
            <a:gdLst/>
            <a:ahLst/>
            <a:cxnLst/>
            <a:rect l="l" t="t" r="r" b="b"/>
            <a:pathLst>
              <a:path w="164726" h="13744" extrusionOk="0">
                <a:moveTo>
                  <a:pt x="15907" y="1879"/>
                </a:moveTo>
                <a:cubicBezTo>
                  <a:pt x="24861" y="780"/>
                  <a:pt x="36808" y="851"/>
                  <a:pt x="53790" y="774"/>
                </a:cubicBezTo>
                <a:cubicBezTo>
                  <a:pt x="70772" y="697"/>
                  <a:pt x="101479" y="1445"/>
                  <a:pt x="117798" y="1418"/>
                </a:cubicBezTo>
                <a:cubicBezTo>
                  <a:pt x="134118" y="1391"/>
                  <a:pt x="145611" y="-1129"/>
                  <a:pt x="151707" y="613"/>
                </a:cubicBezTo>
                <a:cubicBezTo>
                  <a:pt x="157803" y="2356"/>
                  <a:pt x="176118" y="9757"/>
                  <a:pt x="154374" y="11873"/>
                </a:cubicBezTo>
                <a:cubicBezTo>
                  <a:pt x="132630" y="13989"/>
                  <a:pt x="46959" y="14060"/>
                  <a:pt x="21241" y="13309"/>
                </a:cubicBezTo>
                <a:cubicBezTo>
                  <a:pt x="-4476" y="12558"/>
                  <a:pt x="958" y="9274"/>
                  <a:pt x="69" y="7369"/>
                </a:cubicBezTo>
                <a:cubicBezTo>
                  <a:pt x="-820" y="5464"/>
                  <a:pt x="6954" y="2978"/>
                  <a:pt x="15907" y="1879"/>
                </a:cubicBezTo>
                <a:close/>
              </a:path>
            </a:pathLst>
          </a:custGeom>
          <a:solidFill>
            <a:srgbClr val="BCD495">
              <a:alpha val="37430"/>
            </a:srgbClr>
          </a:solidFill>
          <a:ln>
            <a:noFill/>
          </a:ln>
        </p:spPr>
      </p:sp>
      <p:sp>
        <p:nvSpPr>
          <p:cNvPr id="821" name="Google Shape;821;p32"/>
          <p:cNvSpPr txBox="1">
            <a:spLocks noGrp="1"/>
          </p:cNvSpPr>
          <p:nvPr>
            <p:ph type="ctrTitle"/>
          </p:nvPr>
        </p:nvSpPr>
        <p:spPr>
          <a:xfrm>
            <a:off x="1" y="1281351"/>
            <a:ext cx="5222132" cy="276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i="1" dirty="0">
                <a:solidFill>
                  <a:schemeClr val="accent4"/>
                </a:solidFill>
                <a:latin typeface="Times New Roman" panose="02020603050405020304" pitchFamily="18" charset="0"/>
                <a:cs typeface="Times New Roman" panose="02020603050405020304" pitchFamily="18" charset="0"/>
              </a:rPr>
              <a:t>B</a:t>
            </a:r>
            <a:r>
              <a:rPr lang="en" sz="4800" b="1" i="1" dirty="0">
                <a:solidFill>
                  <a:schemeClr val="accent4"/>
                </a:solidFill>
                <a:latin typeface="Times New Roman" panose="02020603050405020304" pitchFamily="18" charset="0"/>
                <a:cs typeface="Times New Roman" panose="02020603050405020304" pitchFamily="18" charset="0"/>
              </a:rPr>
              <a:t>ài 25:</a:t>
            </a:r>
            <a:br>
              <a:rPr lang="en" sz="4800" b="1" i="1" dirty="0">
                <a:solidFill>
                  <a:schemeClr val="accent4"/>
                </a:solidFill>
                <a:latin typeface="Times New Roman" panose="02020603050405020304" pitchFamily="18" charset="0"/>
                <a:cs typeface="Times New Roman" panose="02020603050405020304" pitchFamily="18" charset="0"/>
              </a:rPr>
            </a:br>
            <a:r>
              <a:rPr lang="en" sz="6600" b="1" dirty="0">
                <a:solidFill>
                  <a:schemeClr val="accent4"/>
                </a:solidFill>
                <a:latin typeface="Times New Roman" panose="02020603050405020304" pitchFamily="18" charset="0"/>
                <a:cs typeface="Times New Roman" panose="02020603050405020304" pitchFamily="18" charset="0"/>
              </a:rPr>
              <a:t>NGUỒN NHIÊN LIỆU</a:t>
            </a:r>
            <a:endParaRPr sz="6600" b="1" dirty="0">
              <a:solidFill>
                <a:schemeClr val="accent4"/>
              </a:solidFill>
              <a:latin typeface="Times New Roman" panose="02020603050405020304" pitchFamily="18" charset="0"/>
              <a:cs typeface="Times New Roman" panose="02020603050405020304" pitchFamily="18" charset="0"/>
            </a:endParaRPr>
          </a:p>
        </p:txBody>
      </p:sp>
      <p:grpSp>
        <p:nvGrpSpPr>
          <p:cNvPr id="823" name="Google Shape;823;p32"/>
          <p:cNvGrpSpPr/>
          <p:nvPr/>
        </p:nvGrpSpPr>
        <p:grpSpPr>
          <a:xfrm>
            <a:off x="4571994" y="303535"/>
            <a:ext cx="4172839" cy="4055236"/>
            <a:chOff x="5113804" y="363961"/>
            <a:chExt cx="4367635" cy="4244543"/>
          </a:xfrm>
        </p:grpSpPr>
        <p:sp>
          <p:nvSpPr>
            <p:cNvPr id="824" name="Google Shape;824;p32"/>
            <p:cNvSpPr/>
            <p:nvPr/>
          </p:nvSpPr>
          <p:spPr>
            <a:xfrm>
              <a:off x="8171822" y="2507526"/>
              <a:ext cx="163554" cy="85797"/>
            </a:xfrm>
            <a:custGeom>
              <a:avLst/>
              <a:gdLst/>
              <a:ahLst/>
              <a:cxnLst/>
              <a:rect l="l" t="t" r="r" b="b"/>
              <a:pathLst>
                <a:path w="2217" h="1163" extrusionOk="0">
                  <a:moveTo>
                    <a:pt x="997" y="0"/>
                  </a:moveTo>
                  <a:cubicBezTo>
                    <a:pt x="864" y="0"/>
                    <a:pt x="732" y="62"/>
                    <a:pt x="642" y="159"/>
                  </a:cubicBezTo>
                  <a:cubicBezTo>
                    <a:pt x="537" y="272"/>
                    <a:pt x="485" y="428"/>
                    <a:pt x="483" y="581"/>
                  </a:cubicBezTo>
                  <a:cubicBezTo>
                    <a:pt x="463" y="569"/>
                    <a:pt x="441" y="564"/>
                    <a:pt x="418" y="564"/>
                  </a:cubicBezTo>
                  <a:cubicBezTo>
                    <a:pt x="359" y="564"/>
                    <a:pt x="297" y="600"/>
                    <a:pt x="263" y="651"/>
                  </a:cubicBezTo>
                  <a:cubicBezTo>
                    <a:pt x="216" y="722"/>
                    <a:pt x="210" y="811"/>
                    <a:pt x="213" y="897"/>
                  </a:cubicBezTo>
                  <a:cubicBezTo>
                    <a:pt x="190" y="885"/>
                    <a:pt x="164" y="878"/>
                    <a:pt x="137" y="878"/>
                  </a:cubicBezTo>
                  <a:cubicBezTo>
                    <a:pt x="107" y="878"/>
                    <a:pt x="77" y="887"/>
                    <a:pt x="50" y="903"/>
                  </a:cubicBezTo>
                  <a:cubicBezTo>
                    <a:pt x="2" y="935"/>
                    <a:pt x="0" y="1017"/>
                    <a:pt x="6" y="1074"/>
                  </a:cubicBezTo>
                  <a:cubicBezTo>
                    <a:pt x="477" y="1133"/>
                    <a:pt x="951" y="1163"/>
                    <a:pt x="1426" y="1163"/>
                  </a:cubicBezTo>
                  <a:cubicBezTo>
                    <a:pt x="1689" y="1163"/>
                    <a:pt x="1953" y="1153"/>
                    <a:pt x="2216" y="1135"/>
                  </a:cubicBezTo>
                  <a:cubicBezTo>
                    <a:pt x="2208" y="1062"/>
                    <a:pt x="2143" y="989"/>
                    <a:pt x="2071" y="989"/>
                  </a:cubicBezTo>
                  <a:cubicBezTo>
                    <a:pt x="2067" y="989"/>
                    <a:pt x="2063" y="989"/>
                    <a:pt x="2059" y="989"/>
                  </a:cubicBezTo>
                  <a:cubicBezTo>
                    <a:pt x="2110" y="792"/>
                    <a:pt x="2070" y="568"/>
                    <a:pt x="1933" y="416"/>
                  </a:cubicBezTo>
                  <a:cubicBezTo>
                    <a:pt x="1841" y="312"/>
                    <a:pt x="1703" y="251"/>
                    <a:pt x="1566" y="251"/>
                  </a:cubicBezTo>
                  <a:cubicBezTo>
                    <a:pt x="1501" y="251"/>
                    <a:pt x="1436" y="265"/>
                    <a:pt x="1377" y="295"/>
                  </a:cubicBezTo>
                  <a:cubicBezTo>
                    <a:pt x="1344" y="145"/>
                    <a:pt x="1207" y="28"/>
                    <a:pt x="1056" y="5"/>
                  </a:cubicBezTo>
                  <a:cubicBezTo>
                    <a:pt x="1037" y="2"/>
                    <a:pt x="1017" y="0"/>
                    <a:pt x="9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2"/>
            <p:cNvSpPr/>
            <p:nvPr/>
          </p:nvSpPr>
          <p:spPr>
            <a:xfrm>
              <a:off x="7871314" y="363961"/>
              <a:ext cx="389740" cy="218440"/>
            </a:xfrm>
            <a:custGeom>
              <a:avLst/>
              <a:gdLst/>
              <a:ahLst/>
              <a:cxnLst/>
              <a:rect l="l" t="t" r="r" b="b"/>
              <a:pathLst>
                <a:path w="5283" h="2961" extrusionOk="0">
                  <a:moveTo>
                    <a:pt x="2617" y="0"/>
                  </a:moveTo>
                  <a:cubicBezTo>
                    <a:pt x="2342" y="0"/>
                    <a:pt x="2068" y="72"/>
                    <a:pt x="1835" y="219"/>
                  </a:cubicBezTo>
                  <a:cubicBezTo>
                    <a:pt x="1280" y="571"/>
                    <a:pt x="1011" y="1319"/>
                    <a:pt x="1218" y="1945"/>
                  </a:cubicBezTo>
                  <a:cubicBezTo>
                    <a:pt x="1170" y="1920"/>
                    <a:pt x="1119" y="1908"/>
                    <a:pt x="1068" y="1908"/>
                  </a:cubicBezTo>
                  <a:cubicBezTo>
                    <a:pt x="967" y="1908"/>
                    <a:pt x="868" y="1955"/>
                    <a:pt x="805" y="2041"/>
                  </a:cubicBezTo>
                  <a:cubicBezTo>
                    <a:pt x="709" y="2171"/>
                    <a:pt x="722" y="2350"/>
                    <a:pt x="835" y="2466"/>
                  </a:cubicBezTo>
                  <a:cubicBezTo>
                    <a:pt x="777" y="2449"/>
                    <a:pt x="718" y="2442"/>
                    <a:pt x="660" y="2442"/>
                  </a:cubicBezTo>
                  <a:cubicBezTo>
                    <a:pt x="386" y="2442"/>
                    <a:pt x="120" y="2610"/>
                    <a:pt x="0" y="2864"/>
                  </a:cubicBezTo>
                  <a:cubicBezTo>
                    <a:pt x="510" y="2851"/>
                    <a:pt x="1021" y="2844"/>
                    <a:pt x="1531" y="2844"/>
                  </a:cubicBezTo>
                  <a:cubicBezTo>
                    <a:pt x="2764" y="2844"/>
                    <a:pt x="3997" y="2883"/>
                    <a:pt x="5229" y="2960"/>
                  </a:cubicBezTo>
                  <a:cubicBezTo>
                    <a:pt x="5283" y="2789"/>
                    <a:pt x="5114" y="2557"/>
                    <a:pt x="4938" y="2557"/>
                  </a:cubicBezTo>
                  <a:cubicBezTo>
                    <a:pt x="4929" y="2557"/>
                    <a:pt x="4921" y="2558"/>
                    <a:pt x="4912" y="2559"/>
                  </a:cubicBezTo>
                  <a:cubicBezTo>
                    <a:pt x="4976" y="2391"/>
                    <a:pt x="5020" y="2210"/>
                    <a:pt x="4998" y="2031"/>
                  </a:cubicBezTo>
                  <a:cubicBezTo>
                    <a:pt x="4978" y="1853"/>
                    <a:pt x="4881" y="1676"/>
                    <a:pt x="4722" y="1592"/>
                  </a:cubicBezTo>
                  <a:cubicBezTo>
                    <a:pt x="4665" y="1560"/>
                    <a:pt x="4598" y="1545"/>
                    <a:pt x="4532" y="1545"/>
                  </a:cubicBezTo>
                  <a:cubicBezTo>
                    <a:pt x="4417" y="1545"/>
                    <a:pt x="4303" y="1591"/>
                    <a:pt x="4237" y="1684"/>
                  </a:cubicBezTo>
                  <a:cubicBezTo>
                    <a:pt x="4169" y="1211"/>
                    <a:pt x="4003" y="733"/>
                    <a:pt x="3659" y="403"/>
                  </a:cubicBezTo>
                  <a:cubicBezTo>
                    <a:pt x="3382" y="138"/>
                    <a:pt x="2999" y="0"/>
                    <a:pt x="2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2"/>
            <p:cNvSpPr/>
            <p:nvPr/>
          </p:nvSpPr>
          <p:spPr>
            <a:xfrm>
              <a:off x="5632786" y="714175"/>
              <a:ext cx="583319" cy="306746"/>
            </a:xfrm>
            <a:custGeom>
              <a:avLst/>
              <a:gdLst/>
              <a:ahLst/>
              <a:cxnLst/>
              <a:rect l="l" t="t" r="r" b="b"/>
              <a:pathLst>
                <a:path w="7907" h="4158" extrusionOk="0">
                  <a:moveTo>
                    <a:pt x="3138" y="0"/>
                  </a:moveTo>
                  <a:cubicBezTo>
                    <a:pt x="2970" y="0"/>
                    <a:pt x="2803" y="30"/>
                    <a:pt x="2647" y="91"/>
                  </a:cubicBezTo>
                  <a:cubicBezTo>
                    <a:pt x="2172" y="277"/>
                    <a:pt x="1830" y="719"/>
                    <a:pt x="1667" y="1204"/>
                  </a:cubicBezTo>
                  <a:cubicBezTo>
                    <a:pt x="1502" y="1687"/>
                    <a:pt x="1495" y="2209"/>
                    <a:pt x="1530" y="2716"/>
                  </a:cubicBezTo>
                  <a:cubicBezTo>
                    <a:pt x="1435" y="2665"/>
                    <a:pt x="1332" y="2640"/>
                    <a:pt x="1229" y="2640"/>
                  </a:cubicBezTo>
                  <a:cubicBezTo>
                    <a:pt x="1080" y="2640"/>
                    <a:pt x="931" y="2693"/>
                    <a:pt x="814" y="2795"/>
                  </a:cubicBezTo>
                  <a:cubicBezTo>
                    <a:pt x="614" y="2967"/>
                    <a:pt x="542" y="3246"/>
                    <a:pt x="633" y="3493"/>
                  </a:cubicBezTo>
                  <a:cubicBezTo>
                    <a:pt x="609" y="3488"/>
                    <a:pt x="586" y="3485"/>
                    <a:pt x="562" y="3485"/>
                  </a:cubicBezTo>
                  <a:cubicBezTo>
                    <a:pt x="270" y="3485"/>
                    <a:pt x="1" y="3856"/>
                    <a:pt x="11" y="4158"/>
                  </a:cubicBezTo>
                  <a:cubicBezTo>
                    <a:pt x="1390" y="4025"/>
                    <a:pt x="2773" y="3959"/>
                    <a:pt x="4157" y="3959"/>
                  </a:cubicBezTo>
                  <a:cubicBezTo>
                    <a:pt x="5408" y="3959"/>
                    <a:pt x="6659" y="4013"/>
                    <a:pt x="7906" y="4121"/>
                  </a:cubicBezTo>
                  <a:cubicBezTo>
                    <a:pt x="7895" y="3843"/>
                    <a:pt x="7654" y="3598"/>
                    <a:pt x="7388" y="3598"/>
                  </a:cubicBezTo>
                  <a:cubicBezTo>
                    <a:pt x="7349" y="3598"/>
                    <a:pt x="7309" y="3604"/>
                    <a:pt x="7269" y="3615"/>
                  </a:cubicBezTo>
                  <a:cubicBezTo>
                    <a:pt x="7295" y="3215"/>
                    <a:pt x="7320" y="2811"/>
                    <a:pt x="7249" y="2417"/>
                  </a:cubicBezTo>
                  <a:cubicBezTo>
                    <a:pt x="7177" y="2024"/>
                    <a:pt x="6998" y="1634"/>
                    <a:pt x="6681" y="1389"/>
                  </a:cubicBezTo>
                  <a:cubicBezTo>
                    <a:pt x="6442" y="1204"/>
                    <a:pt x="6135" y="1114"/>
                    <a:pt x="5829" y="1114"/>
                  </a:cubicBezTo>
                  <a:cubicBezTo>
                    <a:pt x="5729" y="1114"/>
                    <a:pt x="5629" y="1123"/>
                    <a:pt x="5531" y="1142"/>
                  </a:cubicBezTo>
                  <a:cubicBezTo>
                    <a:pt x="5136" y="1218"/>
                    <a:pt x="4776" y="1439"/>
                    <a:pt x="4487" y="1720"/>
                  </a:cubicBezTo>
                  <a:cubicBezTo>
                    <a:pt x="4612" y="1231"/>
                    <a:pt x="4443" y="678"/>
                    <a:pt x="4065" y="343"/>
                  </a:cubicBezTo>
                  <a:cubicBezTo>
                    <a:pt x="3813" y="120"/>
                    <a:pt x="3474" y="0"/>
                    <a:pt x="31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2"/>
            <p:cNvSpPr/>
            <p:nvPr/>
          </p:nvSpPr>
          <p:spPr>
            <a:xfrm>
              <a:off x="5351281" y="1845614"/>
              <a:ext cx="31830" cy="77658"/>
            </a:xfrm>
            <a:custGeom>
              <a:avLst/>
              <a:gdLst/>
              <a:ahLst/>
              <a:cxnLst/>
              <a:rect l="l" t="t" r="r" b="b"/>
              <a:pathLst>
                <a:path w="357" h="871" extrusionOk="0">
                  <a:moveTo>
                    <a:pt x="106" y="0"/>
                  </a:moveTo>
                  <a:cubicBezTo>
                    <a:pt x="98" y="0"/>
                    <a:pt x="91" y="1"/>
                    <a:pt x="84" y="3"/>
                  </a:cubicBezTo>
                  <a:cubicBezTo>
                    <a:pt x="33" y="16"/>
                    <a:pt x="1" y="67"/>
                    <a:pt x="14" y="118"/>
                  </a:cubicBezTo>
                  <a:lnTo>
                    <a:pt x="160" y="798"/>
                  </a:lnTo>
                  <a:cubicBezTo>
                    <a:pt x="172" y="842"/>
                    <a:pt x="211" y="870"/>
                    <a:pt x="254" y="870"/>
                  </a:cubicBezTo>
                  <a:cubicBezTo>
                    <a:pt x="262" y="870"/>
                    <a:pt x="269" y="870"/>
                    <a:pt x="276" y="868"/>
                  </a:cubicBezTo>
                  <a:cubicBezTo>
                    <a:pt x="327" y="858"/>
                    <a:pt x="357" y="801"/>
                    <a:pt x="346" y="753"/>
                  </a:cubicBezTo>
                  <a:cubicBezTo>
                    <a:pt x="297" y="525"/>
                    <a:pt x="247" y="299"/>
                    <a:pt x="199" y="73"/>
                  </a:cubicBezTo>
                  <a:cubicBezTo>
                    <a:pt x="188" y="29"/>
                    <a:pt x="149" y="0"/>
                    <a:pt x="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2"/>
            <p:cNvSpPr/>
            <p:nvPr/>
          </p:nvSpPr>
          <p:spPr>
            <a:xfrm>
              <a:off x="5617500" y="1272000"/>
              <a:ext cx="3728404" cy="2716048"/>
            </a:xfrm>
            <a:custGeom>
              <a:avLst/>
              <a:gdLst/>
              <a:ahLst/>
              <a:cxnLst/>
              <a:rect l="l" t="t" r="r" b="b"/>
              <a:pathLst>
                <a:path w="41817" h="29037" extrusionOk="0">
                  <a:moveTo>
                    <a:pt x="17168" y="1"/>
                  </a:moveTo>
                  <a:cubicBezTo>
                    <a:pt x="12978" y="1"/>
                    <a:pt x="9006" y="488"/>
                    <a:pt x="6358" y="1657"/>
                  </a:cubicBezTo>
                  <a:cubicBezTo>
                    <a:pt x="240" y="4359"/>
                    <a:pt x="1" y="23252"/>
                    <a:pt x="7471" y="27447"/>
                  </a:cubicBezTo>
                  <a:cubicBezTo>
                    <a:pt x="9425" y="28544"/>
                    <a:pt x="12403" y="29037"/>
                    <a:pt x="15777" y="29037"/>
                  </a:cubicBezTo>
                  <a:cubicBezTo>
                    <a:pt x="25310" y="29037"/>
                    <a:pt x="37998" y="25104"/>
                    <a:pt x="39621" y="19755"/>
                  </a:cubicBezTo>
                  <a:cubicBezTo>
                    <a:pt x="41816" y="12514"/>
                    <a:pt x="39751" y="5511"/>
                    <a:pt x="34195" y="2828"/>
                  </a:cubicBezTo>
                  <a:cubicBezTo>
                    <a:pt x="30807" y="1192"/>
                    <a:pt x="23720" y="1"/>
                    <a:pt x="171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2"/>
            <p:cNvSpPr/>
            <p:nvPr/>
          </p:nvSpPr>
          <p:spPr>
            <a:xfrm>
              <a:off x="5617500" y="1269725"/>
              <a:ext cx="3728404" cy="2716048"/>
            </a:xfrm>
            <a:custGeom>
              <a:avLst/>
              <a:gdLst/>
              <a:ahLst/>
              <a:cxnLst/>
              <a:rect l="l" t="t" r="r" b="b"/>
              <a:pathLst>
                <a:path w="41817" h="29037" extrusionOk="0">
                  <a:moveTo>
                    <a:pt x="17168" y="1"/>
                  </a:moveTo>
                  <a:cubicBezTo>
                    <a:pt x="12978" y="1"/>
                    <a:pt x="9006" y="488"/>
                    <a:pt x="6358" y="1657"/>
                  </a:cubicBezTo>
                  <a:cubicBezTo>
                    <a:pt x="240" y="4359"/>
                    <a:pt x="1" y="23252"/>
                    <a:pt x="7471" y="27447"/>
                  </a:cubicBezTo>
                  <a:cubicBezTo>
                    <a:pt x="9425" y="28544"/>
                    <a:pt x="12403" y="29037"/>
                    <a:pt x="15777" y="29037"/>
                  </a:cubicBezTo>
                  <a:cubicBezTo>
                    <a:pt x="25310" y="29037"/>
                    <a:pt x="37998" y="25104"/>
                    <a:pt x="39621" y="19755"/>
                  </a:cubicBezTo>
                  <a:cubicBezTo>
                    <a:pt x="41816" y="12514"/>
                    <a:pt x="39751" y="5511"/>
                    <a:pt x="34195" y="2828"/>
                  </a:cubicBezTo>
                  <a:cubicBezTo>
                    <a:pt x="30807" y="1192"/>
                    <a:pt x="23720" y="1"/>
                    <a:pt x="17168" y="1"/>
                  </a:cubicBezTo>
                  <a:close/>
                </a:path>
              </a:pathLst>
            </a:custGeom>
            <a:solidFill>
              <a:srgbClr val="B5E6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2"/>
            <p:cNvSpPr/>
            <p:nvPr/>
          </p:nvSpPr>
          <p:spPr>
            <a:xfrm>
              <a:off x="6658099" y="1923183"/>
              <a:ext cx="282191" cy="1422548"/>
            </a:xfrm>
            <a:custGeom>
              <a:avLst/>
              <a:gdLst/>
              <a:ahLst/>
              <a:cxnLst/>
              <a:rect l="l" t="t" r="r" b="b"/>
              <a:pathLst>
                <a:path w="3165" h="15955" extrusionOk="0">
                  <a:moveTo>
                    <a:pt x="861" y="1"/>
                  </a:moveTo>
                  <a:lnTo>
                    <a:pt x="0" y="15954"/>
                  </a:lnTo>
                  <a:lnTo>
                    <a:pt x="3165" y="15954"/>
                  </a:lnTo>
                  <a:lnTo>
                    <a:pt x="17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2"/>
            <p:cNvSpPr/>
            <p:nvPr/>
          </p:nvSpPr>
          <p:spPr>
            <a:xfrm>
              <a:off x="6211586" y="1074202"/>
              <a:ext cx="579094" cy="815636"/>
            </a:xfrm>
            <a:custGeom>
              <a:avLst/>
              <a:gdLst/>
              <a:ahLst/>
              <a:cxnLst/>
              <a:rect l="l" t="t" r="r" b="b"/>
              <a:pathLst>
                <a:path w="6495" h="9148" extrusionOk="0">
                  <a:moveTo>
                    <a:pt x="491" y="1"/>
                  </a:moveTo>
                  <a:cubicBezTo>
                    <a:pt x="406" y="1"/>
                    <a:pt x="337" y="26"/>
                    <a:pt x="285" y="80"/>
                  </a:cubicBezTo>
                  <a:cubicBezTo>
                    <a:pt x="0" y="375"/>
                    <a:pt x="3138" y="6365"/>
                    <a:pt x="3207" y="6554"/>
                  </a:cubicBezTo>
                  <a:cubicBezTo>
                    <a:pt x="3273" y="6740"/>
                    <a:pt x="5462" y="9147"/>
                    <a:pt x="5816" y="9147"/>
                  </a:cubicBezTo>
                  <a:cubicBezTo>
                    <a:pt x="5827" y="9147"/>
                    <a:pt x="5836" y="9145"/>
                    <a:pt x="5843" y="9141"/>
                  </a:cubicBezTo>
                  <a:lnTo>
                    <a:pt x="6356" y="8862"/>
                  </a:lnTo>
                  <a:cubicBezTo>
                    <a:pt x="6495" y="8347"/>
                    <a:pt x="5805" y="5416"/>
                    <a:pt x="5547" y="4910"/>
                  </a:cubicBezTo>
                  <a:cubicBezTo>
                    <a:pt x="5307" y="4438"/>
                    <a:pt x="1607" y="1"/>
                    <a:pt x="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2"/>
            <p:cNvSpPr/>
            <p:nvPr/>
          </p:nvSpPr>
          <p:spPr>
            <a:xfrm>
              <a:off x="6231557" y="1922470"/>
              <a:ext cx="567593" cy="860394"/>
            </a:xfrm>
            <a:custGeom>
              <a:avLst/>
              <a:gdLst/>
              <a:ahLst/>
              <a:cxnLst/>
              <a:rect l="l" t="t" r="r" b="b"/>
              <a:pathLst>
                <a:path w="6366" h="9650" extrusionOk="0">
                  <a:moveTo>
                    <a:pt x="5610" y="0"/>
                  </a:moveTo>
                  <a:cubicBezTo>
                    <a:pt x="5095" y="136"/>
                    <a:pt x="2901" y="2200"/>
                    <a:pt x="2592" y="2677"/>
                  </a:cubicBezTo>
                  <a:cubicBezTo>
                    <a:pt x="2282" y="3154"/>
                    <a:pt x="1" y="9389"/>
                    <a:pt x="1041" y="9649"/>
                  </a:cubicBezTo>
                  <a:cubicBezTo>
                    <a:pt x="1044" y="9649"/>
                    <a:pt x="1048" y="9650"/>
                    <a:pt x="1052" y="9650"/>
                  </a:cubicBezTo>
                  <a:cubicBezTo>
                    <a:pt x="1500" y="9650"/>
                    <a:pt x="5058" y="4034"/>
                    <a:pt x="5187" y="3881"/>
                  </a:cubicBezTo>
                  <a:cubicBezTo>
                    <a:pt x="5317" y="3726"/>
                    <a:pt x="6366" y="444"/>
                    <a:pt x="6109" y="304"/>
                  </a:cubicBezTo>
                  <a:lnTo>
                    <a:pt x="56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2"/>
            <p:cNvSpPr/>
            <p:nvPr/>
          </p:nvSpPr>
          <p:spPr>
            <a:xfrm>
              <a:off x="6805302" y="1793188"/>
              <a:ext cx="975054" cy="254284"/>
            </a:xfrm>
            <a:custGeom>
              <a:avLst/>
              <a:gdLst/>
              <a:ahLst/>
              <a:cxnLst/>
              <a:rect l="l" t="t" r="r" b="b"/>
              <a:pathLst>
                <a:path w="10936" h="2852" extrusionOk="0">
                  <a:moveTo>
                    <a:pt x="3554" y="0"/>
                  </a:moveTo>
                  <a:cubicBezTo>
                    <a:pt x="3220" y="0"/>
                    <a:pt x="7" y="706"/>
                    <a:pt x="15" y="992"/>
                  </a:cubicBezTo>
                  <a:lnTo>
                    <a:pt x="1" y="1576"/>
                  </a:lnTo>
                  <a:cubicBezTo>
                    <a:pt x="377" y="1953"/>
                    <a:pt x="3260" y="2821"/>
                    <a:pt x="3829" y="2851"/>
                  </a:cubicBezTo>
                  <a:cubicBezTo>
                    <a:pt x="3836" y="2851"/>
                    <a:pt x="3844" y="2851"/>
                    <a:pt x="3853" y="2851"/>
                  </a:cubicBezTo>
                  <a:cubicBezTo>
                    <a:pt x="4559" y="2851"/>
                    <a:pt x="10935" y="1726"/>
                    <a:pt x="10641" y="709"/>
                  </a:cubicBezTo>
                  <a:cubicBezTo>
                    <a:pt x="10528" y="315"/>
                    <a:pt x="3773" y="37"/>
                    <a:pt x="3573" y="2"/>
                  </a:cubicBezTo>
                  <a:cubicBezTo>
                    <a:pt x="3569" y="1"/>
                    <a:pt x="3562" y="0"/>
                    <a:pt x="3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2"/>
            <p:cNvSpPr/>
            <p:nvPr/>
          </p:nvSpPr>
          <p:spPr>
            <a:xfrm>
              <a:off x="6697864" y="1835539"/>
              <a:ext cx="150324" cy="142567"/>
            </a:xfrm>
            <a:custGeom>
              <a:avLst/>
              <a:gdLst/>
              <a:ahLst/>
              <a:cxnLst/>
              <a:rect l="l" t="t" r="r" b="b"/>
              <a:pathLst>
                <a:path w="1686" h="1599" extrusionOk="0">
                  <a:moveTo>
                    <a:pt x="829" y="1"/>
                  </a:moveTo>
                  <a:cubicBezTo>
                    <a:pt x="699" y="1"/>
                    <a:pt x="568" y="32"/>
                    <a:pt x="447" y="98"/>
                  </a:cubicBezTo>
                  <a:cubicBezTo>
                    <a:pt x="163" y="253"/>
                    <a:pt x="1" y="564"/>
                    <a:pt x="36" y="885"/>
                  </a:cubicBezTo>
                  <a:cubicBezTo>
                    <a:pt x="69" y="1206"/>
                    <a:pt x="294" y="1474"/>
                    <a:pt x="605" y="1566"/>
                  </a:cubicBezTo>
                  <a:cubicBezTo>
                    <a:pt x="679" y="1588"/>
                    <a:pt x="754" y="1598"/>
                    <a:pt x="829" y="1598"/>
                  </a:cubicBezTo>
                  <a:cubicBezTo>
                    <a:pt x="1067" y="1598"/>
                    <a:pt x="1297" y="1492"/>
                    <a:pt x="1451" y="1300"/>
                  </a:cubicBezTo>
                  <a:cubicBezTo>
                    <a:pt x="1654" y="1050"/>
                    <a:pt x="1686" y="701"/>
                    <a:pt x="1531" y="416"/>
                  </a:cubicBezTo>
                  <a:cubicBezTo>
                    <a:pt x="1386" y="151"/>
                    <a:pt x="1112"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2"/>
            <p:cNvSpPr/>
            <p:nvPr/>
          </p:nvSpPr>
          <p:spPr>
            <a:xfrm>
              <a:off x="5910849" y="2665797"/>
              <a:ext cx="190802" cy="961234"/>
            </a:xfrm>
            <a:custGeom>
              <a:avLst/>
              <a:gdLst/>
              <a:ahLst/>
              <a:cxnLst/>
              <a:rect l="l" t="t" r="r" b="b"/>
              <a:pathLst>
                <a:path w="2140" h="10781" extrusionOk="0">
                  <a:moveTo>
                    <a:pt x="583" y="0"/>
                  </a:moveTo>
                  <a:lnTo>
                    <a:pt x="0" y="10781"/>
                  </a:lnTo>
                  <a:lnTo>
                    <a:pt x="2139" y="10781"/>
                  </a:lnTo>
                  <a:lnTo>
                    <a:pt x="11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2"/>
            <p:cNvSpPr/>
            <p:nvPr/>
          </p:nvSpPr>
          <p:spPr>
            <a:xfrm>
              <a:off x="5946959" y="1994155"/>
              <a:ext cx="183313" cy="641150"/>
            </a:xfrm>
            <a:custGeom>
              <a:avLst/>
              <a:gdLst/>
              <a:ahLst/>
              <a:cxnLst/>
              <a:rect l="l" t="t" r="r" b="b"/>
              <a:pathLst>
                <a:path w="2056" h="7191" extrusionOk="0">
                  <a:moveTo>
                    <a:pt x="1321" y="0"/>
                  </a:moveTo>
                  <a:cubicBezTo>
                    <a:pt x="1314" y="0"/>
                    <a:pt x="1308" y="1"/>
                    <a:pt x="1301" y="1"/>
                  </a:cubicBezTo>
                  <a:cubicBezTo>
                    <a:pt x="1025" y="32"/>
                    <a:pt x="91" y="4505"/>
                    <a:pt x="46" y="4635"/>
                  </a:cubicBezTo>
                  <a:cubicBezTo>
                    <a:pt x="1" y="4763"/>
                    <a:pt x="116" y="7090"/>
                    <a:pt x="312" y="7116"/>
                  </a:cubicBezTo>
                  <a:lnTo>
                    <a:pt x="700" y="7190"/>
                  </a:lnTo>
                  <a:cubicBezTo>
                    <a:pt x="993" y="6982"/>
                    <a:pt x="1892" y="5155"/>
                    <a:pt x="1973" y="4780"/>
                  </a:cubicBezTo>
                  <a:cubicBezTo>
                    <a:pt x="2056" y="4408"/>
                    <a:pt x="2021"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2"/>
            <p:cNvSpPr/>
            <p:nvPr/>
          </p:nvSpPr>
          <p:spPr>
            <a:xfrm>
              <a:off x="5339601" y="2639673"/>
              <a:ext cx="638742" cy="282281"/>
            </a:xfrm>
            <a:custGeom>
              <a:avLst/>
              <a:gdLst/>
              <a:ahLst/>
              <a:cxnLst/>
              <a:rect l="l" t="t" r="r" b="b"/>
              <a:pathLst>
                <a:path w="7164" h="3166" extrusionOk="0">
                  <a:moveTo>
                    <a:pt x="6245" y="1"/>
                  </a:moveTo>
                  <a:cubicBezTo>
                    <a:pt x="5515" y="1"/>
                    <a:pt x="4486" y="89"/>
                    <a:pt x="4235" y="169"/>
                  </a:cubicBezTo>
                  <a:cubicBezTo>
                    <a:pt x="3869" y="286"/>
                    <a:pt x="0" y="2560"/>
                    <a:pt x="434" y="3142"/>
                  </a:cubicBezTo>
                  <a:cubicBezTo>
                    <a:pt x="446" y="3158"/>
                    <a:pt x="479" y="3166"/>
                    <a:pt x="532" y="3166"/>
                  </a:cubicBezTo>
                  <a:cubicBezTo>
                    <a:pt x="1205" y="3166"/>
                    <a:pt x="4948" y="1934"/>
                    <a:pt x="5073" y="1911"/>
                  </a:cubicBezTo>
                  <a:cubicBezTo>
                    <a:pt x="5207" y="1886"/>
                    <a:pt x="7163" y="623"/>
                    <a:pt x="7089" y="441"/>
                  </a:cubicBezTo>
                  <a:lnTo>
                    <a:pt x="6959" y="67"/>
                  </a:lnTo>
                  <a:cubicBezTo>
                    <a:pt x="6856" y="20"/>
                    <a:pt x="6582" y="1"/>
                    <a:pt x="6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2"/>
            <p:cNvSpPr/>
            <p:nvPr/>
          </p:nvSpPr>
          <p:spPr>
            <a:xfrm>
              <a:off x="5993679" y="2655009"/>
              <a:ext cx="538170" cy="406035"/>
            </a:xfrm>
            <a:custGeom>
              <a:avLst/>
              <a:gdLst/>
              <a:ahLst/>
              <a:cxnLst/>
              <a:rect l="l" t="t" r="r" b="b"/>
              <a:pathLst>
                <a:path w="6036" h="4554" extrusionOk="0">
                  <a:moveTo>
                    <a:pt x="310" y="0"/>
                  </a:moveTo>
                  <a:cubicBezTo>
                    <a:pt x="285" y="0"/>
                    <a:pt x="267" y="5"/>
                    <a:pt x="259" y="16"/>
                  </a:cubicBezTo>
                  <a:lnTo>
                    <a:pt x="1" y="314"/>
                  </a:lnTo>
                  <a:cubicBezTo>
                    <a:pt x="34" y="673"/>
                    <a:pt x="1168" y="2363"/>
                    <a:pt x="1451" y="2623"/>
                  </a:cubicBezTo>
                  <a:cubicBezTo>
                    <a:pt x="1698" y="2848"/>
                    <a:pt x="4689" y="4553"/>
                    <a:pt x="5648" y="4553"/>
                  </a:cubicBezTo>
                  <a:cubicBezTo>
                    <a:pt x="5791" y="4553"/>
                    <a:pt x="5889" y="4515"/>
                    <a:pt x="5926" y="4429"/>
                  </a:cubicBezTo>
                  <a:cubicBezTo>
                    <a:pt x="6036" y="4174"/>
                    <a:pt x="2629" y="1131"/>
                    <a:pt x="2542" y="1026"/>
                  </a:cubicBezTo>
                  <a:cubicBezTo>
                    <a:pt x="2459" y="929"/>
                    <a:pt x="656" y="0"/>
                    <a:pt x="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2"/>
            <p:cNvSpPr/>
            <p:nvPr/>
          </p:nvSpPr>
          <p:spPr>
            <a:xfrm>
              <a:off x="5925560" y="2606417"/>
              <a:ext cx="114571" cy="96471"/>
            </a:xfrm>
            <a:custGeom>
              <a:avLst/>
              <a:gdLst/>
              <a:ahLst/>
              <a:cxnLst/>
              <a:rect l="l" t="t" r="r" b="b"/>
              <a:pathLst>
                <a:path w="1285" h="1082" extrusionOk="0">
                  <a:moveTo>
                    <a:pt x="692" y="1"/>
                  </a:moveTo>
                  <a:cubicBezTo>
                    <a:pt x="276" y="1"/>
                    <a:pt x="1" y="477"/>
                    <a:pt x="251" y="844"/>
                  </a:cubicBezTo>
                  <a:cubicBezTo>
                    <a:pt x="353" y="994"/>
                    <a:pt x="521" y="1081"/>
                    <a:pt x="698" y="1081"/>
                  </a:cubicBezTo>
                  <a:cubicBezTo>
                    <a:pt x="734" y="1081"/>
                    <a:pt x="771" y="1078"/>
                    <a:pt x="807" y="1070"/>
                  </a:cubicBezTo>
                  <a:cubicBezTo>
                    <a:pt x="1020" y="1025"/>
                    <a:pt x="1186" y="857"/>
                    <a:pt x="1227" y="641"/>
                  </a:cubicBezTo>
                  <a:cubicBezTo>
                    <a:pt x="1284" y="350"/>
                    <a:pt x="1091" y="67"/>
                    <a:pt x="798" y="11"/>
                  </a:cubicBezTo>
                  <a:cubicBezTo>
                    <a:pt x="762" y="4"/>
                    <a:pt x="726" y="1"/>
                    <a:pt x="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2"/>
            <p:cNvSpPr/>
            <p:nvPr/>
          </p:nvSpPr>
          <p:spPr>
            <a:xfrm>
              <a:off x="8836723" y="2455290"/>
              <a:ext cx="217550" cy="219958"/>
            </a:xfrm>
            <a:custGeom>
              <a:avLst/>
              <a:gdLst/>
              <a:ahLst/>
              <a:cxnLst/>
              <a:rect l="l" t="t" r="r" b="b"/>
              <a:pathLst>
                <a:path w="2440" h="2467" extrusionOk="0">
                  <a:moveTo>
                    <a:pt x="208" y="1"/>
                  </a:moveTo>
                  <a:lnTo>
                    <a:pt x="1" y="1819"/>
                  </a:lnTo>
                  <a:lnTo>
                    <a:pt x="2440" y="2466"/>
                  </a:lnTo>
                  <a:lnTo>
                    <a:pt x="1910" y="122"/>
                  </a:lnTo>
                  <a:lnTo>
                    <a:pt x="2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2"/>
            <p:cNvSpPr/>
            <p:nvPr/>
          </p:nvSpPr>
          <p:spPr>
            <a:xfrm>
              <a:off x="8823082" y="2433090"/>
              <a:ext cx="217550" cy="71863"/>
            </a:xfrm>
            <a:custGeom>
              <a:avLst/>
              <a:gdLst/>
              <a:ahLst/>
              <a:cxnLst/>
              <a:rect l="l" t="t" r="r" b="b"/>
              <a:pathLst>
                <a:path w="2440" h="806" extrusionOk="0">
                  <a:moveTo>
                    <a:pt x="22" y="0"/>
                  </a:moveTo>
                  <a:lnTo>
                    <a:pt x="0" y="721"/>
                  </a:lnTo>
                  <a:lnTo>
                    <a:pt x="2439" y="806"/>
                  </a:lnTo>
                  <a:lnTo>
                    <a:pt x="2439" y="111"/>
                  </a:lnTo>
                  <a:lnTo>
                    <a:pt x="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2"/>
            <p:cNvSpPr/>
            <p:nvPr/>
          </p:nvSpPr>
          <p:spPr>
            <a:xfrm>
              <a:off x="8029915" y="2436032"/>
              <a:ext cx="217550" cy="219958"/>
            </a:xfrm>
            <a:custGeom>
              <a:avLst/>
              <a:gdLst/>
              <a:ahLst/>
              <a:cxnLst/>
              <a:rect l="l" t="t" r="r" b="b"/>
              <a:pathLst>
                <a:path w="2440" h="2467" extrusionOk="0">
                  <a:moveTo>
                    <a:pt x="208" y="1"/>
                  </a:moveTo>
                  <a:lnTo>
                    <a:pt x="0" y="1820"/>
                  </a:lnTo>
                  <a:lnTo>
                    <a:pt x="2440" y="2466"/>
                  </a:lnTo>
                  <a:lnTo>
                    <a:pt x="2440" y="2466"/>
                  </a:lnTo>
                  <a:lnTo>
                    <a:pt x="1909" y="123"/>
                  </a:lnTo>
                  <a:lnTo>
                    <a:pt x="2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2"/>
            <p:cNvSpPr/>
            <p:nvPr/>
          </p:nvSpPr>
          <p:spPr>
            <a:xfrm>
              <a:off x="8016273" y="2413831"/>
              <a:ext cx="217550" cy="72041"/>
            </a:xfrm>
            <a:custGeom>
              <a:avLst/>
              <a:gdLst/>
              <a:ahLst/>
              <a:cxnLst/>
              <a:rect l="l" t="t" r="r" b="b"/>
              <a:pathLst>
                <a:path w="2440" h="808" extrusionOk="0">
                  <a:moveTo>
                    <a:pt x="21" y="0"/>
                  </a:moveTo>
                  <a:lnTo>
                    <a:pt x="0" y="723"/>
                  </a:lnTo>
                  <a:lnTo>
                    <a:pt x="2439" y="807"/>
                  </a:lnTo>
                  <a:lnTo>
                    <a:pt x="2439" y="113"/>
                  </a:lnTo>
                  <a:lnTo>
                    <a:pt x="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2"/>
            <p:cNvSpPr/>
            <p:nvPr/>
          </p:nvSpPr>
          <p:spPr>
            <a:xfrm>
              <a:off x="8568530" y="2483732"/>
              <a:ext cx="674228" cy="1100234"/>
            </a:xfrm>
            <a:custGeom>
              <a:avLst/>
              <a:gdLst/>
              <a:ahLst/>
              <a:cxnLst/>
              <a:rect l="l" t="t" r="r" b="b"/>
              <a:pathLst>
                <a:path w="7562" h="12340" extrusionOk="0">
                  <a:moveTo>
                    <a:pt x="492" y="0"/>
                  </a:moveTo>
                  <a:cubicBezTo>
                    <a:pt x="473" y="0"/>
                    <a:pt x="458" y="2"/>
                    <a:pt x="447" y="6"/>
                  </a:cubicBezTo>
                  <a:cubicBezTo>
                    <a:pt x="0" y="153"/>
                    <a:pt x="883" y="12340"/>
                    <a:pt x="883" y="12340"/>
                  </a:cubicBezTo>
                  <a:lnTo>
                    <a:pt x="6736" y="12050"/>
                  </a:lnTo>
                  <a:cubicBezTo>
                    <a:pt x="6736" y="12050"/>
                    <a:pt x="7561" y="3199"/>
                    <a:pt x="7350" y="2948"/>
                  </a:cubicBezTo>
                  <a:cubicBezTo>
                    <a:pt x="7142" y="2705"/>
                    <a:pt x="1206" y="0"/>
                    <a:pt x="4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2"/>
            <p:cNvSpPr/>
            <p:nvPr/>
          </p:nvSpPr>
          <p:spPr>
            <a:xfrm>
              <a:off x="7814415" y="2483732"/>
              <a:ext cx="674050" cy="1100234"/>
            </a:xfrm>
            <a:custGeom>
              <a:avLst/>
              <a:gdLst/>
              <a:ahLst/>
              <a:cxnLst/>
              <a:rect l="l" t="t" r="r" b="b"/>
              <a:pathLst>
                <a:path w="7560" h="12340" extrusionOk="0">
                  <a:moveTo>
                    <a:pt x="491" y="0"/>
                  </a:moveTo>
                  <a:cubicBezTo>
                    <a:pt x="473" y="0"/>
                    <a:pt x="458" y="2"/>
                    <a:pt x="447" y="6"/>
                  </a:cubicBezTo>
                  <a:cubicBezTo>
                    <a:pt x="0" y="153"/>
                    <a:pt x="883" y="12340"/>
                    <a:pt x="883" y="12340"/>
                  </a:cubicBezTo>
                  <a:lnTo>
                    <a:pt x="6673" y="12340"/>
                  </a:lnTo>
                  <a:cubicBezTo>
                    <a:pt x="6673" y="12340"/>
                    <a:pt x="7560" y="3199"/>
                    <a:pt x="7348" y="2948"/>
                  </a:cubicBezTo>
                  <a:cubicBezTo>
                    <a:pt x="7142" y="2705"/>
                    <a:pt x="1205" y="0"/>
                    <a:pt x="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2"/>
            <p:cNvSpPr/>
            <p:nvPr/>
          </p:nvSpPr>
          <p:spPr>
            <a:xfrm>
              <a:off x="5686433" y="2986773"/>
              <a:ext cx="1023646" cy="1325185"/>
            </a:xfrm>
            <a:custGeom>
              <a:avLst/>
              <a:gdLst/>
              <a:ahLst/>
              <a:cxnLst/>
              <a:rect l="l" t="t" r="r" b="b"/>
              <a:pathLst>
                <a:path w="11481" h="14863" extrusionOk="0">
                  <a:moveTo>
                    <a:pt x="7771" y="1"/>
                  </a:moveTo>
                  <a:lnTo>
                    <a:pt x="3536" y="132"/>
                  </a:lnTo>
                  <a:lnTo>
                    <a:pt x="3873" y="4832"/>
                  </a:lnTo>
                  <a:cubicBezTo>
                    <a:pt x="1620" y="5509"/>
                    <a:pt x="1" y="7391"/>
                    <a:pt x="1" y="9712"/>
                  </a:cubicBezTo>
                  <a:cubicBezTo>
                    <a:pt x="1" y="12556"/>
                    <a:pt x="2570" y="14863"/>
                    <a:pt x="5740" y="14863"/>
                  </a:cubicBezTo>
                  <a:cubicBezTo>
                    <a:pt x="8910" y="14863"/>
                    <a:pt x="11480" y="12556"/>
                    <a:pt x="11480" y="9712"/>
                  </a:cubicBezTo>
                  <a:cubicBezTo>
                    <a:pt x="11480" y="7455"/>
                    <a:pt x="9863" y="5538"/>
                    <a:pt x="7610" y="4842"/>
                  </a:cubicBezTo>
                  <a:lnTo>
                    <a:pt x="77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2"/>
            <p:cNvSpPr/>
            <p:nvPr/>
          </p:nvSpPr>
          <p:spPr>
            <a:xfrm>
              <a:off x="5946602" y="2947186"/>
              <a:ext cx="490469" cy="151661"/>
            </a:xfrm>
            <a:custGeom>
              <a:avLst/>
              <a:gdLst/>
              <a:ahLst/>
              <a:cxnLst/>
              <a:rect l="l" t="t" r="r" b="b"/>
              <a:pathLst>
                <a:path w="5501" h="1701" extrusionOk="0">
                  <a:moveTo>
                    <a:pt x="702" y="0"/>
                  </a:moveTo>
                  <a:cubicBezTo>
                    <a:pt x="319" y="0"/>
                    <a:pt x="1" y="367"/>
                    <a:pt x="1" y="738"/>
                  </a:cubicBezTo>
                  <a:cubicBezTo>
                    <a:pt x="1" y="1155"/>
                    <a:pt x="339" y="1453"/>
                    <a:pt x="737" y="1474"/>
                  </a:cubicBezTo>
                  <a:lnTo>
                    <a:pt x="4764" y="1699"/>
                  </a:lnTo>
                  <a:cubicBezTo>
                    <a:pt x="4775" y="1700"/>
                    <a:pt x="4786" y="1700"/>
                    <a:pt x="4797" y="1700"/>
                  </a:cubicBezTo>
                  <a:cubicBezTo>
                    <a:pt x="5179" y="1700"/>
                    <a:pt x="5500" y="1334"/>
                    <a:pt x="5500" y="962"/>
                  </a:cubicBezTo>
                  <a:cubicBezTo>
                    <a:pt x="5500" y="545"/>
                    <a:pt x="5162" y="248"/>
                    <a:pt x="4764" y="224"/>
                  </a:cubicBezTo>
                  <a:lnTo>
                    <a:pt x="737" y="1"/>
                  </a:lnTo>
                  <a:cubicBezTo>
                    <a:pt x="726" y="0"/>
                    <a:pt x="714" y="0"/>
                    <a:pt x="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2"/>
            <p:cNvSpPr/>
            <p:nvPr/>
          </p:nvSpPr>
          <p:spPr>
            <a:xfrm>
              <a:off x="5989934" y="3818101"/>
              <a:ext cx="599958" cy="130352"/>
            </a:xfrm>
            <a:custGeom>
              <a:avLst/>
              <a:gdLst/>
              <a:ahLst/>
              <a:cxnLst/>
              <a:rect l="l" t="t" r="r" b="b"/>
              <a:pathLst>
                <a:path w="6729" h="1462" extrusionOk="0">
                  <a:moveTo>
                    <a:pt x="3491" y="0"/>
                  </a:moveTo>
                  <a:cubicBezTo>
                    <a:pt x="1605" y="0"/>
                    <a:pt x="0" y="551"/>
                    <a:pt x="0" y="551"/>
                  </a:cubicBezTo>
                  <a:cubicBezTo>
                    <a:pt x="0" y="551"/>
                    <a:pt x="2678" y="1461"/>
                    <a:pt x="4698" y="1461"/>
                  </a:cubicBezTo>
                  <a:cubicBezTo>
                    <a:pt x="5613" y="1461"/>
                    <a:pt x="6393" y="1275"/>
                    <a:pt x="6728" y="732"/>
                  </a:cubicBezTo>
                  <a:cubicBezTo>
                    <a:pt x="5720" y="177"/>
                    <a:pt x="4560" y="0"/>
                    <a:pt x="3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2"/>
            <p:cNvSpPr/>
            <p:nvPr/>
          </p:nvSpPr>
          <p:spPr>
            <a:xfrm>
              <a:off x="5806264" y="3799467"/>
              <a:ext cx="783716" cy="446335"/>
            </a:xfrm>
            <a:custGeom>
              <a:avLst/>
              <a:gdLst/>
              <a:ahLst/>
              <a:cxnLst/>
              <a:rect l="l" t="t" r="r" b="b"/>
              <a:pathLst>
                <a:path w="8790" h="5006" extrusionOk="0">
                  <a:moveTo>
                    <a:pt x="170" y="0"/>
                  </a:moveTo>
                  <a:cubicBezTo>
                    <a:pt x="57" y="347"/>
                    <a:pt x="1" y="712"/>
                    <a:pt x="1" y="1077"/>
                  </a:cubicBezTo>
                  <a:cubicBezTo>
                    <a:pt x="1" y="3247"/>
                    <a:pt x="1968" y="5005"/>
                    <a:pt x="4396" y="5005"/>
                  </a:cubicBezTo>
                  <a:cubicBezTo>
                    <a:pt x="6822" y="5005"/>
                    <a:pt x="8790" y="3247"/>
                    <a:pt x="8790" y="1077"/>
                  </a:cubicBezTo>
                  <a:cubicBezTo>
                    <a:pt x="8790" y="1032"/>
                    <a:pt x="8788" y="986"/>
                    <a:pt x="8787" y="941"/>
                  </a:cubicBezTo>
                  <a:cubicBezTo>
                    <a:pt x="8494" y="1046"/>
                    <a:pt x="8187" y="1115"/>
                    <a:pt x="7878" y="1142"/>
                  </a:cubicBezTo>
                  <a:cubicBezTo>
                    <a:pt x="7703" y="1157"/>
                    <a:pt x="7526" y="1162"/>
                    <a:pt x="7350" y="1162"/>
                  </a:cubicBezTo>
                  <a:cubicBezTo>
                    <a:pt x="7162" y="1162"/>
                    <a:pt x="6973" y="1156"/>
                    <a:pt x="6787" y="1147"/>
                  </a:cubicBezTo>
                  <a:cubicBezTo>
                    <a:pt x="6416" y="1129"/>
                    <a:pt x="6047" y="1096"/>
                    <a:pt x="5680" y="1045"/>
                  </a:cubicBezTo>
                  <a:cubicBezTo>
                    <a:pt x="4931" y="940"/>
                    <a:pt x="4211" y="744"/>
                    <a:pt x="3484" y="547"/>
                  </a:cubicBezTo>
                  <a:cubicBezTo>
                    <a:pt x="2733" y="343"/>
                    <a:pt x="1974" y="153"/>
                    <a:pt x="1200" y="70"/>
                  </a:cubicBezTo>
                  <a:cubicBezTo>
                    <a:pt x="857" y="34"/>
                    <a:pt x="514" y="19"/>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2"/>
            <p:cNvSpPr/>
            <p:nvPr/>
          </p:nvSpPr>
          <p:spPr>
            <a:xfrm>
              <a:off x="6337034" y="3743117"/>
              <a:ext cx="116978" cy="112520"/>
            </a:xfrm>
            <a:custGeom>
              <a:avLst/>
              <a:gdLst/>
              <a:ahLst/>
              <a:cxnLst/>
              <a:rect l="l" t="t" r="r" b="b"/>
              <a:pathLst>
                <a:path w="1312" h="1262" extrusionOk="0">
                  <a:moveTo>
                    <a:pt x="681" y="1"/>
                  </a:moveTo>
                  <a:cubicBezTo>
                    <a:pt x="426" y="1"/>
                    <a:pt x="195" y="155"/>
                    <a:pt x="97" y="390"/>
                  </a:cubicBezTo>
                  <a:cubicBezTo>
                    <a:pt x="1" y="626"/>
                    <a:pt x="54" y="896"/>
                    <a:pt x="234" y="1077"/>
                  </a:cubicBezTo>
                  <a:cubicBezTo>
                    <a:pt x="356" y="1197"/>
                    <a:pt x="517" y="1261"/>
                    <a:pt x="681" y="1261"/>
                  </a:cubicBezTo>
                  <a:cubicBezTo>
                    <a:pt x="762" y="1261"/>
                    <a:pt x="844" y="1246"/>
                    <a:pt x="921" y="1214"/>
                  </a:cubicBezTo>
                  <a:cubicBezTo>
                    <a:pt x="1156" y="1116"/>
                    <a:pt x="1310" y="886"/>
                    <a:pt x="1311" y="632"/>
                  </a:cubicBezTo>
                  <a:cubicBezTo>
                    <a:pt x="1311" y="284"/>
                    <a:pt x="1028" y="1"/>
                    <a:pt x="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2"/>
            <p:cNvSpPr/>
            <p:nvPr/>
          </p:nvSpPr>
          <p:spPr>
            <a:xfrm>
              <a:off x="6119216" y="3578885"/>
              <a:ext cx="96204" cy="82295"/>
            </a:xfrm>
            <a:custGeom>
              <a:avLst/>
              <a:gdLst/>
              <a:ahLst/>
              <a:cxnLst/>
              <a:rect l="l" t="t" r="r" b="b"/>
              <a:pathLst>
                <a:path w="1079" h="923" extrusionOk="0">
                  <a:moveTo>
                    <a:pt x="618" y="0"/>
                  </a:moveTo>
                  <a:cubicBezTo>
                    <a:pt x="206" y="0"/>
                    <a:pt x="0" y="496"/>
                    <a:pt x="291" y="786"/>
                  </a:cubicBezTo>
                  <a:cubicBezTo>
                    <a:pt x="385" y="880"/>
                    <a:pt x="500" y="922"/>
                    <a:pt x="613" y="922"/>
                  </a:cubicBezTo>
                  <a:cubicBezTo>
                    <a:pt x="850" y="922"/>
                    <a:pt x="1078" y="738"/>
                    <a:pt x="1079" y="461"/>
                  </a:cubicBezTo>
                  <a:cubicBezTo>
                    <a:pt x="1079" y="206"/>
                    <a:pt x="871" y="0"/>
                    <a:pt x="6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2"/>
            <p:cNvSpPr/>
            <p:nvPr/>
          </p:nvSpPr>
          <p:spPr>
            <a:xfrm>
              <a:off x="6178953" y="3749983"/>
              <a:ext cx="61431" cy="61342"/>
            </a:xfrm>
            <a:custGeom>
              <a:avLst/>
              <a:gdLst/>
              <a:ahLst/>
              <a:cxnLst/>
              <a:rect l="l" t="t" r="r" b="b"/>
              <a:pathLst>
                <a:path w="689" h="688" extrusionOk="0">
                  <a:moveTo>
                    <a:pt x="344" y="1"/>
                  </a:moveTo>
                  <a:cubicBezTo>
                    <a:pt x="155" y="1"/>
                    <a:pt x="0" y="155"/>
                    <a:pt x="0" y="345"/>
                  </a:cubicBezTo>
                  <a:cubicBezTo>
                    <a:pt x="0" y="535"/>
                    <a:pt x="155" y="688"/>
                    <a:pt x="344" y="688"/>
                  </a:cubicBezTo>
                  <a:cubicBezTo>
                    <a:pt x="534" y="688"/>
                    <a:pt x="689" y="535"/>
                    <a:pt x="689" y="345"/>
                  </a:cubicBezTo>
                  <a:cubicBezTo>
                    <a:pt x="689" y="155"/>
                    <a:pt x="534"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2"/>
            <p:cNvSpPr/>
            <p:nvPr/>
          </p:nvSpPr>
          <p:spPr>
            <a:xfrm>
              <a:off x="6403904" y="3585126"/>
              <a:ext cx="42797" cy="36556"/>
            </a:xfrm>
            <a:custGeom>
              <a:avLst/>
              <a:gdLst/>
              <a:ahLst/>
              <a:cxnLst/>
              <a:rect l="l" t="t" r="r" b="b"/>
              <a:pathLst>
                <a:path w="480" h="410" extrusionOk="0">
                  <a:moveTo>
                    <a:pt x="274" y="0"/>
                  </a:moveTo>
                  <a:cubicBezTo>
                    <a:pt x="91" y="0"/>
                    <a:pt x="1" y="220"/>
                    <a:pt x="129" y="350"/>
                  </a:cubicBezTo>
                  <a:cubicBezTo>
                    <a:pt x="171" y="391"/>
                    <a:pt x="222" y="410"/>
                    <a:pt x="272" y="410"/>
                  </a:cubicBezTo>
                  <a:cubicBezTo>
                    <a:pt x="377" y="410"/>
                    <a:pt x="479" y="328"/>
                    <a:pt x="479" y="204"/>
                  </a:cubicBezTo>
                  <a:cubicBezTo>
                    <a:pt x="479" y="92"/>
                    <a:pt x="387" y="0"/>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2"/>
            <p:cNvSpPr/>
            <p:nvPr/>
          </p:nvSpPr>
          <p:spPr>
            <a:xfrm>
              <a:off x="5940539" y="3669739"/>
              <a:ext cx="42708" cy="36645"/>
            </a:xfrm>
            <a:custGeom>
              <a:avLst/>
              <a:gdLst/>
              <a:ahLst/>
              <a:cxnLst/>
              <a:rect l="l" t="t" r="r" b="b"/>
              <a:pathLst>
                <a:path w="479" h="411" extrusionOk="0">
                  <a:moveTo>
                    <a:pt x="274" y="1"/>
                  </a:moveTo>
                  <a:cubicBezTo>
                    <a:pt x="92" y="1"/>
                    <a:pt x="0" y="222"/>
                    <a:pt x="130" y="351"/>
                  </a:cubicBezTo>
                  <a:cubicBezTo>
                    <a:pt x="171" y="392"/>
                    <a:pt x="222" y="411"/>
                    <a:pt x="272" y="411"/>
                  </a:cubicBezTo>
                  <a:cubicBezTo>
                    <a:pt x="377" y="411"/>
                    <a:pt x="479" y="329"/>
                    <a:pt x="479" y="205"/>
                  </a:cubicBezTo>
                  <a:cubicBezTo>
                    <a:pt x="479" y="93"/>
                    <a:pt x="387" y="1"/>
                    <a:pt x="2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2"/>
            <p:cNvSpPr/>
            <p:nvPr/>
          </p:nvSpPr>
          <p:spPr>
            <a:xfrm>
              <a:off x="5863327" y="3459856"/>
              <a:ext cx="285847" cy="368498"/>
            </a:xfrm>
            <a:custGeom>
              <a:avLst/>
              <a:gdLst/>
              <a:ahLst/>
              <a:cxnLst/>
              <a:rect l="l" t="t" r="r" b="b"/>
              <a:pathLst>
                <a:path w="3206" h="4133" extrusionOk="0">
                  <a:moveTo>
                    <a:pt x="2638" y="0"/>
                  </a:moveTo>
                  <a:cubicBezTo>
                    <a:pt x="2347" y="0"/>
                    <a:pt x="2009" y="151"/>
                    <a:pt x="1795" y="283"/>
                  </a:cubicBezTo>
                  <a:cubicBezTo>
                    <a:pt x="1503" y="462"/>
                    <a:pt x="1255" y="706"/>
                    <a:pt x="1029" y="963"/>
                  </a:cubicBezTo>
                  <a:cubicBezTo>
                    <a:pt x="518" y="1543"/>
                    <a:pt x="87" y="2238"/>
                    <a:pt x="18" y="3008"/>
                  </a:cubicBezTo>
                  <a:cubicBezTo>
                    <a:pt x="1" y="3197"/>
                    <a:pt x="6" y="3391"/>
                    <a:pt x="63" y="3571"/>
                  </a:cubicBezTo>
                  <a:cubicBezTo>
                    <a:pt x="119" y="3752"/>
                    <a:pt x="231" y="3921"/>
                    <a:pt x="392" y="4020"/>
                  </a:cubicBezTo>
                  <a:cubicBezTo>
                    <a:pt x="521" y="4101"/>
                    <a:pt x="672" y="4132"/>
                    <a:pt x="827" y="4132"/>
                  </a:cubicBezTo>
                  <a:cubicBezTo>
                    <a:pt x="923" y="4132"/>
                    <a:pt x="1020" y="4120"/>
                    <a:pt x="1114" y="4100"/>
                  </a:cubicBezTo>
                  <a:cubicBezTo>
                    <a:pt x="1796" y="3960"/>
                    <a:pt x="2370" y="3460"/>
                    <a:pt x="2710" y="2852"/>
                  </a:cubicBezTo>
                  <a:cubicBezTo>
                    <a:pt x="3049" y="2243"/>
                    <a:pt x="3178" y="1537"/>
                    <a:pt x="3200" y="841"/>
                  </a:cubicBezTo>
                  <a:cubicBezTo>
                    <a:pt x="3206" y="668"/>
                    <a:pt x="3204" y="488"/>
                    <a:pt x="3141" y="326"/>
                  </a:cubicBezTo>
                  <a:cubicBezTo>
                    <a:pt x="3048" y="85"/>
                    <a:pt x="2856" y="0"/>
                    <a:pt x="2638"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2"/>
            <p:cNvSpPr/>
            <p:nvPr/>
          </p:nvSpPr>
          <p:spPr>
            <a:xfrm>
              <a:off x="5668155" y="3925806"/>
              <a:ext cx="1036396" cy="415129"/>
            </a:xfrm>
            <a:custGeom>
              <a:avLst/>
              <a:gdLst/>
              <a:ahLst/>
              <a:cxnLst/>
              <a:rect l="l" t="t" r="r" b="b"/>
              <a:pathLst>
                <a:path w="11624" h="4656" extrusionOk="0">
                  <a:moveTo>
                    <a:pt x="871" y="448"/>
                  </a:moveTo>
                  <a:lnTo>
                    <a:pt x="1932" y="554"/>
                  </a:lnTo>
                  <a:lnTo>
                    <a:pt x="798" y="3403"/>
                  </a:lnTo>
                  <a:lnTo>
                    <a:pt x="871" y="448"/>
                  </a:lnTo>
                  <a:close/>
                  <a:moveTo>
                    <a:pt x="9426" y="1295"/>
                  </a:moveTo>
                  <a:lnTo>
                    <a:pt x="10187" y="1371"/>
                  </a:lnTo>
                  <a:cubicBezTo>
                    <a:pt x="10170" y="2078"/>
                    <a:pt x="10120" y="2783"/>
                    <a:pt x="10040" y="3486"/>
                  </a:cubicBezTo>
                  <a:lnTo>
                    <a:pt x="10038" y="3486"/>
                  </a:lnTo>
                  <a:cubicBezTo>
                    <a:pt x="9834" y="2755"/>
                    <a:pt x="9630" y="2026"/>
                    <a:pt x="9426" y="1295"/>
                  </a:cubicBezTo>
                  <a:close/>
                  <a:moveTo>
                    <a:pt x="226" y="0"/>
                  </a:moveTo>
                  <a:cubicBezTo>
                    <a:pt x="1" y="0"/>
                    <a:pt x="9" y="362"/>
                    <a:pt x="247" y="386"/>
                  </a:cubicBezTo>
                  <a:lnTo>
                    <a:pt x="489" y="410"/>
                  </a:lnTo>
                  <a:lnTo>
                    <a:pt x="388" y="4471"/>
                  </a:lnTo>
                  <a:cubicBezTo>
                    <a:pt x="385" y="4595"/>
                    <a:pt x="472" y="4655"/>
                    <a:pt x="565" y="4655"/>
                  </a:cubicBezTo>
                  <a:cubicBezTo>
                    <a:pt x="646" y="4655"/>
                    <a:pt x="731" y="4610"/>
                    <a:pt x="766" y="4522"/>
                  </a:cubicBezTo>
                  <a:cubicBezTo>
                    <a:pt x="1287" y="3212"/>
                    <a:pt x="1808" y="1902"/>
                    <a:pt x="2329" y="592"/>
                  </a:cubicBezTo>
                  <a:lnTo>
                    <a:pt x="9016" y="1254"/>
                  </a:lnTo>
                  <a:lnTo>
                    <a:pt x="9917" y="4481"/>
                  </a:lnTo>
                  <a:cubicBezTo>
                    <a:pt x="9942" y="4569"/>
                    <a:pt x="10033" y="4618"/>
                    <a:pt x="10118" y="4618"/>
                  </a:cubicBezTo>
                  <a:cubicBezTo>
                    <a:pt x="10198" y="4618"/>
                    <a:pt x="10274" y="4575"/>
                    <a:pt x="10289" y="4481"/>
                  </a:cubicBezTo>
                  <a:cubicBezTo>
                    <a:pt x="10448" y="3464"/>
                    <a:pt x="10543" y="2437"/>
                    <a:pt x="10571" y="1409"/>
                  </a:cubicBezTo>
                  <a:lnTo>
                    <a:pt x="11378" y="1489"/>
                  </a:lnTo>
                  <a:cubicBezTo>
                    <a:pt x="11385" y="1490"/>
                    <a:pt x="11392" y="1490"/>
                    <a:pt x="11399" y="1490"/>
                  </a:cubicBezTo>
                  <a:cubicBezTo>
                    <a:pt x="11624" y="1490"/>
                    <a:pt x="11614" y="1128"/>
                    <a:pt x="11378" y="1104"/>
                  </a:cubicBezTo>
                  <a:lnTo>
                    <a:pt x="247" y="1"/>
                  </a:lnTo>
                  <a:cubicBezTo>
                    <a:pt x="240" y="0"/>
                    <a:pt x="233"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2"/>
            <p:cNvSpPr/>
            <p:nvPr/>
          </p:nvSpPr>
          <p:spPr>
            <a:xfrm>
              <a:off x="8477587" y="3909312"/>
              <a:ext cx="184650" cy="300291"/>
            </a:xfrm>
            <a:custGeom>
              <a:avLst/>
              <a:gdLst/>
              <a:ahLst/>
              <a:cxnLst/>
              <a:rect l="l" t="t" r="r" b="b"/>
              <a:pathLst>
                <a:path w="2071" h="3368" extrusionOk="0">
                  <a:moveTo>
                    <a:pt x="1842" y="1"/>
                  </a:moveTo>
                  <a:lnTo>
                    <a:pt x="513" y="2773"/>
                  </a:lnTo>
                  <a:lnTo>
                    <a:pt x="255" y="43"/>
                  </a:lnTo>
                  <a:lnTo>
                    <a:pt x="1" y="68"/>
                  </a:lnTo>
                  <a:lnTo>
                    <a:pt x="303" y="3254"/>
                  </a:lnTo>
                  <a:cubicBezTo>
                    <a:pt x="307" y="3309"/>
                    <a:pt x="349" y="3356"/>
                    <a:pt x="406" y="3366"/>
                  </a:cubicBezTo>
                  <a:cubicBezTo>
                    <a:pt x="414" y="3368"/>
                    <a:pt x="421" y="3368"/>
                    <a:pt x="428" y="3368"/>
                  </a:cubicBezTo>
                  <a:cubicBezTo>
                    <a:pt x="478" y="3368"/>
                    <a:pt x="522" y="3340"/>
                    <a:pt x="543" y="3296"/>
                  </a:cubicBezTo>
                  <a:lnTo>
                    <a:pt x="2071" y="110"/>
                  </a:lnTo>
                  <a:lnTo>
                    <a:pt x="1842" y="1"/>
                  </a:lnTo>
                  <a:close/>
                </a:path>
              </a:pathLst>
            </a:custGeom>
            <a:solidFill>
              <a:srgbClr val="811A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2"/>
            <p:cNvSpPr/>
            <p:nvPr/>
          </p:nvSpPr>
          <p:spPr>
            <a:xfrm>
              <a:off x="8271182" y="3256393"/>
              <a:ext cx="1210258" cy="775157"/>
            </a:xfrm>
            <a:custGeom>
              <a:avLst/>
              <a:gdLst/>
              <a:ahLst/>
              <a:cxnLst/>
              <a:rect l="l" t="t" r="r" b="b"/>
              <a:pathLst>
                <a:path w="13574" h="8694" extrusionOk="0">
                  <a:moveTo>
                    <a:pt x="7624" y="1"/>
                  </a:moveTo>
                  <a:cubicBezTo>
                    <a:pt x="7421" y="1"/>
                    <a:pt x="7212" y="10"/>
                    <a:pt x="6997" y="28"/>
                  </a:cubicBezTo>
                  <a:cubicBezTo>
                    <a:pt x="2250" y="441"/>
                    <a:pt x="1" y="4319"/>
                    <a:pt x="451" y="5902"/>
                  </a:cubicBezTo>
                  <a:cubicBezTo>
                    <a:pt x="1017" y="7885"/>
                    <a:pt x="3725" y="8693"/>
                    <a:pt x="6521" y="8693"/>
                  </a:cubicBezTo>
                  <a:cubicBezTo>
                    <a:pt x="9834" y="8693"/>
                    <a:pt x="13270" y="7559"/>
                    <a:pt x="13411" y="5902"/>
                  </a:cubicBezTo>
                  <a:cubicBezTo>
                    <a:pt x="13573" y="3996"/>
                    <a:pt x="11905" y="1"/>
                    <a:pt x="7624" y="1"/>
                  </a:cubicBezTo>
                  <a:close/>
                </a:path>
              </a:pathLst>
            </a:custGeom>
            <a:solidFill>
              <a:srgbClr val="68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2"/>
            <p:cNvSpPr/>
            <p:nvPr/>
          </p:nvSpPr>
          <p:spPr>
            <a:xfrm>
              <a:off x="8365067" y="3879978"/>
              <a:ext cx="1066443" cy="58756"/>
            </a:xfrm>
            <a:custGeom>
              <a:avLst/>
              <a:gdLst/>
              <a:ahLst/>
              <a:cxnLst/>
              <a:rect l="l" t="t" r="r" b="b"/>
              <a:pathLst>
                <a:path w="11961" h="659" extrusionOk="0">
                  <a:moveTo>
                    <a:pt x="11771" y="0"/>
                  </a:moveTo>
                  <a:cubicBezTo>
                    <a:pt x="11768" y="0"/>
                    <a:pt x="11766" y="0"/>
                    <a:pt x="11763" y="0"/>
                  </a:cubicBezTo>
                  <a:lnTo>
                    <a:pt x="190" y="276"/>
                  </a:lnTo>
                  <a:cubicBezTo>
                    <a:pt x="85" y="277"/>
                    <a:pt x="1" y="363"/>
                    <a:pt x="2" y="470"/>
                  </a:cubicBezTo>
                  <a:cubicBezTo>
                    <a:pt x="4" y="574"/>
                    <a:pt x="88" y="658"/>
                    <a:pt x="192" y="658"/>
                  </a:cubicBezTo>
                  <a:cubicBezTo>
                    <a:pt x="193" y="658"/>
                    <a:pt x="194" y="658"/>
                    <a:pt x="195" y="658"/>
                  </a:cubicBezTo>
                  <a:lnTo>
                    <a:pt x="199" y="658"/>
                  </a:lnTo>
                  <a:lnTo>
                    <a:pt x="11772" y="382"/>
                  </a:lnTo>
                  <a:cubicBezTo>
                    <a:pt x="11877" y="379"/>
                    <a:pt x="11960" y="292"/>
                    <a:pt x="11959" y="187"/>
                  </a:cubicBezTo>
                  <a:cubicBezTo>
                    <a:pt x="11957" y="83"/>
                    <a:pt x="11873" y="0"/>
                    <a:pt x="11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2"/>
            <p:cNvSpPr/>
            <p:nvPr/>
          </p:nvSpPr>
          <p:spPr>
            <a:xfrm>
              <a:off x="8405635" y="3256660"/>
              <a:ext cx="543430" cy="774890"/>
            </a:xfrm>
            <a:custGeom>
              <a:avLst/>
              <a:gdLst/>
              <a:ahLst/>
              <a:cxnLst/>
              <a:rect l="l" t="t" r="r" b="b"/>
              <a:pathLst>
                <a:path w="6095" h="8691" extrusionOk="0">
                  <a:moveTo>
                    <a:pt x="6094" y="1"/>
                  </a:moveTo>
                  <a:lnTo>
                    <a:pt x="764" y="6"/>
                  </a:lnTo>
                  <a:lnTo>
                    <a:pt x="1" y="8691"/>
                  </a:lnTo>
                  <a:lnTo>
                    <a:pt x="5332" y="8686"/>
                  </a:lnTo>
                  <a:lnTo>
                    <a:pt x="6094" y="1"/>
                  </a:lnTo>
                  <a:close/>
                </a:path>
              </a:pathLst>
            </a:custGeom>
            <a:solidFill>
              <a:srgbClr val="68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2"/>
            <p:cNvSpPr/>
            <p:nvPr/>
          </p:nvSpPr>
          <p:spPr>
            <a:xfrm>
              <a:off x="7822974" y="3256393"/>
              <a:ext cx="1210169" cy="775157"/>
            </a:xfrm>
            <a:custGeom>
              <a:avLst/>
              <a:gdLst/>
              <a:ahLst/>
              <a:cxnLst/>
              <a:rect l="l" t="t" r="r" b="b"/>
              <a:pathLst>
                <a:path w="13573" h="8694" extrusionOk="0">
                  <a:moveTo>
                    <a:pt x="7622" y="1"/>
                  </a:moveTo>
                  <a:cubicBezTo>
                    <a:pt x="7419" y="1"/>
                    <a:pt x="7210" y="10"/>
                    <a:pt x="6996" y="28"/>
                  </a:cubicBezTo>
                  <a:cubicBezTo>
                    <a:pt x="2250" y="441"/>
                    <a:pt x="1" y="4319"/>
                    <a:pt x="451" y="5902"/>
                  </a:cubicBezTo>
                  <a:cubicBezTo>
                    <a:pt x="1017" y="7885"/>
                    <a:pt x="3725" y="8693"/>
                    <a:pt x="6521" y="8693"/>
                  </a:cubicBezTo>
                  <a:cubicBezTo>
                    <a:pt x="9834" y="8693"/>
                    <a:pt x="13270" y="7559"/>
                    <a:pt x="13410" y="5902"/>
                  </a:cubicBezTo>
                  <a:cubicBezTo>
                    <a:pt x="13573" y="3996"/>
                    <a:pt x="11904" y="1"/>
                    <a:pt x="7622" y="1"/>
                  </a:cubicBezTo>
                  <a:close/>
                </a:path>
              </a:pathLst>
            </a:custGeom>
            <a:solidFill>
              <a:srgbClr val="8AA6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2"/>
            <p:cNvSpPr/>
            <p:nvPr/>
          </p:nvSpPr>
          <p:spPr>
            <a:xfrm>
              <a:off x="8637718" y="3203610"/>
              <a:ext cx="184829" cy="63125"/>
            </a:xfrm>
            <a:custGeom>
              <a:avLst/>
              <a:gdLst/>
              <a:ahLst/>
              <a:cxnLst/>
              <a:rect l="l" t="t" r="r" b="b"/>
              <a:pathLst>
                <a:path w="2073" h="708" extrusionOk="0">
                  <a:moveTo>
                    <a:pt x="2072" y="0"/>
                  </a:moveTo>
                  <a:lnTo>
                    <a:pt x="1" y="78"/>
                  </a:lnTo>
                  <a:lnTo>
                    <a:pt x="155" y="674"/>
                  </a:lnTo>
                  <a:lnTo>
                    <a:pt x="2038" y="708"/>
                  </a:lnTo>
                  <a:lnTo>
                    <a:pt x="2072" y="0"/>
                  </a:lnTo>
                  <a:close/>
                </a:path>
              </a:pathLst>
            </a:custGeom>
            <a:solidFill>
              <a:srgbClr val="68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2"/>
            <p:cNvSpPr/>
            <p:nvPr/>
          </p:nvSpPr>
          <p:spPr>
            <a:xfrm>
              <a:off x="8626038" y="3183282"/>
              <a:ext cx="213271" cy="48236"/>
            </a:xfrm>
            <a:custGeom>
              <a:avLst/>
              <a:gdLst/>
              <a:ahLst/>
              <a:cxnLst/>
              <a:rect l="l" t="t" r="r" b="b"/>
              <a:pathLst>
                <a:path w="2392" h="541" extrusionOk="0">
                  <a:moveTo>
                    <a:pt x="2375" y="1"/>
                  </a:moveTo>
                  <a:lnTo>
                    <a:pt x="0" y="87"/>
                  </a:lnTo>
                  <a:lnTo>
                    <a:pt x="18" y="541"/>
                  </a:lnTo>
                  <a:lnTo>
                    <a:pt x="2391" y="453"/>
                  </a:lnTo>
                  <a:lnTo>
                    <a:pt x="2375" y="1"/>
                  </a:lnTo>
                  <a:close/>
                </a:path>
              </a:pathLst>
            </a:custGeom>
            <a:solidFill>
              <a:srgbClr val="375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2"/>
            <p:cNvSpPr/>
            <p:nvPr/>
          </p:nvSpPr>
          <p:spPr>
            <a:xfrm>
              <a:off x="8083856" y="3304272"/>
              <a:ext cx="460422" cy="295833"/>
            </a:xfrm>
            <a:custGeom>
              <a:avLst/>
              <a:gdLst/>
              <a:ahLst/>
              <a:cxnLst/>
              <a:rect l="l" t="t" r="r" b="b"/>
              <a:pathLst>
                <a:path w="5164" h="3318" extrusionOk="0">
                  <a:moveTo>
                    <a:pt x="3686" y="1"/>
                  </a:moveTo>
                  <a:cubicBezTo>
                    <a:pt x="2433" y="1"/>
                    <a:pt x="1028" y="569"/>
                    <a:pt x="326" y="1636"/>
                  </a:cubicBezTo>
                  <a:cubicBezTo>
                    <a:pt x="123" y="1944"/>
                    <a:pt x="1" y="2343"/>
                    <a:pt x="144" y="2702"/>
                  </a:cubicBezTo>
                  <a:cubicBezTo>
                    <a:pt x="332" y="3176"/>
                    <a:pt x="801" y="3317"/>
                    <a:pt x="1302" y="3317"/>
                  </a:cubicBezTo>
                  <a:cubicBezTo>
                    <a:pt x="1745" y="3317"/>
                    <a:pt x="2214" y="3207"/>
                    <a:pt x="2536" y="3118"/>
                  </a:cubicBezTo>
                  <a:cubicBezTo>
                    <a:pt x="3239" y="2925"/>
                    <a:pt x="3897" y="2626"/>
                    <a:pt x="4207" y="2422"/>
                  </a:cubicBezTo>
                  <a:cubicBezTo>
                    <a:pt x="4558" y="2190"/>
                    <a:pt x="4876" y="1878"/>
                    <a:pt x="5021" y="1483"/>
                  </a:cubicBezTo>
                  <a:cubicBezTo>
                    <a:pt x="5164" y="1086"/>
                    <a:pt x="5101" y="597"/>
                    <a:pt x="4790" y="311"/>
                  </a:cubicBezTo>
                  <a:cubicBezTo>
                    <a:pt x="4538" y="81"/>
                    <a:pt x="4176" y="17"/>
                    <a:pt x="3833" y="3"/>
                  </a:cubicBezTo>
                  <a:cubicBezTo>
                    <a:pt x="3784" y="2"/>
                    <a:pt x="3735" y="1"/>
                    <a:pt x="368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2"/>
            <p:cNvSpPr/>
            <p:nvPr/>
          </p:nvSpPr>
          <p:spPr>
            <a:xfrm>
              <a:off x="7914452" y="3890588"/>
              <a:ext cx="1066354" cy="58756"/>
            </a:xfrm>
            <a:custGeom>
              <a:avLst/>
              <a:gdLst/>
              <a:ahLst/>
              <a:cxnLst/>
              <a:rect l="l" t="t" r="r" b="b"/>
              <a:pathLst>
                <a:path w="11960" h="659" extrusionOk="0">
                  <a:moveTo>
                    <a:pt x="11770" y="1"/>
                  </a:moveTo>
                  <a:cubicBezTo>
                    <a:pt x="11768" y="1"/>
                    <a:pt x="11765" y="1"/>
                    <a:pt x="11762" y="1"/>
                  </a:cubicBezTo>
                  <a:lnTo>
                    <a:pt x="190" y="278"/>
                  </a:lnTo>
                  <a:cubicBezTo>
                    <a:pt x="85" y="278"/>
                    <a:pt x="0" y="365"/>
                    <a:pt x="2" y="471"/>
                  </a:cubicBezTo>
                  <a:cubicBezTo>
                    <a:pt x="3" y="575"/>
                    <a:pt x="88" y="659"/>
                    <a:pt x="191" y="659"/>
                  </a:cubicBezTo>
                  <a:cubicBezTo>
                    <a:pt x="192" y="659"/>
                    <a:pt x="193" y="659"/>
                    <a:pt x="194" y="659"/>
                  </a:cubicBezTo>
                  <a:lnTo>
                    <a:pt x="200" y="659"/>
                  </a:lnTo>
                  <a:lnTo>
                    <a:pt x="11771" y="383"/>
                  </a:lnTo>
                  <a:cubicBezTo>
                    <a:pt x="11876" y="380"/>
                    <a:pt x="11959" y="293"/>
                    <a:pt x="11958" y="188"/>
                  </a:cubicBezTo>
                  <a:cubicBezTo>
                    <a:pt x="11957" y="84"/>
                    <a:pt x="11872" y="1"/>
                    <a:pt x="117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2"/>
            <p:cNvSpPr/>
            <p:nvPr/>
          </p:nvSpPr>
          <p:spPr>
            <a:xfrm>
              <a:off x="7976151" y="3920902"/>
              <a:ext cx="184740" cy="300291"/>
            </a:xfrm>
            <a:custGeom>
              <a:avLst/>
              <a:gdLst/>
              <a:ahLst/>
              <a:cxnLst/>
              <a:rect l="l" t="t" r="r" b="b"/>
              <a:pathLst>
                <a:path w="2072" h="3368" extrusionOk="0">
                  <a:moveTo>
                    <a:pt x="1842" y="1"/>
                  </a:moveTo>
                  <a:lnTo>
                    <a:pt x="513" y="2772"/>
                  </a:lnTo>
                  <a:lnTo>
                    <a:pt x="255" y="43"/>
                  </a:lnTo>
                  <a:lnTo>
                    <a:pt x="1" y="66"/>
                  </a:lnTo>
                  <a:lnTo>
                    <a:pt x="303" y="3252"/>
                  </a:lnTo>
                  <a:cubicBezTo>
                    <a:pt x="307" y="3309"/>
                    <a:pt x="350" y="3356"/>
                    <a:pt x="407" y="3366"/>
                  </a:cubicBezTo>
                  <a:cubicBezTo>
                    <a:pt x="414" y="3368"/>
                    <a:pt x="421" y="3368"/>
                    <a:pt x="428" y="3368"/>
                  </a:cubicBezTo>
                  <a:cubicBezTo>
                    <a:pt x="478" y="3368"/>
                    <a:pt x="523" y="3340"/>
                    <a:pt x="544" y="3295"/>
                  </a:cubicBezTo>
                  <a:lnTo>
                    <a:pt x="2071" y="110"/>
                  </a:lnTo>
                  <a:lnTo>
                    <a:pt x="18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2"/>
            <p:cNvSpPr/>
            <p:nvPr/>
          </p:nvSpPr>
          <p:spPr>
            <a:xfrm>
              <a:off x="8692641" y="3909312"/>
              <a:ext cx="184740" cy="300291"/>
            </a:xfrm>
            <a:custGeom>
              <a:avLst/>
              <a:gdLst/>
              <a:ahLst/>
              <a:cxnLst/>
              <a:rect l="l" t="t" r="r" b="b"/>
              <a:pathLst>
                <a:path w="2072" h="3368" extrusionOk="0">
                  <a:moveTo>
                    <a:pt x="231" y="1"/>
                  </a:moveTo>
                  <a:lnTo>
                    <a:pt x="0" y="110"/>
                  </a:lnTo>
                  <a:lnTo>
                    <a:pt x="1529" y="3295"/>
                  </a:lnTo>
                  <a:cubicBezTo>
                    <a:pt x="1549" y="3340"/>
                    <a:pt x="1595" y="3368"/>
                    <a:pt x="1644" y="3368"/>
                  </a:cubicBezTo>
                  <a:cubicBezTo>
                    <a:pt x="1652" y="3368"/>
                    <a:pt x="1659" y="3368"/>
                    <a:pt x="1666" y="3366"/>
                  </a:cubicBezTo>
                  <a:cubicBezTo>
                    <a:pt x="1722" y="3356"/>
                    <a:pt x="1765" y="3309"/>
                    <a:pt x="1770" y="3253"/>
                  </a:cubicBezTo>
                  <a:lnTo>
                    <a:pt x="2072" y="67"/>
                  </a:lnTo>
                  <a:lnTo>
                    <a:pt x="1818" y="43"/>
                  </a:lnTo>
                  <a:lnTo>
                    <a:pt x="1560" y="2773"/>
                  </a:lnTo>
                  <a:lnTo>
                    <a:pt x="2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2"/>
            <p:cNvSpPr/>
            <p:nvPr/>
          </p:nvSpPr>
          <p:spPr>
            <a:xfrm>
              <a:off x="9195414" y="3890588"/>
              <a:ext cx="184650" cy="300469"/>
            </a:xfrm>
            <a:custGeom>
              <a:avLst/>
              <a:gdLst/>
              <a:ahLst/>
              <a:cxnLst/>
              <a:rect l="l" t="t" r="r" b="b"/>
              <a:pathLst>
                <a:path w="2071" h="3370" extrusionOk="0">
                  <a:moveTo>
                    <a:pt x="231" y="1"/>
                  </a:moveTo>
                  <a:lnTo>
                    <a:pt x="1" y="110"/>
                  </a:lnTo>
                  <a:lnTo>
                    <a:pt x="1530" y="3296"/>
                  </a:lnTo>
                  <a:cubicBezTo>
                    <a:pt x="1550" y="3340"/>
                    <a:pt x="1595" y="3369"/>
                    <a:pt x="1645" y="3369"/>
                  </a:cubicBezTo>
                  <a:cubicBezTo>
                    <a:pt x="1652" y="3369"/>
                    <a:pt x="1660" y="3368"/>
                    <a:pt x="1667" y="3366"/>
                  </a:cubicBezTo>
                  <a:cubicBezTo>
                    <a:pt x="1722" y="3356"/>
                    <a:pt x="1766" y="3311"/>
                    <a:pt x="1770" y="3254"/>
                  </a:cubicBezTo>
                  <a:lnTo>
                    <a:pt x="2071" y="68"/>
                  </a:lnTo>
                  <a:lnTo>
                    <a:pt x="1819" y="43"/>
                  </a:lnTo>
                  <a:lnTo>
                    <a:pt x="1560" y="2773"/>
                  </a:lnTo>
                  <a:lnTo>
                    <a:pt x="2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2"/>
            <p:cNvSpPr/>
            <p:nvPr/>
          </p:nvSpPr>
          <p:spPr>
            <a:xfrm>
              <a:off x="7101224" y="2129321"/>
              <a:ext cx="243585" cy="230835"/>
            </a:xfrm>
            <a:custGeom>
              <a:avLst/>
              <a:gdLst/>
              <a:ahLst/>
              <a:cxnLst/>
              <a:rect l="l" t="t" r="r" b="b"/>
              <a:pathLst>
                <a:path w="2732" h="2589" extrusionOk="0">
                  <a:moveTo>
                    <a:pt x="2002" y="1"/>
                  </a:moveTo>
                  <a:cubicBezTo>
                    <a:pt x="1941" y="1"/>
                    <a:pt x="1880" y="6"/>
                    <a:pt x="1821" y="17"/>
                  </a:cubicBezTo>
                  <a:cubicBezTo>
                    <a:pt x="1671" y="48"/>
                    <a:pt x="1528" y="100"/>
                    <a:pt x="1394" y="175"/>
                  </a:cubicBezTo>
                  <a:cubicBezTo>
                    <a:pt x="1270" y="106"/>
                    <a:pt x="1128" y="72"/>
                    <a:pt x="985" y="72"/>
                  </a:cubicBezTo>
                  <a:cubicBezTo>
                    <a:pt x="794" y="72"/>
                    <a:pt x="602" y="131"/>
                    <a:pt x="448" y="245"/>
                  </a:cubicBezTo>
                  <a:cubicBezTo>
                    <a:pt x="151" y="465"/>
                    <a:pt x="1" y="857"/>
                    <a:pt x="34" y="1226"/>
                  </a:cubicBezTo>
                  <a:cubicBezTo>
                    <a:pt x="69" y="1596"/>
                    <a:pt x="267" y="1940"/>
                    <a:pt x="545" y="2188"/>
                  </a:cubicBezTo>
                  <a:cubicBezTo>
                    <a:pt x="775" y="2394"/>
                    <a:pt x="1064" y="2539"/>
                    <a:pt x="1373" y="2579"/>
                  </a:cubicBezTo>
                  <a:cubicBezTo>
                    <a:pt x="1425" y="2585"/>
                    <a:pt x="1477" y="2589"/>
                    <a:pt x="1528" y="2589"/>
                  </a:cubicBezTo>
                  <a:cubicBezTo>
                    <a:pt x="1708" y="2589"/>
                    <a:pt x="1886" y="2550"/>
                    <a:pt x="2049" y="2474"/>
                  </a:cubicBezTo>
                  <a:cubicBezTo>
                    <a:pt x="2046" y="2472"/>
                    <a:pt x="2041" y="2469"/>
                    <a:pt x="2038" y="2468"/>
                  </a:cubicBezTo>
                  <a:cubicBezTo>
                    <a:pt x="1884" y="2383"/>
                    <a:pt x="1758" y="2243"/>
                    <a:pt x="1702" y="2077"/>
                  </a:cubicBezTo>
                  <a:cubicBezTo>
                    <a:pt x="1646" y="1909"/>
                    <a:pt x="1668" y="1715"/>
                    <a:pt x="1770" y="1572"/>
                  </a:cubicBezTo>
                  <a:cubicBezTo>
                    <a:pt x="1857" y="1451"/>
                    <a:pt x="2004" y="1372"/>
                    <a:pt x="2153" y="1372"/>
                  </a:cubicBezTo>
                  <a:cubicBezTo>
                    <a:pt x="2179" y="1372"/>
                    <a:pt x="2205" y="1375"/>
                    <a:pt x="2231" y="1380"/>
                  </a:cubicBezTo>
                  <a:cubicBezTo>
                    <a:pt x="2147" y="1222"/>
                    <a:pt x="2267" y="1043"/>
                    <a:pt x="2432" y="1043"/>
                  </a:cubicBezTo>
                  <a:cubicBezTo>
                    <a:pt x="2450" y="1043"/>
                    <a:pt x="2470" y="1045"/>
                    <a:pt x="2489" y="1050"/>
                  </a:cubicBezTo>
                  <a:cubicBezTo>
                    <a:pt x="2387" y="935"/>
                    <a:pt x="2359" y="754"/>
                    <a:pt x="2438" y="620"/>
                  </a:cubicBezTo>
                  <a:cubicBezTo>
                    <a:pt x="2497" y="525"/>
                    <a:pt x="2601" y="469"/>
                    <a:pt x="2711" y="469"/>
                  </a:cubicBezTo>
                  <a:cubicBezTo>
                    <a:pt x="2718" y="469"/>
                    <a:pt x="2725" y="469"/>
                    <a:pt x="2731" y="469"/>
                  </a:cubicBezTo>
                  <a:cubicBezTo>
                    <a:pt x="2696" y="372"/>
                    <a:pt x="2640" y="284"/>
                    <a:pt x="2565" y="210"/>
                  </a:cubicBezTo>
                  <a:cubicBezTo>
                    <a:pt x="2417" y="66"/>
                    <a:pt x="2210" y="1"/>
                    <a:pt x="20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2"/>
            <p:cNvSpPr/>
            <p:nvPr/>
          </p:nvSpPr>
          <p:spPr>
            <a:xfrm>
              <a:off x="7202956" y="2089021"/>
              <a:ext cx="29690" cy="65443"/>
            </a:xfrm>
            <a:custGeom>
              <a:avLst/>
              <a:gdLst/>
              <a:ahLst/>
              <a:cxnLst/>
              <a:rect l="l" t="t" r="r" b="b"/>
              <a:pathLst>
                <a:path w="333" h="734" extrusionOk="0">
                  <a:moveTo>
                    <a:pt x="161" y="1"/>
                  </a:moveTo>
                  <a:cubicBezTo>
                    <a:pt x="94" y="1"/>
                    <a:pt x="33" y="36"/>
                    <a:pt x="0" y="93"/>
                  </a:cubicBezTo>
                  <a:cubicBezTo>
                    <a:pt x="126" y="282"/>
                    <a:pt x="203" y="498"/>
                    <a:pt x="229" y="724"/>
                  </a:cubicBezTo>
                  <a:lnTo>
                    <a:pt x="313" y="733"/>
                  </a:lnTo>
                  <a:cubicBezTo>
                    <a:pt x="333" y="481"/>
                    <a:pt x="280" y="227"/>
                    <a:pt x="165" y="1"/>
                  </a:cubicBezTo>
                  <a:cubicBezTo>
                    <a:pt x="164" y="1"/>
                    <a:pt x="162" y="1"/>
                    <a:pt x="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7122712" y="2168284"/>
              <a:ext cx="65978" cy="88268"/>
            </a:xfrm>
            <a:custGeom>
              <a:avLst/>
              <a:gdLst/>
              <a:ahLst/>
              <a:cxnLst/>
              <a:rect l="l" t="t" r="r" b="b"/>
              <a:pathLst>
                <a:path w="740" h="990" extrusionOk="0">
                  <a:moveTo>
                    <a:pt x="467" y="0"/>
                  </a:moveTo>
                  <a:cubicBezTo>
                    <a:pt x="446" y="0"/>
                    <a:pt x="425" y="5"/>
                    <a:pt x="404" y="15"/>
                  </a:cubicBezTo>
                  <a:cubicBezTo>
                    <a:pt x="285" y="78"/>
                    <a:pt x="175" y="200"/>
                    <a:pt x="110" y="315"/>
                  </a:cubicBezTo>
                  <a:cubicBezTo>
                    <a:pt x="31" y="454"/>
                    <a:pt x="0" y="625"/>
                    <a:pt x="44" y="778"/>
                  </a:cubicBezTo>
                  <a:cubicBezTo>
                    <a:pt x="70" y="864"/>
                    <a:pt x="124" y="947"/>
                    <a:pt x="207" y="978"/>
                  </a:cubicBezTo>
                  <a:cubicBezTo>
                    <a:pt x="230" y="986"/>
                    <a:pt x="254" y="990"/>
                    <a:pt x="278" y="990"/>
                  </a:cubicBezTo>
                  <a:cubicBezTo>
                    <a:pt x="343" y="990"/>
                    <a:pt x="410" y="962"/>
                    <a:pt x="461" y="921"/>
                  </a:cubicBezTo>
                  <a:cubicBezTo>
                    <a:pt x="531" y="864"/>
                    <a:pt x="579" y="782"/>
                    <a:pt x="620" y="702"/>
                  </a:cubicBezTo>
                  <a:cubicBezTo>
                    <a:pt x="667" y="619"/>
                    <a:pt x="700" y="530"/>
                    <a:pt x="722" y="438"/>
                  </a:cubicBezTo>
                  <a:cubicBezTo>
                    <a:pt x="740" y="345"/>
                    <a:pt x="735" y="245"/>
                    <a:pt x="692" y="161"/>
                  </a:cubicBezTo>
                  <a:cubicBezTo>
                    <a:pt x="654" y="85"/>
                    <a:pt x="559" y="0"/>
                    <a:pt x="46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6715875" y="1984793"/>
              <a:ext cx="239395" cy="265162"/>
            </a:xfrm>
            <a:custGeom>
              <a:avLst/>
              <a:gdLst/>
              <a:ahLst/>
              <a:cxnLst/>
              <a:rect l="l" t="t" r="r" b="b"/>
              <a:pathLst>
                <a:path w="2685" h="2974" extrusionOk="0">
                  <a:moveTo>
                    <a:pt x="1420" y="0"/>
                  </a:moveTo>
                  <a:cubicBezTo>
                    <a:pt x="1403" y="0"/>
                    <a:pt x="1385" y="2"/>
                    <a:pt x="1367" y="7"/>
                  </a:cubicBezTo>
                  <a:cubicBezTo>
                    <a:pt x="1272" y="33"/>
                    <a:pt x="1215" y="131"/>
                    <a:pt x="1177" y="222"/>
                  </a:cubicBezTo>
                  <a:cubicBezTo>
                    <a:pt x="1138" y="314"/>
                    <a:pt x="1100" y="414"/>
                    <a:pt x="1017" y="467"/>
                  </a:cubicBezTo>
                  <a:cubicBezTo>
                    <a:pt x="947" y="512"/>
                    <a:pt x="858" y="513"/>
                    <a:pt x="775" y="516"/>
                  </a:cubicBezTo>
                  <a:cubicBezTo>
                    <a:pt x="649" y="521"/>
                    <a:pt x="524" y="534"/>
                    <a:pt x="410" y="585"/>
                  </a:cubicBezTo>
                  <a:cubicBezTo>
                    <a:pt x="296" y="634"/>
                    <a:pt x="193" y="725"/>
                    <a:pt x="155" y="843"/>
                  </a:cubicBezTo>
                  <a:cubicBezTo>
                    <a:pt x="127" y="925"/>
                    <a:pt x="133" y="1014"/>
                    <a:pt x="117" y="1098"/>
                  </a:cubicBezTo>
                  <a:cubicBezTo>
                    <a:pt x="101" y="1177"/>
                    <a:pt x="67" y="1252"/>
                    <a:pt x="47" y="1329"/>
                  </a:cubicBezTo>
                  <a:cubicBezTo>
                    <a:pt x="0" y="1495"/>
                    <a:pt x="13" y="1673"/>
                    <a:pt x="54" y="1841"/>
                  </a:cubicBezTo>
                  <a:cubicBezTo>
                    <a:pt x="222" y="2513"/>
                    <a:pt x="825" y="2974"/>
                    <a:pt x="1503" y="2974"/>
                  </a:cubicBezTo>
                  <a:cubicBezTo>
                    <a:pt x="1563" y="2974"/>
                    <a:pt x="1623" y="2970"/>
                    <a:pt x="1684" y="2963"/>
                  </a:cubicBezTo>
                  <a:cubicBezTo>
                    <a:pt x="1857" y="2944"/>
                    <a:pt x="1929" y="2865"/>
                    <a:pt x="2037" y="2732"/>
                  </a:cubicBezTo>
                  <a:cubicBezTo>
                    <a:pt x="2149" y="2595"/>
                    <a:pt x="2248" y="2448"/>
                    <a:pt x="2334" y="2293"/>
                  </a:cubicBezTo>
                  <a:cubicBezTo>
                    <a:pt x="2432" y="2117"/>
                    <a:pt x="2508" y="1930"/>
                    <a:pt x="2560" y="1736"/>
                  </a:cubicBezTo>
                  <a:cubicBezTo>
                    <a:pt x="2684" y="1271"/>
                    <a:pt x="2658" y="758"/>
                    <a:pt x="2444" y="327"/>
                  </a:cubicBezTo>
                  <a:cubicBezTo>
                    <a:pt x="2372" y="184"/>
                    <a:pt x="2257" y="35"/>
                    <a:pt x="2096" y="28"/>
                  </a:cubicBezTo>
                  <a:cubicBezTo>
                    <a:pt x="2093" y="27"/>
                    <a:pt x="2089" y="27"/>
                    <a:pt x="2086" y="27"/>
                  </a:cubicBezTo>
                  <a:cubicBezTo>
                    <a:pt x="1978" y="27"/>
                    <a:pt x="1875" y="89"/>
                    <a:pt x="1769" y="89"/>
                  </a:cubicBezTo>
                  <a:cubicBezTo>
                    <a:pt x="1764" y="89"/>
                    <a:pt x="1760" y="89"/>
                    <a:pt x="1755" y="89"/>
                  </a:cubicBezTo>
                  <a:cubicBezTo>
                    <a:pt x="1639" y="83"/>
                    <a:pt x="1531" y="0"/>
                    <a:pt x="1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a:off x="6841768" y="1996919"/>
              <a:ext cx="155138" cy="280854"/>
            </a:xfrm>
            <a:custGeom>
              <a:avLst/>
              <a:gdLst/>
              <a:ahLst/>
              <a:cxnLst/>
              <a:rect l="l" t="t" r="r" b="b"/>
              <a:pathLst>
                <a:path w="1740" h="3150" extrusionOk="0">
                  <a:moveTo>
                    <a:pt x="977" y="0"/>
                  </a:moveTo>
                  <a:cubicBezTo>
                    <a:pt x="947" y="0"/>
                    <a:pt x="918" y="4"/>
                    <a:pt x="890" y="11"/>
                  </a:cubicBezTo>
                  <a:cubicBezTo>
                    <a:pt x="788" y="39"/>
                    <a:pt x="699" y="128"/>
                    <a:pt x="690" y="234"/>
                  </a:cubicBezTo>
                  <a:cubicBezTo>
                    <a:pt x="683" y="316"/>
                    <a:pt x="721" y="399"/>
                    <a:pt x="698" y="478"/>
                  </a:cubicBezTo>
                  <a:cubicBezTo>
                    <a:pt x="673" y="557"/>
                    <a:pt x="598" y="605"/>
                    <a:pt x="522" y="636"/>
                  </a:cubicBezTo>
                  <a:cubicBezTo>
                    <a:pt x="448" y="666"/>
                    <a:pt x="366" y="687"/>
                    <a:pt x="304" y="739"/>
                  </a:cubicBezTo>
                  <a:cubicBezTo>
                    <a:pt x="220" y="809"/>
                    <a:pt x="187" y="927"/>
                    <a:pt x="202" y="1037"/>
                  </a:cubicBezTo>
                  <a:cubicBezTo>
                    <a:pt x="218" y="1145"/>
                    <a:pt x="274" y="1244"/>
                    <a:pt x="346" y="1327"/>
                  </a:cubicBezTo>
                  <a:cubicBezTo>
                    <a:pt x="398" y="1387"/>
                    <a:pt x="458" y="1441"/>
                    <a:pt x="499" y="1509"/>
                  </a:cubicBezTo>
                  <a:cubicBezTo>
                    <a:pt x="540" y="1577"/>
                    <a:pt x="560" y="1666"/>
                    <a:pt x="524" y="1736"/>
                  </a:cubicBezTo>
                  <a:cubicBezTo>
                    <a:pt x="458" y="1864"/>
                    <a:pt x="250" y="1874"/>
                    <a:pt x="204" y="2010"/>
                  </a:cubicBezTo>
                  <a:cubicBezTo>
                    <a:pt x="162" y="2134"/>
                    <a:pt x="292" y="2259"/>
                    <a:pt x="276" y="2388"/>
                  </a:cubicBezTo>
                  <a:cubicBezTo>
                    <a:pt x="260" y="2512"/>
                    <a:pt x="126" y="2580"/>
                    <a:pt x="64" y="2688"/>
                  </a:cubicBezTo>
                  <a:cubicBezTo>
                    <a:pt x="0" y="2808"/>
                    <a:pt x="29" y="2955"/>
                    <a:pt x="133" y="3041"/>
                  </a:cubicBezTo>
                  <a:lnTo>
                    <a:pt x="175" y="3050"/>
                  </a:lnTo>
                  <a:lnTo>
                    <a:pt x="187" y="3149"/>
                  </a:lnTo>
                  <a:cubicBezTo>
                    <a:pt x="633" y="3100"/>
                    <a:pt x="1011" y="2789"/>
                    <a:pt x="1278" y="2428"/>
                  </a:cubicBezTo>
                  <a:cubicBezTo>
                    <a:pt x="1517" y="2106"/>
                    <a:pt x="1692" y="1727"/>
                    <a:pt x="1716" y="1327"/>
                  </a:cubicBezTo>
                  <a:cubicBezTo>
                    <a:pt x="1739" y="958"/>
                    <a:pt x="1634" y="592"/>
                    <a:pt x="1423" y="290"/>
                  </a:cubicBezTo>
                  <a:cubicBezTo>
                    <a:pt x="1360" y="204"/>
                    <a:pt x="1288" y="121"/>
                    <a:pt x="1196" y="65"/>
                  </a:cubicBezTo>
                  <a:cubicBezTo>
                    <a:pt x="1131" y="25"/>
                    <a:pt x="1054" y="0"/>
                    <a:pt x="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a:off x="6668976" y="2107121"/>
              <a:ext cx="232797" cy="172079"/>
            </a:xfrm>
            <a:custGeom>
              <a:avLst/>
              <a:gdLst/>
              <a:ahLst/>
              <a:cxnLst/>
              <a:rect l="l" t="t" r="r" b="b"/>
              <a:pathLst>
                <a:path w="2611" h="1930" extrusionOk="0">
                  <a:moveTo>
                    <a:pt x="458" y="1"/>
                  </a:moveTo>
                  <a:cubicBezTo>
                    <a:pt x="382" y="1"/>
                    <a:pt x="307" y="25"/>
                    <a:pt x="245" y="72"/>
                  </a:cubicBezTo>
                  <a:cubicBezTo>
                    <a:pt x="1" y="262"/>
                    <a:pt x="123" y="580"/>
                    <a:pt x="223" y="807"/>
                  </a:cubicBezTo>
                  <a:cubicBezTo>
                    <a:pt x="361" y="1118"/>
                    <a:pt x="574" y="1400"/>
                    <a:pt x="851" y="1602"/>
                  </a:cubicBezTo>
                  <a:cubicBezTo>
                    <a:pt x="1139" y="1812"/>
                    <a:pt x="1494" y="1930"/>
                    <a:pt x="1848" y="1930"/>
                  </a:cubicBezTo>
                  <a:cubicBezTo>
                    <a:pt x="1982" y="1930"/>
                    <a:pt x="2117" y="1912"/>
                    <a:pt x="2247" y="1877"/>
                  </a:cubicBezTo>
                  <a:cubicBezTo>
                    <a:pt x="2350" y="1847"/>
                    <a:pt x="2453" y="1805"/>
                    <a:pt x="2522" y="1725"/>
                  </a:cubicBezTo>
                  <a:cubicBezTo>
                    <a:pt x="2589" y="1645"/>
                    <a:pt x="2611" y="1515"/>
                    <a:pt x="2545" y="1433"/>
                  </a:cubicBezTo>
                  <a:cubicBezTo>
                    <a:pt x="2472" y="1343"/>
                    <a:pt x="2334" y="1340"/>
                    <a:pt x="2243" y="1270"/>
                  </a:cubicBezTo>
                  <a:cubicBezTo>
                    <a:pt x="2148" y="1194"/>
                    <a:pt x="2126" y="1063"/>
                    <a:pt x="2097" y="944"/>
                  </a:cubicBezTo>
                  <a:cubicBezTo>
                    <a:pt x="2068" y="828"/>
                    <a:pt x="2008" y="696"/>
                    <a:pt x="1890" y="672"/>
                  </a:cubicBezTo>
                  <a:cubicBezTo>
                    <a:pt x="1875" y="668"/>
                    <a:pt x="1860" y="667"/>
                    <a:pt x="1845" y="667"/>
                  </a:cubicBezTo>
                  <a:cubicBezTo>
                    <a:pt x="1769" y="667"/>
                    <a:pt x="1694" y="704"/>
                    <a:pt x="1616" y="711"/>
                  </a:cubicBezTo>
                  <a:cubicBezTo>
                    <a:pt x="1608" y="712"/>
                    <a:pt x="1600" y="712"/>
                    <a:pt x="1592" y="712"/>
                  </a:cubicBezTo>
                  <a:cubicBezTo>
                    <a:pt x="1487" y="712"/>
                    <a:pt x="1388" y="658"/>
                    <a:pt x="1333" y="567"/>
                  </a:cubicBezTo>
                  <a:cubicBezTo>
                    <a:pt x="1282" y="481"/>
                    <a:pt x="1276" y="377"/>
                    <a:pt x="1250" y="281"/>
                  </a:cubicBezTo>
                  <a:cubicBezTo>
                    <a:pt x="1222" y="183"/>
                    <a:pt x="1158" y="82"/>
                    <a:pt x="1059" y="72"/>
                  </a:cubicBezTo>
                  <a:cubicBezTo>
                    <a:pt x="1053" y="71"/>
                    <a:pt x="1047" y="71"/>
                    <a:pt x="1041" y="71"/>
                  </a:cubicBezTo>
                  <a:cubicBezTo>
                    <a:pt x="961" y="71"/>
                    <a:pt x="885" y="125"/>
                    <a:pt x="805" y="125"/>
                  </a:cubicBezTo>
                  <a:cubicBezTo>
                    <a:pt x="796" y="125"/>
                    <a:pt x="787" y="125"/>
                    <a:pt x="778" y="123"/>
                  </a:cubicBezTo>
                  <a:cubicBezTo>
                    <a:pt x="723" y="114"/>
                    <a:pt x="678" y="72"/>
                    <a:pt x="628" y="44"/>
                  </a:cubicBezTo>
                  <a:cubicBezTo>
                    <a:pt x="575" y="15"/>
                    <a:pt x="516" y="1"/>
                    <a:pt x="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2"/>
            <p:cNvSpPr/>
            <p:nvPr/>
          </p:nvSpPr>
          <p:spPr>
            <a:xfrm>
              <a:off x="6698399" y="2126825"/>
              <a:ext cx="98254" cy="100929"/>
            </a:xfrm>
            <a:custGeom>
              <a:avLst/>
              <a:gdLst/>
              <a:ahLst/>
              <a:cxnLst/>
              <a:rect l="l" t="t" r="r" b="b"/>
              <a:pathLst>
                <a:path w="1102" h="1132" extrusionOk="0">
                  <a:moveTo>
                    <a:pt x="278" y="1"/>
                  </a:moveTo>
                  <a:cubicBezTo>
                    <a:pt x="236" y="1"/>
                    <a:pt x="194" y="9"/>
                    <a:pt x="155" y="26"/>
                  </a:cubicBezTo>
                  <a:cubicBezTo>
                    <a:pt x="6" y="93"/>
                    <a:pt x="1" y="230"/>
                    <a:pt x="50" y="363"/>
                  </a:cubicBezTo>
                  <a:cubicBezTo>
                    <a:pt x="113" y="529"/>
                    <a:pt x="186" y="694"/>
                    <a:pt x="289" y="840"/>
                  </a:cubicBezTo>
                  <a:cubicBezTo>
                    <a:pt x="358" y="934"/>
                    <a:pt x="441" y="1020"/>
                    <a:pt x="543" y="1075"/>
                  </a:cubicBezTo>
                  <a:cubicBezTo>
                    <a:pt x="610" y="1110"/>
                    <a:pt x="686" y="1131"/>
                    <a:pt x="762" y="1131"/>
                  </a:cubicBezTo>
                  <a:cubicBezTo>
                    <a:pt x="802" y="1131"/>
                    <a:pt x="842" y="1126"/>
                    <a:pt x="880" y="1113"/>
                  </a:cubicBezTo>
                  <a:cubicBezTo>
                    <a:pt x="990" y="1076"/>
                    <a:pt x="1082" y="979"/>
                    <a:pt x="1092" y="862"/>
                  </a:cubicBezTo>
                  <a:cubicBezTo>
                    <a:pt x="1102" y="754"/>
                    <a:pt x="1045" y="652"/>
                    <a:pt x="982" y="563"/>
                  </a:cubicBezTo>
                  <a:cubicBezTo>
                    <a:pt x="890" y="429"/>
                    <a:pt x="784" y="305"/>
                    <a:pt x="666" y="195"/>
                  </a:cubicBezTo>
                  <a:cubicBezTo>
                    <a:pt x="596" y="130"/>
                    <a:pt x="521" y="68"/>
                    <a:pt x="432" y="33"/>
                  </a:cubicBezTo>
                  <a:cubicBezTo>
                    <a:pt x="384" y="13"/>
                    <a:pt x="330" y="1"/>
                    <a:pt x="278"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2"/>
            <p:cNvSpPr/>
            <p:nvPr/>
          </p:nvSpPr>
          <p:spPr>
            <a:xfrm>
              <a:off x="6809582" y="1520180"/>
              <a:ext cx="301985" cy="282459"/>
            </a:xfrm>
            <a:custGeom>
              <a:avLst/>
              <a:gdLst/>
              <a:ahLst/>
              <a:cxnLst/>
              <a:rect l="l" t="t" r="r" b="b"/>
              <a:pathLst>
                <a:path w="3387" h="3168" extrusionOk="0">
                  <a:moveTo>
                    <a:pt x="1722" y="1"/>
                  </a:moveTo>
                  <a:cubicBezTo>
                    <a:pt x="906" y="1"/>
                    <a:pt x="195" y="582"/>
                    <a:pt x="40" y="1395"/>
                  </a:cubicBezTo>
                  <a:cubicBezTo>
                    <a:pt x="1" y="1592"/>
                    <a:pt x="62" y="1697"/>
                    <a:pt x="170" y="1861"/>
                  </a:cubicBezTo>
                  <a:cubicBezTo>
                    <a:pt x="281" y="2032"/>
                    <a:pt x="406" y="2191"/>
                    <a:pt x="546" y="2338"/>
                  </a:cubicBezTo>
                  <a:cubicBezTo>
                    <a:pt x="705" y="2506"/>
                    <a:pt x="883" y="2655"/>
                    <a:pt x="1077" y="2781"/>
                  </a:cubicBezTo>
                  <a:cubicBezTo>
                    <a:pt x="1458" y="3024"/>
                    <a:pt x="1907" y="3167"/>
                    <a:pt x="2357" y="3167"/>
                  </a:cubicBezTo>
                  <a:cubicBezTo>
                    <a:pt x="2458" y="3167"/>
                    <a:pt x="2559" y="3160"/>
                    <a:pt x="2659" y="3145"/>
                  </a:cubicBezTo>
                  <a:cubicBezTo>
                    <a:pt x="2841" y="3117"/>
                    <a:pt x="3044" y="3042"/>
                    <a:pt x="3107" y="2868"/>
                  </a:cubicBezTo>
                  <a:cubicBezTo>
                    <a:pt x="3152" y="2744"/>
                    <a:pt x="3111" y="2600"/>
                    <a:pt x="3158" y="2474"/>
                  </a:cubicBezTo>
                  <a:cubicBezTo>
                    <a:pt x="3213" y="2331"/>
                    <a:pt x="3377" y="2232"/>
                    <a:pt x="3382" y="2079"/>
                  </a:cubicBezTo>
                  <a:cubicBezTo>
                    <a:pt x="3387" y="1965"/>
                    <a:pt x="3301" y="1870"/>
                    <a:pt x="3215" y="1796"/>
                  </a:cubicBezTo>
                  <a:cubicBezTo>
                    <a:pt x="3129" y="1721"/>
                    <a:pt x="3032" y="1646"/>
                    <a:pt x="3003" y="1536"/>
                  </a:cubicBezTo>
                  <a:cubicBezTo>
                    <a:pt x="2978" y="1443"/>
                    <a:pt x="3007" y="1345"/>
                    <a:pt x="3032" y="1253"/>
                  </a:cubicBezTo>
                  <a:cubicBezTo>
                    <a:pt x="3070" y="1115"/>
                    <a:pt x="3101" y="972"/>
                    <a:pt x="3086" y="830"/>
                  </a:cubicBezTo>
                  <a:cubicBezTo>
                    <a:pt x="3072" y="687"/>
                    <a:pt x="3009" y="544"/>
                    <a:pt x="2892" y="461"/>
                  </a:cubicBezTo>
                  <a:cubicBezTo>
                    <a:pt x="2812" y="403"/>
                    <a:pt x="2713" y="378"/>
                    <a:pt x="2627" y="331"/>
                  </a:cubicBezTo>
                  <a:cubicBezTo>
                    <a:pt x="2546" y="286"/>
                    <a:pt x="2476" y="225"/>
                    <a:pt x="2399" y="174"/>
                  </a:cubicBezTo>
                  <a:cubicBezTo>
                    <a:pt x="2233" y="66"/>
                    <a:pt x="2034" y="18"/>
                    <a:pt x="1836" y="4"/>
                  </a:cubicBezTo>
                  <a:cubicBezTo>
                    <a:pt x="1798" y="2"/>
                    <a:pt x="1760" y="1"/>
                    <a:pt x="1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2"/>
            <p:cNvSpPr/>
            <p:nvPr/>
          </p:nvSpPr>
          <p:spPr>
            <a:xfrm>
              <a:off x="6775433" y="1619772"/>
              <a:ext cx="293604" cy="223435"/>
            </a:xfrm>
            <a:custGeom>
              <a:avLst/>
              <a:gdLst/>
              <a:ahLst/>
              <a:cxnLst/>
              <a:rect l="l" t="t" r="r" b="b"/>
              <a:pathLst>
                <a:path w="3293" h="2506" extrusionOk="0">
                  <a:moveTo>
                    <a:pt x="415" y="0"/>
                  </a:moveTo>
                  <a:cubicBezTo>
                    <a:pt x="354" y="0"/>
                    <a:pt x="293" y="17"/>
                    <a:pt x="238" y="52"/>
                  </a:cubicBezTo>
                  <a:lnTo>
                    <a:pt x="215" y="94"/>
                  </a:lnTo>
                  <a:lnTo>
                    <a:pt x="102" y="72"/>
                  </a:lnTo>
                  <a:lnTo>
                    <a:pt x="102" y="72"/>
                  </a:lnTo>
                  <a:cubicBezTo>
                    <a:pt x="0" y="577"/>
                    <a:pt x="209" y="1100"/>
                    <a:pt x="509" y="1518"/>
                  </a:cubicBezTo>
                  <a:cubicBezTo>
                    <a:pt x="778" y="1891"/>
                    <a:pt x="1132" y="2213"/>
                    <a:pt x="1561" y="2381"/>
                  </a:cubicBezTo>
                  <a:cubicBezTo>
                    <a:pt x="1777" y="2464"/>
                    <a:pt x="2005" y="2506"/>
                    <a:pt x="2233" y="2506"/>
                  </a:cubicBezTo>
                  <a:cubicBezTo>
                    <a:pt x="2423" y="2506"/>
                    <a:pt x="2613" y="2477"/>
                    <a:pt x="2797" y="2419"/>
                  </a:cubicBezTo>
                  <a:cubicBezTo>
                    <a:pt x="2913" y="2381"/>
                    <a:pt x="3029" y="2330"/>
                    <a:pt x="3121" y="2251"/>
                  </a:cubicBezTo>
                  <a:cubicBezTo>
                    <a:pt x="3214" y="2171"/>
                    <a:pt x="3283" y="2057"/>
                    <a:pt x="3288" y="1935"/>
                  </a:cubicBezTo>
                  <a:cubicBezTo>
                    <a:pt x="3293" y="1812"/>
                    <a:pt x="3226" y="1684"/>
                    <a:pt x="3113" y="1637"/>
                  </a:cubicBezTo>
                  <a:cubicBezTo>
                    <a:pt x="3026" y="1601"/>
                    <a:pt x="2922" y="1614"/>
                    <a:pt x="2845" y="1560"/>
                  </a:cubicBezTo>
                  <a:cubicBezTo>
                    <a:pt x="2766" y="1507"/>
                    <a:pt x="2741" y="1408"/>
                    <a:pt x="2733" y="1315"/>
                  </a:cubicBezTo>
                  <a:cubicBezTo>
                    <a:pt x="2725" y="1223"/>
                    <a:pt x="2731" y="1127"/>
                    <a:pt x="2696" y="1041"/>
                  </a:cubicBezTo>
                  <a:cubicBezTo>
                    <a:pt x="2648" y="925"/>
                    <a:pt x="2530" y="847"/>
                    <a:pt x="2406" y="825"/>
                  </a:cubicBezTo>
                  <a:cubicBezTo>
                    <a:pt x="2378" y="820"/>
                    <a:pt x="2349" y="818"/>
                    <a:pt x="2321" y="818"/>
                  </a:cubicBezTo>
                  <a:cubicBezTo>
                    <a:pt x="2224" y="818"/>
                    <a:pt x="2127" y="843"/>
                    <a:pt x="2038" y="882"/>
                  </a:cubicBezTo>
                  <a:cubicBezTo>
                    <a:pt x="1955" y="918"/>
                    <a:pt x="1875" y="965"/>
                    <a:pt x="1786" y="987"/>
                  </a:cubicBezTo>
                  <a:cubicBezTo>
                    <a:pt x="1758" y="993"/>
                    <a:pt x="1730" y="996"/>
                    <a:pt x="1701" y="996"/>
                  </a:cubicBezTo>
                  <a:cubicBezTo>
                    <a:pt x="1637" y="996"/>
                    <a:pt x="1573" y="979"/>
                    <a:pt x="1529" y="934"/>
                  </a:cubicBezTo>
                  <a:cubicBezTo>
                    <a:pt x="1412" y="817"/>
                    <a:pt x="1475" y="585"/>
                    <a:pt x="1341" y="488"/>
                  </a:cubicBezTo>
                  <a:cubicBezTo>
                    <a:pt x="1298" y="457"/>
                    <a:pt x="1248" y="449"/>
                    <a:pt x="1196" y="449"/>
                  </a:cubicBezTo>
                  <a:cubicBezTo>
                    <a:pt x="1140" y="449"/>
                    <a:pt x="1082" y="458"/>
                    <a:pt x="1025" y="458"/>
                  </a:cubicBezTo>
                  <a:cubicBezTo>
                    <a:pt x="983" y="458"/>
                    <a:pt x="941" y="453"/>
                    <a:pt x="903" y="435"/>
                  </a:cubicBezTo>
                  <a:cubicBezTo>
                    <a:pt x="773" y="375"/>
                    <a:pt x="744" y="203"/>
                    <a:pt x="648" y="98"/>
                  </a:cubicBezTo>
                  <a:cubicBezTo>
                    <a:pt x="585" y="33"/>
                    <a:pt x="500" y="0"/>
                    <a:pt x="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2"/>
            <p:cNvSpPr/>
            <p:nvPr/>
          </p:nvSpPr>
          <p:spPr>
            <a:xfrm>
              <a:off x="6783904" y="1473817"/>
              <a:ext cx="243407" cy="209526"/>
            </a:xfrm>
            <a:custGeom>
              <a:avLst/>
              <a:gdLst/>
              <a:ahLst/>
              <a:cxnLst/>
              <a:rect l="l" t="t" r="r" b="b"/>
              <a:pathLst>
                <a:path w="2730" h="2350" extrusionOk="0">
                  <a:moveTo>
                    <a:pt x="2126" y="0"/>
                  </a:moveTo>
                  <a:cubicBezTo>
                    <a:pt x="2041" y="0"/>
                    <a:pt x="1957" y="7"/>
                    <a:pt x="1880" y="15"/>
                  </a:cubicBezTo>
                  <a:cubicBezTo>
                    <a:pt x="1491" y="56"/>
                    <a:pt x="1107" y="193"/>
                    <a:pt x="791" y="425"/>
                  </a:cubicBezTo>
                  <a:cubicBezTo>
                    <a:pt x="337" y="758"/>
                    <a:pt x="28" y="1295"/>
                    <a:pt x="4" y="1856"/>
                  </a:cubicBezTo>
                  <a:cubicBezTo>
                    <a:pt x="0" y="1977"/>
                    <a:pt x="10" y="2106"/>
                    <a:pt x="74" y="2209"/>
                  </a:cubicBezTo>
                  <a:cubicBezTo>
                    <a:pt x="125" y="2290"/>
                    <a:pt x="219" y="2350"/>
                    <a:pt x="312" y="2350"/>
                  </a:cubicBezTo>
                  <a:cubicBezTo>
                    <a:pt x="337" y="2350"/>
                    <a:pt x="362" y="2345"/>
                    <a:pt x="385" y="2336"/>
                  </a:cubicBezTo>
                  <a:cubicBezTo>
                    <a:pt x="509" y="2290"/>
                    <a:pt x="560" y="2138"/>
                    <a:pt x="671" y="2063"/>
                  </a:cubicBezTo>
                  <a:cubicBezTo>
                    <a:pt x="737" y="2019"/>
                    <a:pt x="814" y="2008"/>
                    <a:pt x="895" y="2008"/>
                  </a:cubicBezTo>
                  <a:cubicBezTo>
                    <a:pt x="955" y="2008"/>
                    <a:pt x="1017" y="2014"/>
                    <a:pt x="1077" y="2018"/>
                  </a:cubicBezTo>
                  <a:cubicBezTo>
                    <a:pt x="1095" y="2019"/>
                    <a:pt x="1113" y="2020"/>
                    <a:pt x="1132" y="2020"/>
                  </a:cubicBezTo>
                  <a:cubicBezTo>
                    <a:pt x="1256" y="2020"/>
                    <a:pt x="1388" y="1991"/>
                    <a:pt x="1449" y="1887"/>
                  </a:cubicBezTo>
                  <a:cubicBezTo>
                    <a:pt x="1501" y="1794"/>
                    <a:pt x="1476" y="1677"/>
                    <a:pt x="1500" y="1573"/>
                  </a:cubicBezTo>
                  <a:cubicBezTo>
                    <a:pt x="1530" y="1445"/>
                    <a:pt x="1630" y="1346"/>
                    <a:pt x="1756" y="1314"/>
                  </a:cubicBezTo>
                  <a:cubicBezTo>
                    <a:pt x="1789" y="1306"/>
                    <a:pt x="1823" y="1303"/>
                    <a:pt x="1856" y="1303"/>
                  </a:cubicBezTo>
                  <a:cubicBezTo>
                    <a:pt x="1937" y="1303"/>
                    <a:pt x="2018" y="1319"/>
                    <a:pt x="2099" y="1322"/>
                  </a:cubicBezTo>
                  <a:cubicBezTo>
                    <a:pt x="2105" y="1323"/>
                    <a:pt x="2112" y="1323"/>
                    <a:pt x="2118" y="1323"/>
                  </a:cubicBezTo>
                  <a:cubicBezTo>
                    <a:pt x="2227" y="1323"/>
                    <a:pt x="2350" y="1286"/>
                    <a:pt x="2392" y="1187"/>
                  </a:cubicBezTo>
                  <a:cubicBezTo>
                    <a:pt x="2436" y="1086"/>
                    <a:pt x="2384" y="961"/>
                    <a:pt x="2435" y="863"/>
                  </a:cubicBezTo>
                  <a:cubicBezTo>
                    <a:pt x="2464" y="804"/>
                    <a:pt x="2525" y="769"/>
                    <a:pt x="2573" y="724"/>
                  </a:cubicBezTo>
                  <a:cubicBezTo>
                    <a:pt x="2689" y="615"/>
                    <a:pt x="2729" y="447"/>
                    <a:pt x="2677" y="295"/>
                  </a:cubicBezTo>
                  <a:cubicBezTo>
                    <a:pt x="2588" y="54"/>
                    <a:pt x="2355" y="0"/>
                    <a:pt x="2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a:off x="6869230" y="1497266"/>
              <a:ext cx="129728" cy="88714"/>
            </a:xfrm>
            <a:custGeom>
              <a:avLst/>
              <a:gdLst/>
              <a:ahLst/>
              <a:cxnLst/>
              <a:rect l="l" t="t" r="r" b="b"/>
              <a:pathLst>
                <a:path w="1455" h="995" extrusionOk="0">
                  <a:moveTo>
                    <a:pt x="1142" y="1"/>
                  </a:moveTo>
                  <a:cubicBezTo>
                    <a:pt x="1131" y="1"/>
                    <a:pt x="1121" y="1"/>
                    <a:pt x="1110" y="2"/>
                  </a:cubicBezTo>
                  <a:cubicBezTo>
                    <a:pt x="906" y="12"/>
                    <a:pt x="700" y="34"/>
                    <a:pt x="505" y="98"/>
                  </a:cubicBezTo>
                  <a:cubicBezTo>
                    <a:pt x="379" y="139"/>
                    <a:pt x="257" y="200"/>
                    <a:pt x="160" y="293"/>
                  </a:cubicBezTo>
                  <a:cubicBezTo>
                    <a:pt x="66" y="387"/>
                    <a:pt x="0" y="514"/>
                    <a:pt x="0" y="648"/>
                  </a:cubicBezTo>
                  <a:cubicBezTo>
                    <a:pt x="1" y="781"/>
                    <a:pt x="79" y="915"/>
                    <a:pt x="201" y="967"/>
                  </a:cubicBezTo>
                  <a:cubicBezTo>
                    <a:pt x="246" y="987"/>
                    <a:pt x="293" y="994"/>
                    <a:pt x="341" y="994"/>
                  </a:cubicBezTo>
                  <a:cubicBezTo>
                    <a:pt x="417" y="994"/>
                    <a:pt x="494" y="975"/>
                    <a:pt x="567" y="953"/>
                  </a:cubicBezTo>
                  <a:cubicBezTo>
                    <a:pt x="745" y="899"/>
                    <a:pt x="918" y="826"/>
                    <a:pt x="1080" y="734"/>
                  </a:cubicBezTo>
                  <a:cubicBezTo>
                    <a:pt x="1174" y="680"/>
                    <a:pt x="1268" y="620"/>
                    <a:pt x="1338" y="536"/>
                  </a:cubicBezTo>
                  <a:cubicBezTo>
                    <a:pt x="1409" y="453"/>
                    <a:pt x="1454" y="343"/>
                    <a:pt x="1443" y="235"/>
                  </a:cubicBezTo>
                  <a:cubicBezTo>
                    <a:pt x="1422" y="61"/>
                    <a:pt x="1291" y="1"/>
                    <a:pt x="1142"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2"/>
            <p:cNvSpPr/>
            <p:nvPr/>
          </p:nvSpPr>
          <p:spPr>
            <a:xfrm>
              <a:off x="7570919" y="1601851"/>
              <a:ext cx="342642" cy="351112"/>
            </a:xfrm>
            <a:custGeom>
              <a:avLst/>
              <a:gdLst/>
              <a:ahLst/>
              <a:cxnLst/>
              <a:rect l="l" t="t" r="r" b="b"/>
              <a:pathLst>
                <a:path w="3843" h="3938" extrusionOk="0">
                  <a:moveTo>
                    <a:pt x="1600" y="0"/>
                  </a:moveTo>
                  <a:cubicBezTo>
                    <a:pt x="1585" y="0"/>
                    <a:pt x="1569" y="1"/>
                    <a:pt x="1554" y="2"/>
                  </a:cubicBezTo>
                  <a:cubicBezTo>
                    <a:pt x="1410" y="9"/>
                    <a:pt x="1268" y="50"/>
                    <a:pt x="1140" y="118"/>
                  </a:cubicBezTo>
                  <a:cubicBezTo>
                    <a:pt x="1271" y="219"/>
                    <a:pt x="1335" y="385"/>
                    <a:pt x="1307" y="547"/>
                  </a:cubicBezTo>
                  <a:cubicBezTo>
                    <a:pt x="1268" y="760"/>
                    <a:pt x="1070" y="925"/>
                    <a:pt x="857" y="948"/>
                  </a:cubicBezTo>
                  <a:cubicBezTo>
                    <a:pt x="1102" y="1077"/>
                    <a:pt x="1080" y="1436"/>
                    <a:pt x="820" y="1533"/>
                  </a:cubicBezTo>
                  <a:cubicBezTo>
                    <a:pt x="1035" y="1659"/>
                    <a:pt x="1153" y="1917"/>
                    <a:pt x="1127" y="2162"/>
                  </a:cubicBezTo>
                  <a:cubicBezTo>
                    <a:pt x="1100" y="2406"/>
                    <a:pt x="944" y="2629"/>
                    <a:pt x="731" y="2751"/>
                  </a:cubicBezTo>
                  <a:cubicBezTo>
                    <a:pt x="585" y="2835"/>
                    <a:pt x="417" y="2877"/>
                    <a:pt x="248" y="2877"/>
                  </a:cubicBezTo>
                  <a:cubicBezTo>
                    <a:pt x="171" y="2877"/>
                    <a:pt x="93" y="2868"/>
                    <a:pt x="18" y="2851"/>
                  </a:cubicBezTo>
                  <a:cubicBezTo>
                    <a:pt x="13" y="2849"/>
                    <a:pt x="6" y="2848"/>
                    <a:pt x="0" y="2846"/>
                  </a:cubicBezTo>
                  <a:lnTo>
                    <a:pt x="0" y="2846"/>
                  </a:lnTo>
                  <a:cubicBezTo>
                    <a:pt x="130" y="3144"/>
                    <a:pt x="342" y="3399"/>
                    <a:pt x="612" y="3582"/>
                  </a:cubicBezTo>
                  <a:cubicBezTo>
                    <a:pt x="965" y="3824"/>
                    <a:pt x="1396" y="3938"/>
                    <a:pt x="1822" y="3938"/>
                  </a:cubicBezTo>
                  <a:cubicBezTo>
                    <a:pt x="1828" y="3938"/>
                    <a:pt x="1833" y="3938"/>
                    <a:pt x="1838" y="3937"/>
                  </a:cubicBezTo>
                  <a:cubicBezTo>
                    <a:pt x="2358" y="3935"/>
                    <a:pt x="2884" y="3759"/>
                    <a:pt x="3261" y="3405"/>
                  </a:cubicBezTo>
                  <a:cubicBezTo>
                    <a:pt x="3637" y="3048"/>
                    <a:pt x="3843" y="2501"/>
                    <a:pt x="3735" y="1994"/>
                  </a:cubicBezTo>
                  <a:cubicBezTo>
                    <a:pt x="3639" y="1539"/>
                    <a:pt x="3262" y="1145"/>
                    <a:pt x="2813" y="1048"/>
                  </a:cubicBezTo>
                  <a:cubicBezTo>
                    <a:pt x="2737" y="846"/>
                    <a:pt x="2642" y="655"/>
                    <a:pt x="2511" y="486"/>
                  </a:cubicBezTo>
                  <a:cubicBezTo>
                    <a:pt x="2290" y="206"/>
                    <a:pt x="1955" y="0"/>
                    <a:pt x="16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2"/>
            <p:cNvSpPr/>
            <p:nvPr/>
          </p:nvSpPr>
          <p:spPr>
            <a:xfrm>
              <a:off x="7807371" y="1644113"/>
              <a:ext cx="83721" cy="62145"/>
            </a:xfrm>
            <a:custGeom>
              <a:avLst/>
              <a:gdLst/>
              <a:ahLst/>
              <a:cxnLst/>
              <a:rect l="l" t="t" r="r" b="b"/>
              <a:pathLst>
                <a:path w="939" h="697" extrusionOk="0">
                  <a:moveTo>
                    <a:pt x="831" y="0"/>
                  </a:moveTo>
                  <a:cubicBezTo>
                    <a:pt x="501" y="129"/>
                    <a:pt x="213" y="347"/>
                    <a:pt x="0" y="629"/>
                  </a:cubicBezTo>
                  <a:lnTo>
                    <a:pt x="95" y="696"/>
                  </a:lnTo>
                  <a:cubicBezTo>
                    <a:pt x="332" y="485"/>
                    <a:pt x="613" y="331"/>
                    <a:pt x="919" y="248"/>
                  </a:cubicBezTo>
                  <a:cubicBezTo>
                    <a:pt x="938" y="155"/>
                    <a:pt x="903" y="60"/>
                    <a:pt x="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2"/>
            <p:cNvSpPr/>
            <p:nvPr/>
          </p:nvSpPr>
          <p:spPr>
            <a:xfrm>
              <a:off x="7786775" y="1770007"/>
              <a:ext cx="87912" cy="120633"/>
            </a:xfrm>
            <a:custGeom>
              <a:avLst/>
              <a:gdLst/>
              <a:ahLst/>
              <a:cxnLst/>
              <a:rect l="l" t="t" r="r" b="b"/>
              <a:pathLst>
                <a:path w="986" h="1353" extrusionOk="0">
                  <a:moveTo>
                    <a:pt x="645" y="0"/>
                  </a:moveTo>
                  <a:cubicBezTo>
                    <a:pt x="587" y="0"/>
                    <a:pt x="529" y="11"/>
                    <a:pt x="482" y="30"/>
                  </a:cubicBezTo>
                  <a:cubicBezTo>
                    <a:pt x="360" y="79"/>
                    <a:pt x="262" y="178"/>
                    <a:pt x="195" y="292"/>
                  </a:cubicBezTo>
                  <a:cubicBezTo>
                    <a:pt x="128" y="406"/>
                    <a:pt x="90" y="534"/>
                    <a:pt x="58" y="661"/>
                  </a:cubicBezTo>
                  <a:cubicBezTo>
                    <a:pt x="26" y="785"/>
                    <a:pt x="1" y="914"/>
                    <a:pt x="21" y="1038"/>
                  </a:cubicBezTo>
                  <a:cubicBezTo>
                    <a:pt x="42" y="1163"/>
                    <a:pt x="118" y="1289"/>
                    <a:pt x="234" y="1332"/>
                  </a:cubicBezTo>
                  <a:cubicBezTo>
                    <a:pt x="270" y="1346"/>
                    <a:pt x="307" y="1352"/>
                    <a:pt x="345" y="1352"/>
                  </a:cubicBezTo>
                  <a:cubicBezTo>
                    <a:pt x="429" y="1352"/>
                    <a:pt x="516" y="1321"/>
                    <a:pt x="589" y="1275"/>
                  </a:cubicBezTo>
                  <a:cubicBezTo>
                    <a:pt x="779" y="1156"/>
                    <a:pt x="902" y="950"/>
                    <a:pt x="948" y="731"/>
                  </a:cubicBezTo>
                  <a:cubicBezTo>
                    <a:pt x="986" y="549"/>
                    <a:pt x="986" y="320"/>
                    <a:pt x="917" y="145"/>
                  </a:cubicBezTo>
                  <a:cubicBezTo>
                    <a:pt x="877" y="41"/>
                    <a:pt x="759" y="0"/>
                    <a:pt x="64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2"/>
            <p:cNvSpPr/>
            <p:nvPr/>
          </p:nvSpPr>
          <p:spPr>
            <a:xfrm>
              <a:off x="7202777" y="1818777"/>
              <a:ext cx="250807" cy="179301"/>
            </a:xfrm>
            <a:custGeom>
              <a:avLst/>
              <a:gdLst/>
              <a:ahLst/>
              <a:cxnLst/>
              <a:rect l="l" t="t" r="r" b="b"/>
              <a:pathLst>
                <a:path w="2813" h="2011" extrusionOk="0">
                  <a:moveTo>
                    <a:pt x="987" y="0"/>
                  </a:moveTo>
                  <a:cubicBezTo>
                    <a:pt x="722" y="0"/>
                    <a:pt x="478" y="74"/>
                    <a:pt x="304" y="243"/>
                  </a:cubicBezTo>
                  <a:cubicBezTo>
                    <a:pt x="268" y="237"/>
                    <a:pt x="231" y="233"/>
                    <a:pt x="195" y="233"/>
                  </a:cubicBezTo>
                  <a:cubicBezTo>
                    <a:pt x="157" y="233"/>
                    <a:pt x="120" y="237"/>
                    <a:pt x="84" y="250"/>
                  </a:cubicBezTo>
                  <a:cubicBezTo>
                    <a:pt x="46" y="263"/>
                    <a:pt x="8" y="289"/>
                    <a:pt x="2" y="329"/>
                  </a:cubicBezTo>
                  <a:cubicBezTo>
                    <a:pt x="1" y="359"/>
                    <a:pt x="13" y="388"/>
                    <a:pt x="32" y="412"/>
                  </a:cubicBezTo>
                  <a:cubicBezTo>
                    <a:pt x="64" y="457"/>
                    <a:pt x="104" y="498"/>
                    <a:pt x="150" y="531"/>
                  </a:cubicBezTo>
                  <a:cubicBezTo>
                    <a:pt x="107" y="1116"/>
                    <a:pt x="1303" y="2010"/>
                    <a:pt x="2047" y="2010"/>
                  </a:cubicBezTo>
                  <a:cubicBezTo>
                    <a:pt x="2236" y="2010"/>
                    <a:pt x="2395" y="1953"/>
                    <a:pt x="2498" y="1818"/>
                  </a:cubicBezTo>
                  <a:cubicBezTo>
                    <a:pt x="2501" y="1818"/>
                    <a:pt x="2503" y="1818"/>
                    <a:pt x="2506" y="1818"/>
                  </a:cubicBezTo>
                  <a:cubicBezTo>
                    <a:pt x="2538" y="1818"/>
                    <a:pt x="2570" y="1809"/>
                    <a:pt x="2598" y="1792"/>
                  </a:cubicBezTo>
                  <a:cubicBezTo>
                    <a:pt x="2649" y="1758"/>
                    <a:pt x="2678" y="1701"/>
                    <a:pt x="2675" y="1640"/>
                  </a:cubicBezTo>
                  <a:cubicBezTo>
                    <a:pt x="2672" y="1598"/>
                    <a:pt x="2653" y="1557"/>
                    <a:pt x="2622" y="1526"/>
                  </a:cubicBezTo>
                  <a:cubicBezTo>
                    <a:pt x="2813" y="701"/>
                    <a:pt x="1800" y="0"/>
                    <a:pt x="987"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2"/>
            <p:cNvSpPr/>
            <p:nvPr/>
          </p:nvSpPr>
          <p:spPr>
            <a:xfrm>
              <a:off x="7271965" y="1832597"/>
              <a:ext cx="101732" cy="55279"/>
            </a:xfrm>
            <a:custGeom>
              <a:avLst/>
              <a:gdLst/>
              <a:ahLst/>
              <a:cxnLst/>
              <a:rect l="l" t="t" r="r" b="b"/>
              <a:pathLst>
                <a:path w="1141" h="620" extrusionOk="0">
                  <a:moveTo>
                    <a:pt x="402" y="1"/>
                  </a:moveTo>
                  <a:cubicBezTo>
                    <a:pt x="354" y="1"/>
                    <a:pt x="306" y="4"/>
                    <a:pt x="258" y="10"/>
                  </a:cubicBezTo>
                  <a:cubicBezTo>
                    <a:pt x="169" y="21"/>
                    <a:pt x="70" y="51"/>
                    <a:pt x="30" y="130"/>
                  </a:cubicBezTo>
                  <a:cubicBezTo>
                    <a:pt x="1" y="190"/>
                    <a:pt x="11" y="263"/>
                    <a:pt x="46" y="320"/>
                  </a:cubicBezTo>
                  <a:cubicBezTo>
                    <a:pt x="83" y="375"/>
                    <a:pt x="132" y="422"/>
                    <a:pt x="189" y="454"/>
                  </a:cubicBezTo>
                  <a:cubicBezTo>
                    <a:pt x="301" y="527"/>
                    <a:pt x="427" y="576"/>
                    <a:pt x="558" y="603"/>
                  </a:cubicBezTo>
                  <a:cubicBezTo>
                    <a:pt x="606" y="613"/>
                    <a:pt x="657" y="619"/>
                    <a:pt x="707" y="619"/>
                  </a:cubicBezTo>
                  <a:cubicBezTo>
                    <a:pt x="751" y="619"/>
                    <a:pt x="795" y="614"/>
                    <a:pt x="837" y="603"/>
                  </a:cubicBezTo>
                  <a:cubicBezTo>
                    <a:pt x="999" y="557"/>
                    <a:pt x="1140" y="375"/>
                    <a:pt x="1044" y="207"/>
                  </a:cubicBezTo>
                  <a:cubicBezTo>
                    <a:pt x="1010" y="149"/>
                    <a:pt x="927" y="121"/>
                    <a:pt x="869" y="96"/>
                  </a:cubicBezTo>
                  <a:cubicBezTo>
                    <a:pt x="780" y="58"/>
                    <a:pt x="687" y="32"/>
                    <a:pt x="592" y="16"/>
                  </a:cubicBezTo>
                  <a:cubicBezTo>
                    <a:pt x="529" y="6"/>
                    <a:pt x="465" y="1"/>
                    <a:pt x="402"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a:off x="7983641" y="1887965"/>
              <a:ext cx="413613" cy="319728"/>
            </a:xfrm>
            <a:custGeom>
              <a:avLst/>
              <a:gdLst/>
              <a:ahLst/>
              <a:cxnLst/>
              <a:rect l="l" t="t" r="r" b="b"/>
              <a:pathLst>
                <a:path w="4639" h="3586" extrusionOk="0">
                  <a:moveTo>
                    <a:pt x="2854" y="0"/>
                  </a:moveTo>
                  <a:cubicBezTo>
                    <a:pt x="1464" y="0"/>
                    <a:pt x="1" y="1924"/>
                    <a:pt x="613" y="3086"/>
                  </a:cubicBezTo>
                  <a:cubicBezTo>
                    <a:pt x="562" y="3192"/>
                    <a:pt x="521" y="3303"/>
                    <a:pt x="527" y="3420"/>
                  </a:cubicBezTo>
                  <a:cubicBezTo>
                    <a:pt x="530" y="3483"/>
                    <a:pt x="553" y="3551"/>
                    <a:pt x="610" y="3576"/>
                  </a:cubicBezTo>
                  <a:cubicBezTo>
                    <a:pt x="626" y="3583"/>
                    <a:pt x="642" y="3586"/>
                    <a:pt x="660" y="3586"/>
                  </a:cubicBezTo>
                  <a:cubicBezTo>
                    <a:pt x="688" y="3586"/>
                    <a:pt x="718" y="3578"/>
                    <a:pt x="746" y="3569"/>
                  </a:cubicBezTo>
                  <a:cubicBezTo>
                    <a:pt x="830" y="3540"/>
                    <a:pt x="908" y="3497"/>
                    <a:pt x="978" y="3443"/>
                  </a:cubicBezTo>
                  <a:cubicBezTo>
                    <a:pt x="1062" y="3475"/>
                    <a:pt x="1156" y="3490"/>
                    <a:pt x="1258" y="3490"/>
                  </a:cubicBezTo>
                  <a:cubicBezTo>
                    <a:pt x="2445" y="3490"/>
                    <a:pt x="4638" y="1462"/>
                    <a:pt x="3926" y="494"/>
                  </a:cubicBezTo>
                  <a:cubicBezTo>
                    <a:pt x="3943" y="443"/>
                    <a:pt x="3946" y="386"/>
                    <a:pt x="3932" y="333"/>
                  </a:cubicBezTo>
                  <a:cubicBezTo>
                    <a:pt x="3904" y="243"/>
                    <a:pt x="3830" y="174"/>
                    <a:pt x="3738" y="151"/>
                  </a:cubicBezTo>
                  <a:cubicBezTo>
                    <a:pt x="3718" y="146"/>
                    <a:pt x="3698" y="144"/>
                    <a:pt x="3679" y="144"/>
                  </a:cubicBezTo>
                  <a:cubicBezTo>
                    <a:pt x="3632" y="144"/>
                    <a:pt x="3586" y="156"/>
                    <a:pt x="3545" y="180"/>
                  </a:cubicBezTo>
                  <a:cubicBezTo>
                    <a:pt x="3324" y="56"/>
                    <a:pt x="3090" y="0"/>
                    <a:pt x="28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a:off x="8054255" y="1964643"/>
              <a:ext cx="103871" cy="139625"/>
            </a:xfrm>
            <a:custGeom>
              <a:avLst/>
              <a:gdLst/>
              <a:ahLst/>
              <a:cxnLst/>
              <a:rect l="l" t="t" r="r" b="b"/>
              <a:pathLst>
                <a:path w="1165" h="1566" extrusionOk="0">
                  <a:moveTo>
                    <a:pt x="750" y="0"/>
                  </a:moveTo>
                  <a:cubicBezTo>
                    <a:pt x="721" y="0"/>
                    <a:pt x="692" y="4"/>
                    <a:pt x="661" y="11"/>
                  </a:cubicBezTo>
                  <a:cubicBezTo>
                    <a:pt x="559" y="36"/>
                    <a:pt x="482" y="149"/>
                    <a:pt x="419" y="224"/>
                  </a:cubicBezTo>
                  <a:cubicBezTo>
                    <a:pt x="323" y="341"/>
                    <a:pt x="242" y="468"/>
                    <a:pt x="178" y="605"/>
                  </a:cubicBezTo>
                  <a:cubicBezTo>
                    <a:pt x="102" y="763"/>
                    <a:pt x="50" y="929"/>
                    <a:pt x="22" y="1103"/>
                  </a:cubicBezTo>
                  <a:cubicBezTo>
                    <a:pt x="0" y="1240"/>
                    <a:pt x="2" y="1400"/>
                    <a:pt x="104" y="1495"/>
                  </a:cubicBezTo>
                  <a:cubicBezTo>
                    <a:pt x="157" y="1544"/>
                    <a:pt x="228" y="1566"/>
                    <a:pt x="301" y="1566"/>
                  </a:cubicBezTo>
                  <a:cubicBezTo>
                    <a:pt x="332" y="1566"/>
                    <a:pt x="364" y="1561"/>
                    <a:pt x="394" y="1553"/>
                  </a:cubicBezTo>
                  <a:cubicBezTo>
                    <a:pt x="493" y="1527"/>
                    <a:pt x="579" y="1464"/>
                    <a:pt x="658" y="1397"/>
                  </a:cubicBezTo>
                  <a:cubicBezTo>
                    <a:pt x="814" y="1260"/>
                    <a:pt x="944" y="1095"/>
                    <a:pt x="1040" y="912"/>
                  </a:cubicBezTo>
                  <a:cubicBezTo>
                    <a:pt x="1108" y="782"/>
                    <a:pt x="1159" y="640"/>
                    <a:pt x="1161" y="494"/>
                  </a:cubicBezTo>
                  <a:cubicBezTo>
                    <a:pt x="1164" y="259"/>
                    <a:pt x="996" y="0"/>
                    <a:pt x="750"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2"/>
            <p:cNvSpPr/>
            <p:nvPr/>
          </p:nvSpPr>
          <p:spPr>
            <a:xfrm>
              <a:off x="6221482" y="1816191"/>
              <a:ext cx="362703" cy="297081"/>
            </a:xfrm>
            <a:custGeom>
              <a:avLst/>
              <a:gdLst/>
              <a:ahLst/>
              <a:cxnLst/>
              <a:rect l="l" t="t" r="r" b="b"/>
              <a:pathLst>
                <a:path w="4068" h="3332" extrusionOk="0">
                  <a:moveTo>
                    <a:pt x="2173" y="1"/>
                  </a:moveTo>
                  <a:cubicBezTo>
                    <a:pt x="2094" y="1"/>
                    <a:pt x="2015" y="8"/>
                    <a:pt x="1936" y="22"/>
                  </a:cubicBezTo>
                  <a:cubicBezTo>
                    <a:pt x="1586" y="86"/>
                    <a:pt x="1263" y="257"/>
                    <a:pt x="982" y="474"/>
                  </a:cubicBezTo>
                  <a:cubicBezTo>
                    <a:pt x="661" y="721"/>
                    <a:pt x="385" y="1035"/>
                    <a:pt x="219" y="1404"/>
                  </a:cubicBezTo>
                  <a:cubicBezTo>
                    <a:pt x="51" y="1774"/>
                    <a:pt x="0" y="2202"/>
                    <a:pt x="114" y="2590"/>
                  </a:cubicBezTo>
                  <a:cubicBezTo>
                    <a:pt x="169" y="2778"/>
                    <a:pt x="266" y="2957"/>
                    <a:pt x="407" y="3096"/>
                  </a:cubicBezTo>
                  <a:cubicBezTo>
                    <a:pt x="549" y="3233"/>
                    <a:pt x="737" y="3325"/>
                    <a:pt x="934" y="3331"/>
                  </a:cubicBezTo>
                  <a:cubicBezTo>
                    <a:pt x="941" y="3331"/>
                    <a:pt x="948" y="3331"/>
                    <a:pt x="956" y="3331"/>
                  </a:cubicBezTo>
                  <a:cubicBezTo>
                    <a:pt x="1234" y="3331"/>
                    <a:pt x="1488" y="3171"/>
                    <a:pt x="1761" y="3106"/>
                  </a:cubicBezTo>
                  <a:cubicBezTo>
                    <a:pt x="2080" y="3029"/>
                    <a:pt x="2423" y="3084"/>
                    <a:pt x="2737" y="2972"/>
                  </a:cubicBezTo>
                  <a:cubicBezTo>
                    <a:pt x="3554" y="2677"/>
                    <a:pt x="4067" y="1539"/>
                    <a:pt x="3555" y="779"/>
                  </a:cubicBezTo>
                  <a:cubicBezTo>
                    <a:pt x="3253" y="332"/>
                    <a:pt x="2718" y="1"/>
                    <a:pt x="2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2"/>
            <p:cNvSpPr/>
            <p:nvPr/>
          </p:nvSpPr>
          <p:spPr>
            <a:xfrm>
              <a:off x="6536306" y="1894831"/>
              <a:ext cx="70080" cy="23182"/>
            </a:xfrm>
            <a:custGeom>
              <a:avLst/>
              <a:gdLst/>
              <a:ahLst/>
              <a:cxnLst/>
              <a:rect l="l" t="t" r="r" b="b"/>
              <a:pathLst>
                <a:path w="786" h="260" extrusionOk="0">
                  <a:moveTo>
                    <a:pt x="445" y="1"/>
                  </a:moveTo>
                  <a:cubicBezTo>
                    <a:pt x="290" y="1"/>
                    <a:pt x="136" y="44"/>
                    <a:pt x="1" y="129"/>
                  </a:cubicBezTo>
                  <a:cubicBezTo>
                    <a:pt x="11" y="154"/>
                    <a:pt x="50" y="190"/>
                    <a:pt x="71" y="207"/>
                  </a:cubicBezTo>
                  <a:cubicBezTo>
                    <a:pt x="155" y="188"/>
                    <a:pt x="241" y="178"/>
                    <a:pt x="327" y="178"/>
                  </a:cubicBezTo>
                  <a:cubicBezTo>
                    <a:pt x="471" y="178"/>
                    <a:pt x="615" y="205"/>
                    <a:pt x="749" y="259"/>
                  </a:cubicBezTo>
                  <a:cubicBezTo>
                    <a:pt x="773" y="201"/>
                    <a:pt x="784" y="138"/>
                    <a:pt x="786" y="74"/>
                  </a:cubicBezTo>
                  <a:cubicBezTo>
                    <a:pt x="677" y="25"/>
                    <a:pt x="561"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a:off x="6349605" y="1835004"/>
              <a:ext cx="135612" cy="71328"/>
            </a:xfrm>
            <a:custGeom>
              <a:avLst/>
              <a:gdLst/>
              <a:ahLst/>
              <a:cxnLst/>
              <a:rect l="l" t="t" r="r" b="b"/>
              <a:pathLst>
                <a:path w="1521" h="800" extrusionOk="0">
                  <a:moveTo>
                    <a:pt x="738" y="0"/>
                  </a:moveTo>
                  <a:cubicBezTo>
                    <a:pt x="728" y="0"/>
                    <a:pt x="718" y="1"/>
                    <a:pt x="708" y="1"/>
                  </a:cubicBezTo>
                  <a:cubicBezTo>
                    <a:pt x="486" y="5"/>
                    <a:pt x="263" y="90"/>
                    <a:pt x="105" y="246"/>
                  </a:cubicBezTo>
                  <a:cubicBezTo>
                    <a:pt x="57" y="294"/>
                    <a:pt x="13" y="351"/>
                    <a:pt x="4" y="418"/>
                  </a:cubicBezTo>
                  <a:cubicBezTo>
                    <a:pt x="0" y="481"/>
                    <a:pt x="20" y="542"/>
                    <a:pt x="61" y="590"/>
                  </a:cubicBezTo>
                  <a:cubicBezTo>
                    <a:pt x="104" y="637"/>
                    <a:pt x="155" y="675"/>
                    <a:pt x="212" y="701"/>
                  </a:cubicBezTo>
                  <a:cubicBezTo>
                    <a:pt x="353" y="771"/>
                    <a:pt x="509" y="799"/>
                    <a:pt x="667" y="799"/>
                  </a:cubicBezTo>
                  <a:cubicBezTo>
                    <a:pt x="797" y="799"/>
                    <a:pt x="928" y="780"/>
                    <a:pt x="1053" y="749"/>
                  </a:cubicBezTo>
                  <a:cubicBezTo>
                    <a:pt x="1144" y="727"/>
                    <a:pt x="1236" y="700"/>
                    <a:pt x="1313" y="647"/>
                  </a:cubicBezTo>
                  <a:cubicBezTo>
                    <a:pt x="1520" y="508"/>
                    <a:pt x="1514" y="258"/>
                    <a:pt x="1301" y="134"/>
                  </a:cubicBezTo>
                  <a:cubicBezTo>
                    <a:pt x="1138" y="39"/>
                    <a:pt x="927" y="0"/>
                    <a:pt x="738"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2"/>
            <p:cNvSpPr/>
            <p:nvPr/>
          </p:nvSpPr>
          <p:spPr>
            <a:xfrm>
              <a:off x="7510201" y="2108280"/>
              <a:ext cx="259277" cy="275148"/>
            </a:xfrm>
            <a:custGeom>
              <a:avLst/>
              <a:gdLst/>
              <a:ahLst/>
              <a:cxnLst/>
              <a:rect l="l" t="t" r="r" b="b"/>
              <a:pathLst>
                <a:path w="2908" h="3086" extrusionOk="0">
                  <a:moveTo>
                    <a:pt x="1423" y="1"/>
                  </a:moveTo>
                  <a:cubicBezTo>
                    <a:pt x="1192" y="1"/>
                    <a:pt x="959" y="55"/>
                    <a:pt x="759" y="155"/>
                  </a:cubicBezTo>
                  <a:cubicBezTo>
                    <a:pt x="90" y="491"/>
                    <a:pt x="0" y="1505"/>
                    <a:pt x="462" y="2040"/>
                  </a:cubicBezTo>
                  <a:cubicBezTo>
                    <a:pt x="639" y="2246"/>
                    <a:pt x="905" y="2344"/>
                    <a:pt x="1100" y="2527"/>
                  </a:cubicBezTo>
                  <a:cubicBezTo>
                    <a:pt x="1272" y="2686"/>
                    <a:pt x="1390" y="2910"/>
                    <a:pt x="1597" y="3018"/>
                  </a:cubicBezTo>
                  <a:cubicBezTo>
                    <a:pt x="1686" y="3064"/>
                    <a:pt x="1785" y="3085"/>
                    <a:pt x="1885" y="3085"/>
                  </a:cubicBezTo>
                  <a:cubicBezTo>
                    <a:pt x="1946" y="3085"/>
                    <a:pt x="2008" y="3077"/>
                    <a:pt x="2067" y="3061"/>
                  </a:cubicBezTo>
                  <a:cubicBezTo>
                    <a:pt x="2222" y="3019"/>
                    <a:pt x="2362" y="2930"/>
                    <a:pt x="2477" y="2819"/>
                  </a:cubicBezTo>
                  <a:cubicBezTo>
                    <a:pt x="2713" y="2589"/>
                    <a:pt x="2849" y="2265"/>
                    <a:pt x="2878" y="1935"/>
                  </a:cubicBezTo>
                  <a:cubicBezTo>
                    <a:pt x="2907" y="1605"/>
                    <a:pt x="2836" y="1273"/>
                    <a:pt x="2708" y="968"/>
                  </a:cubicBezTo>
                  <a:cubicBezTo>
                    <a:pt x="2594" y="702"/>
                    <a:pt x="2433" y="452"/>
                    <a:pt x="2212" y="266"/>
                  </a:cubicBezTo>
                  <a:cubicBezTo>
                    <a:pt x="1993" y="84"/>
                    <a:pt x="1709" y="1"/>
                    <a:pt x="1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2"/>
            <p:cNvSpPr/>
            <p:nvPr/>
          </p:nvSpPr>
          <p:spPr>
            <a:xfrm>
              <a:off x="7518849" y="2106229"/>
              <a:ext cx="52248" cy="33881"/>
            </a:xfrm>
            <a:custGeom>
              <a:avLst/>
              <a:gdLst/>
              <a:ahLst/>
              <a:cxnLst/>
              <a:rect l="l" t="t" r="r" b="b"/>
              <a:pathLst>
                <a:path w="586" h="380" extrusionOk="0">
                  <a:moveTo>
                    <a:pt x="49" y="0"/>
                  </a:moveTo>
                  <a:cubicBezTo>
                    <a:pt x="24" y="46"/>
                    <a:pt x="8" y="95"/>
                    <a:pt x="1" y="146"/>
                  </a:cubicBezTo>
                  <a:cubicBezTo>
                    <a:pt x="188" y="171"/>
                    <a:pt x="363" y="253"/>
                    <a:pt x="503" y="380"/>
                  </a:cubicBezTo>
                  <a:cubicBezTo>
                    <a:pt x="532" y="375"/>
                    <a:pt x="560" y="367"/>
                    <a:pt x="586" y="353"/>
                  </a:cubicBezTo>
                  <a:cubicBezTo>
                    <a:pt x="476" y="154"/>
                    <a:pt x="275" y="21"/>
                    <a:pt x="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2"/>
            <p:cNvSpPr/>
            <p:nvPr/>
          </p:nvSpPr>
          <p:spPr>
            <a:xfrm>
              <a:off x="7617817" y="2123615"/>
              <a:ext cx="101018" cy="75073"/>
            </a:xfrm>
            <a:custGeom>
              <a:avLst/>
              <a:gdLst/>
              <a:ahLst/>
              <a:cxnLst/>
              <a:rect l="l" t="t" r="r" b="b"/>
              <a:pathLst>
                <a:path w="1133" h="842" extrusionOk="0">
                  <a:moveTo>
                    <a:pt x="311" y="1"/>
                  </a:moveTo>
                  <a:cubicBezTo>
                    <a:pt x="309" y="1"/>
                    <a:pt x="308" y="1"/>
                    <a:pt x="306" y="1"/>
                  </a:cubicBezTo>
                  <a:cubicBezTo>
                    <a:pt x="105" y="4"/>
                    <a:pt x="1" y="179"/>
                    <a:pt x="91" y="361"/>
                  </a:cubicBezTo>
                  <a:cubicBezTo>
                    <a:pt x="128" y="428"/>
                    <a:pt x="177" y="488"/>
                    <a:pt x="234" y="538"/>
                  </a:cubicBezTo>
                  <a:cubicBezTo>
                    <a:pt x="407" y="697"/>
                    <a:pt x="619" y="828"/>
                    <a:pt x="853" y="840"/>
                  </a:cubicBezTo>
                  <a:cubicBezTo>
                    <a:pt x="864" y="841"/>
                    <a:pt x="875" y="841"/>
                    <a:pt x="886" y="841"/>
                  </a:cubicBezTo>
                  <a:cubicBezTo>
                    <a:pt x="926" y="841"/>
                    <a:pt x="965" y="835"/>
                    <a:pt x="1003" y="822"/>
                  </a:cubicBezTo>
                  <a:cubicBezTo>
                    <a:pt x="1051" y="805"/>
                    <a:pt x="1091" y="768"/>
                    <a:pt x="1113" y="722"/>
                  </a:cubicBezTo>
                  <a:cubicBezTo>
                    <a:pt x="1133" y="672"/>
                    <a:pt x="1126" y="614"/>
                    <a:pt x="1110" y="561"/>
                  </a:cubicBezTo>
                  <a:cubicBezTo>
                    <a:pt x="1056" y="386"/>
                    <a:pt x="938" y="237"/>
                    <a:pt x="780" y="145"/>
                  </a:cubicBezTo>
                  <a:cubicBezTo>
                    <a:pt x="643" y="65"/>
                    <a:pt x="472" y="1"/>
                    <a:pt x="3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2"/>
            <p:cNvSpPr/>
            <p:nvPr/>
          </p:nvSpPr>
          <p:spPr>
            <a:xfrm>
              <a:off x="6054931" y="2298190"/>
              <a:ext cx="691257" cy="1606039"/>
            </a:xfrm>
            <a:custGeom>
              <a:avLst/>
              <a:gdLst/>
              <a:ahLst/>
              <a:cxnLst/>
              <a:rect l="l" t="t" r="r" b="b"/>
              <a:pathLst>
                <a:path w="7753" h="18013" extrusionOk="0">
                  <a:moveTo>
                    <a:pt x="649" y="1"/>
                  </a:moveTo>
                  <a:lnTo>
                    <a:pt x="424" y="520"/>
                  </a:lnTo>
                  <a:cubicBezTo>
                    <a:pt x="1858" y="1140"/>
                    <a:pt x="3031" y="2139"/>
                    <a:pt x="3728" y="3337"/>
                  </a:cubicBezTo>
                  <a:cubicBezTo>
                    <a:pt x="4490" y="4648"/>
                    <a:pt x="4673" y="6214"/>
                    <a:pt x="4217" y="7527"/>
                  </a:cubicBezTo>
                  <a:cubicBezTo>
                    <a:pt x="3919" y="8383"/>
                    <a:pt x="3377" y="9128"/>
                    <a:pt x="2656" y="9985"/>
                  </a:cubicBezTo>
                  <a:cubicBezTo>
                    <a:pt x="2557" y="10103"/>
                    <a:pt x="2456" y="10221"/>
                    <a:pt x="2355" y="10339"/>
                  </a:cubicBezTo>
                  <a:cubicBezTo>
                    <a:pt x="1798" y="10991"/>
                    <a:pt x="1222" y="11665"/>
                    <a:pt x="793" y="12437"/>
                  </a:cubicBezTo>
                  <a:cubicBezTo>
                    <a:pt x="199" y="13502"/>
                    <a:pt x="1" y="14609"/>
                    <a:pt x="234" y="15556"/>
                  </a:cubicBezTo>
                  <a:cubicBezTo>
                    <a:pt x="581" y="16974"/>
                    <a:pt x="1979" y="18013"/>
                    <a:pt x="3422" y="18013"/>
                  </a:cubicBezTo>
                  <a:cubicBezTo>
                    <a:pt x="3579" y="18013"/>
                    <a:pt x="3737" y="17999"/>
                    <a:pt x="3893" y="17975"/>
                  </a:cubicBezTo>
                  <a:cubicBezTo>
                    <a:pt x="4739" y="17837"/>
                    <a:pt x="5455" y="17382"/>
                    <a:pt x="6148" y="16942"/>
                  </a:cubicBezTo>
                  <a:cubicBezTo>
                    <a:pt x="6684" y="16600"/>
                    <a:pt x="7191" y="16279"/>
                    <a:pt x="7753" y="16093"/>
                  </a:cubicBezTo>
                  <a:lnTo>
                    <a:pt x="7574" y="15556"/>
                  </a:lnTo>
                  <a:cubicBezTo>
                    <a:pt x="6946" y="15764"/>
                    <a:pt x="6386" y="16120"/>
                    <a:pt x="5843" y="16465"/>
                  </a:cubicBezTo>
                  <a:cubicBezTo>
                    <a:pt x="5169" y="16892"/>
                    <a:pt x="4532" y="17298"/>
                    <a:pt x="3801" y="17416"/>
                  </a:cubicBezTo>
                  <a:cubicBezTo>
                    <a:pt x="3678" y="17436"/>
                    <a:pt x="3554" y="17445"/>
                    <a:pt x="3430" y="17445"/>
                  </a:cubicBezTo>
                  <a:cubicBezTo>
                    <a:pt x="2249" y="17445"/>
                    <a:pt x="1067" y="16573"/>
                    <a:pt x="783" y="15420"/>
                  </a:cubicBezTo>
                  <a:cubicBezTo>
                    <a:pt x="584" y="14613"/>
                    <a:pt x="764" y="13651"/>
                    <a:pt x="1287" y="12711"/>
                  </a:cubicBezTo>
                  <a:cubicBezTo>
                    <a:pt x="1689" y="11991"/>
                    <a:pt x="2246" y="11337"/>
                    <a:pt x="2786" y="10705"/>
                  </a:cubicBezTo>
                  <a:cubicBezTo>
                    <a:pt x="2886" y="10587"/>
                    <a:pt x="2988" y="10469"/>
                    <a:pt x="3089" y="10349"/>
                  </a:cubicBezTo>
                  <a:cubicBezTo>
                    <a:pt x="3851" y="9445"/>
                    <a:pt x="4424" y="8651"/>
                    <a:pt x="4751" y="7712"/>
                  </a:cubicBezTo>
                  <a:cubicBezTo>
                    <a:pt x="5261" y="6246"/>
                    <a:pt x="5063" y="4504"/>
                    <a:pt x="4217" y="3052"/>
                  </a:cubicBezTo>
                  <a:cubicBezTo>
                    <a:pt x="3460" y="1751"/>
                    <a:pt x="2192" y="667"/>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2"/>
            <p:cNvSpPr/>
            <p:nvPr/>
          </p:nvSpPr>
          <p:spPr>
            <a:xfrm>
              <a:off x="5627409" y="2243446"/>
              <a:ext cx="449456" cy="231905"/>
            </a:xfrm>
            <a:custGeom>
              <a:avLst/>
              <a:gdLst/>
              <a:ahLst/>
              <a:cxnLst/>
              <a:rect l="l" t="t" r="r" b="b"/>
              <a:pathLst>
                <a:path w="5041" h="2601" extrusionOk="0">
                  <a:moveTo>
                    <a:pt x="249" y="0"/>
                  </a:moveTo>
                  <a:lnTo>
                    <a:pt x="1" y="294"/>
                  </a:lnTo>
                  <a:lnTo>
                    <a:pt x="2640" y="2531"/>
                  </a:lnTo>
                  <a:lnTo>
                    <a:pt x="3769" y="2600"/>
                  </a:lnTo>
                  <a:lnTo>
                    <a:pt x="5041" y="927"/>
                  </a:lnTo>
                  <a:lnTo>
                    <a:pt x="4736" y="695"/>
                  </a:lnTo>
                  <a:lnTo>
                    <a:pt x="3588" y="2206"/>
                  </a:lnTo>
                  <a:lnTo>
                    <a:pt x="2790" y="2157"/>
                  </a:lnTo>
                  <a:lnTo>
                    <a:pt x="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2"/>
            <p:cNvSpPr/>
            <p:nvPr/>
          </p:nvSpPr>
          <p:spPr>
            <a:xfrm>
              <a:off x="5948653" y="2201808"/>
              <a:ext cx="195082" cy="176983"/>
            </a:xfrm>
            <a:custGeom>
              <a:avLst/>
              <a:gdLst/>
              <a:ahLst/>
              <a:cxnLst/>
              <a:rect l="l" t="t" r="r" b="b"/>
              <a:pathLst>
                <a:path w="2188" h="1985" extrusionOk="0">
                  <a:moveTo>
                    <a:pt x="545" y="1"/>
                  </a:moveTo>
                  <a:lnTo>
                    <a:pt x="1" y="904"/>
                  </a:lnTo>
                  <a:lnTo>
                    <a:pt x="1797" y="1985"/>
                  </a:lnTo>
                  <a:cubicBezTo>
                    <a:pt x="1797" y="1985"/>
                    <a:pt x="2188" y="1171"/>
                    <a:pt x="2148" y="1047"/>
                  </a:cubicBezTo>
                  <a:cubicBezTo>
                    <a:pt x="2109" y="924"/>
                    <a:pt x="545" y="1"/>
                    <a:pt x="545" y="1"/>
                  </a:cubicBezTo>
                  <a:close/>
                </a:path>
              </a:pathLst>
            </a:custGeom>
            <a:solidFill>
              <a:srgbClr val="1F40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2"/>
            <p:cNvSpPr/>
            <p:nvPr/>
          </p:nvSpPr>
          <p:spPr>
            <a:xfrm>
              <a:off x="5298231" y="1846773"/>
              <a:ext cx="403449" cy="218531"/>
            </a:xfrm>
            <a:custGeom>
              <a:avLst/>
              <a:gdLst/>
              <a:ahLst/>
              <a:cxnLst/>
              <a:rect l="l" t="t" r="r" b="b"/>
              <a:pathLst>
                <a:path w="4525" h="2451" extrusionOk="0">
                  <a:moveTo>
                    <a:pt x="1512" y="0"/>
                  </a:moveTo>
                  <a:cubicBezTo>
                    <a:pt x="1493" y="0"/>
                    <a:pt x="1475" y="2"/>
                    <a:pt x="1456" y="6"/>
                  </a:cubicBezTo>
                  <a:lnTo>
                    <a:pt x="0" y="290"/>
                  </a:lnTo>
                  <a:lnTo>
                    <a:pt x="110" y="855"/>
                  </a:lnTo>
                  <a:lnTo>
                    <a:pt x="1453" y="592"/>
                  </a:lnTo>
                  <a:lnTo>
                    <a:pt x="4056" y="2451"/>
                  </a:lnTo>
                  <a:lnTo>
                    <a:pt x="4524" y="1882"/>
                  </a:lnTo>
                  <a:lnTo>
                    <a:pt x="1668" y="47"/>
                  </a:lnTo>
                  <a:cubicBezTo>
                    <a:pt x="1621" y="16"/>
                    <a:pt x="1567" y="0"/>
                    <a:pt x="1512" y="0"/>
                  </a:cubicBezTo>
                  <a:close/>
                </a:path>
              </a:pathLst>
            </a:custGeom>
            <a:solidFill>
              <a:srgbClr val="418EB6">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2"/>
            <p:cNvSpPr/>
            <p:nvPr/>
          </p:nvSpPr>
          <p:spPr>
            <a:xfrm>
              <a:off x="5419845" y="1830368"/>
              <a:ext cx="21666" cy="83008"/>
            </a:xfrm>
            <a:custGeom>
              <a:avLst/>
              <a:gdLst/>
              <a:ahLst/>
              <a:cxnLst/>
              <a:rect l="l" t="t" r="r" b="b"/>
              <a:pathLst>
                <a:path w="243" h="931" extrusionOk="0">
                  <a:moveTo>
                    <a:pt x="148" y="0"/>
                  </a:moveTo>
                  <a:cubicBezTo>
                    <a:pt x="95" y="0"/>
                    <a:pt x="51" y="41"/>
                    <a:pt x="50" y="94"/>
                  </a:cubicBezTo>
                  <a:cubicBezTo>
                    <a:pt x="34" y="340"/>
                    <a:pt x="18" y="587"/>
                    <a:pt x="0" y="833"/>
                  </a:cubicBezTo>
                  <a:cubicBezTo>
                    <a:pt x="0" y="886"/>
                    <a:pt x="43" y="930"/>
                    <a:pt x="95" y="931"/>
                  </a:cubicBezTo>
                  <a:cubicBezTo>
                    <a:pt x="148" y="930"/>
                    <a:pt x="190" y="889"/>
                    <a:pt x="193" y="836"/>
                  </a:cubicBezTo>
                  <a:lnTo>
                    <a:pt x="241" y="97"/>
                  </a:lnTo>
                  <a:cubicBezTo>
                    <a:pt x="243" y="44"/>
                    <a:pt x="200" y="0"/>
                    <a:pt x="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2"/>
            <p:cNvSpPr/>
            <p:nvPr/>
          </p:nvSpPr>
          <p:spPr>
            <a:xfrm>
              <a:off x="5451051" y="1860950"/>
              <a:ext cx="46542" cy="69634"/>
            </a:xfrm>
            <a:custGeom>
              <a:avLst/>
              <a:gdLst/>
              <a:ahLst/>
              <a:cxnLst/>
              <a:rect l="l" t="t" r="r" b="b"/>
              <a:pathLst>
                <a:path w="522" h="781" extrusionOk="0">
                  <a:moveTo>
                    <a:pt x="413" y="1"/>
                  </a:moveTo>
                  <a:cubicBezTo>
                    <a:pt x="381" y="1"/>
                    <a:pt x="347" y="16"/>
                    <a:pt x="330" y="47"/>
                  </a:cubicBezTo>
                  <a:lnTo>
                    <a:pt x="27" y="636"/>
                  </a:lnTo>
                  <a:cubicBezTo>
                    <a:pt x="1" y="681"/>
                    <a:pt x="15" y="740"/>
                    <a:pt x="59" y="767"/>
                  </a:cubicBezTo>
                  <a:cubicBezTo>
                    <a:pt x="73" y="776"/>
                    <a:pt x="91" y="780"/>
                    <a:pt x="108" y="780"/>
                  </a:cubicBezTo>
                  <a:cubicBezTo>
                    <a:pt x="141" y="780"/>
                    <a:pt x="175" y="765"/>
                    <a:pt x="190" y="735"/>
                  </a:cubicBezTo>
                  <a:lnTo>
                    <a:pt x="495" y="145"/>
                  </a:lnTo>
                  <a:cubicBezTo>
                    <a:pt x="521" y="99"/>
                    <a:pt x="507" y="41"/>
                    <a:pt x="462" y="13"/>
                  </a:cubicBezTo>
                  <a:cubicBezTo>
                    <a:pt x="448" y="5"/>
                    <a:pt x="431" y="1"/>
                    <a:pt x="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2"/>
            <p:cNvSpPr/>
            <p:nvPr/>
          </p:nvSpPr>
          <p:spPr>
            <a:xfrm>
              <a:off x="5501515" y="1897238"/>
              <a:ext cx="44491" cy="73111"/>
            </a:xfrm>
            <a:custGeom>
              <a:avLst/>
              <a:gdLst/>
              <a:ahLst/>
              <a:cxnLst/>
              <a:rect l="l" t="t" r="r" b="b"/>
              <a:pathLst>
                <a:path w="499" h="820" extrusionOk="0">
                  <a:moveTo>
                    <a:pt x="392" y="0"/>
                  </a:moveTo>
                  <a:cubicBezTo>
                    <a:pt x="359" y="0"/>
                    <a:pt x="325" y="15"/>
                    <a:pt x="311" y="45"/>
                  </a:cubicBezTo>
                  <a:lnTo>
                    <a:pt x="22" y="676"/>
                  </a:lnTo>
                  <a:cubicBezTo>
                    <a:pt x="1" y="724"/>
                    <a:pt x="6" y="778"/>
                    <a:pt x="55" y="807"/>
                  </a:cubicBezTo>
                  <a:cubicBezTo>
                    <a:pt x="69" y="816"/>
                    <a:pt x="87" y="820"/>
                    <a:pt x="105" y="820"/>
                  </a:cubicBezTo>
                  <a:cubicBezTo>
                    <a:pt x="138" y="820"/>
                    <a:pt x="172" y="805"/>
                    <a:pt x="186" y="775"/>
                  </a:cubicBezTo>
                  <a:lnTo>
                    <a:pt x="476" y="145"/>
                  </a:lnTo>
                  <a:cubicBezTo>
                    <a:pt x="498" y="96"/>
                    <a:pt x="492" y="42"/>
                    <a:pt x="443" y="13"/>
                  </a:cubicBezTo>
                  <a:cubicBezTo>
                    <a:pt x="428" y="5"/>
                    <a:pt x="410" y="0"/>
                    <a:pt x="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2"/>
            <p:cNvSpPr/>
            <p:nvPr/>
          </p:nvSpPr>
          <p:spPr>
            <a:xfrm>
              <a:off x="5558489" y="1940302"/>
              <a:ext cx="55903" cy="70347"/>
            </a:xfrm>
            <a:custGeom>
              <a:avLst/>
              <a:gdLst/>
              <a:ahLst/>
              <a:cxnLst/>
              <a:rect l="l" t="t" r="r" b="b"/>
              <a:pathLst>
                <a:path w="627" h="789" extrusionOk="0">
                  <a:moveTo>
                    <a:pt x="495" y="1"/>
                  </a:moveTo>
                  <a:cubicBezTo>
                    <a:pt x="466" y="1"/>
                    <a:pt x="436" y="15"/>
                    <a:pt x="416" y="48"/>
                  </a:cubicBezTo>
                  <a:lnTo>
                    <a:pt x="30" y="639"/>
                  </a:lnTo>
                  <a:cubicBezTo>
                    <a:pt x="1" y="684"/>
                    <a:pt x="14" y="745"/>
                    <a:pt x="60" y="775"/>
                  </a:cubicBezTo>
                  <a:cubicBezTo>
                    <a:pt x="76" y="784"/>
                    <a:pt x="93" y="788"/>
                    <a:pt x="110" y="788"/>
                  </a:cubicBezTo>
                  <a:cubicBezTo>
                    <a:pt x="144" y="788"/>
                    <a:pt x="177" y="770"/>
                    <a:pt x="195" y="738"/>
                  </a:cubicBezTo>
                  <a:lnTo>
                    <a:pt x="581" y="147"/>
                  </a:lnTo>
                  <a:cubicBezTo>
                    <a:pt x="627" y="71"/>
                    <a:pt x="561" y="1"/>
                    <a:pt x="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5736541" y="1979622"/>
              <a:ext cx="252590" cy="192496"/>
            </a:xfrm>
            <a:custGeom>
              <a:avLst/>
              <a:gdLst/>
              <a:ahLst/>
              <a:cxnLst/>
              <a:rect l="l" t="t" r="r" b="b"/>
              <a:pathLst>
                <a:path w="2833" h="2159" extrusionOk="0">
                  <a:moveTo>
                    <a:pt x="451" y="1"/>
                  </a:moveTo>
                  <a:cubicBezTo>
                    <a:pt x="449" y="1"/>
                    <a:pt x="448" y="1"/>
                    <a:pt x="447" y="1"/>
                  </a:cubicBezTo>
                  <a:cubicBezTo>
                    <a:pt x="343" y="30"/>
                    <a:pt x="1" y="447"/>
                    <a:pt x="1" y="447"/>
                  </a:cubicBezTo>
                  <a:lnTo>
                    <a:pt x="2727" y="2159"/>
                  </a:lnTo>
                  <a:cubicBezTo>
                    <a:pt x="2727" y="2159"/>
                    <a:pt x="2832" y="1674"/>
                    <a:pt x="2806" y="1587"/>
                  </a:cubicBezTo>
                  <a:cubicBezTo>
                    <a:pt x="2781" y="1500"/>
                    <a:pt x="596" y="1"/>
                    <a:pt x="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5518277" y="1993531"/>
              <a:ext cx="498761" cy="331229"/>
            </a:xfrm>
            <a:custGeom>
              <a:avLst/>
              <a:gdLst/>
              <a:ahLst/>
              <a:cxnLst/>
              <a:rect l="l" t="t" r="r" b="b"/>
              <a:pathLst>
                <a:path w="5594" h="3715" extrusionOk="0">
                  <a:moveTo>
                    <a:pt x="2095" y="1"/>
                  </a:moveTo>
                  <a:cubicBezTo>
                    <a:pt x="1941" y="1"/>
                    <a:pt x="729" y="592"/>
                    <a:pt x="621" y="725"/>
                  </a:cubicBezTo>
                  <a:cubicBezTo>
                    <a:pt x="590" y="760"/>
                    <a:pt x="529" y="923"/>
                    <a:pt x="460" y="1137"/>
                  </a:cubicBezTo>
                  <a:cubicBezTo>
                    <a:pt x="450" y="1168"/>
                    <a:pt x="440" y="1200"/>
                    <a:pt x="430" y="1232"/>
                  </a:cubicBezTo>
                  <a:cubicBezTo>
                    <a:pt x="241" y="1820"/>
                    <a:pt x="1" y="2710"/>
                    <a:pt x="39" y="2733"/>
                  </a:cubicBezTo>
                  <a:cubicBezTo>
                    <a:pt x="98" y="2752"/>
                    <a:pt x="1387" y="3686"/>
                    <a:pt x="1446" y="3714"/>
                  </a:cubicBezTo>
                  <a:cubicBezTo>
                    <a:pt x="1447" y="3714"/>
                    <a:pt x="1448" y="3714"/>
                    <a:pt x="1449" y="3714"/>
                  </a:cubicBezTo>
                  <a:cubicBezTo>
                    <a:pt x="1536" y="3714"/>
                    <a:pt x="2973" y="2480"/>
                    <a:pt x="3060" y="2477"/>
                  </a:cubicBezTo>
                  <a:cubicBezTo>
                    <a:pt x="3060" y="2477"/>
                    <a:pt x="3060" y="2477"/>
                    <a:pt x="3060" y="2477"/>
                  </a:cubicBezTo>
                  <a:cubicBezTo>
                    <a:pt x="3153" y="2477"/>
                    <a:pt x="4901" y="3423"/>
                    <a:pt x="4901" y="3423"/>
                  </a:cubicBezTo>
                  <a:cubicBezTo>
                    <a:pt x="4901" y="3423"/>
                    <a:pt x="5016" y="3224"/>
                    <a:pt x="5150" y="2986"/>
                  </a:cubicBezTo>
                  <a:cubicBezTo>
                    <a:pt x="5165" y="2958"/>
                    <a:pt x="5181" y="2932"/>
                    <a:pt x="5198" y="2903"/>
                  </a:cubicBezTo>
                  <a:cubicBezTo>
                    <a:pt x="5360" y="2615"/>
                    <a:pt x="5535" y="2305"/>
                    <a:pt x="5556" y="2252"/>
                  </a:cubicBezTo>
                  <a:cubicBezTo>
                    <a:pt x="5594" y="2163"/>
                    <a:pt x="5074" y="1787"/>
                    <a:pt x="4424" y="1368"/>
                  </a:cubicBezTo>
                  <a:cubicBezTo>
                    <a:pt x="4398" y="1350"/>
                    <a:pt x="4370" y="1333"/>
                    <a:pt x="4342" y="1315"/>
                  </a:cubicBezTo>
                  <a:cubicBezTo>
                    <a:pt x="4157" y="1196"/>
                    <a:pt x="3963" y="1075"/>
                    <a:pt x="3770" y="957"/>
                  </a:cubicBezTo>
                  <a:lnTo>
                    <a:pt x="3684" y="906"/>
                  </a:lnTo>
                  <a:cubicBezTo>
                    <a:pt x="2902" y="427"/>
                    <a:pt x="2161" y="5"/>
                    <a:pt x="2099" y="1"/>
                  </a:cubicBezTo>
                  <a:cubicBezTo>
                    <a:pt x="2097" y="1"/>
                    <a:pt x="2096" y="1"/>
                    <a:pt x="20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a:off x="5556527" y="2074221"/>
              <a:ext cx="297973" cy="122506"/>
            </a:xfrm>
            <a:custGeom>
              <a:avLst/>
              <a:gdLst/>
              <a:ahLst/>
              <a:cxnLst/>
              <a:rect l="l" t="t" r="r" b="b"/>
              <a:pathLst>
                <a:path w="3342" h="1374" extrusionOk="0">
                  <a:moveTo>
                    <a:pt x="3255" y="1"/>
                  </a:moveTo>
                  <a:lnTo>
                    <a:pt x="1827" y="1255"/>
                  </a:lnTo>
                  <a:lnTo>
                    <a:pt x="832" y="691"/>
                  </a:lnTo>
                  <a:cubicBezTo>
                    <a:pt x="565" y="539"/>
                    <a:pt x="298" y="387"/>
                    <a:pt x="31" y="232"/>
                  </a:cubicBezTo>
                  <a:cubicBezTo>
                    <a:pt x="21" y="263"/>
                    <a:pt x="11" y="295"/>
                    <a:pt x="1" y="327"/>
                  </a:cubicBezTo>
                  <a:cubicBezTo>
                    <a:pt x="262" y="478"/>
                    <a:pt x="524" y="626"/>
                    <a:pt x="787" y="774"/>
                  </a:cubicBezTo>
                  <a:cubicBezTo>
                    <a:pt x="1127" y="966"/>
                    <a:pt x="1468" y="1160"/>
                    <a:pt x="1810" y="1357"/>
                  </a:cubicBezTo>
                  <a:lnTo>
                    <a:pt x="1840" y="1373"/>
                  </a:lnTo>
                  <a:lnTo>
                    <a:pt x="3341" y="52"/>
                  </a:lnTo>
                  <a:lnTo>
                    <a:pt x="32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2"/>
            <p:cNvSpPr/>
            <p:nvPr/>
          </p:nvSpPr>
          <p:spPr>
            <a:xfrm>
              <a:off x="5831764" y="2110776"/>
              <a:ext cx="149967" cy="148986"/>
            </a:xfrm>
            <a:custGeom>
              <a:avLst/>
              <a:gdLst/>
              <a:ahLst/>
              <a:cxnLst/>
              <a:rect l="l" t="t" r="r" b="b"/>
              <a:pathLst>
                <a:path w="1682" h="1671" extrusionOk="0">
                  <a:moveTo>
                    <a:pt x="826" y="0"/>
                  </a:moveTo>
                  <a:lnTo>
                    <a:pt x="0" y="756"/>
                  </a:lnTo>
                  <a:lnTo>
                    <a:pt x="57" y="788"/>
                  </a:lnTo>
                  <a:cubicBezTo>
                    <a:pt x="370" y="965"/>
                    <a:pt x="680" y="1140"/>
                    <a:pt x="991" y="1310"/>
                  </a:cubicBezTo>
                  <a:lnTo>
                    <a:pt x="1634" y="1671"/>
                  </a:lnTo>
                  <a:cubicBezTo>
                    <a:pt x="1647" y="1643"/>
                    <a:pt x="1665" y="1617"/>
                    <a:pt x="1681" y="1588"/>
                  </a:cubicBezTo>
                  <a:lnTo>
                    <a:pt x="1039" y="1227"/>
                  </a:lnTo>
                  <a:cubicBezTo>
                    <a:pt x="746" y="1064"/>
                    <a:pt x="454" y="902"/>
                    <a:pt x="162" y="737"/>
                  </a:cubicBezTo>
                  <a:lnTo>
                    <a:pt x="908" y="53"/>
                  </a:lnTo>
                  <a:cubicBezTo>
                    <a:pt x="880" y="35"/>
                    <a:pt x="852" y="18"/>
                    <a:pt x="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2"/>
            <p:cNvSpPr/>
            <p:nvPr/>
          </p:nvSpPr>
          <p:spPr>
            <a:xfrm>
              <a:off x="7971247" y="3036703"/>
              <a:ext cx="724960" cy="1004477"/>
            </a:xfrm>
            <a:custGeom>
              <a:avLst/>
              <a:gdLst/>
              <a:ahLst/>
              <a:cxnLst/>
              <a:rect l="l" t="t" r="r" b="b"/>
              <a:pathLst>
                <a:path w="8131" h="11266" extrusionOk="0">
                  <a:moveTo>
                    <a:pt x="2679" y="1"/>
                  </a:moveTo>
                  <a:lnTo>
                    <a:pt x="2679" y="1"/>
                  </a:lnTo>
                  <a:cubicBezTo>
                    <a:pt x="2327" y="959"/>
                    <a:pt x="2552" y="2158"/>
                    <a:pt x="3281" y="3204"/>
                  </a:cubicBezTo>
                  <a:cubicBezTo>
                    <a:pt x="3779" y="3919"/>
                    <a:pt x="4431" y="4498"/>
                    <a:pt x="5061" y="5057"/>
                  </a:cubicBezTo>
                  <a:cubicBezTo>
                    <a:pt x="5213" y="5191"/>
                    <a:pt x="5365" y="5327"/>
                    <a:pt x="5513" y="5462"/>
                  </a:cubicBezTo>
                  <a:cubicBezTo>
                    <a:pt x="6205" y="6093"/>
                    <a:pt x="6953" y="6866"/>
                    <a:pt x="7268" y="7823"/>
                  </a:cubicBezTo>
                  <a:cubicBezTo>
                    <a:pt x="7540" y="8649"/>
                    <a:pt x="7420" y="9779"/>
                    <a:pt x="6664" y="10341"/>
                  </a:cubicBezTo>
                  <a:cubicBezTo>
                    <a:pt x="6349" y="10576"/>
                    <a:pt x="5932" y="10700"/>
                    <a:pt x="5489" y="10700"/>
                  </a:cubicBezTo>
                  <a:cubicBezTo>
                    <a:pt x="5306" y="10700"/>
                    <a:pt x="5118" y="10679"/>
                    <a:pt x="4931" y="10635"/>
                  </a:cubicBezTo>
                  <a:cubicBezTo>
                    <a:pt x="4384" y="10509"/>
                    <a:pt x="3836" y="10209"/>
                    <a:pt x="3252" y="9724"/>
                  </a:cubicBezTo>
                  <a:cubicBezTo>
                    <a:pt x="3138" y="9627"/>
                    <a:pt x="3026" y="9528"/>
                    <a:pt x="2914" y="9430"/>
                  </a:cubicBezTo>
                  <a:cubicBezTo>
                    <a:pt x="2599" y="9150"/>
                    <a:pt x="2273" y="8862"/>
                    <a:pt x="1887" y="8647"/>
                  </a:cubicBezTo>
                  <a:cubicBezTo>
                    <a:pt x="1518" y="8442"/>
                    <a:pt x="1133" y="8338"/>
                    <a:pt x="772" y="8338"/>
                  </a:cubicBezTo>
                  <a:cubicBezTo>
                    <a:pt x="494" y="8338"/>
                    <a:pt x="231" y="8400"/>
                    <a:pt x="1" y="8525"/>
                  </a:cubicBezTo>
                  <a:lnTo>
                    <a:pt x="269" y="9022"/>
                  </a:lnTo>
                  <a:cubicBezTo>
                    <a:pt x="422" y="8939"/>
                    <a:pt x="591" y="8905"/>
                    <a:pt x="763" y="8905"/>
                  </a:cubicBezTo>
                  <a:cubicBezTo>
                    <a:pt x="1065" y="8905"/>
                    <a:pt x="1373" y="9010"/>
                    <a:pt x="1610" y="9142"/>
                  </a:cubicBezTo>
                  <a:cubicBezTo>
                    <a:pt x="1944" y="9327"/>
                    <a:pt x="2233" y="9582"/>
                    <a:pt x="2539" y="9854"/>
                  </a:cubicBezTo>
                  <a:cubicBezTo>
                    <a:pt x="2654" y="9957"/>
                    <a:pt x="2769" y="10059"/>
                    <a:pt x="2889" y="10157"/>
                  </a:cubicBezTo>
                  <a:cubicBezTo>
                    <a:pt x="3541" y="10703"/>
                    <a:pt x="4167" y="11040"/>
                    <a:pt x="4802" y="11187"/>
                  </a:cubicBezTo>
                  <a:cubicBezTo>
                    <a:pt x="5026" y="11238"/>
                    <a:pt x="5255" y="11264"/>
                    <a:pt x="5486" y="11266"/>
                  </a:cubicBezTo>
                  <a:cubicBezTo>
                    <a:pt x="6050" y="11266"/>
                    <a:pt x="6589" y="11102"/>
                    <a:pt x="7004" y="10794"/>
                  </a:cubicBezTo>
                  <a:cubicBezTo>
                    <a:pt x="8018" y="10039"/>
                    <a:pt x="8131" y="8632"/>
                    <a:pt x="7807" y="7646"/>
                  </a:cubicBezTo>
                  <a:cubicBezTo>
                    <a:pt x="7451" y="6565"/>
                    <a:pt x="6641" y="5725"/>
                    <a:pt x="5896" y="5044"/>
                  </a:cubicBezTo>
                  <a:cubicBezTo>
                    <a:pt x="5744" y="4907"/>
                    <a:pt x="5591" y="4770"/>
                    <a:pt x="5438" y="4634"/>
                  </a:cubicBezTo>
                  <a:cubicBezTo>
                    <a:pt x="4831" y="4096"/>
                    <a:pt x="4205" y="3540"/>
                    <a:pt x="3747" y="2882"/>
                  </a:cubicBezTo>
                  <a:cubicBezTo>
                    <a:pt x="3122" y="1986"/>
                    <a:pt x="2923" y="981"/>
                    <a:pt x="3211" y="195"/>
                  </a:cubicBezTo>
                  <a:lnTo>
                    <a:pt x="2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2"/>
            <p:cNvSpPr/>
            <p:nvPr/>
          </p:nvSpPr>
          <p:spPr>
            <a:xfrm>
              <a:off x="8259769" y="2679439"/>
              <a:ext cx="376701" cy="423599"/>
            </a:xfrm>
            <a:custGeom>
              <a:avLst/>
              <a:gdLst/>
              <a:ahLst/>
              <a:cxnLst/>
              <a:rect l="l" t="t" r="r" b="b"/>
              <a:pathLst>
                <a:path w="4225" h="4751" extrusionOk="0">
                  <a:moveTo>
                    <a:pt x="3800" y="0"/>
                  </a:moveTo>
                  <a:lnTo>
                    <a:pt x="2897" y="3685"/>
                  </a:lnTo>
                  <a:lnTo>
                    <a:pt x="2194" y="4264"/>
                  </a:lnTo>
                  <a:lnTo>
                    <a:pt x="127" y="3637"/>
                  </a:lnTo>
                  <a:lnTo>
                    <a:pt x="0" y="4056"/>
                  </a:lnTo>
                  <a:lnTo>
                    <a:pt x="2291" y="4750"/>
                  </a:lnTo>
                  <a:lnTo>
                    <a:pt x="3287" y="3930"/>
                  </a:lnTo>
                  <a:lnTo>
                    <a:pt x="4225" y="105"/>
                  </a:lnTo>
                  <a:lnTo>
                    <a:pt x="3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2"/>
            <p:cNvSpPr/>
            <p:nvPr/>
          </p:nvSpPr>
          <p:spPr>
            <a:xfrm>
              <a:off x="8176672" y="2873362"/>
              <a:ext cx="172168" cy="237701"/>
            </a:xfrm>
            <a:custGeom>
              <a:avLst/>
              <a:gdLst/>
              <a:ahLst/>
              <a:cxnLst/>
              <a:rect l="l" t="t" r="r" b="b"/>
              <a:pathLst>
                <a:path w="1931" h="2666" extrusionOk="0">
                  <a:moveTo>
                    <a:pt x="824" y="0"/>
                  </a:moveTo>
                  <a:cubicBezTo>
                    <a:pt x="824" y="0"/>
                    <a:pt x="0" y="1894"/>
                    <a:pt x="47" y="2035"/>
                  </a:cubicBezTo>
                  <a:cubicBezTo>
                    <a:pt x="92" y="2176"/>
                    <a:pt x="996" y="2666"/>
                    <a:pt x="996" y="2666"/>
                  </a:cubicBezTo>
                  <a:lnTo>
                    <a:pt x="1930" y="469"/>
                  </a:lnTo>
                  <a:lnTo>
                    <a:pt x="8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2"/>
            <p:cNvSpPr/>
            <p:nvPr/>
          </p:nvSpPr>
          <p:spPr>
            <a:xfrm>
              <a:off x="8397789" y="2103108"/>
              <a:ext cx="301717" cy="419141"/>
            </a:xfrm>
            <a:custGeom>
              <a:avLst/>
              <a:gdLst/>
              <a:ahLst/>
              <a:cxnLst/>
              <a:rect l="l" t="t" r="r" b="b"/>
              <a:pathLst>
                <a:path w="3384" h="4701" extrusionOk="0">
                  <a:moveTo>
                    <a:pt x="3107" y="0"/>
                  </a:moveTo>
                  <a:lnTo>
                    <a:pt x="1576" y="711"/>
                  </a:lnTo>
                  <a:cubicBezTo>
                    <a:pt x="1498" y="746"/>
                    <a:pt x="1438" y="810"/>
                    <a:pt x="1408" y="889"/>
                  </a:cubicBezTo>
                  <a:lnTo>
                    <a:pt x="0" y="4488"/>
                  </a:lnTo>
                  <a:lnTo>
                    <a:pt x="811" y="4701"/>
                  </a:lnTo>
                  <a:lnTo>
                    <a:pt x="1969" y="1249"/>
                  </a:lnTo>
                  <a:lnTo>
                    <a:pt x="3383" y="593"/>
                  </a:lnTo>
                  <a:lnTo>
                    <a:pt x="3107" y="0"/>
                  </a:lnTo>
                  <a:close/>
                </a:path>
              </a:pathLst>
            </a:custGeom>
            <a:solidFill>
              <a:srgbClr val="418EB6">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2"/>
            <p:cNvSpPr/>
            <p:nvPr/>
          </p:nvSpPr>
          <p:spPr>
            <a:xfrm>
              <a:off x="8593584" y="2117909"/>
              <a:ext cx="50643" cy="84256"/>
            </a:xfrm>
            <a:custGeom>
              <a:avLst/>
              <a:gdLst/>
              <a:ahLst/>
              <a:cxnLst/>
              <a:rect l="l" t="t" r="r" b="b"/>
              <a:pathLst>
                <a:path w="568" h="945" extrusionOk="0">
                  <a:moveTo>
                    <a:pt x="124" y="0"/>
                  </a:moveTo>
                  <a:cubicBezTo>
                    <a:pt x="111" y="0"/>
                    <a:pt x="98" y="3"/>
                    <a:pt x="86" y="8"/>
                  </a:cubicBezTo>
                  <a:cubicBezTo>
                    <a:pt x="33" y="33"/>
                    <a:pt x="1" y="96"/>
                    <a:pt x="26" y="151"/>
                  </a:cubicBezTo>
                  <a:lnTo>
                    <a:pt x="344" y="876"/>
                  </a:lnTo>
                  <a:cubicBezTo>
                    <a:pt x="362" y="915"/>
                    <a:pt x="404" y="944"/>
                    <a:pt x="447" y="944"/>
                  </a:cubicBezTo>
                  <a:cubicBezTo>
                    <a:pt x="460" y="944"/>
                    <a:pt x="473" y="942"/>
                    <a:pt x="485" y="936"/>
                  </a:cubicBezTo>
                  <a:cubicBezTo>
                    <a:pt x="541" y="912"/>
                    <a:pt x="567" y="850"/>
                    <a:pt x="547" y="794"/>
                  </a:cubicBezTo>
                  <a:cubicBezTo>
                    <a:pt x="440" y="552"/>
                    <a:pt x="334" y="311"/>
                    <a:pt x="229" y="69"/>
                  </a:cubicBezTo>
                  <a:cubicBezTo>
                    <a:pt x="211" y="29"/>
                    <a:pt x="168" y="0"/>
                    <a:pt x="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2"/>
            <p:cNvSpPr/>
            <p:nvPr/>
          </p:nvSpPr>
          <p:spPr>
            <a:xfrm>
              <a:off x="8516996" y="2152236"/>
              <a:ext cx="70436" cy="77123"/>
            </a:xfrm>
            <a:custGeom>
              <a:avLst/>
              <a:gdLst/>
              <a:ahLst/>
              <a:cxnLst/>
              <a:rect l="l" t="t" r="r" b="b"/>
              <a:pathLst>
                <a:path w="790" h="865" extrusionOk="0">
                  <a:moveTo>
                    <a:pt x="125" y="0"/>
                  </a:moveTo>
                  <a:cubicBezTo>
                    <a:pt x="103" y="0"/>
                    <a:pt x="80" y="7"/>
                    <a:pt x="61" y="21"/>
                  </a:cubicBezTo>
                  <a:cubicBezTo>
                    <a:pt x="15" y="55"/>
                    <a:pt x="1" y="128"/>
                    <a:pt x="39" y="173"/>
                  </a:cubicBezTo>
                  <a:lnTo>
                    <a:pt x="577" y="822"/>
                  </a:lnTo>
                  <a:cubicBezTo>
                    <a:pt x="599" y="850"/>
                    <a:pt x="631" y="865"/>
                    <a:pt x="665" y="865"/>
                  </a:cubicBezTo>
                  <a:cubicBezTo>
                    <a:pt x="687" y="865"/>
                    <a:pt x="710" y="858"/>
                    <a:pt x="730" y="844"/>
                  </a:cubicBezTo>
                  <a:cubicBezTo>
                    <a:pt x="775" y="810"/>
                    <a:pt x="790" y="736"/>
                    <a:pt x="752" y="691"/>
                  </a:cubicBezTo>
                  <a:lnTo>
                    <a:pt x="214" y="43"/>
                  </a:lnTo>
                  <a:cubicBezTo>
                    <a:pt x="192" y="15"/>
                    <a:pt x="159"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8486949" y="2216877"/>
              <a:ext cx="82027" cy="50019"/>
            </a:xfrm>
            <a:custGeom>
              <a:avLst/>
              <a:gdLst/>
              <a:ahLst/>
              <a:cxnLst/>
              <a:rect l="l" t="t" r="r" b="b"/>
              <a:pathLst>
                <a:path w="920" h="561" extrusionOk="0">
                  <a:moveTo>
                    <a:pt x="126" y="0"/>
                  </a:moveTo>
                  <a:cubicBezTo>
                    <a:pt x="83" y="0"/>
                    <a:pt x="39" y="29"/>
                    <a:pt x="23" y="68"/>
                  </a:cubicBezTo>
                  <a:cubicBezTo>
                    <a:pt x="1" y="123"/>
                    <a:pt x="26" y="186"/>
                    <a:pt x="81" y="211"/>
                  </a:cubicBezTo>
                  <a:lnTo>
                    <a:pt x="754" y="551"/>
                  </a:lnTo>
                  <a:cubicBezTo>
                    <a:pt x="766" y="557"/>
                    <a:pt x="780" y="560"/>
                    <a:pt x="794" y="560"/>
                  </a:cubicBezTo>
                  <a:cubicBezTo>
                    <a:pt x="837" y="560"/>
                    <a:pt x="880" y="532"/>
                    <a:pt x="896" y="492"/>
                  </a:cubicBezTo>
                  <a:cubicBezTo>
                    <a:pt x="920" y="437"/>
                    <a:pt x="894" y="374"/>
                    <a:pt x="840" y="350"/>
                  </a:cubicBezTo>
                  <a:lnTo>
                    <a:pt x="166" y="10"/>
                  </a:lnTo>
                  <a:cubicBezTo>
                    <a:pt x="153" y="3"/>
                    <a:pt x="13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a:off x="8465907" y="2282766"/>
              <a:ext cx="83810" cy="54388"/>
            </a:xfrm>
            <a:custGeom>
              <a:avLst/>
              <a:gdLst/>
              <a:ahLst/>
              <a:cxnLst/>
              <a:rect l="l" t="t" r="r" b="b"/>
              <a:pathLst>
                <a:path w="940" h="610" extrusionOk="0">
                  <a:moveTo>
                    <a:pt x="129" y="0"/>
                  </a:moveTo>
                  <a:cubicBezTo>
                    <a:pt x="86" y="0"/>
                    <a:pt x="42" y="31"/>
                    <a:pt x="25" y="69"/>
                  </a:cubicBezTo>
                  <a:cubicBezTo>
                    <a:pt x="0" y="127"/>
                    <a:pt x="33" y="182"/>
                    <a:pt x="84" y="212"/>
                  </a:cubicBezTo>
                  <a:lnTo>
                    <a:pt x="772" y="600"/>
                  </a:lnTo>
                  <a:cubicBezTo>
                    <a:pt x="785" y="607"/>
                    <a:pt x="798" y="610"/>
                    <a:pt x="812" y="610"/>
                  </a:cubicBezTo>
                  <a:cubicBezTo>
                    <a:pt x="855" y="610"/>
                    <a:pt x="899" y="580"/>
                    <a:pt x="915" y="541"/>
                  </a:cubicBezTo>
                  <a:cubicBezTo>
                    <a:pt x="940" y="483"/>
                    <a:pt x="909" y="427"/>
                    <a:pt x="857" y="398"/>
                  </a:cubicBezTo>
                  <a:lnTo>
                    <a:pt x="170" y="10"/>
                  </a:lnTo>
                  <a:cubicBezTo>
                    <a:pt x="157" y="3"/>
                    <a:pt x="143"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8432829" y="2366754"/>
              <a:ext cx="92281" cy="45204"/>
            </a:xfrm>
            <a:custGeom>
              <a:avLst/>
              <a:gdLst/>
              <a:ahLst/>
              <a:cxnLst/>
              <a:rect l="l" t="t" r="r" b="b"/>
              <a:pathLst>
                <a:path w="1035" h="507" extrusionOk="0">
                  <a:moveTo>
                    <a:pt x="127" y="0"/>
                  </a:moveTo>
                  <a:cubicBezTo>
                    <a:pt x="85" y="0"/>
                    <a:pt x="44" y="25"/>
                    <a:pt x="26" y="68"/>
                  </a:cubicBezTo>
                  <a:cubicBezTo>
                    <a:pt x="1" y="126"/>
                    <a:pt x="32" y="194"/>
                    <a:pt x="93" y="213"/>
                  </a:cubicBezTo>
                  <a:lnTo>
                    <a:pt x="844" y="501"/>
                  </a:lnTo>
                  <a:cubicBezTo>
                    <a:pt x="857" y="505"/>
                    <a:pt x="869" y="507"/>
                    <a:pt x="881" y="507"/>
                  </a:cubicBezTo>
                  <a:cubicBezTo>
                    <a:pt x="984" y="507"/>
                    <a:pt x="1035" y="357"/>
                    <a:pt x="929" y="301"/>
                  </a:cubicBezTo>
                  <a:lnTo>
                    <a:pt x="179" y="14"/>
                  </a:lnTo>
                  <a:cubicBezTo>
                    <a:pt x="162" y="5"/>
                    <a:pt x="145" y="0"/>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p:nvPr/>
          </p:nvSpPr>
          <p:spPr>
            <a:xfrm>
              <a:off x="8202885" y="2520377"/>
              <a:ext cx="166105" cy="313665"/>
            </a:xfrm>
            <a:custGeom>
              <a:avLst/>
              <a:gdLst/>
              <a:ahLst/>
              <a:cxnLst/>
              <a:rect l="l" t="t" r="r" b="b"/>
              <a:pathLst>
                <a:path w="1863" h="3518" extrusionOk="0">
                  <a:moveTo>
                    <a:pt x="1211" y="0"/>
                  </a:moveTo>
                  <a:cubicBezTo>
                    <a:pt x="1185" y="0"/>
                    <a:pt x="1164" y="2"/>
                    <a:pt x="1150" y="8"/>
                  </a:cubicBezTo>
                  <a:cubicBezTo>
                    <a:pt x="1035" y="50"/>
                    <a:pt x="1" y="2947"/>
                    <a:pt x="34" y="3045"/>
                  </a:cubicBezTo>
                  <a:cubicBezTo>
                    <a:pt x="69" y="3143"/>
                    <a:pt x="489" y="3517"/>
                    <a:pt x="489" y="3517"/>
                  </a:cubicBezTo>
                  <a:lnTo>
                    <a:pt x="1862" y="120"/>
                  </a:lnTo>
                  <a:cubicBezTo>
                    <a:pt x="1862" y="120"/>
                    <a:pt x="1402"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2"/>
            <p:cNvSpPr/>
            <p:nvPr/>
          </p:nvSpPr>
          <p:spPr>
            <a:xfrm>
              <a:off x="8221787" y="2457252"/>
              <a:ext cx="492342" cy="477363"/>
            </a:xfrm>
            <a:custGeom>
              <a:avLst/>
              <a:gdLst/>
              <a:ahLst/>
              <a:cxnLst/>
              <a:rect l="l" t="t" r="r" b="b"/>
              <a:pathLst>
                <a:path w="5522" h="5354" extrusionOk="0">
                  <a:moveTo>
                    <a:pt x="3552" y="1"/>
                  </a:moveTo>
                  <a:cubicBezTo>
                    <a:pt x="3190" y="1"/>
                    <a:pt x="1888" y="234"/>
                    <a:pt x="1780" y="328"/>
                  </a:cubicBezTo>
                  <a:cubicBezTo>
                    <a:pt x="1725" y="373"/>
                    <a:pt x="1322" y="1257"/>
                    <a:pt x="921" y="2220"/>
                  </a:cubicBezTo>
                  <a:lnTo>
                    <a:pt x="877" y="2325"/>
                  </a:lnTo>
                  <a:cubicBezTo>
                    <a:pt x="778" y="2562"/>
                    <a:pt x="680" y="2803"/>
                    <a:pt x="588" y="3037"/>
                  </a:cubicBezTo>
                  <a:cubicBezTo>
                    <a:pt x="575" y="3072"/>
                    <a:pt x="562" y="3105"/>
                    <a:pt x="549" y="3140"/>
                  </a:cubicBezTo>
                  <a:cubicBezTo>
                    <a:pt x="229" y="3960"/>
                    <a:pt x="0" y="4654"/>
                    <a:pt x="95" y="4711"/>
                  </a:cubicBezTo>
                  <a:cubicBezTo>
                    <a:pt x="148" y="4746"/>
                    <a:pt x="518" y="4915"/>
                    <a:pt x="859" y="5072"/>
                  </a:cubicBezTo>
                  <a:cubicBezTo>
                    <a:pt x="893" y="5086"/>
                    <a:pt x="928" y="5101"/>
                    <a:pt x="959" y="5117"/>
                  </a:cubicBezTo>
                  <a:cubicBezTo>
                    <a:pt x="1240" y="5247"/>
                    <a:pt x="1482" y="5353"/>
                    <a:pt x="1482" y="5353"/>
                  </a:cubicBezTo>
                  <a:cubicBezTo>
                    <a:pt x="1482" y="5353"/>
                    <a:pt x="2463" y="3306"/>
                    <a:pt x="2546" y="3251"/>
                  </a:cubicBezTo>
                  <a:cubicBezTo>
                    <a:pt x="2557" y="3244"/>
                    <a:pt x="2604" y="3241"/>
                    <a:pt x="2679" y="3241"/>
                  </a:cubicBezTo>
                  <a:cubicBezTo>
                    <a:pt x="3081" y="3241"/>
                    <a:pt x="4268" y="3328"/>
                    <a:pt x="4699" y="3328"/>
                  </a:cubicBezTo>
                  <a:cubicBezTo>
                    <a:pt x="4794" y="3328"/>
                    <a:pt x="4852" y="3324"/>
                    <a:pt x="4858" y="3314"/>
                  </a:cubicBezTo>
                  <a:cubicBezTo>
                    <a:pt x="4896" y="3249"/>
                    <a:pt x="5461" y="1528"/>
                    <a:pt x="5503" y="1470"/>
                  </a:cubicBezTo>
                  <a:cubicBezTo>
                    <a:pt x="5522" y="1425"/>
                    <a:pt x="4706" y="765"/>
                    <a:pt x="4139" y="348"/>
                  </a:cubicBezTo>
                  <a:cubicBezTo>
                    <a:pt x="4107" y="326"/>
                    <a:pt x="4076" y="303"/>
                    <a:pt x="4048" y="282"/>
                  </a:cubicBezTo>
                  <a:cubicBezTo>
                    <a:pt x="3840" y="129"/>
                    <a:pt x="3675" y="20"/>
                    <a:pt x="3625" y="7"/>
                  </a:cubicBezTo>
                  <a:cubicBezTo>
                    <a:pt x="3610" y="2"/>
                    <a:pt x="3584" y="1"/>
                    <a:pt x="3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8299802" y="2482395"/>
              <a:ext cx="291018" cy="201412"/>
            </a:xfrm>
            <a:custGeom>
              <a:avLst/>
              <a:gdLst/>
              <a:ahLst/>
              <a:cxnLst/>
              <a:rect l="l" t="t" r="r" b="b"/>
              <a:pathLst>
                <a:path w="3264" h="2259" extrusionOk="0">
                  <a:moveTo>
                    <a:pt x="3173" y="0"/>
                  </a:moveTo>
                  <a:cubicBezTo>
                    <a:pt x="3030" y="320"/>
                    <a:pt x="2885" y="639"/>
                    <a:pt x="2739" y="956"/>
                  </a:cubicBezTo>
                  <a:lnTo>
                    <a:pt x="2199" y="2142"/>
                  </a:lnTo>
                  <a:lnTo>
                    <a:pt x="46" y="1939"/>
                  </a:lnTo>
                  <a:lnTo>
                    <a:pt x="1" y="2044"/>
                  </a:lnTo>
                  <a:lnTo>
                    <a:pt x="2266" y="2259"/>
                  </a:lnTo>
                  <a:lnTo>
                    <a:pt x="2284" y="2222"/>
                  </a:lnTo>
                  <a:cubicBezTo>
                    <a:pt x="2467" y="1814"/>
                    <a:pt x="2654" y="1408"/>
                    <a:pt x="2838" y="1002"/>
                  </a:cubicBezTo>
                  <a:cubicBezTo>
                    <a:pt x="2982" y="690"/>
                    <a:pt x="3124" y="380"/>
                    <a:pt x="3264" y="66"/>
                  </a:cubicBezTo>
                  <a:cubicBezTo>
                    <a:pt x="3232" y="44"/>
                    <a:pt x="3201" y="21"/>
                    <a:pt x="3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2"/>
            <p:cNvSpPr/>
            <p:nvPr/>
          </p:nvSpPr>
          <p:spPr>
            <a:xfrm>
              <a:off x="8270557" y="2727942"/>
              <a:ext cx="116443" cy="185542"/>
            </a:xfrm>
            <a:custGeom>
              <a:avLst/>
              <a:gdLst/>
              <a:ahLst/>
              <a:cxnLst/>
              <a:rect l="l" t="t" r="r" b="b"/>
              <a:pathLst>
                <a:path w="1306" h="2081" extrusionOk="0">
                  <a:moveTo>
                    <a:pt x="40" y="1"/>
                  </a:moveTo>
                  <a:cubicBezTo>
                    <a:pt x="28" y="36"/>
                    <a:pt x="13" y="69"/>
                    <a:pt x="0" y="104"/>
                  </a:cubicBezTo>
                  <a:lnTo>
                    <a:pt x="1144" y="237"/>
                  </a:lnTo>
                  <a:cubicBezTo>
                    <a:pt x="985" y="584"/>
                    <a:pt x="825" y="928"/>
                    <a:pt x="663" y="1274"/>
                  </a:cubicBezTo>
                  <a:lnTo>
                    <a:pt x="311" y="2036"/>
                  </a:lnTo>
                  <a:cubicBezTo>
                    <a:pt x="346" y="2050"/>
                    <a:pt x="380" y="2065"/>
                    <a:pt x="412" y="2081"/>
                  </a:cubicBezTo>
                  <a:cubicBezTo>
                    <a:pt x="528" y="1827"/>
                    <a:pt x="645" y="1573"/>
                    <a:pt x="763" y="1319"/>
                  </a:cubicBezTo>
                  <a:cubicBezTo>
                    <a:pt x="934" y="953"/>
                    <a:pt x="1105" y="585"/>
                    <a:pt x="1275" y="213"/>
                  </a:cubicBezTo>
                  <a:lnTo>
                    <a:pt x="1306" y="146"/>
                  </a:lnTo>
                  <a:lnTo>
                    <a:pt x="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a:off x="6829019" y="3305966"/>
              <a:ext cx="1105673" cy="206316"/>
            </a:xfrm>
            <a:custGeom>
              <a:avLst/>
              <a:gdLst/>
              <a:ahLst/>
              <a:cxnLst/>
              <a:rect l="l" t="t" r="r" b="b"/>
              <a:pathLst>
                <a:path w="12401" h="2314" extrusionOk="0">
                  <a:moveTo>
                    <a:pt x="0" y="0"/>
                  </a:moveTo>
                  <a:lnTo>
                    <a:pt x="0" y="0"/>
                  </a:lnTo>
                  <a:cubicBezTo>
                    <a:pt x="51" y="612"/>
                    <a:pt x="101" y="1224"/>
                    <a:pt x="150" y="1837"/>
                  </a:cubicBezTo>
                  <a:cubicBezTo>
                    <a:pt x="2819" y="2166"/>
                    <a:pt x="5512" y="2313"/>
                    <a:pt x="8205" y="2313"/>
                  </a:cubicBezTo>
                  <a:cubicBezTo>
                    <a:pt x="9554" y="2313"/>
                    <a:pt x="10903" y="2276"/>
                    <a:pt x="12248" y="2206"/>
                  </a:cubicBezTo>
                  <a:cubicBezTo>
                    <a:pt x="12301" y="1519"/>
                    <a:pt x="12348" y="781"/>
                    <a:pt x="12400" y="92"/>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6620652" y="3584948"/>
              <a:ext cx="203106" cy="479146"/>
            </a:xfrm>
            <a:custGeom>
              <a:avLst/>
              <a:gdLst/>
              <a:ahLst/>
              <a:cxnLst/>
              <a:rect l="l" t="t" r="r" b="b"/>
              <a:pathLst>
                <a:path w="2278" h="5374" extrusionOk="0">
                  <a:moveTo>
                    <a:pt x="1933" y="1"/>
                  </a:moveTo>
                  <a:lnTo>
                    <a:pt x="487" y="244"/>
                  </a:lnTo>
                  <a:cubicBezTo>
                    <a:pt x="487" y="244"/>
                    <a:pt x="0" y="5216"/>
                    <a:pt x="372" y="5287"/>
                  </a:cubicBezTo>
                  <a:cubicBezTo>
                    <a:pt x="744" y="5359"/>
                    <a:pt x="2277" y="5373"/>
                    <a:pt x="2277" y="5373"/>
                  </a:cubicBezTo>
                  <a:lnTo>
                    <a:pt x="19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6629478" y="3497571"/>
              <a:ext cx="124557" cy="124557"/>
            </a:xfrm>
            <a:custGeom>
              <a:avLst/>
              <a:gdLst/>
              <a:ahLst/>
              <a:cxnLst/>
              <a:rect l="l" t="t" r="r" b="b"/>
              <a:pathLst>
                <a:path w="1397" h="1397" extrusionOk="0">
                  <a:moveTo>
                    <a:pt x="1396" y="0"/>
                  </a:moveTo>
                  <a:cubicBezTo>
                    <a:pt x="1396" y="0"/>
                    <a:pt x="444" y="114"/>
                    <a:pt x="387" y="129"/>
                  </a:cubicBezTo>
                  <a:cubicBezTo>
                    <a:pt x="330" y="143"/>
                    <a:pt x="0" y="1318"/>
                    <a:pt x="0" y="1318"/>
                  </a:cubicBezTo>
                  <a:lnTo>
                    <a:pt x="1396" y="1396"/>
                  </a:lnTo>
                  <a:lnTo>
                    <a:pt x="13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7926935" y="3584948"/>
              <a:ext cx="203196" cy="479146"/>
            </a:xfrm>
            <a:custGeom>
              <a:avLst/>
              <a:gdLst/>
              <a:ahLst/>
              <a:cxnLst/>
              <a:rect l="l" t="t" r="r" b="b"/>
              <a:pathLst>
                <a:path w="2279" h="5374" extrusionOk="0">
                  <a:moveTo>
                    <a:pt x="344" y="1"/>
                  </a:moveTo>
                  <a:lnTo>
                    <a:pt x="0" y="5373"/>
                  </a:lnTo>
                  <a:cubicBezTo>
                    <a:pt x="0" y="5373"/>
                    <a:pt x="1533" y="5359"/>
                    <a:pt x="1907" y="5287"/>
                  </a:cubicBezTo>
                  <a:cubicBezTo>
                    <a:pt x="2279" y="5216"/>
                    <a:pt x="1792" y="244"/>
                    <a:pt x="1792" y="244"/>
                  </a:cubicBezTo>
                  <a:lnTo>
                    <a:pt x="3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2"/>
            <p:cNvSpPr/>
            <p:nvPr/>
          </p:nvSpPr>
          <p:spPr>
            <a:xfrm>
              <a:off x="7996658" y="3497571"/>
              <a:ext cx="124646" cy="124557"/>
            </a:xfrm>
            <a:custGeom>
              <a:avLst/>
              <a:gdLst/>
              <a:ahLst/>
              <a:cxnLst/>
              <a:rect l="l" t="t" r="r" b="b"/>
              <a:pathLst>
                <a:path w="1398" h="1397" extrusionOk="0">
                  <a:moveTo>
                    <a:pt x="0" y="0"/>
                  </a:moveTo>
                  <a:lnTo>
                    <a:pt x="0" y="1396"/>
                  </a:lnTo>
                  <a:lnTo>
                    <a:pt x="1398" y="1318"/>
                  </a:lnTo>
                  <a:cubicBezTo>
                    <a:pt x="1398" y="1318"/>
                    <a:pt x="1068" y="143"/>
                    <a:pt x="1011" y="129"/>
                  </a:cubicBezTo>
                  <a:cubicBezTo>
                    <a:pt x="953" y="114"/>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p:nvPr/>
          </p:nvSpPr>
          <p:spPr>
            <a:xfrm>
              <a:off x="6724523" y="3426689"/>
              <a:ext cx="1301201" cy="1156049"/>
            </a:xfrm>
            <a:custGeom>
              <a:avLst/>
              <a:gdLst/>
              <a:ahLst/>
              <a:cxnLst/>
              <a:rect l="l" t="t" r="r" b="b"/>
              <a:pathLst>
                <a:path w="14594" h="12966" extrusionOk="0">
                  <a:moveTo>
                    <a:pt x="10446" y="0"/>
                  </a:moveTo>
                  <a:cubicBezTo>
                    <a:pt x="6357" y="0"/>
                    <a:pt x="511" y="82"/>
                    <a:pt x="217" y="237"/>
                  </a:cubicBezTo>
                  <a:cubicBezTo>
                    <a:pt x="1" y="349"/>
                    <a:pt x="1120" y="12528"/>
                    <a:pt x="1420" y="12763"/>
                  </a:cubicBezTo>
                  <a:cubicBezTo>
                    <a:pt x="1580" y="12889"/>
                    <a:pt x="5007" y="12966"/>
                    <a:pt x="8221" y="12966"/>
                  </a:cubicBezTo>
                  <a:cubicBezTo>
                    <a:pt x="11069" y="12966"/>
                    <a:pt x="13750" y="12905"/>
                    <a:pt x="13841" y="12763"/>
                  </a:cubicBezTo>
                  <a:cubicBezTo>
                    <a:pt x="14035" y="12463"/>
                    <a:pt x="14593" y="210"/>
                    <a:pt x="14377" y="72"/>
                  </a:cubicBezTo>
                  <a:cubicBezTo>
                    <a:pt x="14303" y="24"/>
                    <a:pt x="12624" y="0"/>
                    <a:pt x="10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2"/>
            <p:cNvSpPr/>
            <p:nvPr/>
          </p:nvSpPr>
          <p:spPr>
            <a:xfrm>
              <a:off x="7003148" y="2494699"/>
              <a:ext cx="674763" cy="175021"/>
            </a:xfrm>
            <a:custGeom>
              <a:avLst/>
              <a:gdLst/>
              <a:ahLst/>
              <a:cxnLst/>
              <a:rect l="l" t="t" r="r" b="b"/>
              <a:pathLst>
                <a:path w="7568" h="1963" extrusionOk="0">
                  <a:moveTo>
                    <a:pt x="1" y="1"/>
                  </a:moveTo>
                  <a:lnTo>
                    <a:pt x="357" y="1636"/>
                  </a:lnTo>
                  <a:lnTo>
                    <a:pt x="7389" y="1963"/>
                  </a:lnTo>
                  <a:lnTo>
                    <a:pt x="7567" y="164"/>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2"/>
            <p:cNvSpPr/>
            <p:nvPr/>
          </p:nvSpPr>
          <p:spPr>
            <a:xfrm>
              <a:off x="6661844" y="2583948"/>
              <a:ext cx="1372707" cy="765171"/>
            </a:xfrm>
            <a:custGeom>
              <a:avLst/>
              <a:gdLst/>
              <a:ahLst/>
              <a:cxnLst/>
              <a:rect l="l" t="t" r="r" b="b"/>
              <a:pathLst>
                <a:path w="15396" h="8582" extrusionOk="0">
                  <a:moveTo>
                    <a:pt x="11383" y="1"/>
                  </a:moveTo>
                  <a:cubicBezTo>
                    <a:pt x="7117" y="1"/>
                    <a:pt x="665" y="203"/>
                    <a:pt x="202" y="405"/>
                  </a:cubicBezTo>
                  <a:cubicBezTo>
                    <a:pt x="1" y="494"/>
                    <a:pt x="354" y="8077"/>
                    <a:pt x="761" y="8291"/>
                  </a:cubicBezTo>
                  <a:cubicBezTo>
                    <a:pt x="1036" y="8436"/>
                    <a:pt x="7370" y="8581"/>
                    <a:pt x="11532" y="8581"/>
                  </a:cubicBezTo>
                  <a:cubicBezTo>
                    <a:pt x="13547" y="8581"/>
                    <a:pt x="15053" y="8547"/>
                    <a:pt x="15115" y="8463"/>
                  </a:cubicBezTo>
                  <a:cubicBezTo>
                    <a:pt x="15309" y="8205"/>
                    <a:pt x="15396" y="535"/>
                    <a:pt x="15115" y="168"/>
                  </a:cubicBezTo>
                  <a:cubicBezTo>
                    <a:pt x="15024" y="49"/>
                    <a:pt x="13463" y="1"/>
                    <a:pt x="11383" y="1"/>
                  </a:cubicBezTo>
                  <a:close/>
                </a:path>
              </a:pathLst>
            </a:custGeom>
            <a:solidFill>
              <a:srgbClr val="375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6764110" y="2653850"/>
              <a:ext cx="1168709" cy="561084"/>
            </a:xfrm>
            <a:custGeom>
              <a:avLst/>
              <a:gdLst/>
              <a:ahLst/>
              <a:cxnLst/>
              <a:rect l="l" t="t" r="r" b="b"/>
              <a:pathLst>
                <a:path w="13108" h="6293" extrusionOk="0">
                  <a:moveTo>
                    <a:pt x="9678" y="1"/>
                  </a:moveTo>
                  <a:cubicBezTo>
                    <a:pt x="6046" y="1"/>
                    <a:pt x="565" y="166"/>
                    <a:pt x="172" y="331"/>
                  </a:cubicBezTo>
                  <a:cubicBezTo>
                    <a:pt x="0" y="404"/>
                    <a:pt x="175" y="5880"/>
                    <a:pt x="523" y="6055"/>
                  </a:cubicBezTo>
                  <a:cubicBezTo>
                    <a:pt x="757" y="6175"/>
                    <a:pt x="6160" y="6293"/>
                    <a:pt x="9704" y="6293"/>
                  </a:cubicBezTo>
                  <a:cubicBezTo>
                    <a:pt x="11414" y="6293"/>
                    <a:pt x="12691" y="6265"/>
                    <a:pt x="12744" y="6197"/>
                  </a:cubicBezTo>
                  <a:cubicBezTo>
                    <a:pt x="12909" y="5985"/>
                    <a:pt x="13108" y="436"/>
                    <a:pt x="12870" y="139"/>
                  </a:cubicBezTo>
                  <a:cubicBezTo>
                    <a:pt x="12792" y="40"/>
                    <a:pt x="11457" y="1"/>
                    <a:pt x="9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a:off x="6806996" y="2690049"/>
              <a:ext cx="1086058" cy="488686"/>
            </a:xfrm>
            <a:custGeom>
              <a:avLst/>
              <a:gdLst/>
              <a:ahLst/>
              <a:cxnLst/>
              <a:rect l="l" t="t" r="r" b="b"/>
              <a:pathLst>
                <a:path w="12181" h="5481" extrusionOk="0">
                  <a:moveTo>
                    <a:pt x="8724" y="1"/>
                  </a:moveTo>
                  <a:cubicBezTo>
                    <a:pt x="8237" y="2"/>
                    <a:pt x="7731" y="7"/>
                    <a:pt x="7220" y="16"/>
                  </a:cubicBezTo>
                  <a:cubicBezTo>
                    <a:pt x="4206" y="52"/>
                    <a:pt x="966" y="166"/>
                    <a:pt x="49" y="271"/>
                  </a:cubicBezTo>
                  <a:cubicBezTo>
                    <a:pt x="1" y="1327"/>
                    <a:pt x="106" y="4428"/>
                    <a:pt x="319" y="5283"/>
                  </a:cubicBezTo>
                  <a:cubicBezTo>
                    <a:pt x="818" y="5331"/>
                    <a:pt x="2272" y="5383"/>
                    <a:pt x="4027" y="5420"/>
                  </a:cubicBezTo>
                  <a:cubicBezTo>
                    <a:pt x="4488" y="5431"/>
                    <a:pt x="4969" y="5439"/>
                    <a:pt x="5461" y="5447"/>
                  </a:cubicBezTo>
                  <a:cubicBezTo>
                    <a:pt x="5737" y="5451"/>
                    <a:pt x="6015" y="5455"/>
                    <a:pt x="6297" y="5458"/>
                  </a:cubicBezTo>
                  <a:cubicBezTo>
                    <a:pt x="7293" y="5472"/>
                    <a:pt x="8300" y="5480"/>
                    <a:pt x="9219" y="5480"/>
                  </a:cubicBezTo>
                  <a:lnTo>
                    <a:pt x="9775" y="5480"/>
                  </a:lnTo>
                  <a:cubicBezTo>
                    <a:pt x="11060" y="5474"/>
                    <a:pt x="11648" y="5451"/>
                    <a:pt x="11915" y="5434"/>
                  </a:cubicBezTo>
                  <a:cubicBezTo>
                    <a:pt x="12014" y="4385"/>
                    <a:pt x="12180" y="1053"/>
                    <a:pt x="12056" y="71"/>
                  </a:cubicBezTo>
                  <a:lnTo>
                    <a:pt x="11970" y="62"/>
                  </a:lnTo>
                  <a:cubicBezTo>
                    <a:pt x="11636" y="35"/>
                    <a:pt x="10889" y="1"/>
                    <a:pt x="9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a:off x="7166043" y="2690227"/>
              <a:ext cx="418695" cy="485476"/>
            </a:xfrm>
            <a:custGeom>
              <a:avLst/>
              <a:gdLst/>
              <a:ahLst/>
              <a:cxnLst/>
              <a:rect l="l" t="t" r="r" b="b"/>
              <a:pathLst>
                <a:path w="4696" h="5445" extrusionOk="0">
                  <a:moveTo>
                    <a:pt x="4696" y="0"/>
                  </a:moveTo>
                  <a:cubicBezTo>
                    <a:pt x="4210" y="2"/>
                    <a:pt x="3704" y="6"/>
                    <a:pt x="3192" y="14"/>
                  </a:cubicBezTo>
                  <a:cubicBezTo>
                    <a:pt x="2080" y="1786"/>
                    <a:pt x="1015" y="3588"/>
                    <a:pt x="0" y="5418"/>
                  </a:cubicBezTo>
                  <a:cubicBezTo>
                    <a:pt x="461" y="5429"/>
                    <a:pt x="942" y="5437"/>
                    <a:pt x="1433" y="5445"/>
                  </a:cubicBezTo>
                  <a:cubicBezTo>
                    <a:pt x="2616" y="3688"/>
                    <a:pt x="3704" y="1871"/>
                    <a:pt x="4696"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2"/>
            <p:cNvSpPr/>
            <p:nvPr/>
          </p:nvSpPr>
          <p:spPr>
            <a:xfrm>
              <a:off x="7368258" y="2690049"/>
              <a:ext cx="505894" cy="488686"/>
            </a:xfrm>
            <a:custGeom>
              <a:avLst/>
              <a:gdLst/>
              <a:ahLst/>
              <a:cxnLst/>
              <a:rect l="l" t="t" r="r" b="b"/>
              <a:pathLst>
                <a:path w="5674" h="5481" extrusionOk="0">
                  <a:moveTo>
                    <a:pt x="2930" y="1"/>
                  </a:moveTo>
                  <a:cubicBezTo>
                    <a:pt x="2073" y="1883"/>
                    <a:pt x="1095" y="3706"/>
                    <a:pt x="0" y="5460"/>
                  </a:cubicBezTo>
                  <a:cubicBezTo>
                    <a:pt x="998" y="5473"/>
                    <a:pt x="2003" y="5480"/>
                    <a:pt x="2922" y="5480"/>
                  </a:cubicBezTo>
                  <a:lnTo>
                    <a:pt x="3480" y="5480"/>
                  </a:lnTo>
                  <a:cubicBezTo>
                    <a:pt x="4349" y="3734"/>
                    <a:pt x="5083" y="1924"/>
                    <a:pt x="5674" y="64"/>
                  </a:cubicBezTo>
                  <a:cubicBezTo>
                    <a:pt x="5341" y="36"/>
                    <a:pt x="4593" y="1"/>
                    <a:pt x="2930"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7069483" y="3648964"/>
              <a:ext cx="611816" cy="587832"/>
            </a:xfrm>
            <a:custGeom>
              <a:avLst/>
              <a:gdLst/>
              <a:ahLst/>
              <a:cxnLst/>
              <a:rect l="l" t="t" r="r" b="b"/>
              <a:pathLst>
                <a:path w="6862" h="6593" extrusionOk="0">
                  <a:moveTo>
                    <a:pt x="3607" y="0"/>
                  </a:moveTo>
                  <a:cubicBezTo>
                    <a:pt x="3548" y="0"/>
                    <a:pt x="3490" y="2"/>
                    <a:pt x="3430" y="5"/>
                  </a:cubicBezTo>
                  <a:cubicBezTo>
                    <a:pt x="1538" y="104"/>
                    <a:pt x="1" y="1538"/>
                    <a:pt x="1" y="3337"/>
                  </a:cubicBezTo>
                  <a:cubicBezTo>
                    <a:pt x="1" y="5134"/>
                    <a:pt x="1537" y="6593"/>
                    <a:pt x="3430" y="6593"/>
                  </a:cubicBezTo>
                  <a:cubicBezTo>
                    <a:pt x="5325" y="6593"/>
                    <a:pt x="6861" y="5135"/>
                    <a:pt x="6861" y="3337"/>
                  </a:cubicBezTo>
                  <a:cubicBezTo>
                    <a:pt x="6861" y="1592"/>
                    <a:pt x="5484" y="0"/>
                    <a:pt x="3607" y="0"/>
                  </a:cubicBezTo>
                  <a:close/>
                </a:path>
              </a:pathLst>
            </a:custGeom>
            <a:solidFill>
              <a:srgbClr val="1F400D">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a:off x="7273838" y="3740888"/>
              <a:ext cx="230835" cy="153979"/>
            </a:xfrm>
            <a:custGeom>
              <a:avLst/>
              <a:gdLst/>
              <a:ahLst/>
              <a:cxnLst/>
              <a:rect l="l" t="t" r="r" b="b"/>
              <a:pathLst>
                <a:path w="2589" h="1727" extrusionOk="0">
                  <a:moveTo>
                    <a:pt x="1147" y="1"/>
                  </a:moveTo>
                  <a:cubicBezTo>
                    <a:pt x="771" y="1"/>
                    <a:pt x="292" y="848"/>
                    <a:pt x="41" y="1353"/>
                  </a:cubicBezTo>
                  <a:cubicBezTo>
                    <a:pt x="0" y="1433"/>
                    <a:pt x="34" y="1531"/>
                    <a:pt x="114" y="1570"/>
                  </a:cubicBezTo>
                  <a:cubicBezTo>
                    <a:pt x="137" y="1582"/>
                    <a:pt x="162" y="1588"/>
                    <a:pt x="187" y="1588"/>
                  </a:cubicBezTo>
                  <a:cubicBezTo>
                    <a:pt x="246" y="1588"/>
                    <a:pt x="304" y="1554"/>
                    <a:pt x="333" y="1497"/>
                  </a:cubicBezTo>
                  <a:cubicBezTo>
                    <a:pt x="629" y="901"/>
                    <a:pt x="1008" y="357"/>
                    <a:pt x="1147" y="326"/>
                  </a:cubicBezTo>
                  <a:cubicBezTo>
                    <a:pt x="1277" y="352"/>
                    <a:pt x="1630" y="821"/>
                    <a:pt x="1936" y="1366"/>
                  </a:cubicBezTo>
                  <a:lnTo>
                    <a:pt x="1554" y="1325"/>
                  </a:lnTo>
                  <a:cubicBezTo>
                    <a:pt x="1549" y="1325"/>
                    <a:pt x="1543" y="1325"/>
                    <a:pt x="1538" y="1325"/>
                  </a:cubicBezTo>
                  <a:cubicBezTo>
                    <a:pt x="1455" y="1325"/>
                    <a:pt x="1384" y="1386"/>
                    <a:pt x="1376" y="1471"/>
                  </a:cubicBezTo>
                  <a:cubicBezTo>
                    <a:pt x="1366" y="1560"/>
                    <a:pt x="1431" y="1640"/>
                    <a:pt x="1520" y="1649"/>
                  </a:cubicBezTo>
                  <a:lnTo>
                    <a:pt x="2253" y="1726"/>
                  </a:lnTo>
                  <a:lnTo>
                    <a:pt x="2270" y="1726"/>
                  </a:lnTo>
                  <a:cubicBezTo>
                    <a:pt x="2345" y="1726"/>
                    <a:pt x="2409" y="1677"/>
                    <a:pt x="2428" y="1605"/>
                  </a:cubicBezTo>
                  <a:lnTo>
                    <a:pt x="2566" y="1060"/>
                  </a:lnTo>
                  <a:cubicBezTo>
                    <a:pt x="2588" y="972"/>
                    <a:pt x="2536" y="883"/>
                    <a:pt x="2450" y="861"/>
                  </a:cubicBezTo>
                  <a:cubicBezTo>
                    <a:pt x="2436" y="858"/>
                    <a:pt x="2423" y="856"/>
                    <a:pt x="2410" y="856"/>
                  </a:cubicBezTo>
                  <a:cubicBezTo>
                    <a:pt x="2337" y="856"/>
                    <a:pt x="2270" y="905"/>
                    <a:pt x="2251" y="980"/>
                  </a:cubicBezTo>
                  <a:lnTo>
                    <a:pt x="2202" y="1174"/>
                  </a:lnTo>
                  <a:cubicBezTo>
                    <a:pt x="1919" y="672"/>
                    <a:pt x="1480" y="1"/>
                    <a:pt x="11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2"/>
            <p:cNvSpPr/>
            <p:nvPr/>
          </p:nvSpPr>
          <p:spPr>
            <a:xfrm>
              <a:off x="7372181" y="3912700"/>
              <a:ext cx="205960" cy="214251"/>
            </a:xfrm>
            <a:custGeom>
              <a:avLst/>
              <a:gdLst/>
              <a:ahLst/>
              <a:cxnLst/>
              <a:rect l="l" t="t" r="r" b="b"/>
              <a:pathLst>
                <a:path w="2310" h="2403" extrusionOk="0">
                  <a:moveTo>
                    <a:pt x="1445" y="1"/>
                  </a:moveTo>
                  <a:cubicBezTo>
                    <a:pt x="1418" y="1"/>
                    <a:pt x="1390" y="8"/>
                    <a:pt x="1364" y="23"/>
                  </a:cubicBezTo>
                  <a:cubicBezTo>
                    <a:pt x="1285" y="66"/>
                    <a:pt x="1259" y="166"/>
                    <a:pt x="1304" y="244"/>
                  </a:cubicBezTo>
                  <a:cubicBezTo>
                    <a:pt x="1637" y="822"/>
                    <a:pt x="1882" y="1438"/>
                    <a:pt x="1830" y="1570"/>
                  </a:cubicBezTo>
                  <a:cubicBezTo>
                    <a:pt x="1764" y="1636"/>
                    <a:pt x="1452" y="1673"/>
                    <a:pt x="1055" y="1673"/>
                  </a:cubicBezTo>
                  <a:cubicBezTo>
                    <a:pt x="889" y="1673"/>
                    <a:pt x="710" y="1667"/>
                    <a:pt x="527" y="1654"/>
                  </a:cubicBezTo>
                  <a:lnTo>
                    <a:pt x="772" y="1357"/>
                  </a:lnTo>
                  <a:cubicBezTo>
                    <a:pt x="829" y="1289"/>
                    <a:pt x="819" y="1187"/>
                    <a:pt x="750" y="1130"/>
                  </a:cubicBezTo>
                  <a:cubicBezTo>
                    <a:pt x="719" y="1104"/>
                    <a:pt x="682" y="1092"/>
                    <a:pt x="646" y="1092"/>
                  </a:cubicBezTo>
                  <a:cubicBezTo>
                    <a:pt x="599" y="1092"/>
                    <a:pt x="553" y="1112"/>
                    <a:pt x="521" y="1150"/>
                  </a:cubicBezTo>
                  <a:lnTo>
                    <a:pt x="51" y="1718"/>
                  </a:lnTo>
                  <a:cubicBezTo>
                    <a:pt x="48" y="1722"/>
                    <a:pt x="44" y="1728"/>
                    <a:pt x="41" y="1732"/>
                  </a:cubicBezTo>
                  <a:cubicBezTo>
                    <a:pt x="0" y="1794"/>
                    <a:pt x="6" y="1875"/>
                    <a:pt x="57" y="1931"/>
                  </a:cubicBezTo>
                  <a:lnTo>
                    <a:pt x="434" y="2348"/>
                  </a:lnTo>
                  <a:cubicBezTo>
                    <a:pt x="465" y="2384"/>
                    <a:pt x="510" y="2402"/>
                    <a:pt x="555" y="2402"/>
                  </a:cubicBezTo>
                  <a:cubicBezTo>
                    <a:pt x="594" y="2402"/>
                    <a:pt x="633" y="2388"/>
                    <a:pt x="664" y="2360"/>
                  </a:cubicBezTo>
                  <a:cubicBezTo>
                    <a:pt x="730" y="2300"/>
                    <a:pt x="735" y="2198"/>
                    <a:pt x="676" y="2131"/>
                  </a:cubicBezTo>
                  <a:lnTo>
                    <a:pt x="540" y="1980"/>
                  </a:lnTo>
                  <a:lnTo>
                    <a:pt x="540" y="1980"/>
                  </a:lnTo>
                  <a:cubicBezTo>
                    <a:pt x="708" y="1993"/>
                    <a:pt x="896" y="2003"/>
                    <a:pt x="1082" y="2003"/>
                  </a:cubicBezTo>
                  <a:cubicBezTo>
                    <a:pt x="1531" y="2003"/>
                    <a:pt x="1971" y="1947"/>
                    <a:pt x="2102" y="1751"/>
                  </a:cubicBezTo>
                  <a:cubicBezTo>
                    <a:pt x="2310" y="1438"/>
                    <a:pt x="1869" y="571"/>
                    <a:pt x="1586" y="82"/>
                  </a:cubicBezTo>
                  <a:cubicBezTo>
                    <a:pt x="1556" y="30"/>
                    <a:pt x="1501" y="1"/>
                    <a:pt x="14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7176297" y="3894957"/>
              <a:ext cx="178409" cy="202928"/>
            </a:xfrm>
            <a:custGeom>
              <a:avLst/>
              <a:gdLst/>
              <a:ahLst/>
              <a:cxnLst/>
              <a:rect l="l" t="t" r="r" b="b"/>
              <a:pathLst>
                <a:path w="2001" h="2276" extrusionOk="0">
                  <a:moveTo>
                    <a:pt x="1092" y="0"/>
                  </a:moveTo>
                  <a:cubicBezTo>
                    <a:pt x="1082" y="0"/>
                    <a:pt x="1072" y="1"/>
                    <a:pt x="1062" y="3"/>
                  </a:cubicBezTo>
                  <a:lnTo>
                    <a:pt x="509" y="102"/>
                  </a:lnTo>
                  <a:cubicBezTo>
                    <a:pt x="420" y="120"/>
                    <a:pt x="362" y="204"/>
                    <a:pt x="378" y="292"/>
                  </a:cubicBezTo>
                  <a:cubicBezTo>
                    <a:pt x="392" y="371"/>
                    <a:pt x="461" y="426"/>
                    <a:pt x="538" y="426"/>
                  </a:cubicBezTo>
                  <a:cubicBezTo>
                    <a:pt x="548" y="426"/>
                    <a:pt x="558" y="425"/>
                    <a:pt x="568" y="423"/>
                  </a:cubicBezTo>
                  <a:lnTo>
                    <a:pt x="766" y="387"/>
                  </a:lnTo>
                  <a:lnTo>
                    <a:pt x="766" y="387"/>
                  </a:lnTo>
                  <a:cubicBezTo>
                    <a:pt x="428" y="853"/>
                    <a:pt x="0" y="1533"/>
                    <a:pt x="140" y="1835"/>
                  </a:cubicBezTo>
                  <a:cubicBezTo>
                    <a:pt x="296" y="2178"/>
                    <a:pt x="1267" y="2258"/>
                    <a:pt x="1831" y="2276"/>
                  </a:cubicBezTo>
                  <a:cubicBezTo>
                    <a:pt x="1833" y="2276"/>
                    <a:pt x="1835" y="2276"/>
                    <a:pt x="1836" y="2276"/>
                  </a:cubicBezTo>
                  <a:cubicBezTo>
                    <a:pt x="1923" y="2276"/>
                    <a:pt x="1996" y="2205"/>
                    <a:pt x="1999" y="2118"/>
                  </a:cubicBezTo>
                  <a:cubicBezTo>
                    <a:pt x="2000" y="2028"/>
                    <a:pt x="1930" y="1953"/>
                    <a:pt x="1841" y="1950"/>
                  </a:cubicBezTo>
                  <a:cubicBezTo>
                    <a:pt x="1175" y="1930"/>
                    <a:pt x="521" y="1813"/>
                    <a:pt x="435" y="1699"/>
                  </a:cubicBezTo>
                  <a:cubicBezTo>
                    <a:pt x="406" y="1570"/>
                    <a:pt x="684" y="1053"/>
                    <a:pt x="1051" y="547"/>
                  </a:cubicBezTo>
                  <a:lnTo>
                    <a:pt x="1173" y="910"/>
                  </a:lnTo>
                  <a:cubicBezTo>
                    <a:pt x="1196" y="979"/>
                    <a:pt x="1259" y="1021"/>
                    <a:pt x="1327" y="1021"/>
                  </a:cubicBezTo>
                  <a:cubicBezTo>
                    <a:pt x="1345" y="1021"/>
                    <a:pt x="1363" y="1018"/>
                    <a:pt x="1380" y="1012"/>
                  </a:cubicBezTo>
                  <a:cubicBezTo>
                    <a:pt x="1465" y="985"/>
                    <a:pt x="1510" y="891"/>
                    <a:pt x="1482" y="807"/>
                  </a:cubicBezTo>
                  <a:lnTo>
                    <a:pt x="1246" y="109"/>
                  </a:lnTo>
                  <a:cubicBezTo>
                    <a:pt x="1245" y="104"/>
                    <a:pt x="1242" y="99"/>
                    <a:pt x="1240" y="93"/>
                  </a:cubicBezTo>
                  <a:cubicBezTo>
                    <a:pt x="1213" y="35"/>
                    <a:pt x="1154" y="0"/>
                    <a:pt x="10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32"/>
            <p:cNvGrpSpPr/>
            <p:nvPr/>
          </p:nvGrpSpPr>
          <p:grpSpPr>
            <a:xfrm>
              <a:off x="7102294" y="1603010"/>
              <a:ext cx="812337" cy="758306"/>
              <a:chOff x="765875" y="1107000"/>
              <a:chExt cx="227775" cy="212625"/>
            </a:xfrm>
          </p:grpSpPr>
          <p:sp>
            <p:nvSpPr>
              <p:cNvPr id="935" name="Google Shape;935;p32"/>
              <p:cNvSpPr/>
              <p:nvPr/>
            </p:nvSpPr>
            <p:spPr>
              <a:xfrm>
                <a:off x="765875" y="1254900"/>
                <a:ext cx="68300" cy="64725"/>
              </a:xfrm>
              <a:custGeom>
                <a:avLst/>
                <a:gdLst/>
                <a:ahLst/>
                <a:cxnLst/>
                <a:rect l="l" t="t" r="r" b="b"/>
                <a:pathLst>
                  <a:path w="2732" h="2589" extrusionOk="0">
                    <a:moveTo>
                      <a:pt x="2002" y="1"/>
                    </a:moveTo>
                    <a:cubicBezTo>
                      <a:pt x="1941" y="1"/>
                      <a:pt x="1880" y="6"/>
                      <a:pt x="1821" y="17"/>
                    </a:cubicBezTo>
                    <a:cubicBezTo>
                      <a:pt x="1671" y="48"/>
                      <a:pt x="1528" y="100"/>
                      <a:pt x="1394" y="175"/>
                    </a:cubicBezTo>
                    <a:cubicBezTo>
                      <a:pt x="1270" y="106"/>
                      <a:pt x="1128" y="72"/>
                      <a:pt x="985" y="72"/>
                    </a:cubicBezTo>
                    <a:cubicBezTo>
                      <a:pt x="794" y="72"/>
                      <a:pt x="602" y="131"/>
                      <a:pt x="448" y="245"/>
                    </a:cubicBezTo>
                    <a:cubicBezTo>
                      <a:pt x="151" y="465"/>
                      <a:pt x="1" y="857"/>
                      <a:pt x="34" y="1226"/>
                    </a:cubicBezTo>
                    <a:cubicBezTo>
                      <a:pt x="69" y="1596"/>
                      <a:pt x="267" y="1940"/>
                      <a:pt x="545" y="2188"/>
                    </a:cubicBezTo>
                    <a:cubicBezTo>
                      <a:pt x="775" y="2394"/>
                      <a:pt x="1064" y="2539"/>
                      <a:pt x="1373" y="2579"/>
                    </a:cubicBezTo>
                    <a:cubicBezTo>
                      <a:pt x="1425" y="2585"/>
                      <a:pt x="1477" y="2589"/>
                      <a:pt x="1528" y="2589"/>
                    </a:cubicBezTo>
                    <a:cubicBezTo>
                      <a:pt x="1708" y="2589"/>
                      <a:pt x="1886" y="2550"/>
                      <a:pt x="2049" y="2474"/>
                    </a:cubicBezTo>
                    <a:cubicBezTo>
                      <a:pt x="2046" y="2472"/>
                      <a:pt x="2041" y="2469"/>
                      <a:pt x="2038" y="2468"/>
                    </a:cubicBezTo>
                    <a:cubicBezTo>
                      <a:pt x="1884" y="2383"/>
                      <a:pt x="1758" y="2243"/>
                      <a:pt x="1702" y="2077"/>
                    </a:cubicBezTo>
                    <a:cubicBezTo>
                      <a:pt x="1646" y="1909"/>
                      <a:pt x="1668" y="1715"/>
                      <a:pt x="1770" y="1572"/>
                    </a:cubicBezTo>
                    <a:cubicBezTo>
                      <a:pt x="1857" y="1451"/>
                      <a:pt x="2004" y="1372"/>
                      <a:pt x="2153" y="1372"/>
                    </a:cubicBezTo>
                    <a:cubicBezTo>
                      <a:pt x="2179" y="1372"/>
                      <a:pt x="2205" y="1375"/>
                      <a:pt x="2231" y="1380"/>
                    </a:cubicBezTo>
                    <a:cubicBezTo>
                      <a:pt x="2147" y="1222"/>
                      <a:pt x="2267" y="1043"/>
                      <a:pt x="2432" y="1043"/>
                    </a:cubicBezTo>
                    <a:cubicBezTo>
                      <a:pt x="2450" y="1043"/>
                      <a:pt x="2470" y="1045"/>
                      <a:pt x="2489" y="1050"/>
                    </a:cubicBezTo>
                    <a:cubicBezTo>
                      <a:pt x="2387" y="935"/>
                      <a:pt x="2359" y="754"/>
                      <a:pt x="2438" y="620"/>
                    </a:cubicBezTo>
                    <a:cubicBezTo>
                      <a:pt x="2497" y="525"/>
                      <a:pt x="2601" y="469"/>
                      <a:pt x="2711" y="469"/>
                    </a:cubicBezTo>
                    <a:cubicBezTo>
                      <a:pt x="2718" y="469"/>
                      <a:pt x="2725" y="469"/>
                      <a:pt x="2731" y="469"/>
                    </a:cubicBezTo>
                    <a:cubicBezTo>
                      <a:pt x="2696" y="372"/>
                      <a:pt x="2640" y="284"/>
                      <a:pt x="2565" y="210"/>
                    </a:cubicBezTo>
                    <a:cubicBezTo>
                      <a:pt x="2417" y="66"/>
                      <a:pt x="2210" y="1"/>
                      <a:pt x="2002" y="1"/>
                    </a:cubicBezTo>
                    <a:close/>
                  </a:path>
                </a:pathLst>
              </a:custGeom>
              <a:solidFill>
                <a:srgbClr val="FF7E01">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897575" y="1107000"/>
                <a:ext cx="96075" cy="98450"/>
              </a:xfrm>
              <a:custGeom>
                <a:avLst/>
                <a:gdLst/>
                <a:ahLst/>
                <a:cxnLst/>
                <a:rect l="l" t="t" r="r" b="b"/>
                <a:pathLst>
                  <a:path w="3843" h="3938" extrusionOk="0">
                    <a:moveTo>
                      <a:pt x="1600" y="0"/>
                    </a:moveTo>
                    <a:cubicBezTo>
                      <a:pt x="1585" y="0"/>
                      <a:pt x="1569" y="1"/>
                      <a:pt x="1554" y="2"/>
                    </a:cubicBezTo>
                    <a:cubicBezTo>
                      <a:pt x="1410" y="9"/>
                      <a:pt x="1268" y="50"/>
                      <a:pt x="1140" y="118"/>
                    </a:cubicBezTo>
                    <a:cubicBezTo>
                      <a:pt x="1271" y="219"/>
                      <a:pt x="1335" y="385"/>
                      <a:pt x="1307" y="547"/>
                    </a:cubicBezTo>
                    <a:cubicBezTo>
                      <a:pt x="1268" y="760"/>
                      <a:pt x="1070" y="925"/>
                      <a:pt x="857" y="948"/>
                    </a:cubicBezTo>
                    <a:cubicBezTo>
                      <a:pt x="1102" y="1077"/>
                      <a:pt x="1080" y="1436"/>
                      <a:pt x="820" y="1533"/>
                    </a:cubicBezTo>
                    <a:cubicBezTo>
                      <a:pt x="1035" y="1659"/>
                      <a:pt x="1153" y="1917"/>
                      <a:pt x="1127" y="2162"/>
                    </a:cubicBezTo>
                    <a:cubicBezTo>
                      <a:pt x="1100" y="2406"/>
                      <a:pt x="944" y="2629"/>
                      <a:pt x="731" y="2751"/>
                    </a:cubicBezTo>
                    <a:cubicBezTo>
                      <a:pt x="585" y="2835"/>
                      <a:pt x="417" y="2877"/>
                      <a:pt x="248" y="2877"/>
                    </a:cubicBezTo>
                    <a:cubicBezTo>
                      <a:pt x="171" y="2877"/>
                      <a:pt x="93" y="2868"/>
                      <a:pt x="18" y="2851"/>
                    </a:cubicBezTo>
                    <a:cubicBezTo>
                      <a:pt x="13" y="2849"/>
                      <a:pt x="6" y="2848"/>
                      <a:pt x="0" y="2846"/>
                    </a:cubicBezTo>
                    <a:lnTo>
                      <a:pt x="0" y="2846"/>
                    </a:lnTo>
                    <a:cubicBezTo>
                      <a:pt x="130" y="3144"/>
                      <a:pt x="342" y="3399"/>
                      <a:pt x="612" y="3582"/>
                    </a:cubicBezTo>
                    <a:cubicBezTo>
                      <a:pt x="965" y="3824"/>
                      <a:pt x="1396" y="3938"/>
                      <a:pt x="1822" y="3938"/>
                    </a:cubicBezTo>
                    <a:cubicBezTo>
                      <a:pt x="1828" y="3938"/>
                      <a:pt x="1833" y="3938"/>
                      <a:pt x="1838" y="3937"/>
                    </a:cubicBezTo>
                    <a:cubicBezTo>
                      <a:pt x="2358" y="3935"/>
                      <a:pt x="2884" y="3759"/>
                      <a:pt x="3261" y="3405"/>
                    </a:cubicBezTo>
                    <a:cubicBezTo>
                      <a:pt x="3637" y="3048"/>
                      <a:pt x="3843" y="2501"/>
                      <a:pt x="3735" y="1994"/>
                    </a:cubicBezTo>
                    <a:cubicBezTo>
                      <a:pt x="3639" y="1539"/>
                      <a:pt x="3262" y="1145"/>
                      <a:pt x="2813" y="1048"/>
                    </a:cubicBezTo>
                    <a:cubicBezTo>
                      <a:pt x="2737" y="846"/>
                      <a:pt x="2642" y="655"/>
                      <a:pt x="2511" y="486"/>
                    </a:cubicBezTo>
                    <a:cubicBezTo>
                      <a:pt x="2290" y="206"/>
                      <a:pt x="1955" y="0"/>
                      <a:pt x="1600" y="0"/>
                    </a:cubicBezTo>
                    <a:close/>
                  </a:path>
                </a:pathLst>
              </a:custGeom>
              <a:solidFill>
                <a:srgbClr val="FF7E01">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7" name="Google Shape;937;p32"/>
            <p:cNvSpPr/>
            <p:nvPr/>
          </p:nvSpPr>
          <p:spPr>
            <a:xfrm>
              <a:off x="6741553" y="2281250"/>
              <a:ext cx="1197775" cy="250094"/>
            </a:xfrm>
            <a:custGeom>
              <a:avLst/>
              <a:gdLst/>
              <a:ahLst/>
              <a:cxnLst/>
              <a:rect l="l" t="t" r="r" b="b"/>
              <a:pathLst>
                <a:path w="13434" h="2805" extrusionOk="0">
                  <a:moveTo>
                    <a:pt x="7969" y="0"/>
                  </a:moveTo>
                  <a:cubicBezTo>
                    <a:pt x="3557" y="0"/>
                    <a:pt x="1" y="275"/>
                    <a:pt x="1" y="275"/>
                  </a:cubicBezTo>
                  <a:lnTo>
                    <a:pt x="1276" y="2625"/>
                  </a:lnTo>
                  <a:lnTo>
                    <a:pt x="12144" y="2805"/>
                  </a:lnTo>
                  <a:lnTo>
                    <a:pt x="13434" y="163"/>
                  </a:lnTo>
                  <a:cubicBezTo>
                    <a:pt x="11589" y="43"/>
                    <a:pt x="9712" y="0"/>
                    <a:pt x="7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2"/>
            <p:cNvSpPr/>
            <p:nvPr/>
          </p:nvSpPr>
          <p:spPr>
            <a:xfrm>
              <a:off x="6804410" y="2484802"/>
              <a:ext cx="1066799" cy="73646"/>
            </a:xfrm>
            <a:custGeom>
              <a:avLst/>
              <a:gdLst/>
              <a:ahLst/>
              <a:cxnLst/>
              <a:rect l="l" t="t" r="r" b="b"/>
              <a:pathLst>
                <a:path w="11965" h="826" extrusionOk="0">
                  <a:moveTo>
                    <a:pt x="11" y="1"/>
                  </a:moveTo>
                  <a:lnTo>
                    <a:pt x="1" y="612"/>
                  </a:lnTo>
                  <a:lnTo>
                    <a:pt x="11953" y="825"/>
                  </a:lnTo>
                  <a:lnTo>
                    <a:pt x="11964" y="213"/>
                  </a:lnTo>
                  <a:lnTo>
                    <a:pt x="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a:off x="6807264" y="4456041"/>
              <a:ext cx="1202055" cy="152464"/>
            </a:xfrm>
            <a:custGeom>
              <a:avLst/>
              <a:gdLst/>
              <a:ahLst/>
              <a:cxnLst/>
              <a:rect l="l" t="t" r="r" b="b"/>
              <a:pathLst>
                <a:path w="13482" h="1710" extrusionOk="0">
                  <a:moveTo>
                    <a:pt x="8528" y="0"/>
                  </a:moveTo>
                  <a:cubicBezTo>
                    <a:pt x="4771" y="0"/>
                    <a:pt x="185" y="53"/>
                    <a:pt x="116" y="97"/>
                  </a:cubicBezTo>
                  <a:cubicBezTo>
                    <a:pt x="1" y="169"/>
                    <a:pt x="184" y="1710"/>
                    <a:pt x="184" y="1710"/>
                  </a:cubicBezTo>
                  <a:lnTo>
                    <a:pt x="13409" y="1710"/>
                  </a:lnTo>
                  <a:cubicBezTo>
                    <a:pt x="13409" y="1710"/>
                    <a:pt x="13482" y="269"/>
                    <a:pt x="13365" y="97"/>
                  </a:cubicBezTo>
                  <a:cubicBezTo>
                    <a:pt x="13317" y="26"/>
                    <a:pt x="11120" y="0"/>
                    <a:pt x="8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5113804" y="3067352"/>
              <a:ext cx="442828" cy="247347"/>
            </a:xfrm>
            <a:custGeom>
              <a:avLst/>
              <a:gdLst/>
              <a:ahLst/>
              <a:cxnLst/>
              <a:rect l="l" t="t" r="r" b="b"/>
              <a:pathLst>
                <a:path w="4802" h="2682" extrusionOk="0">
                  <a:moveTo>
                    <a:pt x="2776" y="0"/>
                  </a:moveTo>
                  <a:cubicBezTo>
                    <a:pt x="2519" y="0"/>
                    <a:pt x="2263" y="67"/>
                    <a:pt x="2045" y="203"/>
                  </a:cubicBezTo>
                  <a:cubicBezTo>
                    <a:pt x="1833" y="336"/>
                    <a:pt x="1655" y="530"/>
                    <a:pt x="1563" y="763"/>
                  </a:cubicBezTo>
                  <a:cubicBezTo>
                    <a:pt x="1471" y="997"/>
                    <a:pt x="1468" y="1268"/>
                    <a:pt x="1578" y="1494"/>
                  </a:cubicBezTo>
                  <a:cubicBezTo>
                    <a:pt x="1533" y="1489"/>
                    <a:pt x="1487" y="1485"/>
                    <a:pt x="1441" y="1485"/>
                  </a:cubicBezTo>
                  <a:cubicBezTo>
                    <a:pt x="1335" y="1485"/>
                    <a:pt x="1230" y="1504"/>
                    <a:pt x="1145" y="1564"/>
                  </a:cubicBezTo>
                  <a:cubicBezTo>
                    <a:pt x="1022" y="1652"/>
                    <a:pt x="975" y="1851"/>
                    <a:pt x="1088" y="1951"/>
                  </a:cubicBezTo>
                  <a:cubicBezTo>
                    <a:pt x="997" y="1939"/>
                    <a:pt x="904" y="1930"/>
                    <a:pt x="812" y="1930"/>
                  </a:cubicBezTo>
                  <a:cubicBezTo>
                    <a:pt x="669" y="1930"/>
                    <a:pt x="528" y="1950"/>
                    <a:pt x="398" y="2006"/>
                  </a:cubicBezTo>
                  <a:cubicBezTo>
                    <a:pt x="183" y="2097"/>
                    <a:pt x="1" y="2318"/>
                    <a:pt x="4" y="2550"/>
                  </a:cubicBezTo>
                  <a:cubicBezTo>
                    <a:pt x="692" y="2638"/>
                    <a:pt x="1383" y="2681"/>
                    <a:pt x="2074" y="2681"/>
                  </a:cubicBezTo>
                  <a:cubicBezTo>
                    <a:pt x="2965" y="2681"/>
                    <a:pt x="3856" y="2609"/>
                    <a:pt x="4736" y="2464"/>
                  </a:cubicBezTo>
                  <a:cubicBezTo>
                    <a:pt x="4802" y="2286"/>
                    <a:pt x="4751" y="2070"/>
                    <a:pt x="4617" y="1936"/>
                  </a:cubicBezTo>
                  <a:cubicBezTo>
                    <a:pt x="4520" y="1843"/>
                    <a:pt x="4393" y="1793"/>
                    <a:pt x="4263" y="1793"/>
                  </a:cubicBezTo>
                  <a:cubicBezTo>
                    <a:pt x="4207" y="1793"/>
                    <a:pt x="4149" y="1803"/>
                    <a:pt x="4094" y="1822"/>
                  </a:cubicBezTo>
                  <a:cubicBezTo>
                    <a:pt x="4275" y="1285"/>
                    <a:pt x="4086" y="642"/>
                    <a:pt x="3641" y="291"/>
                  </a:cubicBezTo>
                  <a:cubicBezTo>
                    <a:pt x="3397" y="98"/>
                    <a:pt x="3086" y="0"/>
                    <a:pt x="27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7011276" y="854838"/>
              <a:ext cx="650117" cy="293621"/>
            </a:xfrm>
            <a:custGeom>
              <a:avLst/>
              <a:gdLst/>
              <a:ahLst/>
              <a:cxnLst/>
              <a:rect l="l" t="t" r="r" b="b"/>
              <a:pathLst>
                <a:path w="4300" h="1942" extrusionOk="0">
                  <a:moveTo>
                    <a:pt x="2845" y="0"/>
                  </a:moveTo>
                  <a:cubicBezTo>
                    <a:pt x="2515" y="0"/>
                    <a:pt x="2187" y="199"/>
                    <a:pt x="2059" y="504"/>
                  </a:cubicBezTo>
                  <a:cubicBezTo>
                    <a:pt x="1951" y="414"/>
                    <a:pt x="1815" y="373"/>
                    <a:pt x="1675" y="373"/>
                  </a:cubicBezTo>
                  <a:cubicBezTo>
                    <a:pt x="1493" y="373"/>
                    <a:pt x="1306" y="443"/>
                    <a:pt x="1170" y="566"/>
                  </a:cubicBezTo>
                  <a:cubicBezTo>
                    <a:pt x="930" y="784"/>
                    <a:pt x="833" y="1127"/>
                    <a:pt x="844" y="1450"/>
                  </a:cubicBezTo>
                  <a:cubicBezTo>
                    <a:pt x="709" y="1405"/>
                    <a:pt x="569" y="1360"/>
                    <a:pt x="429" y="1360"/>
                  </a:cubicBezTo>
                  <a:cubicBezTo>
                    <a:pt x="408" y="1360"/>
                    <a:pt x="387" y="1361"/>
                    <a:pt x="367" y="1363"/>
                  </a:cubicBezTo>
                  <a:cubicBezTo>
                    <a:pt x="203" y="1380"/>
                    <a:pt x="38" y="1510"/>
                    <a:pt x="1" y="1669"/>
                  </a:cubicBezTo>
                  <a:cubicBezTo>
                    <a:pt x="864" y="1850"/>
                    <a:pt x="1742" y="1941"/>
                    <a:pt x="2621" y="1941"/>
                  </a:cubicBezTo>
                  <a:cubicBezTo>
                    <a:pt x="3181" y="1941"/>
                    <a:pt x="3742" y="1904"/>
                    <a:pt x="4300" y="1830"/>
                  </a:cubicBezTo>
                  <a:cubicBezTo>
                    <a:pt x="4190" y="1667"/>
                    <a:pt x="4009" y="1559"/>
                    <a:pt x="3815" y="1559"/>
                  </a:cubicBezTo>
                  <a:cubicBezTo>
                    <a:pt x="3795" y="1559"/>
                    <a:pt x="3776" y="1560"/>
                    <a:pt x="3756" y="1563"/>
                  </a:cubicBezTo>
                  <a:cubicBezTo>
                    <a:pt x="3878" y="1239"/>
                    <a:pt x="3874" y="862"/>
                    <a:pt x="3715" y="556"/>
                  </a:cubicBezTo>
                  <a:cubicBezTo>
                    <a:pt x="3557" y="248"/>
                    <a:pt x="3238" y="21"/>
                    <a:pt x="2893" y="2"/>
                  </a:cubicBezTo>
                  <a:cubicBezTo>
                    <a:pt x="2877" y="1"/>
                    <a:pt x="2861"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a:off x="9023729" y="1789061"/>
              <a:ext cx="226198" cy="226368"/>
            </a:xfrm>
            <a:custGeom>
              <a:avLst/>
              <a:gdLst/>
              <a:ahLst/>
              <a:cxnLst/>
              <a:rect l="l" t="t" r="r" b="b"/>
              <a:pathLst>
                <a:path w="1219" h="1220" extrusionOk="0">
                  <a:moveTo>
                    <a:pt x="608" y="0"/>
                  </a:moveTo>
                  <a:lnTo>
                    <a:pt x="394" y="394"/>
                  </a:lnTo>
                  <a:lnTo>
                    <a:pt x="0" y="610"/>
                  </a:lnTo>
                  <a:lnTo>
                    <a:pt x="394" y="826"/>
                  </a:lnTo>
                  <a:lnTo>
                    <a:pt x="608" y="1220"/>
                  </a:lnTo>
                  <a:lnTo>
                    <a:pt x="824" y="826"/>
                  </a:lnTo>
                  <a:lnTo>
                    <a:pt x="1218" y="610"/>
                  </a:lnTo>
                  <a:lnTo>
                    <a:pt x="824" y="394"/>
                  </a:lnTo>
                  <a:lnTo>
                    <a:pt x="608"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2"/>
            <p:cNvSpPr/>
            <p:nvPr/>
          </p:nvSpPr>
          <p:spPr>
            <a:xfrm>
              <a:off x="5384027" y="2395585"/>
              <a:ext cx="133974" cy="133780"/>
            </a:xfrm>
            <a:custGeom>
              <a:avLst/>
              <a:gdLst/>
              <a:ahLst/>
              <a:cxnLst/>
              <a:rect l="l" t="t" r="r" b="b"/>
              <a:pathLst>
                <a:path w="722" h="721" extrusionOk="0">
                  <a:moveTo>
                    <a:pt x="361" y="0"/>
                  </a:moveTo>
                  <a:lnTo>
                    <a:pt x="234" y="234"/>
                  </a:lnTo>
                  <a:lnTo>
                    <a:pt x="1" y="361"/>
                  </a:lnTo>
                  <a:lnTo>
                    <a:pt x="234" y="489"/>
                  </a:lnTo>
                  <a:lnTo>
                    <a:pt x="361" y="721"/>
                  </a:lnTo>
                  <a:lnTo>
                    <a:pt x="488" y="489"/>
                  </a:lnTo>
                  <a:lnTo>
                    <a:pt x="722" y="361"/>
                  </a:lnTo>
                  <a:lnTo>
                    <a:pt x="488" y="234"/>
                  </a:lnTo>
                  <a:lnTo>
                    <a:pt x="361"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2"/>
            <p:cNvSpPr/>
            <p:nvPr/>
          </p:nvSpPr>
          <p:spPr>
            <a:xfrm>
              <a:off x="6623215" y="468104"/>
              <a:ext cx="133789" cy="133780"/>
            </a:xfrm>
            <a:custGeom>
              <a:avLst/>
              <a:gdLst/>
              <a:ahLst/>
              <a:cxnLst/>
              <a:rect l="l" t="t" r="r" b="b"/>
              <a:pathLst>
                <a:path w="721" h="721" extrusionOk="0">
                  <a:moveTo>
                    <a:pt x="361" y="0"/>
                  </a:moveTo>
                  <a:lnTo>
                    <a:pt x="234" y="233"/>
                  </a:lnTo>
                  <a:lnTo>
                    <a:pt x="0" y="360"/>
                  </a:lnTo>
                  <a:lnTo>
                    <a:pt x="234" y="489"/>
                  </a:lnTo>
                  <a:lnTo>
                    <a:pt x="361" y="721"/>
                  </a:lnTo>
                  <a:lnTo>
                    <a:pt x="488" y="489"/>
                  </a:lnTo>
                  <a:lnTo>
                    <a:pt x="721" y="360"/>
                  </a:lnTo>
                  <a:lnTo>
                    <a:pt x="488" y="233"/>
                  </a:lnTo>
                  <a:lnTo>
                    <a:pt x="361"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a:off x="8791069" y="487594"/>
              <a:ext cx="94821" cy="94815"/>
            </a:xfrm>
            <a:custGeom>
              <a:avLst/>
              <a:gdLst/>
              <a:ahLst/>
              <a:cxnLst/>
              <a:rect l="l" t="t" r="r" b="b"/>
              <a:pathLst>
                <a:path w="511" h="511" extrusionOk="0">
                  <a:moveTo>
                    <a:pt x="255" y="0"/>
                  </a:moveTo>
                  <a:lnTo>
                    <a:pt x="165" y="165"/>
                  </a:lnTo>
                  <a:lnTo>
                    <a:pt x="0" y="255"/>
                  </a:lnTo>
                  <a:lnTo>
                    <a:pt x="165" y="346"/>
                  </a:lnTo>
                  <a:lnTo>
                    <a:pt x="255" y="511"/>
                  </a:lnTo>
                  <a:lnTo>
                    <a:pt x="346" y="346"/>
                  </a:lnTo>
                  <a:lnTo>
                    <a:pt x="511" y="255"/>
                  </a:lnTo>
                  <a:lnTo>
                    <a:pt x="346" y="165"/>
                  </a:lnTo>
                  <a:lnTo>
                    <a:pt x="25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5487350" y="1325901"/>
              <a:ext cx="205063" cy="205063"/>
            </a:xfrm>
            <a:custGeom>
              <a:avLst/>
              <a:gdLst/>
              <a:ahLst/>
              <a:cxnLst/>
              <a:rect l="l" t="t" r="r" b="b"/>
              <a:pathLst>
                <a:path w="1219" h="1219" extrusionOk="0">
                  <a:moveTo>
                    <a:pt x="610" y="1"/>
                  </a:moveTo>
                  <a:lnTo>
                    <a:pt x="394" y="395"/>
                  </a:lnTo>
                  <a:lnTo>
                    <a:pt x="0" y="609"/>
                  </a:lnTo>
                  <a:lnTo>
                    <a:pt x="394" y="825"/>
                  </a:lnTo>
                  <a:lnTo>
                    <a:pt x="610" y="1219"/>
                  </a:lnTo>
                  <a:lnTo>
                    <a:pt x="825" y="825"/>
                  </a:lnTo>
                  <a:lnTo>
                    <a:pt x="1218" y="609"/>
                  </a:lnTo>
                  <a:lnTo>
                    <a:pt x="825" y="395"/>
                  </a:lnTo>
                  <a:lnTo>
                    <a:pt x="610"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9116823" y="2401747"/>
              <a:ext cx="121457" cy="121457"/>
            </a:xfrm>
            <a:custGeom>
              <a:avLst/>
              <a:gdLst/>
              <a:ahLst/>
              <a:cxnLst/>
              <a:rect l="l" t="t" r="r" b="b"/>
              <a:pathLst>
                <a:path w="722" h="722" extrusionOk="0">
                  <a:moveTo>
                    <a:pt x="361" y="1"/>
                  </a:moveTo>
                  <a:lnTo>
                    <a:pt x="234" y="234"/>
                  </a:lnTo>
                  <a:lnTo>
                    <a:pt x="1" y="361"/>
                  </a:lnTo>
                  <a:lnTo>
                    <a:pt x="234" y="490"/>
                  </a:lnTo>
                  <a:lnTo>
                    <a:pt x="361" y="722"/>
                  </a:lnTo>
                  <a:lnTo>
                    <a:pt x="488" y="490"/>
                  </a:lnTo>
                  <a:lnTo>
                    <a:pt x="721" y="361"/>
                  </a:lnTo>
                  <a:lnTo>
                    <a:pt x="488" y="234"/>
                  </a:lnTo>
                  <a:lnTo>
                    <a:pt x="36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8261054" y="1367790"/>
              <a:ext cx="121120" cy="121288"/>
            </a:xfrm>
            <a:custGeom>
              <a:avLst/>
              <a:gdLst/>
              <a:ahLst/>
              <a:cxnLst/>
              <a:rect l="l" t="t" r="r" b="b"/>
              <a:pathLst>
                <a:path w="720" h="721" extrusionOk="0">
                  <a:moveTo>
                    <a:pt x="359" y="0"/>
                  </a:moveTo>
                  <a:lnTo>
                    <a:pt x="232" y="234"/>
                  </a:lnTo>
                  <a:lnTo>
                    <a:pt x="0" y="360"/>
                  </a:lnTo>
                  <a:lnTo>
                    <a:pt x="232" y="489"/>
                  </a:lnTo>
                  <a:lnTo>
                    <a:pt x="359" y="721"/>
                  </a:lnTo>
                  <a:lnTo>
                    <a:pt x="487" y="489"/>
                  </a:lnTo>
                  <a:lnTo>
                    <a:pt x="719" y="360"/>
                  </a:lnTo>
                  <a:lnTo>
                    <a:pt x="487" y="234"/>
                  </a:lnTo>
                  <a:lnTo>
                    <a:pt x="359"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2"/>
            <p:cNvSpPr/>
            <p:nvPr/>
          </p:nvSpPr>
          <p:spPr>
            <a:xfrm>
              <a:off x="5546993" y="3417021"/>
              <a:ext cx="85793" cy="85793"/>
            </a:xfrm>
            <a:custGeom>
              <a:avLst/>
              <a:gdLst/>
              <a:ahLst/>
              <a:cxnLst/>
              <a:rect l="l" t="t" r="r" b="b"/>
              <a:pathLst>
                <a:path w="510" h="510" extrusionOk="0">
                  <a:moveTo>
                    <a:pt x="254" y="0"/>
                  </a:moveTo>
                  <a:lnTo>
                    <a:pt x="165" y="165"/>
                  </a:lnTo>
                  <a:lnTo>
                    <a:pt x="1" y="254"/>
                  </a:lnTo>
                  <a:lnTo>
                    <a:pt x="165" y="344"/>
                  </a:lnTo>
                  <a:lnTo>
                    <a:pt x="254" y="509"/>
                  </a:lnTo>
                  <a:lnTo>
                    <a:pt x="345" y="344"/>
                  </a:lnTo>
                  <a:lnTo>
                    <a:pt x="510" y="254"/>
                  </a:lnTo>
                  <a:lnTo>
                    <a:pt x="345" y="165"/>
                  </a:lnTo>
                  <a:lnTo>
                    <a:pt x="254"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8562960" y="1291311"/>
              <a:ext cx="675313" cy="401544"/>
            </a:xfrm>
            <a:custGeom>
              <a:avLst/>
              <a:gdLst/>
              <a:ahLst/>
              <a:cxnLst/>
              <a:rect l="l" t="t" r="r" b="b"/>
              <a:pathLst>
                <a:path w="9154" h="5443" extrusionOk="0">
                  <a:moveTo>
                    <a:pt x="3453" y="1"/>
                  </a:moveTo>
                  <a:cubicBezTo>
                    <a:pt x="3103" y="1"/>
                    <a:pt x="2752" y="76"/>
                    <a:pt x="2470" y="277"/>
                  </a:cubicBezTo>
                  <a:cubicBezTo>
                    <a:pt x="2123" y="525"/>
                    <a:pt x="1925" y="929"/>
                    <a:pt x="1786" y="1332"/>
                  </a:cubicBezTo>
                  <a:cubicBezTo>
                    <a:pt x="1505" y="2152"/>
                    <a:pt x="1416" y="3027"/>
                    <a:pt x="1525" y="3888"/>
                  </a:cubicBezTo>
                  <a:cubicBezTo>
                    <a:pt x="1482" y="3883"/>
                    <a:pt x="1440" y="3881"/>
                    <a:pt x="1397" y="3881"/>
                  </a:cubicBezTo>
                  <a:cubicBezTo>
                    <a:pt x="1091" y="3881"/>
                    <a:pt x="795" y="3999"/>
                    <a:pt x="574" y="4216"/>
                  </a:cubicBezTo>
                  <a:cubicBezTo>
                    <a:pt x="327" y="4459"/>
                    <a:pt x="0" y="4913"/>
                    <a:pt x="37" y="5259"/>
                  </a:cubicBezTo>
                  <a:cubicBezTo>
                    <a:pt x="1241" y="5166"/>
                    <a:pt x="2448" y="5119"/>
                    <a:pt x="3655" y="5119"/>
                  </a:cubicBezTo>
                  <a:cubicBezTo>
                    <a:pt x="5491" y="5119"/>
                    <a:pt x="7327" y="5227"/>
                    <a:pt x="9153" y="5443"/>
                  </a:cubicBezTo>
                  <a:cubicBezTo>
                    <a:pt x="9047" y="5033"/>
                    <a:pt x="8631" y="4734"/>
                    <a:pt x="8212" y="4734"/>
                  </a:cubicBezTo>
                  <a:cubicBezTo>
                    <a:pt x="8156" y="4734"/>
                    <a:pt x="8101" y="4739"/>
                    <a:pt x="8046" y="4750"/>
                  </a:cubicBezTo>
                  <a:cubicBezTo>
                    <a:pt x="8193" y="4349"/>
                    <a:pt x="8281" y="3918"/>
                    <a:pt x="8228" y="3495"/>
                  </a:cubicBezTo>
                  <a:cubicBezTo>
                    <a:pt x="8177" y="3072"/>
                    <a:pt x="7973" y="2656"/>
                    <a:pt x="7626" y="2407"/>
                  </a:cubicBezTo>
                  <a:cubicBezTo>
                    <a:pt x="7429" y="2266"/>
                    <a:pt x="7185" y="2189"/>
                    <a:pt x="6944" y="2189"/>
                  </a:cubicBezTo>
                  <a:cubicBezTo>
                    <a:pt x="6760" y="2189"/>
                    <a:pt x="6578" y="2234"/>
                    <a:pt x="6421" y="2332"/>
                  </a:cubicBezTo>
                  <a:cubicBezTo>
                    <a:pt x="6125" y="1101"/>
                    <a:pt x="4978" y="140"/>
                    <a:pt x="3719" y="14"/>
                  </a:cubicBezTo>
                  <a:cubicBezTo>
                    <a:pt x="3631" y="6"/>
                    <a:pt x="3542" y="1"/>
                    <a:pt x="3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2"/>
            <p:cNvSpPr/>
            <p:nvPr/>
          </p:nvSpPr>
          <p:spPr>
            <a:xfrm>
              <a:off x="7728218" y="628383"/>
              <a:ext cx="85793" cy="85793"/>
            </a:xfrm>
            <a:custGeom>
              <a:avLst/>
              <a:gdLst/>
              <a:ahLst/>
              <a:cxnLst/>
              <a:rect l="l" t="t" r="r" b="b"/>
              <a:pathLst>
                <a:path w="510" h="510" extrusionOk="0">
                  <a:moveTo>
                    <a:pt x="254" y="0"/>
                  </a:moveTo>
                  <a:lnTo>
                    <a:pt x="165" y="165"/>
                  </a:lnTo>
                  <a:lnTo>
                    <a:pt x="1" y="254"/>
                  </a:lnTo>
                  <a:lnTo>
                    <a:pt x="165" y="344"/>
                  </a:lnTo>
                  <a:lnTo>
                    <a:pt x="254" y="509"/>
                  </a:lnTo>
                  <a:lnTo>
                    <a:pt x="345" y="344"/>
                  </a:lnTo>
                  <a:lnTo>
                    <a:pt x="510" y="254"/>
                  </a:lnTo>
                  <a:lnTo>
                    <a:pt x="345" y="165"/>
                  </a:lnTo>
                  <a:lnTo>
                    <a:pt x="254"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21"/>
                                        </p:tgtEl>
                                        <p:attrNameLst>
                                          <p:attrName>style.visibility</p:attrName>
                                        </p:attrNameLst>
                                      </p:cBhvr>
                                      <p:to>
                                        <p:strVal val="visible"/>
                                      </p:to>
                                    </p:set>
                                    <p:animEffect transition="in" filter="wheel(1)">
                                      <p:cBhvr>
                                        <p:cTn id="7" dur="2000"/>
                                        <p:tgtEl>
                                          <p:spTgt spid="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0"/>
        <p:cNvGrpSpPr/>
        <p:nvPr/>
      </p:nvGrpSpPr>
      <p:grpSpPr>
        <a:xfrm>
          <a:off x="0" y="0"/>
          <a:ext cx="0" cy="0"/>
          <a:chOff x="0" y="0"/>
          <a:chExt cx="0" cy="0"/>
        </a:xfrm>
      </p:grpSpPr>
      <p:sp>
        <p:nvSpPr>
          <p:cNvPr id="2521" name="Google Shape;2521;p55"/>
          <p:cNvSpPr/>
          <p:nvPr/>
        </p:nvSpPr>
        <p:spPr>
          <a:xfrm>
            <a:off x="4103626" y="2726939"/>
            <a:ext cx="971638" cy="720898"/>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5"/>
          <p:cNvSpPr/>
          <p:nvPr/>
        </p:nvSpPr>
        <p:spPr>
          <a:xfrm>
            <a:off x="4103518" y="2726939"/>
            <a:ext cx="971638" cy="720898"/>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rgbClr val="FFC600">
              <a:alpha val="60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5"/>
          <p:cNvSpPr/>
          <p:nvPr/>
        </p:nvSpPr>
        <p:spPr>
          <a:xfrm>
            <a:off x="4483200" y="1978248"/>
            <a:ext cx="971638" cy="720898"/>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55"/>
          <p:cNvSpPr/>
          <p:nvPr/>
        </p:nvSpPr>
        <p:spPr>
          <a:xfrm>
            <a:off x="4483124" y="1978248"/>
            <a:ext cx="971638" cy="720898"/>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rgbClr val="FFC600">
              <a:alpha val="60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5"/>
          <p:cNvSpPr/>
          <p:nvPr/>
        </p:nvSpPr>
        <p:spPr>
          <a:xfrm>
            <a:off x="4483263" y="3518910"/>
            <a:ext cx="971638" cy="720898"/>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5"/>
          <p:cNvSpPr/>
          <p:nvPr/>
        </p:nvSpPr>
        <p:spPr>
          <a:xfrm>
            <a:off x="4483124" y="3518910"/>
            <a:ext cx="971638" cy="720898"/>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rgbClr val="FFC600">
              <a:alpha val="60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5"/>
          <p:cNvSpPr/>
          <p:nvPr/>
        </p:nvSpPr>
        <p:spPr>
          <a:xfrm>
            <a:off x="4103563" y="1233689"/>
            <a:ext cx="971638" cy="720898"/>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55"/>
          <p:cNvSpPr/>
          <p:nvPr/>
        </p:nvSpPr>
        <p:spPr>
          <a:xfrm>
            <a:off x="4103455" y="1233689"/>
            <a:ext cx="971638" cy="720898"/>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rgbClr val="FFC600">
              <a:alpha val="60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5"/>
          <p:cNvSpPr txBox="1">
            <a:spLocks noGrp="1"/>
          </p:cNvSpPr>
          <p:nvPr>
            <p:ph type="subTitle" idx="1"/>
          </p:nvPr>
        </p:nvSpPr>
        <p:spPr>
          <a:xfrm>
            <a:off x="522323" y="2513831"/>
            <a:ext cx="3652209" cy="614400"/>
          </a:xfrm>
          <a:prstGeom prst="rect">
            <a:avLst/>
          </a:prstGeom>
        </p:spPr>
        <p:txBody>
          <a:bodyPr spcFirstLastPara="1" wrap="square" lIns="91425" tIns="91425" rIns="91425" bIns="91425" anchor="ctr" anchorCtr="0">
            <a:noAutofit/>
          </a:bodyPr>
          <a:lstStyle/>
          <a:p>
            <a:pPr marL="0" lvl="0" indent="0" algn="ctr"/>
            <a:r>
              <a:rPr lang="en-US" sz="1800" b="1" u="sng" dirty="0">
                <a:solidFill>
                  <a:schemeClr val="accent3"/>
                </a:solidFill>
                <a:latin typeface="Times New Roman" panose="02020603050405020304" pitchFamily="18" charset="0"/>
                <a:cs typeface="Times New Roman" panose="02020603050405020304" pitchFamily="18" charset="0"/>
              </a:rPr>
              <a:t>a. </a:t>
            </a:r>
            <a:r>
              <a:rPr lang="vi-VN" sz="1800" b="1" u="sng" dirty="0">
                <a:solidFill>
                  <a:schemeClr val="accent3"/>
                </a:solidFill>
                <a:latin typeface="Times New Roman" panose="02020603050405020304" pitchFamily="18" charset="0"/>
                <a:cs typeface="Times New Roman" panose="02020603050405020304" pitchFamily="18" charset="0"/>
              </a:rPr>
              <a:t>Dầu mỏ và khí mỏ dầu: </a:t>
            </a:r>
            <a:endParaRPr lang="en-US" sz="1800" b="1" u="sng" dirty="0">
              <a:solidFill>
                <a:schemeClr val="accent3"/>
              </a:solidFill>
              <a:latin typeface="Times New Roman" panose="02020603050405020304" pitchFamily="18" charset="0"/>
              <a:cs typeface="Times New Roman" panose="02020603050405020304" pitchFamily="18" charset="0"/>
            </a:endParaRPr>
          </a:p>
          <a:p>
            <a:pPr marL="0" lvl="0" indent="0" algn="just"/>
            <a:r>
              <a:rPr lang="vi-VN" sz="1800" dirty="0">
                <a:solidFill>
                  <a:srgbClr val="000000"/>
                </a:solidFill>
                <a:latin typeface="Times New Roman" panose="02020603050405020304" pitchFamily="18" charset="0"/>
                <a:cs typeface="Times New Roman" panose="02020603050405020304" pitchFamily="18" charset="0"/>
              </a:rPr>
              <a:t>Khai thác dầu mỏ và khí mỏ dầu gồm nhiều giai đoạn:</a:t>
            </a:r>
          </a:p>
          <a:p>
            <a:pPr marL="0" lvl="0" indent="0" algn="just"/>
            <a:r>
              <a:rPr lang="en-US" sz="1800" dirty="0">
                <a:solidFill>
                  <a:srgbClr val="000000"/>
                </a:solidFill>
                <a:latin typeface="Times New Roman" panose="02020603050405020304" pitchFamily="18" charset="0"/>
                <a:cs typeface="Times New Roman" panose="02020603050405020304" pitchFamily="18" charset="0"/>
              </a:rPr>
              <a:t>+ </a:t>
            </a:r>
            <a:r>
              <a:rPr lang="vi-VN" sz="1800" dirty="0">
                <a:solidFill>
                  <a:srgbClr val="000000"/>
                </a:solidFill>
                <a:latin typeface="Times New Roman" panose="02020603050405020304" pitchFamily="18" charset="0"/>
                <a:cs typeface="Times New Roman" panose="02020603050405020304" pitchFamily="18" charset="0"/>
              </a:rPr>
              <a:t>Khoan, thu dầu và khí.</a:t>
            </a:r>
          </a:p>
          <a:p>
            <a:pPr marL="0" lvl="0" indent="0" algn="just"/>
            <a:r>
              <a:rPr lang="en-US" sz="1800" dirty="0">
                <a:solidFill>
                  <a:srgbClr val="000000"/>
                </a:solidFill>
                <a:latin typeface="Times New Roman" panose="02020603050405020304" pitchFamily="18" charset="0"/>
                <a:cs typeface="Times New Roman" panose="02020603050405020304" pitchFamily="18" charset="0"/>
              </a:rPr>
              <a:t>+ </a:t>
            </a:r>
            <a:r>
              <a:rPr lang="vi-VN" sz="1800" dirty="0">
                <a:solidFill>
                  <a:srgbClr val="000000"/>
                </a:solidFill>
                <a:latin typeface="Times New Roman" panose="02020603050405020304" pitchFamily="18" charset="0"/>
                <a:cs typeface="Times New Roman" panose="02020603050405020304" pitchFamily="18" charset="0"/>
              </a:rPr>
              <a:t>Loại bỏ tạp chất để thu được dầu thô, vận chuyển đến nhà máy lọc dầu (bằng ống dẫn hoặc tàu chở dầu).</a:t>
            </a:r>
          </a:p>
          <a:p>
            <a:pPr marL="0" lvl="0" indent="0" algn="just"/>
            <a:r>
              <a:rPr lang="en-US" sz="1800" dirty="0">
                <a:solidFill>
                  <a:srgbClr val="000000"/>
                </a:solidFill>
                <a:latin typeface="Times New Roman" panose="02020603050405020304" pitchFamily="18" charset="0"/>
                <a:cs typeface="Times New Roman" panose="02020603050405020304" pitchFamily="18" charset="0"/>
              </a:rPr>
              <a:t>+ </a:t>
            </a:r>
            <a:r>
              <a:rPr lang="vi-VN" sz="1800" dirty="0">
                <a:solidFill>
                  <a:srgbClr val="000000"/>
                </a:solidFill>
                <a:latin typeface="Times New Roman" panose="02020603050405020304" pitchFamily="18" charset="0"/>
                <a:cs typeface="Times New Roman" panose="02020603050405020304" pitchFamily="18" charset="0"/>
              </a:rPr>
              <a:t>Tại nhà máy lọc dầu, dầu thô được xử lí chủ yếu bằng phương pháp chưng cất để thu được nhiều loại sản phẩm khác nhau ở các khoảng nhiệt độ khác nhau. Sau đó, dầu và khí sẽ được vận chuyển đến cơ sở sử dụng với các mục đích khác nhau </a:t>
            </a:r>
            <a:endParaRPr sz="1800" dirty="0">
              <a:solidFill>
                <a:srgbClr val="000000"/>
              </a:solidFill>
              <a:latin typeface="Times New Roman" panose="02020603050405020304" pitchFamily="18" charset="0"/>
              <a:cs typeface="Times New Roman" panose="02020603050405020304" pitchFamily="18" charset="0"/>
            </a:endParaRPr>
          </a:p>
        </p:txBody>
      </p:sp>
      <p:sp>
        <p:nvSpPr>
          <p:cNvPr id="2537" name="Google Shape;2537;p55"/>
          <p:cNvSpPr txBox="1">
            <a:spLocks noGrp="1"/>
          </p:cNvSpPr>
          <p:nvPr>
            <p:ph type="subTitle" idx="8"/>
          </p:nvPr>
        </p:nvSpPr>
        <p:spPr>
          <a:xfrm>
            <a:off x="5454901" y="2485393"/>
            <a:ext cx="3397651" cy="614400"/>
          </a:xfrm>
          <a:prstGeom prst="rect">
            <a:avLst/>
          </a:prstGeom>
        </p:spPr>
        <p:txBody>
          <a:bodyPr spcFirstLastPara="1" wrap="square" lIns="91425" tIns="91425" rIns="91425" bIns="91425" anchor="ctr" anchorCtr="0">
            <a:noAutofit/>
          </a:bodyPr>
          <a:lstStyle/>
          <a:p>
            <a:pPr marL="0" lvl="0" indent="0" algn="just"/>
            <a:r>
              <a:rPr lang="en-US" b="1" u="sng" dirty="0">
                <a:solidFill>
                  <a:schemeClr val="accent3"/>
                </a:solidFill>
                <a:latin typeface="Times New Roman" panose="02020603050405020304" pitchFamily="18" charset="0"/>
                <a:cs typeface="Times New Roman" panose="02020603050405020304" pitchFamily="18" charset="0"/>
              </a:rPr>
              <a:t>b. K</a:t>
            </a:r>
            <a:r>
              <a:rPr lang="vi-VN" b="1" u="sng" dirty="0">
                <a:solidFill>
                  <a:schemeClr val="accent3"/>
                </a:solidFill>
                <a:latin typeface="Times New Roman" panose="02020603050405020304" pitchFamily="18" charset="0"/>
                <a:cs typeface="Times New Roman" panose="02020603050405020304" pitchFamily="18" charset="0"/>
              </a:rPr>
              <a:t>hí thiên nhiên: </a:t>
            </a:r>
            <a:endParaRPr lang="en-US" b="1" u="sng" dirty="0">
              <a:solidFill>
                <a:schemeClr val="accent3"/>
              </a:solidFill>
              <a:latin typeface="Times New Roman" panose="02020603050405020304" pitchFamily="18" charset="0"/>
              <a:cs typeface="Times New Roman" panose="02020603050405020304" pitchFamily="18" charset="0"/>
            </a:endParaRPr>
          </a:p>
          <a:p>
            <a:pPr marL="0" lvl="0" indent="0" algn="just"/>
            <a:r>
              <a:rPr lang="vi-VN" dirty="0">
                <a:solidFill>
                  <a:srgbClr val="000000"/>
                </a:solidFill>
                <a:latin typeface="Times New Roman" panose="02020603050405020304" pitchFamily="18" charset="0"/>
                <a:cs typeface="Times New Roman" panose="02020603050405020304" pitchFamily="18" charset="0"/>
              </a:rPr>
              <a:t>Khí thiên nhiên được khai thác bằng cách khoan xuống mỏ khí và khí sẽ tự phun lên do áp suất ở các mỏ khí lớn hơn áp suất khí quyển. Sau đó, khí sẽ được vận chuyển đến nhà máy để xử lí nhằm đạt được chất lượng mong muốn trước khi phân phối đến các điểm tiêu thụ khác nhau.</a:t>
            </a:r>
            <a:endParaRPr dirty="0">
              <a:solidFill>
                <a:srgbClr val="000000"/>
              </a:solidFill>
              <a:latin typeface="Times New Roman" panose="02020603050405020304" pitchFamily="18" charset="0"/>
              <a:cs typeface="Times New Roman" panose="02020603050405020304" pitchFamily="18" charset="0"/>
            </a:endParaRPr>
          </a:p>
        </p:txBody>
      </p:sp>
      <p:grpSp>
        <p:nvGrpSpPr>
          <p:cNvPr id="2538" name="Google Shape;2538;p55"/>
          <p:cNvGrpSpPr/>
          <p:nvPr/>
        </p:nvGrpSpPr>
        <p:grpSpPr>
          <a:xfrm>
            <a:off x="4484197" y="1434027"/>
            <a:ext cx="288866" cy="320236"/>
            <a:chOff x="3082217" y="2788586"/>
            <a:chExt cx="288866" cy="320236"/>
          </a:xfrm>
        </p:grpSpPr>
        <p:sp>
          <p:nvSpPr>
            <p:cNvPr id="2539" name="Google Shape;2539;p55"/>
            <p:cNvSpPr/>
            <p:nvPr/>
          </p:nvSpPr>
          <p:spPr>
            <a:xfrm>
              <a:off x="3082401" y="2867508"/>
              <a:ext cx="275178" cy="241313"/>
            </a:xfrm>
            <a:custGeom>
              <a:avLst/>
              <a:gdLst/>
              <a:ahLst/>
              <a:cxnLst/>
              <a:rect l="l" t="t" r="r" b="b"/>
              <a:pathLst>
                <a:path w="10474" h="9185" extrusionOk="0">
                  <a:moveTo>
                    <a:pt x="3096" y="0"/>
                  </a:moveTo>
                  <a:cubicBezTo>
                    <a:pt x="2877" y="0"/>
                    <a:pt x="2660" y="23"/>
                    <a:pt x="2456" y="78"/>
                  </a:cubicBezTo>
                  <a:cubicBezTo>
                    <a:pt x="1263" y="383"/>
                    <a:pt x="0" y="1666"/>
                    <a:pt x="0" y="3782"/>
                  </a:cubicBezTo>
                  <a:cubicBezTo>
                    <a:pt x="0" y="5217"/>
                    <a:pt x="909" y="7194"/>
                    <a:pt x="2033" y="8311"/>
                  </a:cubicBezTo>
                  <a:cubicBezTo>
                    <a:pt x="2567" y="8845"/>
                    <a:pt x="3142" y="9185"/>
                    <a:pt x="3690" y="9185"/>
                  </a:cubicBezTo>
                  <a:cubicBezTo>
                    <a:pt x="4016" y="9185"/>
                    <a:pt x="4335" y="9136"/>
                    <a:pt x="4641" y="9046"/>
                  </a:cubicBezTo>
                  <a:cubicBezTo>
                    <a:pt x="4835" y="8987"/>
                    <a:pt x="5036" y="8958"/>
                    <a:pt x="5237" y="8958"/>
                  </a:cubicBezTo>
                  <a:cubicBezTo>
                    <a:pt x="5438" y="8958"/>
                    <a:pt x="5639" y="8987"/>
                    <a:pt x="5834" y="9046"/>
                  </a:cubicBezTo>
                  <a:cubicBezTo>
                    <a:pt x="6139" y="9136"/>
                    <a:pt x="6458" y="9185"/>
                    <a:pt x="6784" y="9185"/>
                  </a:cubicBezTo>
                  <a:cubicBezTo>
                    <a:pt x="7304" y="9185"/>
                    <a:pt x="7852" y="8873"/>
                    <a:pt x="8365" y="8387"/>
                  </a:cubicBezTo>
                  <a:cubicBezTo>
                    <a:pt x="9524" y="7277"/>
                    <a:pt x="10474" y="5252"/>
                    <a:pt x="10474" y="3782"/>
                  </a:cubicBezTo>
                  <a:cubicBezTo>
                    <a:pt x="10474" y="1666"/>
                    <a:pt x="9205" y="383"/>
                    <a:pt x="8018" y="78"/>
                  </a:cubicBezTo>
                  <a:cubicBezTo>
                    <a:pt x="7812" y="23"/>
                    <a:pt x="7594" y="0"/>
                    <a:pt x="7375" y="0"/>
                  </a:cubicBezTo>
                  <a:cubicBezTo>
                    <a:pt x="6985" y="0"/>
                    <a:pt x="6592" y="72"/>
                    <a:pt x="6250" y="161"/>
                  </a:cubicBezTo>
                  <a:cubicBezTo>
                    <a:pt x="6139" y="189"/>
                    <a:pt x="6028" y="216"/>
                    <a:pt x="5910" y="237"/>
                  </a:cubicBezTo>
                  <a:cubicBezTo>
                    <a:pt x="5687" y="273"/>
                    <a:pt x="5462" y="291"/>
                    <a:pt x="5238" y="291"/>
                  </a:cubicBezTo>
                  <a:cubicBezTo>
                    <a:pt x="4896" y="291"/>
                    <a:pt x="4555" y="249"/>
                    <a:pt x="4224" y="161"/>
                  </a:cubicBezTo>
                  <a:cubicBezTo>
                    <a:pt x="3882" y="72"/>
                    <a:pt x="3486" y="0"/>
                    <a:pt x="3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5"/>
            <p:cNvSpPr/>
            <p:nvPr/>
          </p:nvSpPr>
          <p:spPr>
            <a:xfrm>
              <a:off x="3082217" y="2867508"/>
              <a:ext cx="219980" cy="241313"/>
            </a:xfrm>
            <a:custGeom>
              <a:avLst/>
              <a:gdLst/>
              <a:ahLst/>
              <a:cxnLst/>
              <a:rect l="l" t="t" r="r" b="b"/>
              <a:pathLst>
                <a:path w="8373" h="9185" extrusionOk="0">
                  <a:moveTo>
                    <a:pt x="8372" y="8380"/>
                  </a:moveTo>
                  <a:cubicBezTo>
                    <a:pt x="8369" y="8383"/>
                    <a:pt x="8366" y="8386"/>
                    <a:pt x="8364" y="8389"/>
                  </a:cubicBezTo>
                  <a:lnTo>
                    <a:pt x="8364" y="8389"/>
                  </a:lnTo>
                  <a:cubicBezTo>
                    <a:pt x="8366" y="8388"/>
                    <a:pt x="8369" y="8388"/>
                    <a:pt x="8372" y="8387"/>
                  </a:cubicBezTo>
                  <a:lnTo>
                    <a:pt x="8372" y="8380"/>
                  </a:lnTo>
                  <a:close/>
                  <a:moveTo>
                    <a:pt x="3101" y="0"/>
                  </a:moveTo>
                  <a:cubicBezTo>
                    <a:pt x="2883" y="0"/>
                    <a:pt x="2667" y="23"/>
                    <a:pt x="2463" y="78"/>
                  </a:cubicBezTo>
                  <a:cubicBezTo>
                    <a:pt x="1270" y="383"/>
                    <a:pt x="0" y="1666"/>
                    <a:pt x="0" y="3782"/>
                  </a:cubicBezTo>
                  <a:cubicBezTo>
                    <a:pt x="0" y="5897"/>
                    <a:pt x="1991" y="9185"/>
                    <a:pt x="3697" y="9185"/>
                  </a:cubicBezTo>
                  <a:cubicBezTo>
                    <a:pt x="4023" y="9185"/>
                    <a:pt x="4342" y="9136"/>
                    <a:pt x="4648" y="9046"/>
                  </a:cubicBezTo>
                  <a:cubicBezTo>
                    <a:pt x="4842" y="8987"/>
                    <a:pt x="5043" y="8958"/>
                    <a:pt x="5244" y="8958"/>
                  </a:cubicBezTo>
                  <a:cubicBezTo>
                    <a:pt x="5445" y="8958"/>
                    <a:pt x="5646" y="8987"/>
                    <a:pt x="5841" y="9046"/>
                  </a:cubicBezTo>
                  <a:cubicBezTo>
                    <a:pt x="6146" y="9136"/>
                    <a:pt x="6465" y="9185"/>
                    <a:pt x="6791" y="9185"/>
                  </a:cubicBezTo>
                  <a:cubicBezTo>
                    <a:pt x="7308" y="9185"/>
                    <a:pt x="7860" y="8876"/>
                    <a:pt x="8364" y="8389"/>
                  </a:cubicBezTo>
                  <a:lnTo>
                    <a:pt x="8364" y="8389"/>
                  </a:lnTo>
                  <a:cubicBezTo>
                    <a:pt x="7729" y="8500"/>
                    <a:pt x="7160" y="8547"/>
                    <a:pt x="6651" y="8547"/>
                  </a:cubicBezTo>
                  <a:cubicBezTo>
                    <a:pt x="6029" y="8547"/>
                    <a:pt x="5496" y="8477"/>
                    <a:pt x="5043" y="8366"/>
                  </a:cubicBezTo>
                  <a:cubicBezTo>
                    <a:pt x="3704" y="8033"/>
                    <a:pt x="2705" y="6910"/>
                    <a:pt x="2539" y="5536"/>
                  </a:cubicBezTo>
                  <a:cubicBezTo>
                    <a:pt x="2123" y="2110"/>
                    <a:pt x="4363" y="1111"/>
                    <a:pt x="4363" y="1111"/>
                  </a:cubicBezTo>
                  <a:cubicBezTo>
                    <a:pt x="4682" y="1255"/>
                    <a:pt x="5018" y="1292"/>
                    <a:pt x="5280" y="1292"/>
                  </a:cubicBezTo>
                  <a:cubicBezTo>
                    <a:pt x="5561" y="1292"/>
                    <a:pt x="5757" y="1250"/>
                    <a:pt x="5757" y="1250"/>
                  </a:cubicBezTo>
                  <a:cubicBezTo>
                    <a:pt x="5286" y="778"/>
                    <a:pt x="5917" y="237"/>
                    <a:pt x="5917" y="237"/>
                  </a:cubicBezTo>
                  <a:lnTo>
                    <a:pt x="5917" y="237"/>
                  </a:lnTo>
                  <a:cubicBezTo>
                    <a:pt x="5694" y="273"/>
                    <a:pt x="5469" y="291"/>
                    <a:pt x="5245" y="291"/>
                  </a:cubicBezTo>
                  <a:cubicBezTo>
                    <a:pt x="4903" y="291"/>
                    <a:pt x="4562" y="249"/>
                    <a:pt x="4231" y="161"/>
                  </a:cubicBezTo>
                  <a:cubicBezTo>
                    <a:pt x="3885" y="72"/>
                    <a:pt x="3490" y="0"/>
                    <a:pt x="3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5"/>
            <p:cNvSpPr/>
            <p:nvPr/>
          </p:nvSpPr>
          <p:spPr>
            <a:xfrm>
              <a:off x="3233100" y="2788586"/>
              <a:ext cx="137983" cy="76269"/>
            </a:xfrm>
            <a:custGeom>
              <a:avLst/>
              <a:gdLst/>
              <a:ahLst/>
              <a:cxnLst/>
              <a:rect l="l" t="t" r="r" b="b"/>
              <a:pathLst>
                <a:path w="5252" h="2903" extrusionOk="0">
                  <a:moveTo>
                    <a:pt x="2510" y="1"/>
                  </a:moveTo>
                  <a:cubicBezTo>
                    <a:pt x="2390" y="1"/>
                    <a:pt x="2266" y="5"/>
                    <a:pt x="2137" y="16"/>
                  </a:cubicBezTo>
                  <a:cubicBezTo>
                    <a:pt x="611" y="134"/>
                    <a:pt x="14" y="1896"/>
                    <a:pt x="0" y="1951"/>
                  </a:cubicBezTo>
                  <a:cubicBezTo>
                    <a:pt x="21" y="1944"/>
                    <a:pt x="42" y="1930"/>
                    <a:pt x="63" y="1930"/>
                  </a:cubicBezTo>
                  <a:cubicBezTo>
                    <a:pt x="84" y="1925"/>
                    <a:pt x="107" y="1923"/>
                    <a:pt x="131" y="1923"/>
                  </a:cubicBezTo>
                  <a:cubicBezTo>
                    <a:pt x="619" y="1923"/>
                    <a:pt x="1590" y="2903"/>
                    <a:pt x="2725" y="2903"/>
                  </a:cubicBezTo>
                  <a:cubicBezTo>
                    <a:pt x="2946" y="2903"/>
                    <a:pt x="3174" y="2866"/>
                    <a:pt x="3406" y="2776"/>
                  </a:cubicBezTo>
                  <a:cubicBezTo>
                    <a:pt x="4960" y="2180"/>
                    <a:pt x="5251" y="127"/>
                    <a:pt x="5251" y="127"/>
                  </a:cubicBezTo>
                  <a:lnTo>
                    <a:pt x="5251" y="127"/>
                  </a:lnTo>
                  <a:cubicBezTo>
                    <a:pt x="5067" y="247"/>
                    <a:pt x="4874" y="291"/>
                    <a:pt x="4663" y="291"/>
                  </a:cubicBezTo>
                  <a:cubicBezTo>
                    <a:pt x="4120" y="291"/>
                    <a:pt x="3457" y="1"/>
                    <a:pt x="2510"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5"/>
            <p:cNvSpPr/>
            <p:nvPr/>
          </p:nvSpPr>
          <p:spPr>
            <a:xfrm>
              <a:off x="3232916" y="2788586"/>
              <a:ext cx="138167" cy="51258"/>
            </a:xfrm>
            <a:custGeom>
              <a:avLst/>
              <a:gdLst/>
              <a:ahLst/>
              <a:cxnLst/>
              <a:rect l="l" t="t" r="r" b="b"/>
              <a:pathLst>
                <a:path w="5259" h="1951" extrusionOk="0">
                  <a:moveTo>
                    <a:pt x="2517" y="1"/>
                  </a:moveTo>
                  <a:cubicBezTo>
                    <a:pt x="2397" y="1"/>
                    <a:pt x="2273" y="5"/>
                    <a:pt x="2144" y="16"/>
                  </a:cubicBezTo>
                  <a:cubicBezTo>
                    <a:pt x="618" y="134"/>
                    <a:pt x="21" y="1896"/>
                    <a:pt x="1" y="1951"/>
                  </a:cubicBezTo>
                  <a:lnTo>
                    <a:pt x="70" y="1923"/>
                  </a:lnTo>
                  <a:cubicBezTo>
                    <a:pt x="403" y="1798"/>
                    <a:pt x="1832" y="1278"/>
                    <a:pt x="2990" y="1278"/>
                  </a:cubicBezTo>
                  <a:cubicBezTo>
                    <a:pt x="4315" y="1278"/>
                    <a:pt x="5258" y="127"/>
                    <a:pt x="5258" y="127"/>
                  </a:cubicBezTo>
                  <a:lnTo>
                    <a:pt x="5258" y="127"/>
                  </a:lnTo>
                  <a:cubicBezTo>
                    <a:pt x="5074" y="247"/>
                    <a:pt x="4881" y="291"/>
                    <a:pt x="4670" y="291"/>
                  </a:cubicBezTo>
                  <a:cubicBezTo>
                    <a:pt x="4127" y="291"/>
                    <a:pt x="3464" y="1"/>
                    <a:pt x="2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5"/>
            <p:cNvSpPr/>
            <p:nvPr/>
          </p:nvSpPr>
          <p:spPr>
            <a:xfrm>
              <a:off x="3293605" y="2915403"/>
              <a:ext cx="38831" cy="55540"/>
            </a:xfrm>
            <a:custGeom>
              <a:avLst/>
              <a:gdLst/>
              <a:ahLst/>
              <a:cxnLst/>
              <a:rect l="l" t="t" r="r" b="b"/>
              <a:pathLst>
                <a:path w="1478" h="2114" extrusionOk="0">
                  <a:moveTo>
                    <a:pt x="674" y="1"/>
                  </a:moveTo>
                  <a:cubicBezTo>
                    <a:pt x="660" y="1"/>
                    <a:pt x="646" y="1"/>
                    <a:pt x="631" y="3"/>
                  </a:cubicBezTo>
                  <a:cubicBezTo>
                    <a:pt x="257" y="44"/>
                    <a:pt x="0" y="544"/>
                    <a:pt x="56" y="1126"/>
                  </a:cubicBezTo>
                  <a:cubicBezTo>
                    <a:pt x="116" y="1687"/>
                    <a:pt x="440" y="2113"/>
                    <a:pt x="804" y="2113"/>
                  </a:cubicBezTo>
                  <a:cubicBezTo>
                    <a:pt x="818" y="2113"/>
                    <a:pt x="832" y="2112"/>
                    <a:pt x="847" y="2111"/>
                  </a:cubicBezTo>
                  <a:cubicBezTo>
                    <a:pt x="1221" y="2076"/>
                    <a:pt x="1478" y="1570"/>
                    <a:pt x="1422" y="987"/>
                  </a:cubicBezTo>
                  <a:cubicBezTo>
                    <a:pt x="1362" y="427"/>
                    <a:pt x="1038" y="1"/>
                    <a:pt x="674" y="1"/>
                  </a:cubicBezTo>
                  <a:close/>
                </a:path>
              </a:pathLst>
            </a:custGeom>
            <a:solidFill>
              <a:srgbClr val="FFFFFF">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5"/>
            <p:cNvSpPr/>
            <p:nvPr/>
          </p:nvSpPr>
          <p:spPr>
            <a:xfrm>
              <a:off x="3191379" y="2892677"/>
              <a:ext cx="57405" cy="13136"/>
            </a:xfrm>
            <a:custGeom>
              <a:avLst/>
              <a:gdLst/>
              <a:ahLst/>
              <a:cxnLst/>
              <a:rect l="l" t="t" r="r" b="b"/>
              <a:pathLst>
                <a:path w="2185" h="500" extrusionOk="0">
                  <a:moveTo>
                    <a:pt x="0" y="0"/>
                  </a:moveTo>
                  <a:cubicBezTo>
                    <a:pt x="0" y="236"/>
                    <a:pt x="368" y="437"/>
                    <a:pt x="867" y="486"/>
                  </a:cubicBezTo>
                  <a:cubicBezTo>
                    <a:pt x="936" y="500"/>
                    <a:pt x="1013" y="500"/>
                    <a:pt x="1089" y="500"/>
                  </a:cubicBezTo>
                  <a:cubicBezTo>
                    <a:pt x="1165" y="500"/>
                    <a:pt x="1235" y="493"/>
                    <a:pt x="1304" y="486"/>
                  </a:cubicBezTo>
                  <a:cubicBezTo>
                    <a:pt x="1810" y="444"/>
                    <a:pt x="2185" y="243"/>
                    <a:pt x="2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5"/>
            <p:cNvSpPr/>
            <p:nvPr/>
          </p:nvSpPr>
          <p:spPr>
            <a:xfrm>
              <a:off x="3195320" y="2830070"/>
              <a:ext cx="49708" cy="75560"/>
            </a:xfrm>
            <a:custGeom>
              <a:avLst/>
              <a:gdLst/>
              <a:ahLst/>
              <a:cxnLst/>
              <a:rect l="l" t="t" r="r" b="b"/>
              <a:pathLst>
                <a:path w="1892" h="2876" extrusionOk="0">
                  <a:moveTo>
                    <a:pt x="1586" y="1"/>
                  </a:moveTo>
                  <a:cubicBezTo>
                    <a:pt x="1522" y="1"/>
                    <a:pt x="1457" y="30"/>
                    <a:pt x="1411" y="101"/>
                  </a:cubicBezTo>
                  <a:lnTo>
                    <a:pt x="814" y="1010"/>
                  </a:lnTo>
                  <a:cubicBezTo>
                    <a:pt x="717" y="726"/>
                    <a:pt x="606" y="448"/>
                    <a:pt x="474" y="178"/>
                  </a:cubicBezTo>
                  <a:cubicBezTo>
                    <a:pt x="428" y="100"/>
                    <a:pt x="359" y="68"/>
                    <a:pt x="291" y="68"/>
                  </a:cubicBezTo>
                  <a:cubicBezTo>
                    <a:pt x="144" y="68"/>
                    <a:pt x="1" y="216"/>
                    <a:pt x="86" y="386"/>
                  </a:cubicBezTo>
                  <a:cubicBezTo>
                    <a:pt x="384" y="1017"/>
                    <a:pt x="585" y="1690"/>
                    <a:pt x="676" y="2383"/>
                  </a:cubicBezTo>
                  <a:cubicBezTo>
                    <a:pt x="696" y="2536"/>
                    <a:pt x="710" y="2703"/>
                    <a:pt x="717" y="2869"/>
                  </a:cubicBezTo>
                  <a:cubicBezTo>
                    <a:pt x="786" y="2876"/>
                    <a:pt x="863" y="2876"/>
                    <a:pt x="939" y="2876"/>
                  </a:cubicBezTo>
                  <a:cubicBezTo>
                    <a:pt x="1015" y="2876"/>
                    <a:pt x="1085" y="2876"/>
                    <a:pt x="1154" y="2869"/>
                  </a:cubicBezTo>
                  <a:cubicBezTo>
                    <a:pt x="1147" y="2703"/>
                    <a:pt x="1133" y="2536"/>
                    <a:pt x="1119" y="2383"/>
                  </a:cubicBezTo>
                  <a:cubicBezTo>
                    <a:pt x="1085" y="2106"/>
                    <a:pt x="1036" y="1836"/>
                    <a:pt x="974" y="1572"/>
                  </a:cubicBezTo>
                  <a:lnTo>
                    <a:pt x="1778" y="351"/>
                  </a:lnTo>
                  <a:lnTo>
                    <a:pt x="1778" y="344"/>
                  </a:lnTo>
                  <a:cubicBezTo>
                    <a:pt x="1891" y="173"/>
                    <a:pt x="1740" y="1"/>
                    <a:pt x="1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6" name="Google Shape;2546;p55"/>
          <p:cNvGrpSpPr/>
          <p:nvPr/>
        </p:nvGrpSpPr>
        <p:grpSpPr>
          <a:xfrm>
            <a:off x="4821412" y="3694231"/>
            <a:ext cx="295061" cy="370263"/>
            <a:chOff x="3882511" y="3365156"/>
            <a:chExt cx="295061" cy="370263"/>
          </a:xfrm>
        </p:grpSpPr>
        <p:sp>
          <p:nvSpPr>
            <p:cNvPr id="2547" name="Google Shape;2547;p55"/>
            <p:cNvSpPr/>
            <p:nvPr/>
          </p:nvSpPr>
          <p:spPr>
            <a:xfrm>
              <a:off x="3882511" y="3365156"/>
              <a:ext cx="295061" cy="282209"/>
            </a:xfrm>
            <a:custGeom>
              <a:avLst/>
              <a:gdLst/>
              <a:ahLst/>
              <a:cxnLst/>
              <a:rect l="l" t="t" r="r" b="b"/>
              <a:pathLst>
                <a:path w="11249" h="10759" extrusionOk="0">
                  <a:moveTo>
                    <a:pt x="5807" y="1"/>
                  </a:moveTo>
                  <a:cubicBezTo>
                    <a:pt x="4891" y="1"/>
                    <a:pt x="3981" y="502"/>
                    <a:pt x="3554" y="1469"/>
                  </a:cubicBezTo>
                  <a:cubicBezTo>
                    <a:pt x="964" y="2141"/>
                    <a:pt x="1" y="5321"/>
                    <a:pt x="1791" y="7314"/>
                  </a:cubicBezTo>
                  <a:cubicBezTo>
                    <a:pt x="1784" y="7416"/>
                    <a:pt x="1777" y="7518"/>
                    <a:pt x="1777" y="7619"/>
                  </a:cubicBezTo>
                  <a:cubicBezTo>
                    <a:pt x="1777" y="9355"/>
                    <a:pt x="3181" y="10759"/>
                    <a:pt x="4910" y="10759"/>
                  </a:cubicBezTo>
                  <a:cubicBezTo>
                    <a:pt x="5100" y="10759"/>
                    <a:pt x="5853" y="10738"/>
                    <a:pt x="6029" y="10705"/>
                  </a:cubicBezTo>
                  <a:lnTo>
                    <a:pt x="6110" y="9932"/>
                  </a:lnTo>
                  <a:cubicBezTo>
                    <a:pt x="6579" y="10183"/>
                    <a:pt x="7088" y="10304"/>
                    <a:pt x="7592" y="10304"/>
                  </a:cubicBezTo>
                  <a:cubicBezTo>
                    <a:pt x="8501" y="10304"/>
                    <a:pt x="9394" y="9909"/>
                    <a:pt x="10009" y="9172"/>
                  </a:cubicBezTo>
                  <a:cubicBezTo>
                    <a:pt x="10958" y="8019"/>
                    <a:pt x="10972" y="6358"/>
                    <a:pt x="10029" y="5199"/>
                  </a:cubicBezTo>
                  <a:cubicBezTo>
                    <a:pt x="11248" y="3492"/>
                    <a:pt x="10033" y="1130"/>
                    <a:pt x="7943" y="1130"/>
                  </a:cubicBezTo>
                  <a:cubicBezTo>
                    <a:pt x="7940" y="1130"/>
                    <a:pt x="7937" y="1130"/>
                    <a:pt x="7934" y="1130"/>
                  </a:cubicBezTo>
                  <a:lnTo>
                    <a:pt x="7873" y="1130"/>
                  </a:lnTo>
                  <a:cubicBezTo>
                    <a:pt x="7382" y="370"/>
                    <a:pt x="6592" y="1"/>
                    <a:pt x="5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5"/>
            <p:cNvSpPr/>
            <p:nvPr/>
          </p:nvSpPr>
          <p:spPr>
            <a:xfrm>
              <a:off x="3882511" y="3365314"/>
              <a:ext cx="166875" cy="282051"/>
            </a:xfrm>
            <a:custGeom>
              <a:avLst/>
              <a:gdLst/>
              <a:ahLst/>
              <a:cxnLst/>
              <a:rect l="l" t="t" r="r" b="b"/>
              <a:pathLst>
                <a:path w="6362" h="10753" extrusionOk="0">
                  <a:moveTo>
                    <a:pt x="6029" y="9573"/>
                  </a:moveTo>
                  <a:lnTo>
                    <a:pt x="6029" y="9575"/>
                  </a:lnTo>
                  <a:lnTo>
                    <a:pt x="6029" y="9575"/>
                  </a:lnTo>
                  <a:cubicBezTo>
                    <a:pt x="6031" y="9574"/>
                    <a:pt x="6033" y="9574"/>
                    <a:pt x="6036" y="9573"/>
                  </a:cubicBezTo>
                  <a:close/>
                  <a:moveTo>
                    <a:pt x="5794" y="1"/>
                  </a:moveTo>
                  <a:cubicBezTo>
                    <a:pt x="4840" y="1"/>
                    <a:pt x="3951" y="557"/>
                    <a:pt x="3554" y="1463"/>
                  </a:cubicBezTo>
                  <a:cubicBezTo>
                    <a:pt x="957" y="2135"/>
                    <a:pt x="1" y="5315"/>
                    <a:pt x="1791" y="7315"/>
                  </a:cubicBezTo>
                  <a:cubicBezTo>
                    <a:pt x="1777" y="7417"/>
                    <a:pt x="1771" y="7518"/>
                    <a:pt x="1771" y="7620"/>
                  </a:cubicBezTo>
                  <a:cubicBezTo>
                    <a:pt x="1771" y="9349"/>
                    <a:pt x="3174" y="10753"/>
                    <a:pt x="4910" y="10753"/>
                  </a:cubicBezTo>
                  <a:cubicBezTo>
                    <a:pt x="5100" y="10753"/>
                    <a:pt x="5846" y="10739"/>
                    <a:pt x="6029" y="10705"/>
                  </a:cubicBezTo>
                  <a:lnTo>
                    <a:pt x="6029" y="9575"/>
                  </a:lnTo>
                  <a:lnTo>
                    <a:pt x="6029" y="9575"/>
                  </a:lnTo>
                  <a:cubicBezTo>
                    <a:pt x="5884" y="9613"/>
                    <a:pt x="5737" y="9632"/>
                    <a:pt x="5591" y="9632"/>
                  </a:cubicBezTo>
                  <a:cubicBezTo>
                    <a:pt x="5335" y="9632"/>
                    <a:pt x="5081" y="9574"/>
                    <a:pt x="4849" y="9458"/>
                  </a:cubicBezTo>
                  <a:cubicBezTo>
                    <a:pt x="4266" y="9193"/>
                    <a:pt x="3866" y="8637"/>
                    <a:pt x="3798" y="8000"/>
                  </a:cubicBezTo>
                  <a:cubicBezTo>
                    <a:pt x="3778" y="7763"/>
                    <a:pt x="3798" y="7518"/>
                    <a:pt x="3873" y="7295"/>
                  </a:cubicBezTo>
                  <a:cubicBezTo>
                    <a:pt x="3900" y="7207"/>
                    <a:pt x="3866" y="7112"/>
                    <a:pt x="3798" y="7057"/>
                  </a:cubicBezTo>
                  <a:cubicBezTo>
                    <a:pt x="2381" y="5898"/>
                    <a:pt x="2672" y="3667"/>
                    <a:pt x="4334" y="2914"/>
                  </a:cubicBezTo>
                  <a:cubicBezTo>
                    <a:pt x="4422" y="2874"/>
                    <a:pt x="4483" y="2786"/>
                    <a:pt x="4469" y="2684"/>
                  </a:cubicBezTo>
                  <a:cubicBezTo>
                    <a:pt x="4463" y="2609"/>
                    <a:pt x="4463" y="2535"/>
                    <a:pt x="4463" y="2467"/>
                  </a:cubicBezTo>
                  <a:cubicBezTo>
                    <a:pt x="4463" y="1321"/>
                    <a:pt x="5249" y="331"/>
                    <a:pt x="6361" y="67"/>
                  </a:cubicBezTo>
                  <a:cubicBezTo>
                    <a:pt x="6172" y="22"/>
                    <a:pt x="5982" y="1"/>
                    <a:pt x="57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5"/>
            <p:cNvSpPr/>
            <p:nvPr/>
          </p:nvSpPr>
          <p:spPr>
            <a:xfrm>
              <a:off x="4023208" y="3614656"/>
              <a:ext cx="35227" cy="114887"/>
            </a:xfrm>
            <a:custGeom>
              <a:avLst/>
              <a:gdLst/>
              <a:ahLst/>
              <a:cxnLst/>
              <a:rect l="l" t="t" r="r" b="b"/>
              <a:pathLst>
                <a:path w="1343" h="4380" extrusionOk="0">
                  <a:moveTo>
                    <a:pt x="920" y="1"/>
                  </a:moveTo>
                  <a:cubicBezTo>
                    <a:pt x="896" y="1"/>
                    <a:pt x="872" y="5"/>
                    <a:pt x="848" y="13"/>
                  </a:cubicBezTo>
                  <a:cubicBezTo>
                    <a:pt x="645" y="87"/>
                    <a:pt x="434" y="128"/>
                    <a:pt x="224" y="128"/>
                  </a:cubicBezTo>
                  <a:lnTo>
                    <a:pt x="204" y="128"/>
                  </a:lnTo>
                  <a:lnTo>
                    <a:pt x="0" y="4379"/>
                  </a:lnTo>
                  <a:lnTo>
                    <a:pt x="1343" y="4379"/>
                  </a:lnTo>
                  <a:lnTo>
                    <a:pt x="1140" y="216"/>
                  </a:lnTo>
                  <a:cubicBezTo>
                    <a:pt x="1140" y="92"/>
                    <a:pt x="1036" y="1"/>
                    <a:pt x="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5"/>
            <p:cNvSpPr/>
            <p:nvPr/>
          </p:nvSpPr>
          <p:spPr>
            <a:xfrm>
              <a:off x="4023208" y="3614656"/>
              <a:ext cx="30269" cy="114887"/>
            </a:xfrm>
            <a:custGeom>
              <a:avLst/>
              <a:gdLst/>
              <a:ahLst/>
              <a:cxnLst/>
              <a:rect l="l" t="t" r="r" b="b"/>
              <a:pathLst>
                <a:path w="1154" h="4380" extrusionOk="0">
                  <a:moveTo>
                    <a:pt x="920" y="1"/>
                  </a:moveTo>
                  <a:cubicBezTo>
                    <a:pt x="896" y="1"/>
                    <a:pt x="872" y="5"/>
                    <a:pt x="848" y="13"/>
                  </a:cubicBezTo>
                  <a:cubicBezTo>
                    <a:pt x="645" y="87"/>
                    <a:pt x="434" y="128"/>
                    <a:pt x="224" y="128"/>
                  </a:cubicBezTo>
                  <a:lnTo>
                    <a:pt x="204" y="128"/>
                  </a:lnTo>
                  <a:lnTo>
                    <a:pt x="0" y="4379"/>
                  </a:lnTo>
                  <a:lnTo>
                    <a:pt x="672" y="4379"/>
                  </a:lnTo>
                  <a:lnTo>
                    <a:pt x="672" y="738"/>
                  </a:lnTo>
                  <a:cubicBezTo>
                    <a:pt x="672" y="637"/>
                    <a:pt x="733" y="555"/>
                    <a:pt x="821" y="521"/>
                  </a:cubicBezTo>
                  <a:lnTo>
                    <a:pt x="1153" y="413"/>
                  </a:lnTo>
                  <a:lnTo>
                    <a:pt x="1146" y="216"/>
                  </a:lnTo>
                  <a:cubicBezTo>
                    <a:pt x="1141" y="92"/>
                    <a:pt x="1037" y="1"/>
                    <a:pt x="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5"/>
            <p:cNvSpPr/>
            <p:nvPr/>
          </p:nvSpPr>
          <p:spPr>
            <a:xfrm>
              <a:off x="4003641" y="3723642"/>
              <a:ext cx="74362" cy="11777"/>
            </a:xfrm>
            <a:custGeom>
              <a:avLst/>
              <a:gdLst/>
              <a:ahLst/>
              <a:cxnLst/>
              <a:rect l="l" t="t" r="r" b="b"/>
              <a:pathLst>
                <a:path w="2835" h="449" extrusionOk="0">
                  <a:moveTo>
                    <a:pt x="299" y="1"/>
                  </a:moveTo>
                  <a:cubicBezTo>
                    <a:pt x="1" y="1"/>
                    <a:pt x="1" y="448"/>
                    <a:pt x="299" y="448"/>
                  </a:cubicBezTo>
                  <a:lnTo>
                    <a:pt x="2536" y="448"/>
                  </a:lnTo>
                  <a:cubicBezTo>
                    <a:pt x="2835" y="448"/>
                    <a:pt x="2835" y="1"/>
                    <a:pt x="2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2" name="Google Shape;2552;p55"/>
          <p:cNvGrpSpPr/>
          <p:nvPr/>
        </p:nvGrpSpPr>
        <p:grpSpPr>
          <a:xfrm>
            <a:off x="4328867" y="2919107"/>
            <a:ext cx="521051" cy="336568"/>
            <a:chOff x="5084391" y="4183682"/>
            <a:chExt cx="504064" cy="325595"/>
          </a:xfrm>
        </p:grpSpPr>
        <p:sp>
          <p:nvSpPr>
            <p:cNvPr id="2553" name="Google Shape;2553;p55"/>
            <p:cNvSpPr/>
            <p:nvPr/>
          </p:nvSpPr>
          <p:spPr>
            <a:xfrm>
              <a:off x="5209948" y="4186887"/>
              <a:ext cx="186981" cy="137957"/>
            </a:xfrm>
            <a:custGeom>
              <a:avLst/>
              <a:gdLst/>
              <a:ahLst/>
              <a:cxnLst/>
              <a:rect l="l" t="t" r="r" b="b"/>
              <a:pathLst>
                <a:path w="7117" h="5251" extrusionOk="0">
                  <a:moveTo>
                    <a:pt x="250" y="0"/>
                  </a:moveTo>
                  <a:cubicBezTo>
                    <a:pt x="90" y="0"/>
                    <a:pt x="0" y="188"/>
                    <a:pt x="97" y="312"/>
                  </a:cubicBezTo>
                  <a:lnTo>
                    <a:pt x="3954" y="5251"/>
                  </a:lnTo>
                  <a:lnTo>
                    <a:pt x="7117" y="5251"/>
                  </a:lnTo>
                  <a:lnTo>
                    <a:pt x="2275" y="631"/>
                  </a:lnTo>
                  <a:cubicBezTo>
                    <a:pt x="1845" y="229"/>
                    <a:pt x="1276" y="0"/>
                    <a:pt x="687" y="0"/>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5"/>
            <p:cNvSpPr/>
            <p:nvPr/>
          </p:nvSpPr>
          <p:spPr>
            <a:xfrm>
              <a:off x="5212680" y="4186887"/>
              <a:ext cx="184249" cy="137957"/>
            </a:xfrm>
            <a:custGeom>
              <a:avLst/>
              <a:gdLst/>
              <a:ahLst/>
              <a:cxnLst/>
              <a:rect l="l" t="t" r="r" b="b"/>
              <a:pathLst>
                <a:path w="7013" h="5251" extrusionOk="0">
                  <a:moveTo>
                    <a:pt x="153" y="0"/>
                  </a:moveTo>
                  <a:cubicBezTo>
                    <a:pt x="90" y="0"/>
                    <a:pt x="35" y="28"/>
                    <a:pt x="0" y="77"/>
                  </a:cubicBezTo>
                  <a:cubicBezTo>
                    <a:pt x="382" y="174"/>
                    <a:pt x="729" y="361"/>
                    <a:pt x="1020" y="631"/>
                  </a:cubicBezTo>
                  <a:lnTo>
                    <a:pt x="5861" y="5251"/>
                  </a:lnTo>
                  <a:lnTo>
                    <a:pt x="7013" y="5251"/>
                  </a:lnTo>
                  <a:lnTo>
                    <a:pt x="2178" y="631"/>
                  </a:lnTo>
                  <a:cubicBezTo>
                    <a:pt x="1748" y="229"/>
                    <a:pt x="1179"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5"/>
            <p:cNvSpPr/>
            <p:nvPr/>
          </p:nvSpPr>
          <p:spPr>
            <a:xfrm>
              <a:off x="5084391" y="4236069"/>
              <a:ext cx="504064" cy="145103"/>
            </a:xfrm>
            <a:custGeom>
              <a:avLst/>
              <a:gdLst/>
              <a:ahLst/>
              <a:cxnLst/>
              <a:rect l="l" t="t" r="r" b="b"/>
              <a:pathLst>
                <a:path w="19186" h="5523" extrusionOk="0">
                  <a:moveTo>
                    <a:pt x="1060" y="1"/>
                  </a:moveTo>
                  <a:cubicBezTo>
                    <a:pt x="1053" y="1"/>
                    <a:pt x="1047" y="1"/>
                    <a:pt x="1041" y="1"/>
                  </a:cubicBezTo>
                  <a:lnTo>
                    <a:pt x="194" y="1"/>
                  </a:lnTo>
                  <a:cubicBezTo>
                    <a:pt x="90" y="1"/>
                    <a:pt x="0" y="84"/>
                    <a:pt x="0" y="195"/>
                  </a:cubicBezTo>
                  <a:lnTo>
                    <a:pt x="0" y="4731"/>
                  </a:lnTo>
                  <a:cubicBezTo>
                    <a:pt x="0" y="5162"/>
                    <a:pt x="354" y="5515"/>
                    <a:pt x="791" y="5522"/>
                  </a:cubicBezTo>
                  <a:lnTo>
                    <a:pt x="19026" y="5522"/>
                  </a:lnTo>
                  <a:cubicBezTo>
                    <a:pt x="19116" y="5522"/>
                    <a:pt x="19186" y="5453"/>
                    <a:pt x="19186" y="5363"/>
                  </a:cubicBezTo>
                  <a:lnTo>
                    <a:pt x="19186" y="5356"/>
                  </a:lnTo>
                  <a:cubicBezTo>
                    <a:pt x="19186" y="5155"/>
                    <a:pt x="19109" y="4953"/>
                    <a:pt x="18964" y="4815"/>
                  </a:cubicBezTo>
                  <a:lnTo>
                    <a:pt x="18520" y="4364"/>
                  </a:lnTo>
                  <a:lnTo>
                    <a:pt x="17847" y="3691"/>
                  </a:lnTo>
                  <a:cubicBezTo>
                    <a:pt x="17417" y="3254"/>
                    <a:pt x="16827" y="3011"/>
                    <a:pt x="16217" y="3011"/>
                  </a:cubicBezTo>
                  <a:lnTo>
                    <a:pt x="3669" y="3011"/>
                  </a:lnTo>
                  <a:cubicBezTo>
                    <a:pt x="3392" y="3011"/>
                    <a:pt x="3142" y="2866"/>
                    <a:pt x="3004" y="2623"/>
                  </a:cubicBezTo>
                  <a:lnTo>
                    <a:pt x="1713" y="382"/>
                  </a:lnTo>
                  <a:cubicBezTo>
                    <a:pt x="1578" y="145"/>
                    <a:pt x="1330"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5"/>
            <p:cNvSpPr/>
            <p:nvPr/>
          </p:nvSpPr>
          <p:spPr>
            <a:xfrm>
              <a:off x="5209948" y="4348148"/>
              <a:ext cx="209050" cy="161129"/>
            </a:xfrm>
            <a:custGeom>
              <a:avLst/>
              <a:gdLst/>
              <a:ahLst/>
              <a:cxnLst/>
              <a:rect l="l" t="t" r="r" b="b"/>
              <a:pathLst>
                <a:path w="7957" h="6133" extrusionOk="0">
                  <a:moveTo>
                    <a:pt x="4738" y="1"/>
                  </a:moveTo>
                  <a:cubicBezTo>
                    <a:pt x="4675" y="1"/>
                    <a:pt x="4620" y="28"/>
                    <a:pt x="4585" y="70"/>
                  </a:cubicBezTo>
                  <a:lnTo>
                    <a:pt x="104" y="5820"/>
                  </a:lnTo>
                  <a:cubicBezTo>
                    <a:pt x="0" y="5952"/>
                    <a:pt x="90" y="6132"/>
                    <a:pt x="257" y="6132"/>
                  </a:cubicBezTo>
                  <a:lnTo>
                    <a:pt x="687" y="6132"/>
                  </a:lnTo>
                  <a:cubicBezTo>
                    <a:pt x="1276" y="6132"/>
                    <a:pt x="1845" y="5910"/>
                    <a:pt x="2275" y="5501"/>
                  </a:cubicBezTo>
                  <a:lnTo>
                    <a:pt x="7880" y="195"/>
                  </a:lnTo>
                  <a:cubicBezTo>
                    <a:pt x="7956" y="126"/>
                    <a:pt x="7907" y="1"/>
                    <a:pt x="7803" y="1"/>
                  </a:cubicBezTo>
                  <a:close/>
                </a:path>
              </a:pathLst>
            </a:custGeom>
            <a:solidFill>
              <a:srgbClr val="688E43">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5"/>
            <p:cNvSpPr/>
            <p:nvPr/>
          </p:nvSpPr>
          <p:spPr>
            <a:xfrm>
              <a:off x="5382322" y="4183682"/>
              <a:ext cx="203218" cy="76663"/>
            </a:xfrm>
            <a:custGeom>
              <a:avLst/>
              <a:gdLst/>
              <a:ahLst/>
              <a:cxnLst/>
              <a:rect l="l" t="t" r="r" b="b"/>
              <a:pathLst>
                <a:path w="7735" h="2918" extrusionOk="0">
                  <a:moveTo>
                    <a:pt x="3807" y="1"/>
                  </a:moveTo>
                  <a:cubicBezTo>
                    <a:pt x="3769" y="1"/>
                    <a:pt x="3730" y="2"/>
                    <a:pt x="3691" y="4"/>
                  </a:cubicBezTo>
                  <a:cubicBezTo>
                    <a:pt x="2768" y="67"/>
                    <a:pt x="2026" y="767"/>
                    <a:pt x="1908" y="1683"/>
                  </a:cubicBezTo>
                  <a:cubicBezTo>
                    <a:pt x="1723" y="1598"/>
                    <a:pt x="1532" y="1559"/>
                    <a:pt x="1346" y="1559"/>
                  </a:cubicBezTo>
                  <a:cubicBezTo>
                    <a:pt x="637" y="1559"/>
                    <a:pt x="1" y="2130"/>
                    <a:pt x="1" y="2911"/>
                  </a:cubicBezTo>
                  <a:lnTo>
                    <a:pt x="7735" y="2918"/>
                  </a:lnTo>
                  <a:cubicBezTo>
                    <a:pt x="7735" y="2023"/>
                    <a:pt x="7005" y="1354"/>
                    <a:pt x="6177" y="1354"/>
                  </a:cubicBezTo>
                  <a:cubicBezTo>
                    <a:pt x="6009" y="1354"/>
                    <a:pt x="5838" y="1382"/>
                    <a:pt x="5668" y="1440"/>
                  </a:cubicBezTo>
                  <a:cubicBezTo>
                    <a:pt x="5449" y="590"/>
                    <a:pt x="4676" y="1"/>
                    <a:pt x="3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5"/>
            <p:cNvSpPr/>
            <p:nvPr/>
          </p:nvSpPr>
          <p:spPr>
            <a:xfrm>
              <a:off x="5274263" y="4337901"/>
              <a:ext cx="23724" cy="20309"/>
            </a:xfrm>
            <a:custGeom>
              <a:avLst/>
              <a:gdLst/>
              <a:ahLst/>
              <a:cxnLst/>
              <a:rect l="l" t="t" r="r" b="b"/>
              <a:pathLst>
                <a:path w="903" h="773" extrusionOk="0">
                  <a:moveTo>
                    <a:pt x="512" y="0"/>
                  </a:moveTo>
                  <a:cubicBezTo>
                    <a:pt x="418" y="0"/>
                    <a:pt x="322" y="35"/>
                    <a:pt x="243" y="113"/>
                  </a:cubicBezTo>
                  <a:cubicBezTo>
                    <a:pt x="1" y="356"/>
                    <a:pt x="167" y="772"/>
                    <a:pt x="514" y="772"/>
                  </a:cubicBezTo>
                  <a:cubicBezTo>
                    <a:pt x="729" y="772"/>
                    <a:pt x="895" y="599"/>
                    <a:pt x="902" y="391"/>
                  </a:cubicBezTo>
                  <a:cubicBezTo>
                    <a:pt x="902" y="156"/>
                    <a:pt x="711"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5"/>
            <p:cNvSpPr/>
            <p:nvPr/>
          </p:nvSpPr>
          <p:spPr>
            <a:xfrm>
              <a:off x="5233619" y="4337901"/>
              <a:ext cx="23724" cy="20309"/>
            </a:xfrm>
            <a:custGeom>
              <a:avLst/>
              <a:gdLst/>
              <a:ahLst/>
              <a:cxnLst/>
              <a:rect l="l" t="t" r="r" b="b"/>
              <a:pathLst>
                <a:path w="903" h="773" extrusionOk="0">
                  <a:moveTo>
                    <a:pt x="512" y="0"/>
                  </a:moveTo>
                  <a:cubicBezTo>
                    <a:pt x="418" y="0"/>
                    <a:pt x="322" y="35"/>
                    <a:pt x="244" y="113"/>
                  </a:cubicBezTo>
                  <a:cubicBezTo>
                    <a:pt x="1" y="356"/>
                    <a:pt x="174" y="772"/>
                    <a:pt x="514" y="772"/>
                  </a:cubicBezTo>
                  <a:cubicBezTo>
                    <a:pt x="729" y="772"/>
                    <a:pt x="903" y="599"/>
                    <a:pt x="903" y="391"/>
                  </a:cubicBezTo>
                  <a:cubicBezTo>
                    <a:pt x="903" y="156"/>
                    <a:pt x="711"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5"/>
            <p:cNvSpPr/>
            <p:nvPr/>
          </p:nvSpPr>
          <p:spPr>
            <a:xfrm>
              <a:off x="5193002" y="4337901"/>
              <a:ext cx="23698" cy="20309"/>
            </a:xfrm>
            <a:custGeom>
              <a:avLst/>
              <a:gdLst/>
              <a:ahLst/>
              <a:cxnLst/>
              <a:rect l="l" t="t" r="r" b="b"/>
              <a:pathLst>
                <a:path w="902" h="773" extrusionOk="0">
                  <a:moveTo>
                    <a:pt x="512" y="0"/>
                  </a:moveTo>
                  <a:cubicBezTo>
                    <a:pt x="417" y="0"/>
                    <a:pt x="321" y="35"/>
                    <a:pt x="243" y="113"/>
                  </a:cubicBezTo>
                  <a:cubicBezTo>
                    <a:pt x="0" y="356"/>
                    <a:pt x="174" y="772"/>
                    <a:pt x="520" y="772"/>
                  </a:cubicBezTo>
                  <a:cubicBezTo>
                    <a:pt x="728" y="772"/>
                    <a:pt x="902" y="599"/>
                    <a:pt x="902" y="391"/>
                  </a:cubicBezTo>
                  <a:cubicBezTo>
                    <a:pt x="902" y="156"/>
                    <a:pt x="710"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5"/>
            <p:cNvSpPr/>
            <p:nvPr/>
          </p:nvSpPr>
          <p:spPr>
            <a:xfrm>
              <a:off x="5152542" y="4337901"/>
              <a:ext cx="23724" cy="20309"/>
            </a:xfrm>
            <a:custGeom>
              <a:avLst/>
              <a:gdLst/>
              <a:ahLst/>
              <a:cxnLst/>
              <a:rect l="l" t="t" r="r" b="b"/>
              <a:pathLst>
                <a:path w="903" h="773" extrusionOk="0">
                  <a:moveTo>
                    <a:pt x="512" y="0"/>
                  </a:moveTo>
                  <a:cubicBezTo>
                    <a:pt x="417" y="0"/>
                    <a:pt x="321" y="35"/>
                    <a:pt x="243" y="113"/>
                  </a:cubicBezTo>
                  <a:cubicBezTo>
                    <a:pt x="0" y="356"/>
                    <a:pt x="174" y="772"/>
                    <a:pt x="514" y="772"/>
                  </a:cubicBezTo>
                  <a:cubicBezTo>
                    <a:pt x="729" y="772"/>
                    <a:pt x="902" y="599"/>
                    <a:pt x="902" y="391"/>
                  </a:cubicBezTo>
                  <a:cubicBezTo>
                    <a:pt x="902" y="156"/>
                    <a:pt x="711"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5"/>
            <p:cNvSpPr/>
            <p:nvPr/>
          </p:nvSpPr>
          <p:spPr>
            <a:xfrm>
              <a:off x="5446479" y="4337901"/>
              <a:ext cx="23724" cy="20309"/>
            </a:xfrm>
            <a:custGeom>
              <a:avLst/>
              <a:gdLst/>
              <a:ahLst/>
              <a:cxnLst/>
              <a:rect l="l" t="t" r="r" b="b"/>
              <a:pathLst>
                <a:path w="903" h="773" extrusionOk="0">
                  <a:moveTo>
                    <a:pt x="512" y="0"/>
                  </a:moveTo>
                  <a:cubicBezTo>
                    <a:pt x="417" y="0"/>
                    <a:pt x="321" y="35"/>
                    <a:pt x="243" y="113"/>
                  </a:cubicBezTo>
                  <a:cubicBezTo>
                    <a:pt x="0" y="356"/>
                    <a:pt x="174" y="772"/>
                    <a:pt x="521" y="772"/>
                  </a:cubicBezTo>
                  <a:cubicBezTo>
                    <a:pt x="729" y="772"/>
                    <a:pt x="902" y="599"/>
                    <a:pt x="902" y="391"/>
                  </a:cubicBezTo>
                  <a:cubicBezTo>
                    <a:pt x="902" y="156"/>
                    <a:pt x="711"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5"/>
            <p:cNvSpPr/>
            <p:nvPr/>
          </p:nvSpPr>
          <p:spPr>
            <a:xfrm>
              <a:off x="5467261" y="4183944"/>
              <a:ext cx="118279" cy="76400"/>
            </a:xfrm>
            <a:custGeom>
              <a:avLst/>
              <a:gdLst/>
              <a:ahLst/>
              <a:cxnLst/>
              <a:rect l="l" t="t" r="r" b="b"/>
              <a:pathLst>
                <a:path w="4502" h="2908" extrusionOk="0">
                  <a:moveTo>
                    <a:pt x="583" y="0"/>
                  </a:moveTo>
                  <a:cubicBezTo>
                    <a:pt x="390" y="0"/>
                    <a:pt x="194" y="30"/>
                    <a:pt x="0" y="91"/>
                  </a:cubicBezTo>
                  <a:cubicBezTo>
                    <a:pt x="624" y="286"/>
                    <a:pt x="1103" y="792"/>
                    <a:pt x="1269" y="1430"/>
                  </a:cubicBezTo>
                  <a:cubicBezTo>
                    <a:pt x="1440" y="1372"/>
                    <a:pt x="1611" y="1344"/>
                    <a:pt x="1779" y="1344"/>
                  </a:cubicBezTo>
                  <a:cubicBezTo>
                    <a:pt x="2607" y="1344"/>
                    <a:pt x="3338" y="2013"/>
                    <a:pt x="3343" y="2908"/>
                  </a:cubicBezTo>
                  <a:lnTo>
                    <a:pt x="4502" y="2908"/>
                  </a:lnTo>
                  <a:cubicBezTo>
                    <a:pt x="4502" y="2019"/>
                    <a:pt x="3772" y="1351"/>
                    <a:pt x="2944" y="1351"/>
                  </a:cubicBezTo>
                  <a:cubicBezTo>
                    <a:pt x="2777" y="1351"/>
                    <a:pt x="2605" y="1379"/>
                    <a:pt x="2435" y="1437"/>
                  </a:cubicBezTo>
                  <a:cubicBezTo>
                    <a:pt x="2209" y="567"/>
                    <a:pt x="1430"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5"/>
            <p:cNvSpPr/>
            <p:nvPr/>
          </p:nvSpPr>
          <p:spPr>
            <a:xfrm>
              <a:off x="5212680" y="4348148"/>
              <a:ext cx="206265" cy="161129"/>
            </a:xfrm>
            <a:custGeom>
              <a:avLst/>
              <a:gdLst/>
              <a:ahLst/>
              <a:cxnLst/>
              <a:rect l="l" t="t" r="r" b="b"/>
              <a:pathLst>
                <a:path w="7851" h="6133" extrusionOk="0">
                  <a:moveTo>
                    <a:pt x="7701" y="0"/>
                  </a:moveTo>
                  <a:cubicBezTo>
                    <a:pt x="7698" y="0"/>
                    <a:pt x="7695" y="1"/>
                    <a:pt x="7692" y="1"/>
                  </a:cubicBezTo>
                  <a:lnTo>
                    <a:pt x="6541" y="1"/>
                  </a:lnTo>
                  <a:cubicBezTo>
                    <a:pt x="6645" y="1"/>
                    <a:pt x="6694" y="126"/>
                    <a:pt x="6617" y="195"/>
                  </a:cubicBezTo>
                  <a:lnTo>
                    <a:pt x="1013" y="5501"/>
                  </a:lnTo>
                  <a:cubicBezTo>
                    <a:pt x="729" y="5772"/>
                    <a:pt x="382" y="5966"/>
                    <a:pt x="0" y="6063"/>
                  </a:cubicBezTo>
                  <a:cubicBezTo>
                    <a:pt x="35" y="6112"/>
                    <a:pt x="90" y="6132"/>
                    <a:pt x="153" y="6132"/>
                  </a:cubicBezTo>
                  <a:lnTo>
                    <a:pt x="583" y="6132"/>
                  </a:lnTo>
                  <a:cubicBezTo>
                    <a:pt x="1172" y="6132"/>
                    <a:pt x="1741" y="5910"/>
                    <a:pt x="2178" y="5501"/>
                  </a:cubicBezTo>
                  <a:lnTo>
                    <a:pt x="7776" y="202"/>
                  </a:lnTo>
                  <a:cubicBezTo>
                    <a:pt x="7850" y="128"/>
                    <a:pt x="7806" y="0"/>
                    <a:pt x="77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5"/>
            <p:cNvSpPr/>
            <p:nvPr/>
          </p:nvSpPr>
          <p:spPr>
            <a:xfrm>
              <a:off x="5479819" y="4315176"/>
              <a:ext cx="27376" cy="6410"/>
            </a:xfrm>
            <a:custGeom>
              <a:avLst/>
              <a:gdLst/>
              <a:ahLst/>
              <a:cxnLst/>
              <a:rect l="l" t="t" r="r" b="b"/>
              <a:pathLst>
                <a:path w="1042" h="244" extrusionOk="0">
                  <a:moveTo>
                    <a:pt x="1" y="0"/>
                  </a:moveTo>
                  <a:cubicBezTo>
                    <a:pt x="361" y="0"/>
                    <a:pt x="715" y="84"/>
                    <a:pt x="1041" y="243"/>
                  </a:cubicBezTo>
                  <a:lnTo>
                    <a:pt x="104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5"/>
            <p:cNvSpPr/>
            <p:nvPr/>
          </p:nvSpPr>
          <p:spPr>
            <a:xfrm>
              <a:off x="5540508" y="4350696"/>
              <a:ext cx="47947" cy="30476"/>
            </a:xfrm>
            <a:custGeom>
              <a:avLst/>
              <a:gdLst/>
              <a:ahLst/>
              <a:cxnLst/>
              <a:rect l="l" t="t" r="r" b="b"/>
              <a:pathLst>
                <a:path w="1825" h="1160" extrusionOk="0">
                  <a:moveTo>
                    <a:pt x="0" y="1"/>
                  </a:moveTo>
                  <a:lnTo>
                    <a:pt x="451" y="452"/>
                  </a:lnTo>
                  <a:cubicBezTo>
                    <a:pt x="590" y="590"/>
                    <a:pt x="666" y="792"/>
                    <a:pt x="666" y="993"/>
                  </a:cubicBezTo>
                  <a:lnTo>
                    <a:pt x="666" y="1000"/>
                  </a:lnTo>
                  <a:cubicBezTo>
                    <a:pt x="666" y="1090"/>
                    <a:pt x="597" y="1159"/>
                    <a:pt x="514" y="1159"/>
                  </a:cubicBezTo>
                  <a:lnTo>
                    <a:pt x="1665" y="1159"/>
                  </a:lnTo>
                  <a:cubicBezTo>
                    <a:pt x="1755" y="1159"/>
                    <a:pt x="1825" y="1090"/>
                    <a:pt x="1825" y="1000"/>
                  </a:cubicBezTo>
                  <a:lnTo>
                    <a:pt x="1825" y="993"/>
                  </a:lnTo>
                  <a:cubicBezTo>
                    <a:pt x="1825" y="792"/>
                    <a:pt x="1748" y="597"/>
                    <a:pt x="1610" y="452"/>
                  </a:cubicBezTo>
                  <a:lnTo>
                    <a:pt x="11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5"/>
            <p:cNvSpPr/>
            <p:nvPr/>
          </p:nvSpPr>
          <p:spPr>
            <a:xfrm>
              <a:off x="5507352" y="4315176"/>
              <a:ext cx="63606" cy="35547"/>
            </a:xfrm>
            <a:custGeom>
              <a:avLst/>
              <a:gdLst/>
              <a:ahLst/>
              <a:cxnLst/>
              <a:rect l="l" t="t" r="r" b="b"/>
              <a:pathLst>
                <a:path w="2421" h="1353" extrusionOk="0">
                  <a:moveTo>
                    <a:pt x="0" y="0"/>
                  </a:moveTo>
                  <a:lnTo>
                    <a:pt x="0" y="770"/>
                  </a:lnTo>
                  <a:cubicBezTo>
                    <a:pt x="0" y="1089"/>
                    <a:pt x="257" y="1353"/>
                    <a:pt x="576" y="1353"/>
                  </a:cubicBezTo>
                  <a:lnTo>
                    <a:pt x="2421" y="1353"/>
                  </a:lnTo>
                  <a:lnTo>
                    <a:pt x="1748" y="680"/>
                  </a:lnTo>
                  <a:cubicBezTo>
                    <a:pt x="1318" y="243"/>
                    <a:pt x="728"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5"/>
            <p:cNvSpPr/>
            <p:nvPr/>
          </p:nvSpPr>
          <p:spPr>
            <a:xfrm>
              <a:off x="5507352" y="4315176"/>
              <a:ext cx="63606" cy="35547"/>
            </a:xfrm>
            <a:custGeom>
              <a:avLst/>
              <a:gdLst/>
              <a:ahLst/>
              <a:cxnLst/>
              <a:rect l="l" t="t" r="r" b="b"/>
              <a:pathLst>
                <a:path w="2421" h="1353" extrusionOk="0">
                  <a:moveTo>
                    <a:pt x="0" y="0"/>
                  </a:moveTo>
                  <a:lnTo>
                    <a:pt x="0" y="243"/>
                  </a:lnTo>
                  <a:cubicBezTo>
                    <a:pt x="215" y="354"/>
                    <a:pt x="416" y="500"/>
                    <a:pt x="597" y="680"/>
                  </a:cubicBezTo>
                  <a:lnTo>
                    <a:pt x="1262" y="1353"/>
                  </a:lnTo>
                  <a:lnTo>
                    <a:pt x="2421" y="1353"/>
                  </a:lnTo>
                  <a:lnTo>
                    <a:pt x="1755" y="673"/>
                  </a:lnTo>
                  <a:cubicBezTo>
                    <a:pt x="1318" y="243"/>
                    <a:pt x="728" y="0"/>
                    <a:pt x="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9" name="Google Shape;2569;p55"/>
          <p:cNvGrpSpPr/>
          <p:nvPr/>
        </p:nvGrpSpPr>
        <p:grpSpPr>
          <a:xfrm>
            <a:off x="4833576" y="2160821"/>
            <a:ext cx="270733" cy="355762"/>
            <a:chOff x="4975012" y="3385971"/>
            <a:chExt cx="270733" cy="355762"/>
          </a:xfrm>
        </p:grpSpPr>
        <p:sp>
          <p:nvSpPr>
            <p:cNvPr id="2570" name="Google Shape;2570;p55"/>
            <p:cNvSpPr/>
            <p:nvPr/>
          </p:nvSpPr>
          <p:spPr>
            <a:xfrm>
              <a:off x="5139650" y="3544964"/>
              <a:ext cx="32430" cy="32445"/>
            </a:xfrm>
            <a:custGeom>
              <a:avLst/>
              <a:gdLst/>
              <a:ahLst/>
              <a:cxnLst/>
              <a:rect l="l" t="t" r="r" b="b"/>
              <a:pathLst>
                <a:path w="2166" h="2167" extrusionOk="0">
                  <a:moveTo>
                    <a:pt x="0" y="1"/>
                  </a:moveTo>
                  <a:lnTo>
                    <a:pt x="0" y="2166"/>
                  </a:lnTo>
                  <a:lnTo>
                    <a:pt x="2166" y="2166"/>
                  </a:lnTo>
                  <a:lnTo>
                    <a:pt x="13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5"/>
            <p:cNvSpPr/>
            <p:nvPr/>
          </p:nvSpPr>
          <p:spPr>
            <a:xfrm>
              <a:off x="5159788" y="3544964"/>
              <a:ext cx="20168" cy="55114"/>
            </a:xfrm>
            <a:custGeom>
              <a:avLst/>
              <a:gdLst/>
              <a:ahLst/>
              <a:cxnLst/>
              <a:rect l="l" t="t" r="r" b="b"/>
              <a:pathLst>
                <a:path w="1347" h="3681" extrusionOk="0">
                  <a:moveTo>
                    <a:pt x="1" y="1"/>
                  </a:moveTo>
                  <a:lnTo>
                    <a:pt x="1" y="3680"/>
                  </a:lnTo>
                  <a:lnTo>
                    <a:pt x="1347" y="3680"/>
                  </a:lnTo>
                  <a:lnTo>
                    <a:pt x="13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5"/>
            <p:cNvSpPr/>
            <p:nvPr/>
          </p:nvSpPr>
          <p:spPr>
            <a:xfrm>
              <a:off x="5159788" y="3544964"/>
              <a:ext cx="20168" cy="17338"/>
            </a:xfrm>
            <a:custGeom>
              <a:avLst/>
              <a:gdLst/>
              <a:ahLst/>
              <a:cxnLst/>
              <a:rect l="l" t="t" r="r" b="b"/>
              <a:pathLst>
                <a:path w="1347" h="1158" extrusionOk="0">
                  <a:moveTo>
                    <a:pt x="1" y="1"/>
                  </a:moveTo>
                  <a:lnTo>
                    <a:pt x="1" y="1157"/>
                  </a:lnTo>
                  <a:lnTo>
                    <a:pt x="1347" y="1157"/>
                  </a:lnTo>
                  <a:lnTo>
                    <a:pt x="13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5"/>
            <p:cNvSpPr/>
            <p:nvPr/>
          </p:nvSpPr>
          <p:spPr>
            <a:xfrm>
              <a:off x="5159788" y="3544964"/>
              <a:ext cx="7576" cy="55114"/>
            </a:xfrm>
            <a:custGeom>
              <a:avLst/>
              <a:gdLst/>
              <a:ahLst/>
              <a:cxnLst/>
              <a:rect l="l" t="t" r="r" b="b"/>
              <a:pathLst>
                <a:path w="506" h="3681" extrusionOk="0">
                  <a:moveTo>
                    <a:pt x="1" y="1"/>
                  </a:moveTo>
                  <a:lnTo>
                    <a:pt x="1" y="3680"/>
                  </a:lnTo>
                  <a:lnTo>
                    <a:pt x="506" y="3680"/>
                  </a:lnTo>
                  <a:lnTo>
                    <a:pt x="506" y="1"/>
                  </a:lnTo>
                  <a:close/>
                </a:path>
              </a:pathLst>
            </a:custGeom>
            <a:solidFill>
              <a:srgbClr val="418EB6">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5"/>
            <p:cNvSpPr/>
            <p:nvPr/>
          </p:nvSpPr>
          <p:spPr>
            <a:xfrm>
              <a:off x="5139650" y="3550010"/>
              <a:ext cx="20153" cy="8819"/>
            </a:xfrm>
            <a:custGeom>
              <a:avLst/>
              <a:gdLst/>
              <a:ahLst/>
              <a:cxnLst/>
              <a:rect l="l" t="t" r="r" b="b"/>
              <a:pathLst>
                <a:path w="1346" h="589" extrusionOk="0">
                  <a:moveTo>
                    <a:pt x="0" y="0"/>
                  </a:moveTo>
                  <a:lnTo>
                    <a:pt x="0" y="589"/>
                  </a:lnTo>
                  <a:lnTo>
                    <a:pt x="1346" y="589"/>
                  </a:lnTo>
                  <a:lnTo>
                    <a:pt x="13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5"/>
            <p:cNvSpPr/>
            <p:nvPr/>
          </p:nvSpPr>
          <p:spPr>
            <a:xfrm>
              <a:off x="5139650" y="3550010"/>
              <a:ext cx="7576" cy="27400"/>
            </a:xfrm>
            <a:custGeom>
              <a:avLst/>
              <a:gdLst/>
              <a:ahLst/>
              <a:cxnLst/>
              <a:rect l="l" t="t" r="r" b="b"/>
              <a:pathLst>
                <a:path w="506" h="1830" extrusionOk="0">
                  <a:moveTo>
                    <a:pt x="0" y="0"/>
                  </a:moveTo>
                  <a:lnTo>
                    <a:pt x="0" y="1829"/>
                  </a:lnTo>
                  <a:lnTo>
                    <a:pt x="505" y="1829"/>
                  </a:lnTo>
                  <a:lnTo>
                    <a:pt x="505" y="0"/>
                  </a:lnTo>
                  <a:close/>
                </a:path>
              </a:pathLst>
            </a:custGeom>
            <a:solidFill>
              <a:srgbClr val="418EB6">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5"/>
            <p:cNvSpPr/>
            <p:nvPr/>
          </p:nvSpPr>
          <p:spPr>
            <a:xfrm>
              <a:off x="5141850" y="3387888"/>
              <a:ext cx="35904" cy="33389"/>
            </a:xfrm>
            <a:custGeom>
              <a:avLst/>
              <a:gdLst/>
              <a:ahLst/>
              <a:cxnLst/>
              <a:rect l="l" t="t" r="r" b="b"/>
              <a:pathLst>
                <a:path w="2398" h="2230" extrusionOk="0">
                  <a:moveTo>
                    <a:pt x="1" y="1"/>
                  </a:moveTo>
                  <a:lnTo>
                    <a:pt x="1" y="2229"/>
                  </a:lnTo>
                  <a:lnTo>
                    <a:pt x="2397" y="2229"/>
                  </a:lnTo>
                  <a:lnTo>
                    <a:pt x="23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5"/>
            <p:cNvSpPr/>
            <p:nvPr/>
          </p:nvSpPr>
          <p:spPr>
            <a:xfrm>
              <a:off x="5141850" y="3387888"/>
              <a:ext cx="13550" cy="33389"/>
            </a:xfrm>
            <a:custGeom>
              <a:avLst/>
              <a:gdLst/>
              <a:ahLst/>
              <a:cxnLst/>
              <a:rect l="l" t="t" r="r" b="b"/>
              <a:pathLst>
                <a:path w="905" h="2230" extrusionOk="0">
                  <a:moveTo>
                    <a:pt x="1" y="1"/>
                  </a:moveTo>
                  <a:lnTo>
                    <a:pt x="1" y="2229"/>
                  </a:lnTo>
                  <a:lnTo>
                    <a:pt x="905" y="2229"/>
                  </a:lnTo>
                  <a:lnTo>
                    <a:pt x="9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5"/>
            <p:cNvSpPr/>
            <p:nvPr/>
          </p:nvSpPr>
          <p:spPr>
            <a:xfrm>
              <a:off x="4975012" y="3430679"/>
              <a:ext cx="180074" cy="268577"/>
            </a:xfrm>
            <a:custGeom>
              <a:avLst/>
              <a:gdLst/>
              <a:ahLst/>
              <a:cxnLst/>
              <a:rect l="l" t="t" r="r" b="b"/>
              <a:pathLst>
                <a:path w="12027" h="17938" extrusionOk="0">
                  <a:moveTo>
                    <a:pt x="8951" y="1"/>
                  </a:moveTo>
                  <a:cubicBezTo>
                    <a:pt x="4017" y="1"/>
                    <a:pt x="1" y="4006"/>
                    <a:pt x="1" y="8958"/>
                  </a:cubicBezTo>
                  <a:cubicBezTo>
                    <a:pt x="1" y="13932"/>
                    <a:pt x="4017" y="17937"/>
                    <a:pt x="8951" y="17937"/>
                  </a:cubicBezTo>
                  <a:cubicBezTo>
                    <a:pt x="9002" y="17937"/>
                    <a:pt x="9053" y="17937"/>
                    <a:pt x="9104" y="17936"/>
                  </a:cubicBezTo>
                  <a:lnTo>
                    <a:pt x="10597" y="16023"/>
                  </a:lnTo>
                  <a:lnTo>
                    <a:pt x="9104" y="13584"/>
                  </a:lnTo>
                  <a:cubicBezTo>
                    <a:pt x="6560" y="13584"/>
                    <a:pt x="4479" y="11523"/>
                    <a:pt x="4479" y="8958"/>
                  </a:cubicBezTo>
                  <a:cubicBezTo>
                    <a:pt x="4479" y="6414"/>
                    <a:pt x="6560" y="4333"/>
                    <a:pt x="9104" y="4333"/>
                  </a:cubicBezTo>
                  <a:lnTo>
                    <a:pt x="10366" y="4333"/>
                  </a:lnTo>
                  <a:lnTo>
                    <a:pt x="12027" y="2273"/>
                  </a:lnTo>
                  <a:lnTo>
                    <a:pt x="10366" y="2"/>
                  </a:lnTo>
                  <a:lnTo>
                    <a:pt x="9104" y="2"/>
                  </a:lnTo>
                  <a:cubicBezTo>
                    <a:pt x="9053" y="1"/>
                    <a:pt x="9002" y="1"/>
                    <a:pt x="89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5"/>
            <p:cNvSpPr/>
            <p:nvPr/>
          </p:nvSpPr>
          <p:spPr>
            <a:xfrm>
              <a:off x="5111322" y="3687877"/>
              <a:ext cx="52269" cy="42207"/>
            </a:xfrm>
            <a:custGeom>
              <a:avLst/>
              <a:gdLst/>
              <a:ahLst/>
              <a:cxnLst/>
              <a:rect l="l" t="t" r="r" b="b"/>
              <a:pathLst>
                <a:path w="3491" h="2819" extrusionOk="0">
                  <a:moveTo>
                    <a:pt x="0" y="1"/>
                  </a:moveTo>
                  <a:lnTo>
                    <a:pt x="0" y="2818"/>
                  </a:lnTo>
                  <a:lnTo>
                    <a:pt x="3490" y="2818"/>
                  </a:lnTo>
                  <a:lnTo>
                    <a:pt x="3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5"/>
            <p:cNvSpPr/>
            <p:nvPr/>
          </p:nvSpPr>
          <p:spPr>
            <a:xfrm>
              <a:off x="5130202" y="3410556"/>
              <a:ext cx="59201" cy="141355"/>
            </a:xfrm>
            <a:custGeom>
              <a:avLst/>
              <a:gdLst/>
              <a:ahLst/>
              <a:cxnLst/>
              <a:rect l="l" t="t" r="r" b="b"/>
              <a:pathLst>
                <a:path w="3954" h="9441" extrusionOk="0">
                  <a:moveTo>
                    <a:pt x="1" y="0"/>
                  </a:moveTo>
                  <a:lnTo>
                    <a:pt x="1" y="9440"/>
                  </a:lnTo>
                  <a:lnTo>
                    <a:pt x="3953" y="9440"/>
                  </a:lnTo>
                  <a:lnTo>
                    <a:pt x="3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5"/>
            <p:cNvSpPr/>
            <p:nvPr/>
          </p:nvSpPr>
          <p:spPr>
            <a:xfrm>
              <a:off x="5130202" y="3410556"/>
              <a:ext cx="21111" cy="141355"/>
            </a:xfrm>
            <a:custGeom>
              <a:avLst/>
              <a:gdLst/>
              <a:ahLst/>
              <a:cxnLst/>
              <a:rect l="l" t="t" r="r" b="b"/>
              <a:pathLst>
                <a:path w="1410" h="9441" extrusionOk="0">
                  <a:moveTo>
                    <a:pt x="1" y="0"/>
                  </a:moveTo>
                  <a:lnTo>
                    <a:pt x="1" y="9440"/>
                  </a:lnTo>
                  <a:lnTo>
                    <a:pt x="1409" y="9440"/>
                  </a:lnTo>
                  <a:lnTo>
                    <a:pt x="14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5"/>
            <p:cNvSpPr/>
            <p:nvPr/>
          </p:nvSpPr>
          <p:spPr>
            <a:xfrm>
              <a:off x="5111322" y="3634051"/>
              <a:ext cx="99477" cy="36533"/>
            </a:xfrm>
            <a:custGeom>
              <a:avLst/>
              <a:gdLst/>
              <a:ahLst/>
              <a:cxnLst/>
              <a:rect l="l" t="t" r="r" b="b"/>
              <a:pathLst>
                <a:path w="6644" h="2440" extrusionOk="0">
                  <a:moveTo>
                    <a:pt x="0" y="1"/>
                  </a:moveTo>
                  <a:lnTo>
                    <a:pt x="0" y="2440"/>
                  </a:lnTo>
                  <a:lnTo>
                    <a:pt x="5425" y="2440"/>
                  </a:lnTo>
                  <a:cubicBezTo>
                    <a:pt x="6097" y="2440"/>
                    <a:pt x="6644" y="1893"/>
                    <a:pt x="6644" y="1220"/>
                  </a:cubicBezTo>
                  <a:lnTo>
                    <a:pt x="6623" y="1220"/>
                  </a:lnTo>
                  <a:cubicBezTo>
                    <a:pt x="6623" y="547"/>
                    <a:pt x="6076" y="1"/>
                    <a:pt x="54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5"/>
            <p:cNvSpPr/>
            <p:nvPr/>
          </p:nvSpPr>
          <p:spPr>
            <a:xfrm>
              <a:off x="5111322" y="3634051"/>
              <a:ext cx="97276" cy="19225"/>
            </a:xfrm>
            <a:custGeom>
              <a:avLst/>
              <a:gdLst/>
              <a:ahLst/>
              <a:cxnLst/>
              <a:rect l="l" t="t" r="r" b="b"/>
              <a:pathLst>
                <a:path w="6497" h="1284" extrusionOk="0">
                  <a:moveTo>
                    <a:pt x="0" y="1"/>
                  </a:moveTo>
                  <a:lnTo>
                    <a:pt x="0" y="1283"/>
                  </a:lnTo>
                  <a:lnTo>
                    <a:pt x="5403" y="1283"/>
                  </a:lnTo>
                  <a:cubicBezTo>
                    <a:pt x="5866" y="1283"/>
                    <a:pt x="6265" y="1052"/>
                    <a:pt x="6497" y="653"/>
                  </a:cubicBezTo>
                  <a:cubicBezTo>
                    <a:pt x="6265" y="253"/>
                    <a:pt x="5866" y="1"/>
                    <a:pt x="54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5"/>
            <p:cNvSpPr/>
            <p:nvPr/>
          </p:nvSpPr>
          <p:spPr>
            <a:xfrm>
              <a:off x="5111322" y="3670569"/>
              <a:ext cx="73979" cy="28657"/>
            </a:xfrm>
            <a:custGeom>
              <a:avLst/>
              <a:gdLst/>
              <a:ahLst/>
              <a:cxnLst/>
              <a:rect l="l" t="t" r="r" b="b"/>
              <a:pathLst>
                <a:path w="4941" h="1914" extrusionOk="0">
                  <a:moveTo>
                    <a:pt x="0" y="1"/>
                  </a:moveTo>
                  <a:lnTo>
                    <a:pt x="0" y="1914"/>
                  </a:lnTo>
                  <a:lnTo>
                    <a:pt x="3343" y="1914"/>
                  </a:lnTo>
                  <a:cubicBezTo>
                    <a:pt x="4226" y="1914"/>
                    <a:pt x="4941" y="1178"/>
                    <a:pt x="4941" y="295"/>
                  </a:cubicBezTo>
                  <a:lnTo>
                    <a:pt x="49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5"/>
            <p:cNvSpPr/>
            <p:nvPr/>
          </p:nvSpPr>
          <p:spPr>
            <a:xfrm>
              <a:off x="5123599" y="3386001"/>
              <a:ext cx="71149" cy="11035"/>
            </a:xfrm>
            <a:custGeom>
              <a:avLst/>
              <a:gdLst/>
              <a:ahLst/>
              <a:cxnLst/>
              <a:rect l="l" t="t" r="r" b="b"/>
              <a:pathLst>
                <a:path w="4752" h="737" extrusionOk="0">
                  <a:moveTo>
                    <a:pt x="442" y="1"/>
                  </a:moveTo>
                  <a:cubicBezTo>
                    <a:pt x="0" y="43"/>
                    <a:pt x="0" y="694"/>
                    <a:pt x="442" y="736"/>
                  </a:cubicBezTo>
                  <a:lnTo>
                    <a:pt x="4394" y="736"/>
                  </a:lnTo>
                  <a:cubicBezTo>
                    <a:pt x="4605" y="736"/>
                    <a:pt x="4752" y="568"/>
                    <a:pt x="4752" y="358"/>
                  </a:cubicBezTo>
                  <a:cubicBezTo>
                    <a:pt x="4752" y="169"/>
                    <a:pt x="4605" y="1"/>
                    <a:pt x="4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5"/>
            <p:cNvSpPr/>
            <p:nvPr/>
          </p:nvSpPr>
          <p:spPr>
            <a:xfrm>
              <a:off x="5139530" y="3385971"/>
              <a:ext cx="55219" cy="11080"/>
            </a:xfrm>
            <a:custGeom>
              <a:avLst/>
              <a:gdLst/>
              <a:ahLst/>
              <a:cxnLst/>
              <a:rect l="l" t="t" r="r" b="b"/>
              <a:pathLst>
                <a:path w="3688" h="740" extrusionOk="0">
                  <a:moveTo>
                    <a:pt x="475" y="1"/>
                  </a:moveTo>
                  <a:cubicBezTo>
                    <a:pt x="0" y="1"/>
                    <a:pt x="0" y="740"/>
                    <a:pt x="475" y="740"/>
                  </a:cubicBezTo>
                  <a:cubicBezTo>
                    <a:pt x="487" y="740"/>
                    <a:pt x="500" y="739"/>
                    <a:pt x="513" y="738"/>
                  </a:cubicBezTo>
                  <a:lnTo>
                    <a:pt x="3330" y="738"/>
                  </a:lnTo>
                  <a:cubicBezTo>
                    <a:pt x="3541" y="738"/>
                    <a:pt x="3688" y="570"/>
                    <a:pt x="3688" y="360"/>
                  </a:cubicBezTo>
                  <a:cubicBezTo>
                    <a:pt x="3688" y="171"/>
                    <a:pt x="3541" y="3"/>
                    <a:pt x="3330" y="3"/>
                  </a:cubicBezTo>
                  <a:lnTo>
                    <a:pt x="513" y="3"/>
                  </a:lnTo>
                  <a:cubicBezTo>
                    <a:pt x="500" y="2"/>
                    <a:pt x="487" y="1"/>
                    <a:pt x="4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5"/>
            <p:cNvSpPr/>
            <p:nvPr/>
          </p:nvSpPr>
          <p:spPr>
            <a:xfrm>
              <a:off x="5021606" y="3719050"/>
              <a:ext cx="224138" cy="22683"/>
            </a:xfrm>
            <a:custGeom>
              <a:avLst/>
              <a:gdLst/>
              <a:ahLst/>
              <a:cxnLst/>
              <a:rect l="l" t="t" r="r" b="b"/>
              <a:pathLst>
                <a:path w="14970" h="1515" extrusionOk="0">
                  <a:moveTo>
                    <a:pt x="1009" y="0"/>
                  </a:moveTo>
                  <a:cubicBezTo>
                    <a:pt x="0" y="0"/>
                    <a:pt x="0" y="1514"/>
                    <a:pt x="1009" y="1514"/>
                  </a:cubicBezTo>
                  <a:lnTo>
                    <a:pt x="14213" y="1514"/>
                  </a:lnTo>
                  <a:cubicBezTo>
                    <a:pt x="14633" y="1514"/>
                    <a:pt x="14970" y="1178"/>
                    <a:pt x="14970" y="757"/>
                  </a:cubicBezTo>
                  <a:cubicBezTo>
                    <a:pt x="14970" y="337"/>
                    <a:pt x="14633" y="0"/>
                    <a:pt x="14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5"/>
            <p:cNvSpPr/>
            <p:nvPr/>
          </p:nvSpPr>
          <p:spPr>
            <a:xfrm>
              <a:off x="5061897" y="3719050"/>
              <a:ext cx="183847" cy="22683"/>
            </a:xfrm>
            <a:custGeom>
              <a:avLst/>
              <a:gdLst/>
              <a:ahLst/>
              <a:cxnLst/>
              <a:rect l="l" t="t" r="r" b="b"/>
              <a:pathLst>
                <a:path w="12279" h="1515" extrusionOk="0">
                  <a:moveTo>
                    <a:pt x="1031" y="0"/>
                  </a:moveTo>
                  <a:cubicBezTo>
                    <a:pt x="0" y="0"/>
                    <a:pt x="0" y="1514"/>
                    <a:pt x="1031" y="1514"/>
                  </a:cubicBezTo>
                  <a:lnTo>
                    <a:pt x="11522" y="1514"/>
                  </a:lnTo>
                  <a:cubicBezTo>
                    <a:pt x="11942" y="1514"/>
                    <a:pt x="12279" y="1178"/>
                    <a:pt x="12279" y="757"/>
                  </a:cubicBezTo>
                  <a:cubicBezTo>
                    <a:pt x="12279" y="337"/>
                    <a:pt x="11942" y="0"/>
                    <a:pt x="1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5"/>
            <p:cNvSpPr/>
            <p:nvPr/>
          </p:nvSpPr>
          <p:spPr>
            <a:xfrm>
              <a:off x="5082994" y="3452734"/>
              <a:ext cx="30544" cy="25917"/>
            </a:xfrm>
            <a:custGeom>
              <a:avLst/>
              <a:gdLst/>
              <a:ahLst/>
              <a:cxnLst/>
              <a:rect l="l" t="t" r="r" b="b"/>
              <a:pathLst>
                <a:path w="2040" h="1731" extrusionOk="0">
                  <a:moveTo>
                    <a:pt x="1177" y="1"/>
                  </a:moveTo>
                  <a:cubicBezTo>
                    <a:pt x="400" y="1"/>
                    <a:pt x="0" y="926"/>
                    <a:pt x="547" y="1472"/>
                  </a:cubicBezTo>
                  <a:cubicBezTo>
                    <a:pt x="732" y="1650"/>
                    <a:pt x="954" y="1730"/>
                    <a:pt x="1171" y="1730"/>
                  </a:cubicBezTo>
                  <a:cubicBezTo>
                    <a:pt x="1619" y="1730"/>
                    <a:pt x="2039" y="1387"/>
                    <a:pt x="2039" y="863"/>
                  </a:cubicBezTo>
                  <a:cubicBezTo>
                    <a:pt x="2039" y="379"/>
                    <a:pt x="1661" y="1"/>
                    <a:pt x="1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5"/>
            <p:cNvSpPr/>
            <p:nvPr/>
          </p:nvSpPr>
          <p:spPr>
            <a:xfrm>
              <a:off x="5065042" y="3649473"/>
              <a:ext cx="30559" cy="25917"/>
            </a:xfrm>
            <a:custGeom>
              <a:avLst/>
              <a:gdLst/>
              <a:ahLst/>
              <a:cxnLst/>
              <a:rect l="l" t="t" r="r" b="b"/>
              <a:pathLst>
                <a:path w="2041" h="1731" extrusionOk="0">
                  <a:moveTo>
                    <a:pt x="1178" y="1"/>
                  </a:moveTo>
                  <a:cubicBezTo>
                    <a:pt x="400" y="1"/>
                    <a:pt x="1" y="926"/>
                    <a:pt x="547" y="1473"/>
                  </a:cubicBezTo>
                  <a:cubicBezTo>
                    <a:pt x="732" y="1651"/>
                    <a:pt x="955" y="1731"/>
                    <a:pt x="1171" y="1731"/>
                  </a:cubicBezTo>
                  <a:cubicBezTo>
                    <a:pt x="1619" y="1731"/>
                    <a:pt x="2040" y="1388"/>
                    <a:pt x="2040" y="863"/>
                  </a:cubicBezTo>
                  <a:cubicBezTo>
                    <a:pt x="2040" y="379"/>
                    <a:pt x="1662" y="1"/>
                    <a:pt x="1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30">
                                            <p:txEl>
                                              <p:pRg st="0" end="0"/>
                                            </p:txEl>
                                          </p:spTgt>
                                        </p:tgtEl>
                                        <p:attrNameLst>
                                          <p:attrName>style.visibility</p:attrName>
                                        </p:attrNameLst>
                                      </p:cBhvr>
                                      <p:to>
                                        <p:strVal val="visible"/>
                                      </p:to>
                                    </p:set>
                                    <p:animEffect transition="in" filter="fade">
                                      <p:cBhvr>
                                        <p:cTn id="7" dur="1000"/>
                                        <p:tgtEl>
                                          <p:spTgt spid="2530">
                                            <p:txEl>
                                              <p:pRg st="0" end="0"/>
                                            </p:txEl>
                                          </p:spTgt>
                                        </p:tgtEl>
                                      </p:cBhvr>
                                    </p:animEffect>
                                    <p:anim calcmode="lin" valueType="num">
                                      <p:cBhvr>
                                        <p:cTn id="8" dur="1000" fill="hold"/>
                                        <p:tgtEl>
                                          <p:spTgt spid="253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37">
                                            <p:txEl>
                                              <p:pRg st="0" end="0"/>
                                            </p:txEl>
                                          </p:spTgt>
                                        </p:tgtEl>
                                        <p:attrNameLst>
                                          <p:attrName>style.visibility</p:attrName>
                                        </p:attrNameLst>
                                      </p:cBhvr>
                                      <p:to>
                                        <p:strVal val="visible"/>
                                      </p:to>
                                    </p:set>
                                    <p:animEffect transition="in" filter="fade">
                                      <p:cBhvr>
                                        <p:cTn id="14" dur="1000"/>
                                        <p:tgtEl>
                                          <p:spTgt spid="2537">
                                            <p:txEl>
                                              <p:pRg st="0" end="0"/>
                                            </p:txEl>
                                          </p:spTgt>
                                        </p:tgtEl>
                                      </p:cBhvr>
                                    </p:animEffect>
                                    <p:anim calcmode="lin" valueType="num">
                                      <p:cBhvr>
                                        <p:cTn id="15" dur="1000" fill="hold"/>
                                        <p:tgtEl>
                                          <p:spTgt spid="253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5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37">
                                            <p:txEl>
                                              <p:pRg st="1" end="1"/>
                                            </p:txEl>
                                          </p:spTgt>
                                        </p:tgtEl>
                                        <p:attrNameLst>
                                          <p:attrName>style.visibility</p:attrName>
                                        </p:attrNameLst>
                                      </p:cBhvr>
                                      <p:to>
                                        <p:strVal val="visible"/>
                                      </p:to>
                                    </p:set>
                                    <p:animEffect transition="in" filter="fade">
                                      <p:cBhvr>
                                        <p:cTn id="21" dur="1000"/>
                                        <p:tgtEl>
                                          <p:spTgt spid="2537">
                                            <p:txEl>
                                              <p:pRg st="1" end="1"/>
                                            </p:txEl>
                                          </p:spTgt>
                                        </p:tgtEl>
                                      </p:cBhvr>
                                    </p:animEffect>
                                    <p:anim calcmode="lin" valueType="num">
                                      <p:cBhvr>
                                        <p:cTn id="22" dur="1000" fill="hold"/>
                                        <p:tgtEl>
                                          <p:spTgt spid="253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5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0" grpId="0" build="p"/>
      <p:bldP spid="253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5"/>
        <p:cNvGrpSpPr/>
        <p:nvPr/>
      </p:nvGrpSpPr>
      <p:grpSpPr>
        <a:xfrm>
          <a:off x="0" y="0"/>
          <a:ext cx="0" cy="0"/>
          <a:chOff x="0" y="0"/>
          <a:chExt cx="0" cy="0"/>
        </a:xfrm>
      </p:grpSpPr>
      <p:pic>
        <p:nvPicPr>
          <p:cNvPr id="14" name="Picture 13">
            <a:extLst>
              <a:ext uri="{FF2B5EF4-FFF2-40B4-BE49-F238E27FC236}">
                <a16:creationId xmlns:a16="http://schemas.microsoft.com/office/drawing/2014/main" id="{E3EB9C9D-9B24-40F1-8385-C930676ED1BD}"/>
              </a:ext>
            </a:extLst>
          </p:cNvPr>
          <p:cNvPicPr/>
          <p:nvPr/>
        </p:nvPicPr>
        <p:blipFill>
          <a:blip r:embed="rId3">
            <a:clrChange>
              <a:clrFrom>
                <a:srgbClr val="FDEBD2"/>
              </a:clrFrom>
              <a:clrTo>
                <a:srgbClr val="FDEBD2">
                  <a:alpha val="0"/>
                </a:srgbClr>
              </a:clrTo>
            </a:clrChange>
          </a:blip>
          <a:stretch>
            <a:fillRect/>
          </a:stretch>
        </p:blipFill>
        <p:spPr>
          <a:xfrm>
            <a:off x="4055110" y="808554"/>
            <a:ext cx="5300980" cy="4073525"/>
          </a:xfrm>
          <a:prstGeom prst="rect">
            <a:avLst/>
          </a:prstGeom>
        </p:spPr>
      </p:pic>
      <p:sp>
        <p:nvSpPr>
          <p:cNvPr id="15" name="TextBox 14">
            <a:extLst>
              <a:ext uri="{FF2B5EF4-FFF2-40B4-BE49-F238E27FC236}">
                <a16:creationId xmlns:a16="http://schemas.microsoft.com/office/drawing/2014/main" id="{5B4F1BE6-BD4F-4375-853E-7A36A9B863AD}"/>
              </a:ext>
            </a:extLst>
          </p:cNvPr>
          <p:cNvSpPr txBox="1"/>
          <p:nvPr/>
        </p:nvSpPr>
        <p:spPr>
          <a:xfrm>
            <a:off x="342900" y="141190"/>
            <a:ext cx="8801100" cy="553998"/>
          </a:xfrm>
          <a:prstGeom prst="rect">
            <a:avLst/>
          </a:prstGeom>
          <a:noFill/>
        </p:spPr>
        <p:txBody>
          <a:bodyPr wrap="square" rtlCol="0">
            <a:spAutoFit/>
          </a:bodyPr>
          <a:lstStyle/>
          <a:p>
            <a:pPr algn="ctr"/>
            <a:r>
              <a:rPr lang="en-US" sz="3000" i="1" dirty="0" err="1">
                <a:solidFill>
                  <a:srgbClr val="C00000"/>
                </a:solidFill>
                <a:latin typeface="Times New Roman" panose="02020603050405020304" pitchFamily="18" charset="0"/>
                <a:cs typeface="Times New Roman" panose="02020603050405020304" pitchFamily="18" charset="0"/>
              </a:rPr>
              <a:t>Các</a:t>
            </a:r>
            <a:r>
              <a:rPr lang="en-US" sz="3000" i="1" dirty="0">
                <a:solidFill>
                  <a:srgbClr val="C00000"/>
                </a:solidFill>
                <a:latin typeface="Times New Roman" panose="02020603050405020304" pitchFamily="18" charset="0"/>
                <a:cs typeface="Times New Roman" panose="02020603050405020304" pitchFamily="18" charset="0"/>
              </a:rPr>
              <a:t> </a:t>
            </a:r>
            <a:r>
              <a:rPr lang="en-US" sz="3000" i="1" dirty="0" err="1">
                <a:solidFill>
                  <a:srgbClr val="C00000"/>
                </a:solidFill>
                <a:latin typeface="Times New Roman" panose="02020603050405020304" pitchFamily="18" charset="0"/>
                <a:cs typeface="Times New Roman" panose="02020603050405020304" pitchFamily="18" charset="0"/>
              </a:rPr>
              <a:t>sản</a:t>
            </a:r>
            <a:r>
              <a:rPr lang="en-US" sz="3000" i="1" dirty="0">
                <a:solidFill>
                  <a:srgbClr val="C00000"/>
                </a:solidFill>
                <a:latin typeface="Times New Roman" panose="02020603050405020304" pitchFamily="18" charset="0"/>
                <a:cs typeface="Times New Roman" panose="02020603050405020304" pitchFamily="18" charset="0"/>
              </a:rPr>
              <a:t> </a:t>
            </a:r>
            <a:r>
              <a:rPr lang="en-US" sz="3000" i="1" dirty="0" err="1">
                <a:solidFill>
                  <a:srgbClr val="C00000"/>
                </a:solidFill>
                <a:latin typeface="Times New Roman" panose="02020603050405020304" pitchFamily="18" charset="0"/>
                <a:cs typeface="Times New Roman" panose="02020603050405020304" pitchFamily="18" charset="0"/>
              </a:rPr>
              <a:t>phẩm</a:t>
            </a:r>
            <a:r>
              <a:rPr lang="en-US" sz="3000" i="1" dirty="0">
                <a:solidFill>
                  <a:srgbClr val="C00000"/>
                </a:solidFill>
                <a:latin typeface="Times New Roman" panose="02020603050405020304" pitchFamily="18" charset="0"/>
                <a:cs typeface="Times New Roman" panose="02020603050405020304" pitchFamily="18" charset="0"/>
              </a:rPr>
              <a:t> </a:t>
            </a:r>
            <a:r>
              <a:rPr lang="en-US" sz="3000" i="1" dirty="0" err="1">
                <a:solidFill>
                  <a:srgbClr val="C00000"/>
                </a:solidFill>
                <a:latin typeface="Times New Roman" panose="02020603050405020304" pitchFamily="18" charset="0"/>
                <a:cs typeface="Times New Roman" panose="02020603050405020304" pitchFamily="18" charset="0"/>
              </a:rPr>
              <a:t>chế</a:t>
            </a:r>
            <a:r>
              <a:rPr lang="en-US" sz="3000" i="1" dirty="0">
                <a:solidFill>
                  <a:srgbClr val="C00000"/>
                </a:solidFill>
                <a:latin typeface="Times New Roman" panose="02020603050405020304" pitchFamily="18" charset="0"/>
                <a:cs typeface="Times New Roman" panose="02020603050405020304" pitchFamily="18" charset="0"/>
              </a:rPr>
              <a:t> </a:t>
            </a:r>
            <a:r>
              <a:rPr lang="en-US" sz="3000" i="1" dirty="0" err="1">
                <a:solidFill>
                  <a:srgbClr val="C00000"/>
                </a:solidFill>
                <a:latin typeface="Times New Roman" panose="02020603050405020304" pitchFamily="18" charset="0"/>
                <a:cs typeface="Times New Roman" panose="02020603050405020304" pitchFamily="18" charset="0"/>
              </a:rPr>
              <a:t>biến</a:t>
            </a:r>
            <a:r>
              <a:rPr lang="en-US" sz="3000" i="1" dirty="0">
                <a:solidFill>
                  <a:srgbClr val="C00000"/>
                </a:solidFill>
                <a:latin typeface="Times New Roman" panose="02020603050405020304" pitchFamily="18" charset="0"/>
                <a:cs typeface="Times New Roman" panose="02020603050405020304" pitchFamily="18" charset="0"/>
              </a:rPr>
              <a:t> </a:t>
            </a:r>
            <a:r>
              <a:rPr lang="en-US" sz="3000" i="1" dirty="0" err="1">
                <a:solidFill>
                  <a:srgbClr val="C00000"/>
                </a:solidFill>
                <a:latin typeface="Times New Roman" panose="02020603050405020304" pitchFamily="18" charset="0"/>
                <a:cs typeface="Times New Roman" panose="02020603050405020304" pitchFamily="18" charset="0"/>
              </a:rPr>
              <a:t>từ</a:t>
            </a:r>
            <a:r>
              <a:rPr lang="en-US" sz="3000" i="1" dirty="0">
                <a:solidFill>
                  <a:srgbClr val="C00000"/>
                </a:solidFill>
                <a:latin typeface="Times New Roman" panose="02020603050405020304" pitchFamily="18" charset="0"/>
                <a:cs typeface="Times New Roman" panose="02020603050405020304" pitchFamily="18" charset="0"/>
              </a:rPr>
              <a:t> </a:t>
            </a:r>
            <a:r>
              <a:rPr lang="en-US" sz="3000" i="1" dirty="0" err="1">
                <a:solidFill>
                  <a:srgbClr val="C00000"/>
                </a:solidFill>
                <a:latin typeface="Times New Roman" panose="02020603050405020304" pitchFamily="18" charset="0"/>
                <a:cs typeface="Times New Roman" panose="02020603050405020304" pitchFamily="18" charset="0"/>
              </a:rPr>
              <a:t>dầu</a:t>
            </a:r>
            <a:r>
              <a:rPr lang="en-US" sz="3000" i="1" dirty="0">
                <a:solidFill>
                  <a:srgbClr val="C00000"/>
                </a:solidFill>
                <a:latin typeface="Times New Roman" panose="02020603050405020304" pitchFamily="18" charset="0"/>
                <a:cs typeface="Times New Roman" panose="02020603050405020304" pitchFamily="18" charset="0"/>
              </a:rPr>
              <a:t> </a:t>
            </a:r>
            <a:r>
              <a:rPr lang="en-US" sz="3000" i="1" dirty="0" err="1">
                <a:solidFill>
                  <a:srgbClr val="C00000"/>
                </a:solidFill>
                <a:latin typeface="Times New Roman" panose="02020603050405020304" pitchFamily="18" charset="0"/>
                <a:cs typeface="Times New Roman" panose="02020603050405020304" pitchFamily="18" charset="0"/>
              </a:rPr>
              <a:t>mỏ</a:t>
            </a:r>
            <a:endParaRPr lang="en-US" sz="3000" i="1" dirty="0">
              <a:solidFill>
                <a:srgbClr val="C00000"/>
              </a:solidFill>
              <a:latin typeface="Times New Roman" panose="02020603050405020304" pitchFamily="18" charset="0"/>
              <a:cs typeface="Times New Roman" panose="02020603050405020304" pitchFamily="18" charset="0"/>
            </a:endParaRPr>
          </a:p>
        </p:txBody>
      </p:sp>
      <p:pic>
        <p:nvPicPr>
          <p:cNvPr id="16" name="Picture 4" descr="Nguồn gốc của dầu mỏ - KhoaHoc.tv">
            <a:extLst>
              <a:ext uri="{FF2B5EF4-FFF2-40B4-BE49-F238E27FC236}">
                <a16:creationId xmlns:a16="http://schemas.microsoft.com/office/drawing/2014/main" id="{B9DE9045-A404-4505-8653-784F1F93AA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457" b="10275"/>
          <a:stretch/>
        </p:blipFill>
        <p:spPr bwMode="auto">
          <a:xfrm>
            <a:off x="779381" y="808554"/>
            <a:ext cx="3414976" cy="4006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7588D9A-91BA-4E0D-B5C4-8FC84A26AF39}"/>
              </a:ext>
            </a:extLst>
          </p:cNvPr>
          <p:cNvSpPr/>
          <p:nvPr/>
        </p:nvSpPr>
        <p:spPr>
          <a:xfrm>
            <a:off x="704451" y="955786"/>
            <a:ext cx="8217876" cy="490023"/>
          </a:xfrm>
          <a:prstGeom prst="roundRect">
            <a:avLst/>
          </a:prstGeom>
          <a:solidFill>
            <a:srgbClr val="FFC000"/>
          </a:solidFill>
          <a:ln w="12700">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phẩm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mỏ</a:t>
            </a:r>
            <a:r>
              <a:rPr lang="en-US" sz="2800" dirty="0">
                <a:solidFill>
                  <a:srgbClr val="002060"/>
                </a:solidFill>
                <a:latin typeface="Times New Roman" panose="02020603050405020304" pitchFamily="18" charset="0"/>
                <a:cs typeface="Times New Roman" panose="02020603050405020304" pitchFamily="18" charset="0"/>
              </a:rPr>
              <a:t>? </a:t>
            </a:r>
          </a:p>
        </p:txBody>
      </p:sp>
      <p:pic>
        <p:nvPicPr>
          <p:cNvPr id="4" name="Picture 4" descr="Hình ảnh Đám Mây Sét Màu Xanh Vẽ Tay Phim Hoạt Hình đám đen Tươi, Nổ đám  Mây, Hoạt Hình, Vẽ Tay miễn phí tải tập tin PNG PSDComment và Vector">
            <a:extLst>
              <a:ext uri="{FF2B5EF4-FFF2-40B4-BE49-F238E27FC236}">
                <a16:creationId xmlns:a16="http://schemas.microsoft.com/office/drawing/2014/main" id="{E570C9B4-9943-473A-A767-82992B01733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917" b="82500" l="11000" r="95167">
                        <a14:foregroundMark x1="35000" y1="15083" x2="38833" y2="21500"/>
                        <a14:foregroundMark x1="34083" y1="14917" x2="35667" y2="16000"/>
                        <a14:foregroundMark x1="72583" y1="71833" x2="75333" y2="79583"/>
                        <a14:foregroundMark x1="53000" y1="73917" x2="56667" y2="82500"/>
                        <a14:foregroundMark x1="56667" y1="82500" x2="56667" y2="82583"/>
                        <a14:foregroundMark x1="41833" y1="32917" x2="35417" y2="39833"/>
                        <a14:foregroundMark x1="35417" y1="39833" x2="26167" y2="41083"/>
                        <a14:foregroundMark x1="26167" y1="41083" x2="18833" y2="47250"/>
                        <a14:foregroundMark x1="18833" y1="47250" x2="20167" y2="56167"/>
                        <a14:foregroundMark x1="19917" y1="50417" x2="18083" y2="55000"/>
                        <a14:foregroundMark x1="11083" y1="36333" x2="19000" y2="39750"/>
                        <a14:foregroundMark x1="11500" y1="35667" x2="21333" y2="38833"/>
                        <a14:foregroundMark x1="50250" y1="31750" x2="50750" y2="30833"/>
                        <a14:foregroundMark x1="51417" y1="30583" x2="57083" y2="32917"/>
                        <a14:foregroundMark x1="54167" y1="30417" x2="61000" y2="33583"/>
                        <a14:foregroundMark x1="44333" y1="34917" x2="36833" y2="35833"/>
                        <a14:foregroundMark x1="40667" y1="33333" x2="35917" y2="36333"/>
                        <a14:foregroundMark x1="35917" y1="34917" x2="41833" y2="33333"/>
                        <a14:backgroundMark x1="85250" y1="42667" x2="85000" y2="50417"/>
                        <a14:backgroundMark x1="85250" y1="49500" x2="94167" y2="45250"/>
                        <a14:backgroundMark x1="86667" y1="45750" x2="97417" y2="42000"/>
                        <a14:backgroundMark x1="88000" y1="43583" x2="87833" y2="48750"/>
                        <a14:backgroundMark x1="86833" y1="47083" x2="93917" y2="45000"/>
                        <a14:backgroundMark x1="85917" y1="45250" x2="84500" y2="50417"/>
                        <a14:backgroundMark x1="83833" y1="49500" x2="83833" y2="51333"/>
                      </a14:backgroundRemoval>
                    </a14:imgEffect>
                  </a14:imgLayer>
                </a14:imgProps>
              </a:ext>
              <a:ext uri="{28A0092B-C50C-407E-A947-70E740481C1C}">
                <a14:useLocalDpi xmlns:a14="http://schemas.microsoft.com/office/drawing/2010/main" val="0"/>
              </a:ext>
            </a:extLst>
          </a:blip>
          <a:srcRect l="11903" t="12360" r="6381" b="16646"/>
          <a:stretch/>
        </p:blipFill>
        <p:spPr bwMode="auto">
          <a:xfrm>
            <a:off x="77175" y="723724"/>
            <a:ext cx="1098253" cy="9541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ABB8EE-5D40-4D49-8306-F65609C5C446}"/>
              </a:ext>
            </a:extLst>
          </p:cNvPr>
          <p:cNvSpPr txBox="1"/>
          <p:nvPr/>
        </p:nvSpPr>
        <p:spPr>
          <a:xfrm>
            <a:off x="1647236" y="376460"/>
            <a:ext cx="6133514" cy="646331"/>
          </a:xfrm>
          <a:prstGeom prst="rect">
            <a:avLst/>
          </a:prstGeom>
          <a:noFill/>
        </p:spPr>
        <p:txBody>
          <a:bodyPr wrap="square" rtlCol="0">
            <a:spAutoFit/>
          </a:bodyPr>
          <a:lstStyle/>
          <a:p>
            <a:pPr algn="ctr"/>
            <a:r>
              <a:rPr lang="en-US" sz="3600" b="1" dirty="0">
                <a:solidFill>
                  <a:srgbClr val="7030A0"/>
                </a:solidFill>
                <a:latin typeface="Times New Roman" panose="02020603050405020304" pitchFamily="18" charset="0"/>
                <a:cs typeface="Times New Roman" panose="02020603050405020304" pitchFamily="18" charset="0"/>
              </a:rPr>
              <a:t>TRÒ CH</a:t>
            </a:r>
            <a:r>
              <a:rPr lang="vi-VN" sz="3600" b="1" dirty="0">
                <a:solidFill>
                  <a:srgbClr val="7030A0"/>
                </a:solidFill>
                <a:latin typeface="Times New Roman" panose="02020603050405020304" pitchFamily="18" charset="0"/>
                <a:cs typeface="Times New Roman" panose="02020603050405020304" pitchFamily="18" charset="0"/>
              </a:rPr>
              <a:t>Ơ</a:t>
            </a:r>
            <a:r>
              <a:rPr lang="en-US" sz="3600" b="1" dirty="0">
                <a:solidFill>
                  <a:srgbClr val="7030A0"/>
                </a:solidFill>
                <a:latin typeface="Times New Roman" panose="02020603050405020304" pitchFamily="18" charset="0"/>
                <a:cs typeface="Times New Roman" panose="02020603050405020304" pitchFamily="18" charset="0"/>
              </a:rPr>
              <a:t>I TIA CHỚP</a:t>
            </a:r>
          </a:p>
        </p:txBody>
      </p:sp>
      <p:sp>
        <p:nvSpPr>
          <p:cNvPr id="6" name="Cloud 5">
            <a:extLst>
              <a:ext uri="{FF2B5EF4-FFF2-40B4-BE49-F238E27FC236}">
                <a16:creationId xmlns:a16="http://schemas.microsoft.com/office/drawing/2014/main" id="{0D8CD8B2-F71D-44CA-A87A-96D8518FC35F}"/>
              </a:ext>
            </a:extLst>
          </p:cNvPr>
          <p:cNvSpPr/>
          <p:nvPr/>
        </p:nvSpPr>
        <p:spPr>
          <a:xfrm>
            <a:off x="3074839" y="2704441"/>
            <a:ext cx="2994321" cy="1325984"/>
          </a:xfrm>
          <a:prstGeom prst="cloud">
            <a:avLst/>
          </a:prstGeom>
          <a:solidFill>
            <a:schemeClr val="bg2">
              <a:lumMod val="20000"/>
              <a:lumOff val="80000"/>
            </a:schemeClr>
          </a:solidFill>
          <a:ln>
            <a:solidFill>
              <a:srgbClr val="2DA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70C0"/>
                </a:solidFill>
                <a:latin typeface="Times New Roman" panose="02020603050405020304" pitchFamily="18" charset="0"/>
                <a:cs typeface="Times New Roman" panose="02020603050405020304" pitchFamily="18" charset="0"/>
              </a:rPr>
              <a:t>CHẾ BIẾN DẦU MỎ</a:t>
            </a:r>
          </a:p>
        </p:txBody>
      </p:sp>
      <p:sp>
        <p:nvSpPr>
          <p:cNvPr id="7" name="Rectangle: Rounded Corners 6">
            <a:extLst>
              <a:ext uri="{FF2B5EF4-FFF2-40B4-BE49-F238E27FC236}">
                <a16:creationId xmlns:a16="http://schemas.microsoft.com/office/drawing/2014/main" id="{E821DA2A-2973-4E78-8245-0C851B55EE62}"/>
              </a:ext>
            </a:extLst>
          </p:cNvPr>
          <p:cNvSpPr/>
          <p:nvPr/>
        </p:nvSpPr>
        <p:spPr>
          <a:xfrm>
            <a:off x="626302" y="2371594"/>
            <a:ext cx="2079320" cy="526093"/>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Khí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đốt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BEB3015-7424-4B43-B076-20B99ADD2AB7}"/>
              </a:ext>
            </a:extLst>
          </p:cNvPr>
          <p:cNvSpPr/>
          <p:nvPr/>
        </p:nvSpPr>
        <p:spPr>
          <a:xfrm>
            <a:off x="2858023" y="1722328"/>
            <a:ext cx="2079320" cy="526093"/>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Xăng</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4BCA009-CF13-4D89-9E69-408B44B0A908}"/>
              </a:ext>
            </a:extLst>
          </p:cNvPr>
          <p:cNvSpPr/>
          <p:nvPr/>
        </p:nvSpPr>
        <p:spPr>
          <a:xfrm>
            <a:off x="5277634" y="1912306"/>
            <a:ext cx="2079320" cy="526093"/>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Dầu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thắp</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9B82CEC-25B3-4931-B204-357C679B12C7}"/>
              </a:ext>
            </a:extLst>
          </p:cNvPr>
          <p:cNvSpPr/>
          <p:nvPr/>
        </p:nvSpPr>
        <p:spPr>
          <a:xfrm>
            <a:off x="607514" y="3685289"/>
            <a:ext cx="2079320" cy="526093"/>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Dầu</a:t>
            </a:r>
            <a:r>
              <a:rPr lang="en-US" sz="2400" dirty="0">
                <a:solidFill>
                  <a:srgbClr val="002060"/>
                </a:solidFill>
                <a:latin typeface="Times New Roman" panose="02020603050405020304" pitchFamily="18" charset="0"/>
                <a:cs typeface="Times New Roman" panose="02020603050405020304" pitchFamily="18" charset="0"/>
              </a:rPr>
              <a:t> Diesel</a:t>
            </a:r>
          </a:p>
        </p:txBody>
      </p:sp>
      <p:sp>
        <p:nvSpPr>
          <p:cNvPr id="12" name="Rectangle: Rounded Corners 11">
            <a:extLst>
              <a:ext uri="{FF2B5EF4-FFF2-40B4-BE49-F238E27FC236}">
                <a16:creationId xmlns:a16="http://schemas.microsoft.com/office/drawing/2014/main" id="{36185FA6-1704-405F-903A-6C14E481CE7C}"/>
              </a:ext>
            </a:extLst>
          </p:cNvPr>
          <p:cNvSpPr/>
          <p:nvPr/>
        </p:nvSpPr>
        <p:spPr>
          <a:xfrm>
            <a:off x="3198314" y="4482015"/>
            <a:ext cx="2079320" cy="526093"/>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Dầu</a:t>
            </a:r>
            <a:r>
              <a:rPr lang="en-US" sz="2400" dirty="0">
                <a:solidFill>
                  <a:srgbClr val="002060"/>
                </a:solidFill>
                <a:latin typeface="Times New Roman" panose="02020603050405020304" pitchFamily="18" charset="0"/>
                <a:cs typeface="Times New Roman" panose="02020603050405020304" pitchFamily="18" charset="0"/>
              </a:rPr>
              <a:t> mazut</a:t>
            </a:r>
          </a:p>
        </p:txBody>
      </p:sp>
      <p:sp>
        <p:nvSpPr>
          <p:cNvPr id="13" name="Rectangle: Rounded Corners 12">
            <a:extLst>
              <a:ext uri="{FF2B5EF4-FFF2-40B4-BE49-F238E27FC236}">
                <a16:creationId xmlns:a16="http://schemas.microsoft.com/office/drawing/2014/main" id="{0708BC32-3B43-4CC4-A1EF-6C6A78CCF72E}"/>
              </a:ext>
            </a:extLst>
          </p:cNvPr>
          <p:cNvSpPr/>
          <p:nvPr/>
        </p:nvSpPr>
        <p:spPr>
          <a:xfrm>
            <a:off x="6317294" y="3850197"/>
            <a:ext cx="2079320" cy="526093"/>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Nhựa</a:t>
            </a:r>
            <a:r>
              <a:rPr lang="en-US" sz="2400" dirty="0">
                <a:solidFill>
                  <a:srgbClr val="002060"/>
                </a:solidFill>
                <a:latin typeface="Times New Roman" panose="02020603050405020304" pitchFamily="18" charset="0"/>
                <a:cs typeface="Times New Roman" panose="02020603050405020304" pitchFamily="18" charset="0"/>
              </a:rPr>
              <a:t> đ</a:t>
            </a:r>
            <a:r>
              <a:rPr lang="vi-VN" sz="2400" dirty="0">
                <a:solidFill>
                  <a:srgbClr val="002060"/>
                </a:solidFill>
                <a:latin typeface="Times New Roman" panose="02020603050405020304" pitchFamily="18" charset="0"/>
                <a:cs typeface="Times New Roman" panose="02020603050405020304" pitchFamily="18" charset="0"/>
              </a:rPr>
              <a:t>ư</a:t>
            </a:r>
            <a:r>
              <a:rPr lang="en-US" sz="2400" dirty="0" err="1">
                <a:solidFill>
                  <a:srgbClr val="002060"/>
                </a:solidFill>
                <a:latin typeface="Times New Roman" panose="02020603050405020304" pitchFamily="18" charset="0"/>
                <a:cs typeface="Times New Roman" panose="02020603050405020304" pitchFamily="18" charset="0"/>
              </a:rPr>
              <a:t>ờng</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AB79F999-9E04-47AB-A04B-DF24C2BD4513}"/>
              </a:ext>
            </a:extLst>
          </p:cNvPr>
          <p:cNvSpPr/>
          <p:nvPr/>
        </p:nvSpPr>
        <p:spPr>
          <a:xfrm>
            <a:off x="6457165" y="2989363"/>
            <a:ext cx="2215780" cy="526093"/>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Khí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nhiên</a:t>
            </a:r>
            <a:endParaRPr lang="en-US" sz="24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BAC3C838-43B1-4389-BABB-475A03F6E512}"/>
              </a:ext>
            </a:extLst>
          </p:cNvPr>
          <p:cNvCxnSpPr>
            <a:endCxn id="8" idx="2"/>
          </p:cNvCxnSpPr>
          <p:nvPr/>
        </p:nvCxnSpPr>
        <p:spPr>
          <a:xfrm flipH="1" flipV="1">
            <a:off x="3897683" y="2248421"/>
            <a:ext cx="198328" cy="58663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A93D27C-6954-4195-B2B7-B7C06FE711C4}"/>
              </a:ext>
            </a:extLst>
          </p:cNvPr>
          <p:cNvCxnSpPr>
            <a:endCxn id="9" idx="2"/>
          </p:cNvCxnSpPr>
          <p:nvPr/>
        </p:nvCxnSpPr>
        <p:spPr>
          <a:xfrm flipV="1">
            <a:off x="5636712" y="2438399"/>
            <a:ext cx="680582" cy="29645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4B4B5E4-786D-4033-A637-CD63BEF50B95}"/>
              </a:ext>
            </a:extLst>
          </p:cNvPr>
          <p:cNvCxnSpPr>
            <a:cxnSpLocks/>
            <a:endCxn id="14" idx="1"/>
          </p:cNvCxnSpPr>
          <p:nvPr/>
        </p:nvCxnSpPr>
        <p:spPr>
          <a:xfrm flipV="1">
            <a:off x="6062594" y="3252410"/>
            <a:ext cx="394571" cy="18293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0E3B6C4-E9D3-4165-B8F1-61D31EC775E7}"/>
              </a:ext>
            </a:extLst>
          </p:cNvPr>
          <p:cNvCxnSpPr>
            <a:endCxn id="13" idx="1"/>
          </p:cNvCxnSpPr>
          <p:nvPr/>
        </p:nvCxnSpPr>
        <p:spPr>
          <a:xfrm>
            <a:off x="5263020" y="3875249"/>
            <a:ext cx="1054274" cy="23799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96FEF36-A119-4283-87DC-7FFF506F7FED}"/>
              </a:ext>
            </a:extLst>
          </p:cNvPr>
          <p:cNvCxnSpPr>
            <a:cxnSpLocks/>
          </p:cNvCxnSpPr>
          <p:nvPr/>
        </p:nvCxnSpPr>
        <p:spPr>
          <a:xfrm flipH="1">
            <a:off x="3826402" y="3895146"/>
            <a:ext cx="398151" cy="61631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91FBD4C-7977-4A83-A802-3E5F1AB8A3D8}"/>
              </a:ext>
            </a:extLst>
          </p:cNvPr>
          <p:cNvCxnSpPr>
            <a:endCxn id="10" idx="3"/>
          </p:cNvCxnSpPr>
          <p:nvPr/>
        </p:nvCxnSpPr>
        <p:spPr>
          <a:xfrm flipH="1">
            <a:off x="2686834" y="3804287"/>
            <a:ext cx="770351" cy="14404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66E3CC2-B8A8-4900-B808-41B500E4E95F}"/>
              </a:ext>
            </a:extLst>
          </p:cNvPr>
          <p:cNvCxnSpPr>
            <a:endCxn id="7" idx="3"/>
          </p:cNvCxnSpPr>
          <p:nvPr/>
        </p:nvCxnSpPr>
        <p:spPr>
          <a:xfrm flipH="1" flipV="1">
            <a:off x="2705622" y="2634641"/>
            <a:ext cx="764088" cy="31810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47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200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300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grpId="0" nodeType="withEffect">
                                  <p:stCondLst>
                                    <p:cond delay="400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600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700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E9FE937-F158-433C-B4A9-B607450138FF}"/>
              </a:ext>
            </a:extLst>
          </p:cNvPr>
          <p:cNvSpPr/>
          <p:nvPr/>
        </p:nvSpPr>
        <p:spPr>
          <a:xfrm>
            <a:off x="562610" y="395693"/>
            <a:ext cx="3453752" cy="761368"/>
          </a:xfrm>
          <a:prstGeom prst="roundRect">
            <a:avLst/>
          </a:prstGeom>
          <a:solidFill>
            <a:schemeClr val="bg2">
              <a:lumMod val="20000"/>
              <a:lumOff val="80000"/>
            </a:schemeClr>
          </a:solidFill>
          <a:ln w="9525">
            <a:solidFill>
              <a:srgbClr val="2D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Chế</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biến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dầu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mỏ</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khí</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thiên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nhiên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khí</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dầu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mỏ</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B8C790D-C01F-4367-A732-609F5264BBF3}"/>
              </a:ext>
            </a:extLst>
          </p:cNvPr>
          <p:cNvSpPr/>
          <p:nvPr/>
        </p:nvSpPr>
        <p:spPr>
          <a:xfrm>
            <a:off x="4794764" y="683428"/>
            <a:ext cx="2687133" cy="473901"/>
          </a:xfrm>
          <a:prstGeom prst="roundRect">
            <a:avLst/>
          </a:prstGeom>
          <a:solidFill>
            <a:schemeClr val="bg2">
              <a:lumMod val="20000"/>
              <a:lumOff val="80000"/>
            </a:schemeClr>
          </a:solidFill>
          <a:ln w="9525">
            <a:solidFill>
              <a:srgbClr val="2D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7030A0"/>
                </a:solidFill>
                <a:latin typeface="Times New Roman" panose="02020603050405020304" pitchFamily="18" charset="0"/>
                <a:cs typeface="Times New Roman" panose="02020603050405020304" pitchFamily="18" charset="0"/>
              </a:rPr>
              <a:t>Ứng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dụng</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950810E-444F-4B00-8612-AB7C6F3503B2}"/>
              </a:ext>
            </a:extLst>
          </p:cNvPr>
          <p:cNvSpPr/>
          <p:nvPr/>
        </p:nvSpPr>
        <p:spPr>
          <a:xfrm>
            <a:off x="968364" y="1710824"/>
            <a:ext cx="2079320" cy="427972"/>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Xăng</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52002963-946F-4DE6-8AB7-D01BF2134485}"/>
              </a:ext>
            </a:extLst>
          </p:cNvPr>
          <p:cNvSpPr/>
          <p:nvPr/>
        </p:nvSpPr>
        <p:spPr>
          <a:xfrm>
            <a:off x="970453" y="1235879"/>
            <a:ext cx="2079320" cy="427972"/>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Khí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đốt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1E2408E9-5381-4181-BDF6-4D94D69E7B90}"/>
              </a:ext>
            </a:extLst>
          </p:cNvPr>
          <p:cNvSpPr/>
          <p:nvPr/>
        </p:nvSpPr>
        <p:spPr>
          <a:xfrm>
            <a:off x="982978" y="2186552"/>
            <a:ext cx="2079320" cy="427972"/>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Dầu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thắp</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1432508-72D9-47CF-BBDA-E50DC23FF6AD}"/>
              </a:ext>
            </a:extLst>
          </p:cNvPr>
          <p:cNvSpPr/>
          <p:nvPr/>
        </p:nvSpPr>
        <p:spPr>
          <a:xfrm>
            <a:off x="970452" y="2687593"/>
            <a:ext cx="2079320" cy="427972"/>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Dầu</a:t>
            </a:r>
            <a:r>
              <a:rPr lang="en-US" sz="2400" dirty="0">
                <a:solidFill>
                  <a:srgbClr val="002060"/>
                </a:solidFill>
                <a:latin typeface="Times New Roman" panose="02020603050405020304" pitchFamily="18" charset="0"/>
                <a:cs typeface="Times New Roman" panose="02020603050405020304" pitchFamily="18" charset="0"/>
              </a:rPr>
              <a:t> Diesel</a:t>
            </a:r>
          </a:p>
        </p:txBody>
      </p:sp>
      <p:sp>
        <p:nvSpPr>
          <p:cNvPr id="9" name="Rectangle: Rounded Corners 8">
            <a:extLst>
              <a:ext uri="{FF2B5EF4-FFF2-40B4-BE49-F238E27FC236}">
                <a16:creationId xmlns:a16="http://schemas.microsoft.com/office/drawing/2014/main" id="{E8964167-4B08-452A-9162-28CE251F8F26}"/>
              </a:ext>
            </a:extLst>
          </p:cNvPr>
          <p:cNvSpPr/>
          <p:nvPr/>
        </p:nvSpPr>
        <p:spPr>
          <a:xfrm>
            <a:off x="945400" y="3188634"/>
            <a:ext cx="2079320" cy="427972"/>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Dầu</a:t>
            </a:r>
            <a:r>
              <a:rPr lang="en-US" sz="2400" dirty="0">
                <a:solidFill>
                  <a:srgbClr val="002060"/>
                </a:solidFill>
                <a:latin typeface="Times New Roman" panose="02020603050405020304" pitchFamily="18" charset="0"/>
                <a:cs typeface="Times New Roman" panose="02020603050405020304" pitchFamily="18" charset="0"/>
              </a:rPr>
              <a:t> mazut</a:t>
            </a:r>
          </a:p>
        </p:txBody>
      </p:sp>
      <p:sp>
        <p:nvSpPr>
          <p:cNvPr id="10" name="Rectangle: Rounded Corners 9">
            <a:extLst>
              <a:ext uri="{FF2B5EF4-FFF2-40B4-BE49-F238E27FC236}">
                <a16:creationId xmlns:a16="http://schemas.microsoft.com/office/drawing/2014/main" id="{04FE40E7-6BC6-4C0C-ABB6-3929672ED5D6}"/>
              </a:ext>
            </a:extLst>
          </p:cNvPr>
          <p:cNvSpPr/>
          <p:nvPr/>
        </p:nvSpPr>
        <p:spPr>
          <a:xfrm>
            <a:off x="945400" y="3702201"/>
            <a:ext cx="2079320" cy="427972"/>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Nhựa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đường</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11" name="Picture 2" descr="Na Uy bán nhiều ôtô điện nhất thế giới">
            <a:extLst>
              <a:ext uri="{FF2B5EF4-FFF2-40B4-BE49-F238E27FC236}">
                <a16:creationId xmlns:a16="http://schemas.microsoft.com/office/drawing/2014/main" id="{A416A3C8-EFCC-461B-AC65-1386200F1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443" y="1325174"/>
            <a:ext cx="2631770" cy="1926456"/>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4" descr="Viễn cảnh người dân vừa đi tàu điện ngầm vừa đọc sách">
            <a:extLst>
              <a:ext uri="{FF2B5EF4-FFF2-40B4-BE49-F238E27FC236}">
                <a16:creationId xmlns:a16="http://schemas.microsoft.com/office/drawing/2014/main" id="{D208C955-E8C7-48EA-844C-A4A921F5D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256" y="1292241"/>
            <a:ext cx="2642209" cy="1913838"/>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6" descr="Giá gas hôm nay 14/2: Tồn kho khí gas Mỹ tăng ít hơn dự kiến">
            <a:extLst>
              <a:ext uri="{FF2B5EF4-FFF2-40B4-BE49-F238E27FC236}">
                <a16:creationId xmlns:a16="http://schemas.microsoft.com/office/drawing/2014/main" id="{105097AB-4BAB-4371-9092-CF96B1B3B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117" y="1237965"/>
            <a:ext cx="4248411" cy="2655257"/>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DC06872-AF04-4446-A362-CAE36DB15035}"/>
              </a:ext>
            </a:extLst>
          </p:cNvPr>
          <p:cNvSpPr txBox="1"/>
          <p:nvPr/>
        </p:nvSpPr>
        <p:spPr>
          <a:xfrm>
            <a:off x="4285673" y="3960056"/>
            <a:ext cx="4094570" cy="430887"/>
          </a:xfrm>
          <a:prstGeom prst="rect">
            <a:avLst/>
          </a:prstGeom>
          <a:noFill/>
        </p:spPr>
        <p:txBody>
          <a:bodyPr wrap="square" rtlCol="0">
            <a:spAutoFit/>
          </a:bodyPr>
          <a:lstStyle/>
          <a:p>
            <a:pPr algn="ctr"/>
            <a:r>
              <a:rPr lang="en-US" sz="2200" dirty="0">
                <a:solidFill>
                  <a:srgbClr val="002060"/>
                </a:solidFill>
                <a:latin typeface="Times New Roman" panose="02020603050405020304" pitchFamily="18" charset="0"/>
                <a:cs typeface="Times New Roman" panose="02020603050405020304" pitchFamily="18" charset="0"/>
              </a:rPr>
              <a:t>Gas </a:t>
            </a:r>
            <a:r>
              <a:rPr lang="en-US" sz="2200" dirty="0" err="1">
                <a:solidFill>
                  <a:srgbClr val="002060"/>
                </a:solidFill>
                <a:latin typeface="Times New Roman" panose="02020603050405020304" pitchFamily="18" charset="0"/>
                <a:cs typeface="Times New Roman" panose="02020603050405020304" pitchFamily="18" charset="0"/>
              </a:rPr>
              <a:t>đun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nấu</a:t>
            </a:r>
            <a:endParaRPr lang="en-US" sz="2200" dirty="0">
              <a:solidFill>
                <a:srgbClr val="00206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A3FB117-3374-49F1-BB07-F23DB2A42862}"/>
              </a:ext>
            </a:extLst>
          </p:cNvPr>
          <p:cNvSpPr txBox="1"/>
          <p:nvPr/>
        </p:nvSpPr>
        <p:spPr>
          <a:xfrm>
            <a:off x="3937032" y="3273212"/>
            <a:ext cx="4094570" cy="430887"/>
          </a:xfrm>
          <a:prstGeom prst="rect">
            <a:avLst/>
          </a:prstGeom>
          <a:noFill/>
        </p:spPr>
        <p:txBody>
          <a:bodyPr wrap="square" rtlCol="0">
            <a:spAutoFit/>
          </a:bodyPr>
          <a:lstStyle/>
          <a:p>
            <a:pPr algn="ctr"/>
            <a:r>
              <a:rPr lang="en-US" sz="2200" dirty="0" err="1">
                <a:solidFill>
                  <a:srgbClr val="002060"/>
                </a:solidFill>
                <a:latin typeface="Times New Roman" panose="02020603050405020304" pitchFamily="18" charset="0"/>
                <a:cs typeface="Times New Roman" panose="02020603050405020304" pitchFamily="18" charset="0"/>
              </a:rPr>
              <a:t>Nhiên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liệu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động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cơ</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16" name="Picture 8" descr="Đèn dầu đi bão kiểu cổ | Tiki">
            <a:extLst>
              <a:ext uri="{FF2B5EF4-FFF2-40B4-BE49-F238E27FC236}">
                <a16:creationId xmlns:a16="http://schemas.microsoft.com/office/drawing/2014/main" id="{AA64BF5F-BF39-4AF8-8A5B-01C46206CA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9662"/>
          <a:stretch/>
        </p:blipFill>
        <p:spPr bwMode="auto">
          <a:xfrm>
            <a:off x="3780717" y="1227052"/>
            <a:ext cx="2107557" cy="2623373"/>
          </a:xfrm>
          <a:prstGeom prst="round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A049092-522D-45DE-946D-ADADDBEC19DF}"/>
              </a:ext>
            </a:extLst>
          </p:cNvPr>
          <p:cNvSpPr txBox="1"/>
          <p:nvPr/>
        </p:nvSpPr>
        <p:spPr>
          <a:xfrm>
            <a:off x="4024714" y="3945937"/>
            <a:ext cx="4094570" cy="430887"/>
          </a:xfrm>
          <a:prstGeom prst="rect">
            <a:avLst/>
          </a:prstGeom>
          <a:noFill/>
        </p:spPr>
        <p:txBody>
          <a:bodyPr wrap="square" rtlCol="0">
            <a:spAutoFit/>
          </a:bodyPr>
          <a:lstStyle/>
          <a:p>
            <a:pPr algn="ctr"/>
            <a:r>
              <a:rPr lang="en-US" sz="2200" dirty="0" err="1">
                <a:solidFill>
                  <a:srgbClr val="002060"/>
                </a:solidFill>
                <a:latin typeface="Times New Roman" panose="02020603050405020304" pitchFamily="18" charset="0"/>
                <a:cs typeface="Times New Roman" panose="02020603050405020304" pitchFamily="18" charset="0"/>
              </a:rPr>
              <a:t>Thắp</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sáng</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18" name="Picture 10" descr="Dầu hỏa - Biểu tượng phong thủy may mắn Chắc hẳn ai trong chúng ta đều biết  Dầu hỏa thường được dùng để làm nhiên liệu, đốt cháy, vệ sinh, diệt muỗi">
            <a:extLst>
              <a:ext uri="{FF2B5EF4-FFF2-40B4-BE49-F238E27FC236}">
                <a16:creationId xmlns:a16="http://schemas.microsoft.com/office/drawing/2014/main" id="{C8755061-68B4-4151-8479-16131C03DD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060" r="4744"/>
          <a:stretch/>
        </p:blipFill>
        <p:spPr bwMode="auto">
          <a:xfrm>
            <a:off x="5989212" y="1204498"/>
            <a:ext cx="2179529" cy="2620875"/>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Picture 12" descr="Xe tải Jac 8T thùng 9m6 - Công Ty Ô Tô Đô Thành Sài Gòn">
            <a:extLst>
              <a:ext uri="{FF2B5EF4-FFF2-40B4-BE49-F238E27FC236}">
                <a16:creationId xmlns:a16="http://schemas.microsoft.com/office/drawing/2014/main" id="{83B3BAC3-228E-42AD-83BA-21E19CF6ED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4447" y="1270063"/>
            <a:ext cx="2745809" cy="2059357"/>
          </a:xfrm>
          <a:prstGeom prst="roundRect">
            <a:avLst/>
          </a:prstGeom>
          <a:noFill/>
          <a:extLst>
            <a:ext uri="{909E8E84-426E-40DD-AFC4-6F175D3DCCD1}">
              <a14:hiddenFill xmlns:a14="http://schemas.microsoft.com/office/drawing/2010/main">
                <a:solidFill>
                  <a:srgbClr val="FFFFFF"/>
                </a:solidFill>
              </a14:hiddenFill>
            </a:ext>
          </a:extLst>
        </p:spPr>
      </p:pic>
      <p:pic>
        <p:nvPicPr>
          <p:cNvPr id="20" name="Picture 14" descr="Hà Nội sắp mở mới 30 tuyến buýt trợ giá trong năm 2020 | Thời Báo Tài Chính">
            <a:extLst>
              <a:ext uri="{FF2B5EF4-FFF2-40B4-BE49-F238E27FC236}">
                <a16:creationId xmlns:a16="http://schemas.microsoft.com/office/drawing/2014/main" id="{FBE0F636-3DA7-44A0-AF04-1AB9095187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3064" y="1295116"/>
            <a:ext cx="2714195" cy="2016690"/>
          </a:xfrm>
          <a:prstGeom prst="round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985EDC-8DC1-48E2-9024-54C853BD0549}"/>
              </a:ext>
            </a:extLst>
          </p:cNvPr>
          <p:cNvSpPr txBox="1"/>
          <p:nvPr/>
        </p:nvSpPr>
        <p:spPr>
          <a:xfrm>
            <a:off x="3838910" y="3429868"/>
            <a:ext cx="4094570" cy="430887"/>
          </a:xfrm>
          <a:prstGeom prst="rect">
            <a:avLst/>
          </a:prstGeom>
          <a:noFill/>
        </p:spPr>
        <p:txBody>
          <a:bodyPr wrap="square" rtlCol="0">
            <a:spAutoFit/>
          </a:bodyPr>
          <a:lstStyle/>
          <a:p>
            <a:pPr algn="ctr"/>
            <a:r>
              <a:rPr lang="en-US" sz="2200" dirty="0" err="1">
                <a:solidFill>
                  <a:srgbClr val="002060"/>
                </a:solidFill>
                <a:latin typeface="Times New Roman" panose="02020603050405020304" pitchFamily="18" charset="0"/>
                <a:cs typeface="Times New Roman" panose="02020603050405020304" pitchFamily="18" charset="0"/>
              </a:rPr>
              <a:t>Nhiên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liệu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động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cơ</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22" name="Picture 16" descr="Áp dụng thủ tục điện tử với tàu thuyền vào, rời cảng qua Cơ chế một cửa  quốc gia | Thời Báo Tài Chính">
            <a:extLst>
              <a:ext uri="{FF2B5EF4-FFF2-40B4-BE49-F238E27FC236}">
                <a16:creationId xmlns:a16="http://schemas.microsoft.com/office/drawing/2014/main" id="{074329CC-E5E5-482C-AAFE-9B2F7E281C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7574" y="1219959"/>
            <a:ext cx="4207580" cy="2778756"/>
          </a:xfrm>
          <a:prstGeom prst="round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41D513A-BC2E-454B-AB88-238C401F29C3}"/>
              </a:ext>
            </a:extLst>
          </p:cNvPr>
          <p:cNvSpPr txBox="1"/>
          <p:nvPr/>
        </p:nvSpPr>
        <p:spPr>
          <a:xfrm>
            <a:off x="4026801" y="3996041"/>
            <a:ext cx="4094570" cy="430887"/>
          </a:xfrm>
          <a:prstGeom prst="rect">
            <a:avLst/>
          </a:prstGeom>
          <a:noFill/>
        </p:spPr>
        <p:txBody>
          <a:bodyPr wrap="square" rtlCol="0">
            <a:spAutoFit/>
          </a:bodyPr>
          <a:lstStyle/>
          <a:p>
            <a:pPr algn="ctr"/>
            <a:r>
              <a:rPr lang="en-US" sz="2200" dirty="0" err="1">
                <a:solidFill>
                  <a:srgbClr val="002060"/>
                </a:solidFill>
                <a:latin typeface="Times New Roman" panose="02020603050405020304" pitchFamily="18" charset="0"/>
                <a:cs typeface="Times New Roman" panose="02020603050405020304" pitchFamily="18" charset="0"/>
              </a:rPr>
              <a:t>Nhiên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liệu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động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cơ</a:t>
            </a:r>
            <a:endParaRPr lang="en-US" sz="2200" dirty="0">
              <a:solidFill>
                <a:srgbClr val="00206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C555EA9-0C2C-4682-A7CE-201C20A23CBC}"/>
              </a:ext>
            </a:extLst>
          </p:cNvPr>
          <p:cNvSpPr txBox="1"/>
          <p:nvPr/>
        </p:nvSpPr>
        <p:spPr>
          <a:xfrm>
            <a:off x="4016362" y="4010655"/>
            <a:ext cx="4094570" cy="430887"/>
          </a:xfrm>
          <a:prstGeom prst="rect">
            <a:avLst/>
          </a:prstGeom>
          <a:noFill/>
        </p:spPr>
        <p:txBody>
          <a:bodyPr wrap="square" rtlCol="0">
            <a:spAutoFit/>
          </a:bodyPr>
          <a:lstStyle/>
          <a:p>
            <a:pPr algn="ctr"/>
            <a:r>
              <a:rPr lang="en-US" sz="2200" dirty="0" err="1">
                <a:solidFill>
                  <a:srgbClr val="002060"/>
                </a:solidFill>
                <a:latin typeface="Times New Roman" panose="02020603050405020304" pitchFamily="18" charset="0"/>
                <a:cs typeface="Times New Roman" panose="02020603050405020304" pitchFamily="18" charset="0"/>
              </a:rPr>
              <a:t>Trải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đường</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25" name="Picture 18" descr="Nhựa đường có mấy loại và ứng dụng là gì ?">
            <a:extLst>
              <a:ext uri="{FF2B5EF4-FFF2-40B4-BE49-F238E27FC236}">
                <a16:creationId xmlns:a16="http://schemas.microsoft.com/office/drawing/2014/main" id="{FB5FC417-10B1-4F64-A065-F78D9218DE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4198" y="1225820"/>
            <a:ext cx="4600116" cy="277491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74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3"/>
                                        </p:tgtEl>
                                        <p:attrNameLst>
                                          <p:attrName>ppt_w</p:attrName>
                                        </p:attrNameLst>
                                      </p:cBhvr>
                                      <p:tavLst>
                                        <p:tav tm="0">
                                          <p:val>
                                            <p:strVal val="ppt_w"/>
                                          </p:val>
                                        </p:tav>
                                        <p:tav tm="100000">
                                          <p:val>
                                            <p:fltVal val="0"/>
                                          </p:val>
                                        </p:tav>
                                      </p:tavLst>
                                    </p:anim>
                                    <p:anim calcmode="lin" valueType="num">
                                      <p:cBhvr>
                                        <p:cTn id="21" dur="500"/>
                                        <p:tgtEl>
                                          <p:spTgt spid="13"/>
                                        </p:tgtEl>
                                        <p:attrNameLst>
                                          <p:attrName>ppt_h</p:attrName>
                                        </p:attrNameLst>
                                      </p:cBhvr>
                                      <p:tavLst>
                                        <p:tav tm="0">
                                          <p:val>
                                            <p:strVal val="ppt_h"/>
                                          </p:val>
                                        </p:tav>
                                        <p:tav tm="100000">
                                          <p:val>
                                            <p:fltVal val="0"/>
                                          </p:val>
                                        </p:tav>
                                      </p:tavLst>
                                    </p:anim>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53" presetClass="exit" presetSubtype="32" fill="hold" grpId="1" nodeType="withEffect">
                                  <p:stCondLst>
                                    <p:cond delay="0"/>
                                  </p:stCondLst>
                                  <p:childTnLst>
                                    <p:anim calcmode="lin" valueType="num">
                                      <p:cBhvr>
                                        <p:cTn id="25" dur="500"/>
                                        <p:tgtEl>
                                          <p:spTgt spid="14"/>
                                        </p:tgtEl>
                                        <p:attrNameLst>
                                          <p:attrName>ppt_w</p:attrName>
                                        </p:attrNameLst>
                                      </p:cBhvr>
                                      <p:tavLst>
                                        <p:tav tm="0">
                                          <p:val>
                                            <p:strVal val="ppt_w"/>
                                          </p:val>
                                        </p:tav>
                                        <p:tav tm="100000">
                                          <p:val>
                                            <p:fltVal val="0"/>
                                          </p:val>
                                        </p:tav>
                                      </p:tavLst>
                                    </p:anim>
                                    <p:anim calcmode="lin" valueType="num">
                                      <p:cBhvr>
                                        <p:cTn id="26" dur="500"/>
                                        <p:tgtEl>
                                          <p:spTgt spid="14"/>
                                        </p:tgtEl>
                                        <p:attrNameLst>
                                          <p:attrName>ppt_h</p:attrName>
                                        </p:attrNameLst>
                                      </p:cBhvr>
                                      <p:tavLst>
                                        <p:tav tm="0">
                                          <p:val>
                                            <p:strVal val="ppt_h"/>
                                          </p:val>
                                        </p:tav>
                                        <p:tav tm="100000">
                                          <p:val>
                                            <p:fltVal val="0"/>
                                          </p:val>
                                        </p:tav>
                                      </p:tavLst>
                                    </p:anim>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2" presetClass="entr" presetSubtype="4" fill="hold" grpId="0" nodeType="withEffect">
                                  <p:stCondLst>
                                    <p:cond delay="50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15"/>
                                        </p:tgtEl>
                                        <p:attrNameLst>
                                          <p:attrName>ppt_w</p:attrName>
                                        </p:attrNameLst>
                                      </p:cBhvr>
                                      <p:tavLst>
                                        <p:tav tm="0">
                                          <p:val>
                                            <p:strVal val="ppt_w"/>
                                          </p:val>
                                        </p:tav>
                                        <p:tav tm="100000">
                                          <p:val>
                                            <p:fltVal val="0"/>
                                          </p:val>
                                        </p:tav>
                                      </p:tavLst>
                                    </p:anim>
                                    <p:anim calcmode="lin" valueType="num">
                                      <p:cBhvr>
                                        <p:cTn id="48" dur="500"/>
                                        <p:tgtEl>
                                          <p:spTgt spid="15"/>
                                        </p:tgtEl>
                                        <p:attrNameLst>
                                          <p:attrName>ppt_h</p:attrName>
                                        </p:attrNameLst>
                                      </p:cBhvr>
                                      <p:tavLst>
                                        <p:tav tm="0">
                                          <p:val>
                                            <p:strVal val="ppt_h"/>
                                          </p:val>
                                        </p:tav>
                                        <p:tav tm="100000">
                                          <p:val>
                                            <p:fltVal val="0"/>
                                          </p:val>
                                        </p:tav>
                                      </p:tavLst>
                                    </p:anim>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1"/>
                                        </p:tgtEl>
                                        <p:attrNameLst>
                                          <p:attrName>ppt_w</p:attrName>
                                        </p:attrNameLst>
                                      </p:cBhvr>
                                      <p:tavLst>
                                        <p:tav tm="0">
                                          <p:val>
                                            <p:strVal val="ppt_w"/>
                                          </p:val>
                                        </p:tav>
                                        <p:tav tm="100000">
                                          <p:val>
                                            <p:fltVal val="0"/>
                                          </p:val>
                                        </p:tav>
                                      </p:tavLst>
                                    </p:anim>
                                    <p:anim calcmode="lin" valueType="num">
                                      <p:cBhvr>
                                        <p:cTn id="53" dur="500"/>
                                        <p:tgtEl>
                                          <p:spTgt spid="11"/>
                                        </p:tgtEl>
                                        <p:attrNameLst>
                                          <p:attrName>ppt_h</p:attrName>
                                        </p:attrNameLst>
                                      </p:cBhvr>
                                      <p:tavLst>
                                        <p:tav tm="0">
                                          <p:val>
                                            <p:strVal val="ppt_h"/>
                                          </p:val>
                                        </p:tav>
                                        <p:tav tm="100000">
                                          <p:val>
                                            <p:fltVal val="0"/>
                                          </p:val>
                                        </p:tav>
                                      </p:tavLst>
                                    </p:anim>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53" presetClass="exit" presetSubtype="32" fill="hold" nodeType="withEffect">
                                  <p:stCondLst>
                                    <p:cond delay="0"/>
                                  </p:stCondLst>
                                  <p:childTnLst>
                                    <p:anim calcmode="lin" valueType="num">
                                      <p:cBhvr>
                                        <p:cTn id="57" dur="500"/>
                                        <p:tgtEl>
                                          <p:spTgt spid="12"/>
                                        </p:tgtEl>
                                        <p:attrNameLst>
                                          <p:attrName>ppt_w</p:attrName>
                                        </p:attrNameLst>
                                      </p:cBhvr>
                                      <p:tavLst>
                                        <p:tav tm="0">
                                          <p:val>
                                            <p:strVal val="ppt_w"/>
                                          </p:val>
                                        </p:tav>
                                        <p:tav tm="100000">
                                          <p:val>
                                            <p:fltVal val="0"/>
                                          </p:val>
                                        </p:tav>
                                      </p:tavLst>
                                    </p:anim>
                                    <p:anim calcmode="lin" valueType="num">
                                      <p:cBhvr>
                                        <p:cTn id="58" dur="500"/>
                                        <p:tgtEl>
                                          <p:spTgt spid="12"/>
                                        </p:tgtEl>
                                        <p:attrNameLst>
                                          <p:attrName>ppt_h</p:attrName>
                                        </p:attrNameLst>
                                      </p:cBhvr>
                                      <p:tavLst>
                                        <p:tav tm="0">
                                          <p:val>
                                            <p:strVal val="ppt_h"/>
                                          </p:val>
                                        </p:tav>
                                        <p:tav tm="100000">
                                          <p:val>
                                            <p:fltVal val="0"/>
                                          </p:val>
                                        </p:tav>
                                      </p:tavLst>
                                    </p:anim>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2" presetClass="entr" presetSubtype="4" fill="hold" grpId="0" nodeType="withEffect">
                                  <p:stCondLst>
                                    <p:cond delay="50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par>
                                <p:cTn id="70" presetID="16" presetClass="entr" presetSubtype="21"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par>
                                <p:cTn id="73" presetID="16" presetClass="entr" presetSubtype="21"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inVertic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grpId="1"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53" presetClass="exit" presetSubtype="32" fill="hold" nodeType="withEffect">
                                  <p:stCondLst>
                                    <p:cond delay="0"/>
                                  </p:stCondLst>
                                  <p:childTnLst>
                                    <p:anim calcmode="lin" valueType="num">
                                      <p:cBhvr>
                                        <p:cTn id="84" dur="500"/>
                                        <p:tgtEl>
                                          <p:spTgt spid="16"/>
                                        </p:tgtEl>
                                        <p:attrNameLst>
                                          <p:attrName>ppt_w</p:attrName>
                                        </p:attrNameLst>
                                      </p:cBhvr>
                                      <p:tavLst>
                                        <p:tav tm="0">
                                          <p:val>
                                            <p:strVal val="ppt_w"/>
                                          </p:val>
                                        </p:tav>
                                        <p:tav tm="100000">
                                          <p:val>
                                            <p:fltVal val="0"/>
                                          </p:val>
                                        </p:tav>
                                      </p:tavLst>
                                    </p:anim>
                                    <p:anim calcmode="lin" valueType="num">
                                      <p:cBhvr>
                                        <p:cTn id="85" dur="500"/>
                                        <p:tgtEl>
                                          <p:spTgt spid="16"/>
                                        </p:tgtEl>
                                        <p:attrNameLst>
                                          <p:attrName>ppt_h</p:attrName>
                                        </p:attrNameLst>
                                      </p:cBhvr>
                                      <p:tavLst>
                                        <p:tav tm="0">
                                          <p:val>
                                            <p:strVal val="ppt_h"/>
                                          </p:val>
                                        </p:tav>
                                        <p:tav tm="100000">
                                          <p:val>
                                            <p:fltVal val="0"/>
                                          </p:val>
                                        </p:tav>
                                      </p:tavLst>
                                    </p:anim>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par>
                                <p:cTn id="88" presetID="53" presetClass="exit" presetSubtype="32" fill="hold" nodeType="withEffect">
                                  <p:stCondLst>
                                    <p:cond delay="0"/>
                                  </p:stCondLst>
                                  <p:childTnLst>
                                    <p:anim calcmode="lin" valueType="num">
                                      <p:cBhvr>
                                        <p:cTn id="89" dur="500"/>
                                        <p:tgtEl>
                                          <p:spTgt spid="18"/>
                                        </p:tgtEl>
                                        <p:attrNameLst>
                                          <p:attrName>ppt_w</p:attrName>
                                        </p:attrNameLst>
                                      </p:cBhvr>
                                      <p:tavLst>
                                        <p:tav tm="0">
                                          <p:val>
                                            <p:strVal val="ppt_w"/>
                                          </p:val>
                                        </p:tav>
                                        <p:tav tm="100000">
                                          <p:val>
                                            <p:fltVal val="0"/>
                                          </p:val>
                                        </p:tav>
                                      </p:tavLst>
                                    </p:anim>
                                    <p:anim calcmode="lin" valueType="num">
                                      <p:cBhvr>
                                        <p:cTn id="90" dur="500"/>
                                        <p:tgtEl>
                                          <p:spTgt spid="18"/>
                                        </p:tgtEl>
                                        <p:attrNameLst>
                                          <p:attrName>ppt_h</p:attrName>
                                        </p:attrNameLst>
                                      </p:cBhvr>
                                      <p:tavLst>
                                        <p:tav tm="0">
                                          <p:val>
                                            <p:strVal val="ppt_h"/>
                                          </p:val>
                                        </p:tav>
                                        <p:tav tm="100000">
                                          <p:val>
                                            <p:fltVal val="0"/>
                                          </p:val>
                                        </p:tav>
                                      </p:tavLst>
                                    </p:anim>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2" presetClass="entr" presetSubtype="4" fill="hold" grpId="0" nodeType="withEffect">
                                  <p:stCondLst>
                                    <p:cond delay="50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barn(inVertical)">
                                      <p:cBhvr>
                                        <p:cTn id="101" dur="500"/>
                                        <p:tgtEl>
                                          <p:spTgt spid="20"/>
                                        </p:tgtEl>
                                      </p:cBhvr>
                                    </p:animEffect>
                                  </p:childTnLst>
                                </p:cTn>
                              </p:par>
                              <p:par>
                                <p:cTn id="102" presetID="16" presetClass="entr" presetSubtype="21" fill="hold" nodeType="with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barn(inVertical)">
                                      <p:cBhvr>
                                        <p:cTn id="104" dur="500"/>
                                        <p:tgtEl>
                                          <p:spTgt spid="19"/>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barn(inVertical)">
                                      <p:cBhvr>
                                        <p:cTn id="107" dur="500"/>
                                        <p:tgtEl>
                                          <p:spTgt spid="21"/>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xit" presetSubtype="32" fill="hold" grpId="1" nodeType="clickEffect">
                                  <p:stCondLst>
                                    <p:cond delay="0"/>
                                  </p:stCondLst>
                                  <p:childTnLst>
                                    <p:anim calcmode="lin" valueType="num">
                                      <p:cBhvr>
                                        <p:cTn id="111" dur="500"/>
                                        <p:tgtEl>
                                          <p:spTgt spid="21"/>
                                        </p:tgtEl>
                                        <p:attrNameLst>
                                          <p:attrName>ppt_w</p:attrName>
                                        </p:attrNameLst>
                                      </p:cBhvr>
                                      <p:tavLst>
                                        <p:tav tm="0">
                                          <p:val>
                                            <p:strVal val="ppt_w"/>
                                          </p:val>
                                        </p:tav>
                                        <p:tav tm="100000">
                                          <p:val>
                                            <p:fltVal val="0"/>
                                          </p:val>
                                        </p:tav>
                                      </p:tavLst>
                                    </p:anim>
                                    <p:anim calcmode="lin" valueType="num">
                                      <p:cBhvr>
                                        <p:cTn id="112" dur="500"/>
                                        <p:tgtEl>
                                          <p:spTgt spid="21"/>
                                        </p:tgtEl>
                                        <p:attrNameLst>
                                          <p:attrName>ppt_h</p:attrName>
                                        </p:attrNameLst>
                                      </p:cBhvr>
                                      <p:tavLst>
                                        <p:tav tm="0">
                                          <p:val>
                                            <p:strVal val="ppt_h"/>
                                          </p:val>
                                        </p:tav>
                                        <p:tav tm="100000">
                                          <p:val>
                                            <p:fltVal val="0"/>
                                          </p:val>
                                        </p:tav>
                                      </p:tavLst>
                                    </p:anim>
                                    <p:animEffect transition="out" filter="fade">
                                      <p:cBhvr>
                                        <p:cTn id="113" dur="500"/>
                                        <p:tgtEl>
                                          <p:spTgt spid="21"/>
                                        </p:tgtEl>
                                      </p:cBhvr>
                                    </p:animEffect>
                                    <p:set>
                                      <p:cBhvr>
                                        <p:cTn id="114" dur="1" fill="hold">
                                          <p:stCondLst>
                                            <p:cond delay="499"/>
                                          </p:stCondLst>
                                        </p:cTn>
                                        <p:tgtEl>
                                          <p:spTgt spid="21"/>
                                        </p:tgtEl>
                                        <p:attrNameLst>
                                          <p:attrName>style.visibility</p:attrName>
                                        </p:attrNameLst>
                                      </p:cBhvr>
                                      <p:to>
                                        <p:strVal val="hidden"/>
                                      </p:to>
                                    </p:set>
                                  </p:childTnLst>
                                </p:cTn>
                              </p:par>
                              <p:par>
                                <p:cTn id="115" presetID="53" presetClass="exit" presetSubtype="32" fill="hold" nodeType="withEffect">
                                  <p:stCondLst>
                                    <p:cond delay="0"/>
                                  </p:stCondLst>
                                  <p:childTnLst>
                                    <p:anim calcmode="lin" valueType="num">
                                      <p:cBhvr>
                                        <p:cTn id="116" dur="500"/>
                                        <p:tgtEl>
                                          <p:spTgt spid="20"/>
                                        </p:tgtEl>
                                        <p:attrNameLst>
                                          <p:attrName>ppt_w</p:attrName>
                                        </p:attrNameLst>
                                      </p:cBhvr>
                                      <p:tavLst>
                                        <p:tav tm="0">
                                          <p:val>
                                            <p:strVal val="ppt_w"/>
                                          </p:val>
                                        </p:tav>
                                        <p:tav tm="100000">
                                          <p:val>
                                            <p:fltVal val="0"/>
                                          </p:val>
                                        </p:tav>
                                      </p:tavLst>
                                    </p:anim>
                                    <p:anim calcmode="lin" valueType="num">
                                      <p:cBhvr>
                                        <p:cTn id="117" dur="500"/>
                                        <p:tgtEl>
                                          <p:spTgt spid="20"/>
                                        </p:tgtEl>
                                        <p:attrNameLst>
                                          <p:attrName>ppt_h</p:attrName>
                                        </p:attrNameLst>
                                      </p:cBhvr>
                                      <p:tavLst>
                                        <p:tav tm="0">
                                          <p:val>
                                            <p:strVal val="ppt_h"/>
                                          </p:val>
                                        </p:tav>
                                        <p:tav tm="100000">
                                          <p:val>
                                            <p:fltVal val="0"/>
                                          </p:val>
                                        </p:tav>
                                      </p:tavLst>
                                    </p:anim>
                                    <p:animEffect transition="out" filter="fade">
                                      <p:cBhvr>
                                        <p:cTn id="118" dur="500"/>
                                        <p:tgtEl>
                                          <p:spTgt spid="20"/>
                                        </p:tgtEl>
                                      </p:cBhvr>
                                    </p:animEffect>
                                    <p:set>
                                      <p:cBhvr>
                                        <p:cTn id="119" dur="1" fill="hold">
                                          <p:stCondLst>
                                            <p:cond delay="499"/>
                                          </p:stCondLst>
                                        </p:cTn>
                                        <p:tgtEl>
                                          <p:spTgt spid="20"/>
                                        </p:tgtEl>
                                        <p:attrNameLst>
                                          <p:attrName>style.visibility</p:attrName>
                                        </p:attrNameLst>
                                      </p:cBhvr>
                                      <p:to>
                                        <p:strVal val="hidden"/>
                                      </p:to>
                                    </p:set>
                                  </p:childTnLst>
                                </p:cTn>
                              </p:par>
                              <p:par>
                                <p:cTn id="120" presetID="53" presetClass="exit" presetSubtype="32" fill="hold" nodeType="withEffect">
                                  <p:stCondLst>
                                    <p:cond delay="0"/>
                                  </p:stCondLst>
                                  <p:childTnLst>
                                    <p:anim calcmode="lin" valueType="num">
                                      <p:cBhvr>
                                        <p:cTn id="121" dur="500"/>
                                        <p:tgtEl>
                                          <p:spTgt spid="19"/>
                                        </p:tgtEl>
                                        <p:attrNameLst>
                                          <p:attrName>ppt_w</p:attrName>
                                        </p:attrNameLst>
                                      </p:cBhvr>
                                      <p:tavLst>
                                        <p:tav tm="0">
                                          <p:val>
                                            <p:strVal val="ppt_w"/>
                                          </p:val>
                                        </p:tav>
                                        <p:tav tm="100000">
                                          <p:val>
                                            <p:fltVal val="0"/>
                                          </p:val>
                                        </p:tav>
                                      </p:tavLst>
                                    </p:anim>
                                    <p:anim calcmode="lin" valueType="num">
                                      <p:cBhvr>
                                        <p:cTn id="122" dur="500"/>
                                        <p:tgtEl>
                                          <p:spTgt spid="19"/>
                                        </p:tgtEl>
                                        <p:attrNameLst>
                                          <p:attrName>ppt_h</p:attrName>
                                        </p:attrNameLst>
                                      </p:cBhvr>
                                      <p:tavLst>
                                        <p:tav tm="0">
                                          <p:val>
                                            <p:strVal val="ppt_h"/>
                                          </p:val>
                                        </p:tav>
                                        <p:tav tm="100000">
                                          <p:val>
                                            <p:fltVal val="0"/>
                                          </p:val>
                                        </p:tav>
                                      </p:tavLst>
                                    </p:anim>
                                    <p:animEffect transition="out" filter="fade">
                                      <p:cBhvr>
                                        <p:cTn id="123" dur="500"/>
                                        <p:tgtEl>
                                          <p:spTgt spid="19"/>
                                        </p:tgtEl>
                                      </p:cBhvr>
                                    </p:animEffect>
                                    <p:set>
                                      <p:cBhvr>
                                        <p:cTn id="124" dur="1" fill="hold">
                                          <p:stCondLst>
                                            <p:cond delay="499"/>
                                          </p:stCondLst>
                                        </p:cTn>
                                        <p:tgtEl>
                                          <p:spTgt spid="19"/>
                                        </p:tgtEl>
                                        <p:attrNameLst>
                                          <p:attrName>style.visibility</p:attrName>
                                        </p:attrNameLst>
                                      </p:cBhvr>
                                      <p:to>
                                        <p:strVal val="hidden"/>
                                      </p:to>
                                    </p:set>
                                  </p:childTnLst>
                                </p:cTn>
                              </p:par>
                              <p:par>
                                <p:cTn id="125" presetID="2" presetClass="entr" presetSubtype="4" fill="hold" grpId="0" nodeType="withEffect">
                                  <p:stCondLst>
                                    <p:cond delay="500"/>
                                  </p:stCondLst>
                                  <p:childTnLst>
                                    <p:set>
                                      <p:cBhvr>
                                        <p:cTn id="126" dur="1" fill="hold">
                                          <p:stCondLst>
                                            <p:cond delay="0"/>
                                          </p:stCondLst>
                                        </p:cTn>
                                        <p:tgtEl>
                                          <p:spTgt spid="9"/>
                                        </p:tgtEl>
                                        <p:attrNameLst>
                                          <p:attrName>style.visibility</p:attrName>
                                        </p:attrNameLst>
                                      </p:cBhvr>
                                      <p:to>
                                        <p:strVal val="visible"/>
                                      </p:to>
                                    </p:set>
                                    <p:anim calcmode="lin" valueType="num">
                                      <p:cBhvr additive="base">
                                        <p:cTn id="127" dur="500" fill="hold"/>
                                        <p:tgtEl>
                                          <p:spTgt spid="9"/>
                                        </p:tgtEl>
                                        <p:attrNameLst>
                                          <p:attrName>ppt_x</p:attrName>
                                        </p:attrNameLst>
                                      </p:cBhvr>
                                      <p:tavLst>
                                        <p:tav tm="0">
                                          <p:val>
                                            <p:strVal val="#ppt_x"/>
                                          </p:val>
                                        </p:tav>
                                        <p:tav tm="100000">
                                          <p:val>
                                            <p:strVal val="#ppt_x"/>
                                          </p:val>
                                        </p:tav>
                                      </p:tavLst>
                                    </p:anim>
                                    <p:anim calcmode="lin" valueType="num">
                                      <p:cBhvr additive="base">
                                        <p:cTn id="1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nodeType="clickEffect">
                                  <p:stCondLst>
                                    <p:cond delay="0"/>
                                  </p:stCondLst>
                                  <p:childTnLst>
                                    <p:set>
                                      <p:cBhvr>
                                        <p:cTn id="132" dur="1" fill="hold">
                                          <p:stCondLst>
                                            <p:cond delay="0"/>
                                          </p:stCondLst>
                                        </p:cTn>
                                        <p:tgtEl>
                                          <p:spTgt spid="22"/>
                                        </p:tgtEl>
                                        <p:attrNameLst>
                                          <p:attrName>style.visibility</p:attrName>
                                        </p:attrNameLst>
                                      </p:cBhvr>
                                      <p:to>
                                        <p:strVal val="visible"/>
                                      </p:to>
                                    </p:set>
                                    <p:animEffect transition="in" filter="barn(inVertical)">
                                      <p:cBhvr>
                                        <p:cTn id="133" dur="500"/>
                                        <p:tgtEl>
                                          <p:spTgt spid="22"/>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23"/>
                                        </p:tgtEl>
                                        <p:attrNameLst>
                                          <p:attrName>style.visibility</p:attrName>
                                        </p:attrNameLst>
                                      </p:cBhvr>
                                      <p:to>
                                        <p:strVal val="visible"/>
                                      </p:to>
                                    </p:set>
                                    <p:animEffect transition="in" filter="barn(inVertical)">
                                      <p:cBhvr>
                                        <p:cTn id="136" dur="500"/>
                                        <p:tgtEl>
                                          <p:spTgt spid="23"/>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xit" presetSubtype="32" fill="hold" grpId="1" nodeType="clickEffect">
                                  <p:stCondLst>
                                    <p:cond delay="0"/>
                                  </p:stCondLst>
                                  <p:childTnLst>
                                    <p:anim calcmode="lin" valueType="num">
                                      <p:cBhvr>
                                        <p:cTn id="140" dur="500"/>
                                        <p:tgtEl>
                                          <p:spTgt spid="23"/>
                                        </p:tgtEl>
                                        <p:attrNameLst>
                                          <p:attrName>ppt_w</p:attrName>
                                        </p:attrNameLst>
                                      </p:cBhvr>
                                      <p:tavLst>
                                        <p:tav tm="0">
                                          <p:val>
                                            <p:strVal val="ppt_w"/>
                                          </p:val>
                                        </p:tav>
                                        <p:tav tm="100000">
                                          <p:val>
                                            <p:fltVal val="0"/>
                                          </p:val>
                                        </p:tav>
                                      </p:tavLst>
                                    </p:anim>
                                    <p:anim calcmode="lin" valueType="num">
                                      <p:cBhvr>
                                        <p:cTn id="141" dur="500"/>
                                        <p:tgtEl>
                                          <p:spTgt spid="23"/>
                                        </p:tgtEl>
                                        <p:attrNameLst>
                                          <p:attrName>ppt_h</p:attrName>
                                        </p:attrNameLst>
                                      </p:cBhvr>
                                      <p:tavLst>
                                        <p:tav tm="0">
                                          <p:val>
                                            <p:strVal val="ppt_h"/>
                                          </p:val>
                                        </p:tav>
                                        <p:tav tm="100000">
                                          <p:val>
                                            <p:fltVal val="0"/>
                                          </p:val>
                                        </p:tav>
                                      </p:tavLst>
                                    </p:anim>
                                    <p:animEffect transition="out" filter="fade">
                                      <p:cBhvr>
                                        <p:cTn id="142" dur="500"/>
                                        <p:tgtEl>
                                          <p:spTgt spid="23"/>
                                        </p:tgtEl>
                                      </p:cBhvr>
                                    </p:animEffect>
                                    <p:set>
                                      <p:cBhvr>
                                        <p:cTn id="143" dur="1" fill="hold">
                                          <p:stCondLst>
                                            <p:cond delay="499"/>
                                          </p:stCondLst>
                                        </p:cTn>
                                        <p:tgtEl>
                                          <p:spTgt spid="23"/>
                                        </p:tgtEl>
                                        <p:attrNameLst>
                                          <p:attrName>style.visibility</p:attrName>
                                        </p:attrNameLst>
                                      </p:cBhvr>
                                      <p:to>
                                        <p:strVal val="hidden"/>
                                      </p:to>
                                    </p:set>
                                  </p:childTnLst>
                                </p:cTn>
                              </p:par>
                              <p:par>
                                <p:cTn id="144" presetID="53" presetClass="exit" presetSubtype="32" fill="hold" nodeType="withEffect">
                                  <p:stCondLst>
                                    <p:cond delay="0"/>
                                  </p:stCondLst>
                                  <p:childTnLst>
                                    <p:anim calcmode="lin" valueType="num">
                                      <p:cBhvr>
                                        <p:cTn id="145" dur="500"/>
                                        <p:tgtEl>
                                          <p:spTgt spid="22"/>
                                        </p:tgtEl>
                                        <p:attrNameLst>
                                          <p:attrName>ppt_w</p:attrName>
                                        </p:attrNameLst>
                                      </p:cBhvr>
                                      <p:tavLst>
                                        <p:tav tm="0">
                                          <p:val>
                                            <p:strVal val="ppt_w"/>
                                          </p:val>
                                        </p:tav>
                                        <p:tav tm="100000">
                                          <p:val>
                                            <p:fltVal val="0"/>
                                          </p:val>
                                        </p:tav>
                                      </p:tavLst>
                                    </p:anim>
                                    <p:anim calcmode="lin" valueType="num">
                                      <p:cBhvr>
                                        <p:cTn id="146" dur="500"/>
                                        <p:tgtEl>
                                          <p:spTgt spid="22"/>
                                        </p:tgtEl>
                                        <p:attrNameLst>
                                          <p:attrName>ppt_h</p:attrName>
                                        </p:attrNameLst>
                                      </p:cBhvr>
                                      <p:tavLst>
                                        <p:tav tm="0">
                                          <p:val>
                                            <p:strVal val="ppt_h"/>
                                          </p:val>
                                        </p:tav>
                                        <p:tav tm="100000">
                                          <p:val>
                                            <p:fltVal val="0"/>
                                          </p:val>
                                        </p:tav>
                                      </p:tavLst>
                                    </p:anim>
                                    <p:animEffect transition="out" filter="fade">
                                      <p:cBhvr>
                                        <p:cTn id="147" dur="500"/>
                                        <p:tgtEl>
                                          <p:spTgt spid="22"/>
                                        </p:tgtEl>
                                      </p:cBhvr>
                                    </p:animEffect>
                                    <p:set>
                                      <p:cBhvr>
                                        <p:cTn id="148" dur="1" fill="hold">
                                          <p:stCondLst>
                                            <p:cond delay="499"/>
                                          </p:stCondLst>
                                        </p:cTn>
                                        <p:tgtEl>
                                          <p:spTgt spid="22"/>
                                        </p:tgtEl>
                                        <p:attrNameLst>
                                          <p:attrName>style.visibility</p:attrName>
                                        </p:attrNameLst>
                                      </p:cBhvr>
                                      <p:to>
                                        <p:strVal val="hidden"/>
                                      </p:to>
                                    </p:set>
                                  </p:childTnLst>
                                </p:cTn>
                              </p:par>
                              <p:par>
                                <p:cTn id="149" presetID="2" presetClass="entr" presetSubtype="4" fill="hold" grpId="0" nodeType="withEffect">
                                  <p:stCondLst>
                                    <p:cond delay="500"/>
                                  </p:stCondLst>
                                  <p:childTnLst>
                                    <p:set>
                                      <p:cBhvr>
                                        <p:cTn id="150" dur="1" fill="hold">
                                          <p:stCondLst>
                                            <p:cond delay="0"/>
                                          </p:stCondLst>
                                        </p:cTn>
                                        <p:tgtEl>
                                          <p:spTgt spid="10"/>
                                        </p:tgtEl>
                                        <p:attrNameLst>
                                          <p:attrName>style.visibility</p:attrName>
                                        </p:attrNameLst>
                                      </p:cBhvr>
                                      <p:to>
                                        <p:strVal val="visible"/>
                                      </p:to>
                                    </p:set>
                                    <p:anim calcmode="lin" valueType="num">
                                      <p:cBhvr additive="base">
                                        <p:cTn id="151" dur="500" fill="hold"/>
                                        <p:tgtEl>
                                          <p:spTgt spid="10"/>
                                        </p:tgtEl>
                                        <p:attrNameLst>
                                          <p:attrName>ppt_x</p:attrName>
                                        </p:attrNameLst>
                                      </p:cBhvr>
                                      <p:tavLst>
                                        <p:tav tm="0">
                                          <p:val>
                                            <p:strVal val="#ppt_x"/>
                                          </p:val>
                                        </p:tav>
                                        <p:tav tm="100000">
                                          <p:val>
                                            <p:strVal val="#ppt_x"/>
                                          </p:val>
                                        </p:tav>
                                      </p:tavLst>
                                    </p:anim>
                                    <p:anim calcmode="lin" valueType="num">
                                      <p:cBhvr additive="base">
                                        <p:cTn id="1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barn(inVertical)">
                                      <p:cBhvr>
                                        <p:cTn id="157" dur="500"/>
                                        <p:tgtEl>
                                          <p:spTgt spid="24"/>
                                        </p:tgtEl>
                                      </p:cBhvr>
                                    </p:animEffect>
                                  </p:childTnLst>
                                </p:cTn>
                              </p:par>
                              <p:par>
                                <p:cTn id="158" presetID="16" presetClass="entr" presetSubtype="21" fill="hold" nodeType="withEffect">
                                  <p:stCondLst>
                                    <p:cond delay="0"/>
                                  </p:stCondLst>
                                  <p:childTnLst>
                                    <p:set>
                                      <p:cBhvr>
                                        <p:cTn id="159" dur="1" fill="hold">
                                          <p:stCondLst>
                                            <p:cond delay="0"/>
                                          </p:stCondLst>
                                        </p:cTn>
                                        <p:tgtEl>
                                          <p:spTgt spid="25"/>
                                        </p:tgtEl>
                                        <p:attrNameLst>
                                          <p:attrName>style.visibility</p:attrName>
                                        </p:attrNameLst>
                                      </p:cBhvr>
                                      <p:to>
                                        <p:strVal val="visible"/>
                                      </p:to>
                                    </p:set>
                                    <p:animEffect transition="in" filter="barn(inVertical)">
                                      <p:cBhvr>
                                        <p:cTn id="1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4" grpId="0"/>
      <p:bldP spid="14" grpId="1"/>
      <p:bldP spid="15" grpId="0"/>
      <p:bldP spid="15" grpId="1"/>
      <p:bldP spid="17" grpId="0"/>
      <p:bldP spid="17" grpId="1"/>
      <p:bldP spid="21" grpId="0"/>
      <p:bldP spid="21" grpId="1"/>
      <p:bldP spid="23" grpId="0"/>
      <p:bldP spid="23" grpId="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C97CD9-B973-4050-98A7-507A35DD66C6}"/>
              </a:ext>
            </a:extLst>
          </p:cNvPr>
          <p:cNvSpPr txBox="1"/>
          <p:nvPr/>
        </p:nvSpPr>
        <p:spPr>
          <a:xfrm>
            <a:off x="1410788" y="0"/>
            <a:ext cx="5956663" cy="1077218"/>
          </a:xfrm>
          <a:prstGeom prst="rect">
            <a:avLst/>
          </a:prstGeom>
          <a:noFill/>
        </p:spPr>
        <p:txBody>
          <a:bodyPr wrap="square" rtlCol="0">
            <a:spAutoFit/>
          </a:bodyPr>
          <a:lstStyle/>
          <a:p>
            <a:pPr algn="ctr"/>
            <a:r>
              <a:rPr lang="en-US" sz="3200" b="1" i="1" dirty="0" err="1">
                <a:solidFill>
                  <a:srgbClr val="FF0000"/>
                </a:solidFill>
                <a:latin typeface="Times New Roman" panose="02020603050405020304" pitchFamily="18" charset="0"/>
                <a:cs typeface="Times New Roman" panose="02020603050405020304" pitchFamily="18" charset="0"/>
              </a:rPr>
              <a:t>Vì</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sao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không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dập</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đám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cháy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xăng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dầu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bằng</a:t>
            </a:r>
            <a:r>
              <a:rPr lang="en-US" sz="3200" b="1" i="1" dirty="0">
                <a:solidFill>
                  <a:srgbClr val="FF0000"/>
                </a:solidFill>
                <a:latin typeface="Times New Roman" panose="02020603050405020304" pitchFamily="18" charset="0"/>
                <a:cs typeface="Times New Roman" panose="02020603050405020304" pitchFamily="18" charset="0"/>
              </a:rPr>
              <a:t> n</a:t>
            </a:r>
            <a:r>
              <a:rPr lang="vi-VN" sz="3200" b="1" i="1" dirty="0">
                <a:solidFill>
                  <a:srgbClr val="FF0000"/>
                </a:solidFill>
                <a:latin typeface="Times New Roman" panose="02020603050405020304" pitchFamily="18" charset="0"/>
                <a:cs typeface="Times New Roman" panose="02020603050405020304" pitchFamily="18" charset="0"/>
              </a:rPr>
              <a:t>ư</a:t>
            </a:r>
            <a:r>
              <a:rPr lang="en-US" sz="3200" b="1" i="1" dirty="0" err="1">
                <a:solidFill>
                  <a:srgbClr val="FF0000"/>
                </a:solidFill>
                <a:latin typeface="Times New Roman" panose="02020603050405020304" pitchFamily="18" charset="0"/>
                <a:cs typeface="Times New Roman" panose="02020603050405020304" pitchFamily="18" charset="0"/>
              </a:rPr>
              <a:t>ớc</a:t>
            </a:r>
            <a:r>
              <a:rPr lang="en-US" sz="3200" b="1" i="1" dirty="0">
                <a:solidFill>
                  <a:srgbClr val="FF0000"/>
                </a:solidFill>
                <a:latin typeface="Times New Roman" panose="02020603050405020304" pitchFamily="18" charset="0"/>
                <a:cs typeface="Times New Roman" panose="02020603050405020304" pitchFamily="18" charset="0"/>
              </a:rPr>
              <a:t>?</a:t>
            </a:r>
          </a:p>
        </p:txBody>
      </p:sp>
      <p:pic>
        <p:nvPicPr>
          <p:cNvPr id="3" name="Picture 2" descr="Cách xử lý tốt nhất khi gặp đám cháy từ xăng dầu và hóa chất | CUNG CẤP  THIẾT BỊ HỆ THỐNG BÁO CHÁY">
            <a:extLst>
              <a:ext uri="{FF2B5EF4-FFF2-40B4-BE49-F238E27FC236}">
                <a16:creationId xmlns:a16="http://schemas.microsoft.com/office/drawing/2014/main" id="{76CF3FE0-C2CC-4AA4-8CC2-31DD997D5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7" y="1229845"/>
            <a:ext cx="3374834" cy="3278777"/>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4" descr="900+ GIF ý tưởng trong 2021 | ảnh động, điểm đến của kỳ nghỉ, thomas kinkade">
            <a:extLst>
              <a:ext uri="{FF2B5EF4-FFF2-40B4-BE49-F238E27FC236}">
                <a16:creationId xmlns:a16="http://schemas.microsoft.com/office/drawing/2014/main" id="{5E67A154-AD0F-44B8-AA21-CC58BF85BD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7656" y="0"/>
            <a:ext cx="1030333" cy="10303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BF3344C-3920-4A46-89DE-F3820DE09A79}"/>
              </a:ext>
            </a:extLst>
          </p:cNvPr>
          <p:cNvSpPr/>
          <p:nvPr/>
        </p:nvSpPr>
        <p:spPr>
          <a:xfrm>
            <a:off x="4428782" y="1097281"/>
            <a:ext cx="4610716" cy="3728108"/>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BD8A9B7-189E-4830-8C22-11B20C44F05B}"/>
              </a:ext>
            </a:extLst>
          </p:cNvPr>
          <p:cNvSpPr/>
          <p:nvPr/>
        </p:nvSpPr>
        <p:spPr>
          <a:xfrm>
            <a:off x="3583710" y="1235414"/>
            <a:ext cx="5384022" cy="1540837"/>
          </a:xfrm>
          <a:prstGeom prst="rect">
            <a:avLst/>
          </a:prstGeom>
          <a:solidFill>
            <a:srgbClr val="92D050"/>
          </a:solid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rgbClr val="000000"/>
                </a:solidFill>
                <a:latin typeface="Times New Roman" panose="02020603050405020304" pitchFamily="18" charset="0"/>
                <a:cs typeface="Times New Roman" panose="02020603050405020304" pitchFamily="18" charset="0"/>
              </a:rPr>
              <a:t>Xăng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dầu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không</a:t>
            </a:r>
            <a:r>
              <a:rPr lang="en-US" sz="2000" dirty="0">
                <a:solidFill>
                  <a:srgbClr val="000000"/>
                </a:solidFill>
                <a:latin typeface="Times New Roman" panose="02020603050405020304" pitchFamily="18" charset="0"/>
                <a:cs typeface="Times New Roman" panose="02020603050405020304" pitchFamily="18" charset="0"/>
              </a:rPr>
              <a:t> tan </a:t>
            </a:r>
            <a:r>
              <a:rPr lang="en-US" sz="2000" dirty="0" err="1">
                <a:solidFill>
                  <a:srgbClr val="000000"/>
                </a:solidFill>
                <a:latin typeface="Times New Roman" panose="02020603050405020304" pitchFamily="18" charset="0"/>
                <a:cs typeface="Times New Roman" panose="02020603050405020304" pitchFamily="18" charset="0"/>
              </a:rPr>
              <a:t>trong</a:t>
            </a:r>
            <a:r>
              <a:rPr lang="en-US" sz="2000" dirty="0">
                <a:solidFill>
                  <a:srgbClr val="000000"/>
                </a:solidFill>
                <a:latin typeface="Times New Roman" panose="02020603050405020304" pitchFamily="18" charset="0"/>
                <a:cs typeface="Times New Roman" panose="02020603050405020304" pitchFamily="18" charset="0"/>
              </a:rPr>
              <a:t> n</a:t>
            </a:r>
            <a:r>
              <a:rPr lang="vi-VN" sz="2000" dirty="0">
                <a:solidFill>
                  <a:srgbClr val="000000"/>
                </a:solidFill>
                <a:latin typeface="Times New Roman" panose="02020603050405020304" pitchFamily="18" charset="0"/>
                <a:cs typeface="Times New Roman" panose="02020603050405020304" pitchFamily="18" charset="0"/>
              </a:rPr>
              <a:t>ư</a:t>
            </a:r>
            <a:r>
              <a:rPr lang="en-US" sz="2000" dirty="0" err="1">
                <a:solidFill>
                  <a:srgbClr val="000000"/>
                </a:solidFill>
                <a:latin typeface="Times New Roman" panose="02020603050405020304" pitchFamily="18" charset="0"/>
                <a:cs typeface="Times New Roman" panose="02020603050405020304" pitchFamily="18" charset="0"/>
              </a:rPr>
              <a:t>ớc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và</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nhẹ</a:t>
            </a:r>
            <a:r>
              <a:rPr lang="en-US" sz="2000" dirty="0">
                <a:solidFill>
                  <a:srgbClr val="000000"/>
                </a:solidFill>
                <a:latin typeface="Times New Roman" panose="02020603050405020304" pitchFamily="18" charset="0"/>
                <a:cs typeface="Times New Roman" panose="02020603050405020304" pitchFamily="18" charset="0"/>
              </a:rPr>
              <a:t> h</a:t>
            </a:r>
            <a:r>
              <a:rPr lang="vi-VN" sz="2000" dirty="0">
                <a:solidFill>
                  <a:srgbClr val="000000"/>
                </a:solidFill>
                <a:latin typeface="Times New Roman" panose="02020603050405020304" pitchFamily="18" charset="0"/>
                <a:cs typeface="Times New Roman" panose="02020603050405020304" pitchFamily="18" charset="0"/>
              </a:rPr>
              <a:t>ơ</a:t>
            </a:r>
            <a:r>
              <a:rPr lang="en-US" sz="2000" dirty="0">
                <a:solidFill>
                  <a:srgbClr val="000000"/>
                </a:solidFill>
                <a:latin typeface="Times New Roman" panose="02020603050405020304" pitchFamily="18" charset="0"/>
                <a:cs typeface="Times New Roman" panose="02020603050405020304" pitchFamily="18" charset="0"/>
              </a:rPr>
              <a:t>n </a:t>
            </a:r>
            <a:r>
              <a:rPr lang="en-US" sz="2000" dirty="0" err="1">
                <a:solidFill>
                  <a:srgbClr val="000000"/>
                </a:solidFill>
                <a:latin typeface="Times New Roman" panose="02020603050405020304" pitchFamily="18" charset="0"/>
                <a:cs typeface="Times New Roman" panose="02020603050405020304" pitchFamily="18" charset="0"/>
              </a:rPr>
              <a:t>n</a:t>
            </a:r>
            <a:r>
              <a:rPr lang="vi-VN" sz="2000" dirty="0">
                <a:solidFill>
                  <a:srgbClr val="000000"/>
                </a:solidFill>
                <a:latin typeface="Times New Roman" panose="02020603050405020304" pitchFamily="18" charset="0"/>
                <a:cs typeface="Times New Roman" panose="02020603050405020304" pitchFamily="18" charset="0"/>
              </a:rPr>
              <a:t>ư</a:t>
            </a:r>
            <a:r>
              <a:rPr lang="en-US" sz="2000" dirty="0" err="1">
                <a:solidFill>
                  <a:srgbClr val="000000"/>
                </a:solidFill>
                <a:latin typeface="Times New Roman" panose="02020603050405020304" pitchFamily="18" charset="0"/>
                <a:cs typeface="Times New Roman" panose="02020603050405020304" pitchFamily="18" charset="0"/>
              </a:rPr>
              <a:t>ớc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các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đám</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cháy</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xăng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dầu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khi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tiếp</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xúc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nước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xăng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dầu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sẽ</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nổi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lên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trên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mặt</a:t>
            </a:r>
            <a:r>
              <a:rPr lang="en-US" sz="2000" dirty="0">
                <a:solidFill>
                  <a:srgbClr val="000000"/>
                </a:solidFill>
                <a:latin typeface="Times New Roman" panose="02020603050405020304" pitchFamily="18" charset="0"/>
                <a:cs typeface="Times New Roman" panose="02020603050405020304" pitchFamily="18" charset="0"/>
              </a:rPr>
              <a:t> n</a:t>
            </a:r>
            <a:r>
              <a:rPr lang="vi-VN" sz="2000" dirty="0">
                <a:solidFill>
                  <a:srgbClr val="000000"/>
                </a:solidFill>
                <a:latin typeface="Times New Roman" panose="02020603050405020304" pitchFamily="18" charset="0"/>
                <a:cs typeface="Times New Roman" panose="02020603050405020304" pitchFamily="18" charset="0"/>
              </a:rPr>
              <a:t>ư</a:t>
            </a:r>
            <a:r>
              <a:rPr lang="en-US" sz="2000" dirty="0" err="1">
                <a:solidFill>
                  <a:srgbClr val="000000"/>
                </a:solidFill>
                <a:latin typeface="Times New Roman" panose="02020603050405020304" pitchFamily="18" charset="0"/>
                <a:cs typeface="Times New Roman" panose="02020603050405020304" pitchFamily="18" charset="0"/>
              </a:rPr>
              <a:t>ớc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khiến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đám</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cháy</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ngày</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càng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lan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rộng</a:t>
            </a:r>
            <a:r>
              <a:rPr lang="en-US" sz="2000" dirty="0">
                <a:solidFill>
                  <a:srgbClr val="000000"/>
                </a:solidFill>
                <a:latin typeface="Times New Roman" panose="02020603050405020304" pitchFamily="18" charset="0"/>
                <a:cs typeface="Times New Roman" panose="02020603050405020304" pitchFamily="18" charset="0"/>
              </a:rPr>
              <a:t> h</a:t>
            </a:r>
            <a:r>
              <a:rPr lang="vi-VN" sz="2000" dirty="0">
                <a:solidFill>
                  <a:srgbClr val="000000"/>
                </a:solidFill>
                <a:latin typeface="Times New Roman" panose="02020603050405020304" pitchFamily="18" charset="0"/>
                <a:cs typeface="Times New Roman" panose="02020603050405020304" pitchFamily="18" charset="0"/>
              </a:rPr>
              <a:t>ơ</a:t>
            </a:r>
            <a:r>
              <a:rPr lang="en-US" sz="2000" dirty="0">
                <a:solidFill>
                  <a:srgbClr val="000000"/>
                </a:solidFill>
                <a:latin typeface="Times New Roman" panose="02020603050405020304" pitchFamily="18" charset="0"/>
                <a:cs typeface="Times New Roman" panose="02020603050405020304" pitchFamily="18" charset="0"/>
              </a:rPr>
              <a:t>n </a:t>
            </a:r>
            <a:r>
              <a:rPr lang="en-US" sz="2000" dirty="0" err="1">
                <a:solidFill>
                  <a:srgbClr val="000000"/>
                </a:solidFill>
                <a:latin typeface="Times New Roman" panose="02020603050405020304" pitchFamily="18" charset="0"/>
                <a:cs typeface="Times New Roman" panose="02020603050405020304" pitchFamily="18" charset="0"/>
              </a:rPr>
              <a:t>trên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mặt</a:t>
            </a:r>
            <a:r>
              <a:rPr lang="en-US" sz="2000" dirty="0">
                <a:solidFill>
                  <a:srgbClr val="000000"/>
                </a:solidFill>
                <a:latin typeface="Times New Roman" panose="02020603050405020304" pitchFamily="18" charset="0"/>
                <a:cs typeface="Times New Roman" panose="02020603050405020304" pitchFamily="18" charset="0"/>
              </a:rPr>
              <a:t> n</a:t>
            </a:r>
            <a:r>
              <a:rPr lang="vi-VN" sz="2000" dirty="0">
                <a:solidFill>
                  <a:srgbClr val="000000"/>
                </a:solidFill>
                <a:latin typeface="Times New Roman" panose="02020603050405020304" pitchFamily="18" charset="0"/>
                <a:cs typeface="Times New Roman" panose="02020603050405020304" pitchFamily="18" charset="0"/>
              </a:rPr>
              <a:t>ư</a:t>
            </a:r>
            <a:r>
              <a:rPr lang="en-US" sz="2000" dirty="0" err="1">
                <a:solidFill>
                  <a:srgbClr val="000000"/>
                </a:solidFill>
                <a:latin typeface="Times New Roman" panose="02020603050405020304" pitchFamily="18" charset="0"/>
                <a:cs typeface="Times New Roman" panose="02020603050405020304" pitchFamily="18" charset="0"/>
              </a:rPr>
              <a:t>ớc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gây</a:t>
            </a:r>
            <a:r>
              <a:rPr lang="en-US" sz="2000" dirty="0">
                <a:solidFill>
                  <a:srgbClr val="000000"/>
                </a:solidFill>
                <a:latin typeface="Times New Roman" panose="02020603050405020304" pitchFamily="18" charset="0"/>
                <a:cs typeface="Times New Roman" panose="02020603050405020304" pitchFamily="18" charset="0"/>
              </a:rPr>
              <a:t> ra </a:t>
            </a:r>
            <a:r>
              <a:rPr lang="en-US" sz="2000" dirty="0" err="1">
                <a:solidFill>
                  <a:srgbClr val="000000"/>
                </a:solidFill>
                <a:latin typeface="Times New Roman" panose="02020603050405020304" pitchFamily="18" charset="0"/>
                <a:cs typeface="Times New Roman" panose="02020603050405020304" pitchFamily="18" charset="0"/>
              </a:rPr>
              <a:t>hậu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quả</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nghiêm</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trọng</a:t>
            </a:r>
            <a:r>
              <a:rPr lang="en-US" sz="2000" dirty="0">
                <a:solidFill>
                  <a:srgbClr val="000000"/>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AE09B971-B4E4-4193-AFAD-8D5FF2D30423}"/>
              </a:ext>
            </a:extLst>
          </p:cNvPr>
          <p:cNvSpPr/>
          <p:nvPr/>
        </p:nvSpPr>
        <p:spPr>
          <a:xfrm>
            <a:off x="3581873" y="2864074"/>
            <a:ext cx="5384022" cy="1818095"/>
          </a:xfrm>
          <a:prstGeom prst="rect">
            <a:avLst/>
          </a:prstGeom>
          <a:solidFill>
            <a:srgbClr val="92D050"/>
          </a:solid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rgbClr val="000000"/>
                </a:solidFill>
                <a:latin typeface="Times New Roman" panose="02020603050405020304" pitchFamily="18" charset="0"/>
                <a:cs typeface="Times New Roman" panose="02020603050405020304" pitchFamily="18" charset="0"/>
              </a:rPr>
              <a:t>Để</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dập</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tắt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các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đám</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cháy</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xăng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dầu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người</a:t>
            </a:r>
            <a:r>
              <a:rPr lang="en-US" sz="2000" dirty="0">
                <a:solidFill>
                  <a:srgbClr val="000000"/>
                </a:solidFill>
                <a:latin typeface="Times New Roman" panose="02020603050405020304" pitchFamily="18" charset="0"/>
                <a:cs typeface="Times New Roman" panose="02020603050405020304" pitchFamily="18" charset="0"/>
              </a:rPr>
              <a:t> ta </a:t>
            </a:r>
            <a:r>
              <a:rPr lang="en-US" sz="2000" dirty="0" err="1">
                <a:solidFill>
                  <a:srgbClr val="000000"/>
                </a:solidFill>
                <a:latin typeface="Times New Roman" panose="02020603050405020304" pitchFamily="18" charset="0"/>
                <a:cs typeface="Times New Roman" panose="02020603050405020304" pitchFamily="18" charset="0"/>
              </a:rPr>
              <a:t>có</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thể</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sử</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dụng</a:t>
            </a:r>
            <a:r>
              <a:rPr lang="en-US" sz="2000" dirty="0">
                <a:solidFill>
                  <a:srgbClr val="000000"/>
                </a:solidFill>
                <a:latin typeface="Times New Roman" panose="02020603050405020304" pitchFamily="18" charset="0"/>
                <a:cs typeface="Times New Roman" panose="02020603050405020304" pitchFamily="18" charset="0"/>
              </a:rPr>
              <a:t>:</a:t>
            </a:r>
          </a:p>
          <a:p>
            <a:pPr marL="285750" indent="-285750" algn="just">
              <a:buFontTx/>
              <a:buChar char="-"/>
            </a:pPr>
            <a:r>
              <a:rPr lang="en-US" sz="2000" dirty="0" err="1">
                <a:solidFill>
                  <a:srgbClr val="000000"/>
                </a:solidFill>
                <a:latin typeface="Times New Roman" panose="02020603050405020304" pitchFamily="18" charset="0"/>
                <a:cs typeface="Times New Roman" panose="02020603050405020304" pitchFamily="18" charset="0"/>
              </a:rPr>
              <a:t>Cát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chữa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cháy</a:t>
            </a:r>
            <a:r>
              <a:rPr lang="en-US" sz="2000" dirty="0">
                <a:solidFill>
                  <a:srgbClr val="000000"/>
                </a:solidFill>
                <a:latin typeface="Times New Roman" panose="02020603050405020304" pitchFamily="18" charset="0"/>
                <a:cs typeface="Times New Roman" panose="02020603050405020304" pitchFamily="18" charset="0"/>
              </a:rPr>
              <a:t>.</a:t>
            </a:r>
          </a:p>
          <a:p>
            <a:pPr marL="285750" indent="-285750" algn="just">
              <a:buFontTx/>
              <a:buChar char="-"/>
            </a:pPr>
            <a:r>
              <a:rPr lang="en-US" sz="2000" dirty="0" err="1">
                <a:solidFill>
                  <a:srgbClr val="000000"/>
                </a:solidFill>
                <a:latin typeface="Times New Roman" panose="02020603050405020304" pitchFamily="18" charset="0"/>
                <a:cs typeface="Times New Roman" panose="02020603050405020304" pitchFamily="18" charset="0"/>
              </a:rPr>
              <a:t>Chăn</a:t>
            </a:r>
            <a:r>
              <a:rPr lang="en-US"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ư</a:t>
            </a:r>
            <a:r>
              <a:rPr lang="en-US" sz="2000" dirty="0" err="1">
                <a:solidFill>
                  <a:srgbClr val="000000"/>
                </a:solidFill>
                <a:latin typeface="Times New Roman" panose="02020603050405020304" pitchFamily="18" charset="0"/>
                <a:cs typeface="Times New Roman" panose="02020603050405020304" pitchFamily="18" charset="0"/>
              </a:rPr>
              <a:t>ớt</a:t>
            </a:r>
            <a:r>
              <a:rPr lang="en-US" sz="2000" dirty="0">
                <a:solidFill>
                  <a:srgbClr val="000000"/>
                </a:solidFill>
                <a:latin typeface="Times New Roman" panose="02020603050405020304" pitchFamily="18" charset="0"/>
                <a:cs typeface="Times New Roman" panose="02020603050405020304" pitchFamily="18" charset="0"/>
              </a:rPr>
              <a:t>.</a:t>
            </a:r>
          </a:p>
          <a:p>
            <a:pPr marL="285750" indent="-285750" algn="just">
              <a:buFontTx/>
              <a:buChar char="-"/>
            </a:pPr>
            <a:r>
              <a:rPr lang="en-US" sz="2000" dirty="0" err="1">
                <a:solidFill>
                  <a:srgbClr val="000000"/>
                </a:solidFill>
                <a:latin typeface="Times New Roman" panose="02020603050405020304" pitchFamily="18" charset="0"/>
                <a:cs typeface="Times New Roman" panose="02020603050405020304" pitchFamily="18" charset="0"/>
              </a:rPr>
              <a:t>Bình</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chữa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cháy</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bình</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chứa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cháy</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bột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khô</a:t>
            </a:r>
            <a:endParaRPr lang="en-US" sz="2000" dirty="0">
              <a:solidFill>
                <a:srgbClr val="000000"/>
              </a:solidFill>
              <a:latin typeface="Times New Roman" panose="02020603050405020304" pitchFamily="18" charset="0"/>
              <a:cs typeface="Times New Roman" panose="02020603050405020304" pitchFamily="18" charset="0"/>
            </a:endParaRPr>
          </a:p>
          <a:p>
            <a:pPr marL="285750" indent="-285750" algn="just">
              <a:buFontTx/>
              <a:buChar char="-"/>
            </a:pPr>
            <a:r>
              <a:rPr lang="en-US" sz="20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152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grpSp>
        <p:nvGrpSpPr>
          <p:cNvPr id="1114" name="Google Shape;1114;p36"/>
          <p:cNvGrpSpPr/>
          <p:nvPr/>
        </p:nvGrpSpPr>
        <p:grpSpPr>
          <a:xfrm>
            <a:off x="2850064" y="471087"/>
            <a:ext cx="3444520" cy="2522037"/>
            <a:chOff x="2850064" y="471087"/>
            <a:chExt cx="3444520" cy="2522037"/>
          </a:xfrm>
        </p:grpSpPr>
        <p:sp>
          <p:nvSpPr>
            <p:cNvPr id="1115" name="Google Shape;1115;p36"/>
            <p:cNvSpPr/>
            <p:nvPr/>
          </p:nvSpPr>
          <p:spPr>
            <a:xfrm>
              <a:off x="3396540" y="2423963"/>
              <a:ext cx="2450711" cy="481796"/>
            </a:xfrm>
            <a:custGeom>
              <a:avLst/>
              <a:gdLst/>
              <a:ahLst/>
              <a:cxnLst/>
              <a:rect l="l" t="t" r="r" b="b"/>
              <a:pathLst>
                <a:path w="164726" h="13744" extrusionOk="0">
                  <a:moveTo>
                    <a:pt x="15907" y="1879"/>
                  </a:moveTo>
                  <a:cubicBezTo>
                    <a:pt x="24861" y="780"/>
                    <a:pt x="36808" y="851"/>
                    <a:pt x="53790" y="774"/>
                  </a:cubicBezTo>
                  <a:cubicBezTo>
                    <a:pt x="70772" y="697"/>
                    <a:pt x="101479" y="1445"/>
                    <a:pt x="117798" y="1418"/>
                  </a:cubicBezTo>
                  <a:cubicBezTo>
                    <a:pt x="134118" y="1391"/>
                    <a:pt x="145611" y="-1129"/>
                    <a:pt x="151707" y="613"/>
                  </a:cubicBezTo>
                  <a:cubicBezTo>
                    <a:pt x="157803" y="2356"/>
                    <a:pt x="176118" y="9757"/>
                    <a:pt x="154374" y="11873"/>
                  </a:cubicBezTo>
                  <a:cubicBezTo>
                    <a:pt x="132630" y="13989"/>
                    <a:pt x="46959" y="14060"/>
                    <a:pt x="21241" y="13309"/>
                  </a:cubicBezTo>
                  <a:cubicBezTo>
                    <a:pt x="-4476" y="12558"/>
                    <a:pt x="958" y="9274"/>
                    <a:pt x="69" y="7369"/>
                  </a:cubicBezTo>
                  <a:cubicBezTo>
                    <a:pt x="-820" y="5464"/>
                    <a:pt x="6954" y="2978"/>
                    <a:pt x="15907" y="1879"/>
                  </a:cubicBezTo>
                  <a:close/>
                </a:path>
              </a:pathLst>
            </a:custGeom>
            <a:solidFill>
              <a:srgbClr val="BCD495">
                <a:alpha val="37430"/>
              </a:srgbClr>
            </a:solidFill>
            <a:ln>
              <a:noFill/>
            </a:ln>
          </p:spPr>
        </p:sp>
        <p:sp>
          <p:nvSpPr>
            <p:cNvPr id="1116" name="Google Shape;1116;p36"/>
            <p:cNvSpPr/>
            <p:nvPr/>
          </p:nvSpPr>
          <p:spPr>
            <a:xfrm>
              <a:off x="3239011" y="854322"/>
              <a:ext cx="2765776" cy="1920507"/>
            </a:xfrm>
            <a:custGeom>
              <a:avLst/>
              <a:gdLst/>
              <a:ahLst/>
              <a:cxnLst/>
              <a:rect l="l" t="t" r="r" b="b"/>
              <a:pathLst>
                <a:path w="41817" h="29037" extrusionOk="0">
                  <a:moveTo>
                    <a:pt x="17168" y="1"/>
                  </a:moveTo>
                  <a:cubicBezTo>
                    <a:pt x="12978" y="1"/>
                    <a:pt x="9006" y="488"/>
                    <a:pt x="6358" y="1657"/>
                  </a:cubicBezTo>
                  <a:cubicBezTo>
                    <a:pt x="240" y="4359"/>
                    <a:pt x="1" y="23252"/>
                    <a:pt x="7471" y="27447"/>
                  </a:cubicBezTo>
                  <a:cubicBezTo>
                    <a:pt x="9425" y="28544"/>
                    <a:pt x="12403" y="29037"/>
                    <a:pt x="15777" y="29037"/>
                  </a:cubicBezTo>
                  <a:cubicBezTo>
                    <a:pt x="25310" y="29037"/>
                    <a:pt x="37998" y="25104"/>
                    <a:pt x="39621" y="19755"/>
                  </a:cubicBezTo>
                  <a:cubicBezTo>
                    <a:pt x="41816" y="12514"/>
                    <a:pt x="39751" y="5511"/>
                    <a:pt x="34195" y="2828"/>
                  </a:cubicBezTo>
                  <a:cubicBezTo>
                    <a:pt x="30807" y="1192"/>
                    <a:pt x="23720" y="1"/>
                    <a:pt x="171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3239011" y="854322"/>
              <a:ext cx="2765776" cy="1920507"/>
            </a:xfrm>
            <a:custGeom>
              <a:avLst/>
              <a:gdLst/>
              <a:ahLst/>
              <a:cxnLst/>
              <a:rect l="l" t="t" r="r" b="b"/>
              <a:pathLst>
                <a:path w="41817" h="29037" extrusionOk="0">
                  <a:moveTo>
                    <a:pt x="17168" y="1"/>
                  </a:moveTo>
                  <a:cubicBezTo>
                    <a:pt x="12978" y="1"/>
                    <a:pt x="9006" y="488"/>
                    <a:pt x="6358" y="1657"/>
                  </a:cubicBezTo>
                  <a:cubicBezTo>
                    <a:pt x="240" y="4359"/>
                    <a:pt x="1" y="23252"/>
                    <a:pt x="7471" y="27447"/>
                  </a:cubicBezTo>
                  <a:cubicBezTo>
                    <a:pt x="9425" y="28544"/>
                    <a:pt x="12403" y="29037"/>
                    <a:pt x="15777" y="29037"/>
                  </a:cubicBezTo>
                  <a:cubicBezTo>
                    <a:pt x="25310" y="29037"/>
                    <a:pt x="37998" y="25104"/>
                    <a:pt x="39621" y="19755"/>
                  </a:cubicBezTo>
                  <a:cubicBezTo>
                    <a:pt x="41816" y="12514"/>
                    <a:pt x="39751" y="5511"/>
                    <a:pt x="34195" y="2828"/>
                  </a:cubicBezTo>
                  <a:cubicBezTo>
                    <a:pt x="30807" y="1192"/>
                    <a:pt x="23720" y="1"/>
                    <a:pt x="17168" y="1"/>
                  </a:cubicBezTo>
                  <a:close/>
                </a:path>
              </a:pathLst>
            </a:custGeom>
            <a:solidFill>
              <a:srgbClr val="FFC600">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8" name="Google Shape;1118;p36"/>
            <p:cNvGrpSpPr/>
            <p:nvPr/>
          </p:nvGrpSpPr>
          <p:grpSpPr>
            <a:xfrm>
              <a:off x="2850064" y="471087"/>
              <a:ext cx="3444520" cy="2522037"/>
              <a:chOff x="5932025" y="910225"/>
              <a:chExt cx="1202150" cy="880200"/>
            </a:xfrm>
          </p:grpSpPr>
          <p:sp>
            <p:nvSpPr>
              <p:cNvPr id="1119" name="Google Shape;1119;p36"/>
              <p:cNvSpPr/>
              <p:nvPr/>
            </p:nvSpPr>
            <p:spPr>
              <a:xfrm>
                <a:off x="6058100" y="971075"/>
                <a:ext cx="49775" cy="65725"/>
              </a:xfrm>
              <a:custGeom>
                <a:avLst/>
                <a:gdLst/>
                <a:ahLst/>
                <a:cxnLst/>
                <a:rect l="l" t="t" r="r" b="b"/>
                <a:pathLst>
                  <a:path w="1991" h="2629" extrusionOk="0">
                    <a:moveTo>
                      <a:pt x="981" y="0"/>
                    </a:moveTo>
                    <a:cubicBezTo>
                      <a:pt x="927" y="585"/>
                      <a:pt x="537" y="1129"/>
                      <a:pt x="0" y="1369"/>
                    </a:cubicBezTo>
                    <a:cubicBezTo>
                      <a:pt x="566" y="1563"/>
                      <a:pt x="1008" y="2045"/>
                      <a:pt x="1131" y="2629"/>
                    </a:cubicBezTo>
                    <a:cubicBezTo>
                      <a:pt x="1192" y="2064"/>
                      <a:pt x="1523" y="1541"/>
                      <a:pt x="1990" y="1217"/>
                    </a:cubicBezTo>
                    <a:cubicBezTo>
                      <a:pt x="1478" y="1154"/>
                      <a:pt x="1016" y="317"/>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6777225" y="910225"/>
                <a:ext cx="49775" cy="65800"/>
              </a:xfrm>
              <a:custGeom>
                <a:avLst/>
                <a:gdLst/>
                <a:ahLst/>
                <a:cxnLst/>
                <a:rect l="l" t="t" r="r" b="b"/>
                <a:pathLst>
                  <a:path w="1991" h="2632" extrusionOk="0">
                    <a:moveTo>
                      <a:pt x="981" y="1"/>
                    </a:moveTo>
                    <a:cubicBezTo>
                      <a:pt x="927" y="587"/>
                      <a:pt x="537" y="1130"/>
                      <a:pt x="0" y="1371"/>
                    </a:cubicBezTo>
                    <a:cubicBezTo>
                      <a:pt x="565" y="1563"/>
                      <a:pt x="1007" y="2048"/>
                      <a:pt x="1131" y="2631"/>
                    </a:cubicBezTo>
                    <a:cubicBezTo>
                      <a:pt x="1192" y="2065"/>
                      <a:pt x="1522" y="1543"/>
                      <a:pt x="1990" y="1219"/>
                    </a:cubicBezTo>
                    <a:cubicBezTo>
                      <a:pt x="1478" y="1156"/>
                      <a:pt x="1016" y="319"/>
                      <a:pt x="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7064425" y="1570350"/>
                <a:ext cx="49775" cy="65750"/>
              </a:xfrm>
              <a:custGeom>
                <a:avLst/>
                <a:gdLst/>
                <a:ahLst/>
                <a:cxnLst/>
                <a:rect l="l" t="t" r="r" b="b"/>
                <a:pathLst>
                  <a:path w="1991" h="2630" extrusionOk="0">
                    <a:moveTo>
                      <a:pt x="981" y="0"/>
                    </a:moveTo>
                    <a:cubicBezTo>
                      <a:pt x="927" y="585"/>
                      <a:pt x="537" y="1129"/>
                      <a:pt x="0" y="1370"/>
                    </a:cubicBezTo>
                    <a:cubicBezTo>
                      <a:pt x="565" y="1563"/>
                      <a:pt x="1007" y="2046"/>
                      <a:pt x="1131" y="2629"/>
                    </a:cubicBezTo>
                    <a:cubicBezTo>
                      <a:pt x="1192" y="2065"/>
                      <a:pt x="1522" y="1541"/>
                      <a:pt x="1990" y="1217"/>
                    </a:cubicBezTo>
                    <a:cubicBezTo>
                      <a:pt x="1478" y="1156"/>
                      <a:pt x="1016" y="317"/>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5932025" y="1505400"/>
                <a:ext cx="49775" cy="65775"/>
              </a:xfrm>
              <a:custGeom>
                <a:avLst/>
                <a:gdLst/>
                <a:ahLst/>
                <a:cxnLst/>
                <a:rect l="l" t="t" r="r" b="b"/>
                <a:pathLst>
                  <a:path w="1991" h="2631" extrusionOk="0">
                    <a:moveTo>
                      <a:pt x="982" y="0"/>
                    </a:moveTo>
                    <a:cubicBezTo>
                      <a:pt x="927" y="585"/>
                      <a:pt x="539" y="1129"/>
                      <a:pt x="0" y="1370"/>
                    </a:cubicBezTo>
                    <a:cubicBezTo>
                      <a:pt x="566" y="1563"/>
                      <a:pt x="1008" y="2047"/>
                      <a:pt x="1131" y="2630"/>
                    </a:cubicBezTo>
                    <a:cubicBezTo>
                      <a:pt x="1192" y="2064"/>
                      <a:pt x="1523" y="1542"/>
                      <a:pt x="1990" y="1218"/>
                    </a:cubicBezTo>
                    <a:cubicBezTo>
                      <a:pt x="1478" y="1156"/>
                      <a:pt x="1016" y="318"/>
                      <a:pt x="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6120850" y="943125"/>
                <a:ext cx="26875" cy="35550"/>
              </a:xfrm>
              <a:custGeom>
                <a:avLst/>
                <a:gdLst/>
                <a:ahLst/>
                <a:cxnLst/>
                <a:rect l="l" t="t" r="r" b="b"/>
                <a:pathLst>
                  <a:path w="1075" h="1422" extrusionOk="0">
                    <a:moveTo>
                      <a:pt x="529" y="1"/>
                    </a:moveTo>
                    <a:cubicBezTo>
                      <a:pt x="496" y="323"/>
                      <a:pt x="294" y="605"/>
                      <a:pt x="1" y="740"/>
                    </a:cubicBezTo>
                    <a:cubicBezTo>
                      <a:pt x="306" y="845"/>
                      <a:pt x="544" y="1107"/>
                      <a:pt x="611" y="1422"/>
                    </a:cubicBezTo>
                    <a:cubicBezTo>
                      <a:pt x="644" y="1117"/>
                      <a:pt x="822" y="834"/>
                      <a:pt x="1075" y="659"/>
                    </a:cubicBezTo>
                    <a:cubicBezTo>
                      <a:pt x="797" y="624"/>
                      <a:pt x="548" y="17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7014275" y="1405975"/>
                <a:ext cx="26900" cy="35500"/>
              </a:xfrm>
              <a:custGeom>
                <a:avLst/>
                <a:gdLst/>
                <a:ahLst/>
                <a:cxnLst/>
                <a:rect l="l" t="t" r="r" b="b"/>
                <a:pathLst>
                  <a:path w="1076" h="1420" extrusionOk="0">
                    <a:moveTo>
                      <a:pt x="530" y="0"/>
                    </a:moveTo>
                    <a:cubicBezTo>
                      <a:pt x="497" y="323"/>
                      <a:pt x="295" y="603"/>
                      <a:pt x="1" y="740"/>
                    </a:cubicBezTo>
                    <a:cubicBezTo>
                      <a:pt x="305" y="844"/>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5991900" y="1585475"/>
                <a:ext cx="26900" cy="35525"/>
              </a:xfrm>
              <a:custGeom>
                <a:avLst/>
                <a:gdLst/>
                <a:ahLst/>
                <a:cxnLst/>
                <a:rect l="l" t="t" r="r" b="b"/>
                <a:pathLst>
                  <a:path w="1076" h="1421" extrusionOk="0">
                    <a:moveTo>
                      <a:pt x="530" y="1"/>
                    </a:moveTo>
                    <a:cubicBezTo>
                      <a:pt x="495" y="323"/>
                      <a:pt x="295" y="603"/>
                      <a:pt x="1" y="740"/>
                    </a:cubicBezTo>
                    <a:cubicBezTo>
                      <a:pt x="305" y="844"/>
                      <a:pt x="545" y="1105"/>
                      <a:pt x="610" y="1420"/>
                    </a:cubicBezTo>
                    <a:cubicBezTo>
                      <a:pt x="644" y="1115"/>
                      <a:pt x="822" y="832"/>
                      <a:pt x="1076" y="659"/>
                    </a:cubicBezTo>
                    <a:cubicBezTo>
                      <a:pt x="799" y="624"/>
                      <a:pt x="549" y="171"/>
                      <a:pt x="5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6925725" y="1105100"/>
                <a:ext cx="26900" cy="35500"/>
              </a:xfrm>
              <a:custGeom>
                <a:avLst/>
                <a:gdLst/>
                <a:ahLst/>
                <a:cxnLst/>
                <a:rect l="l" t="t" r="r" b="b"/>
                <a:pathLst>
                  <a:path w="1076" h="1420" extrusionOk="0">
                    <a:moveTo>
                      <a:pt x="530" y="0"/>
                    </a:moveTo>
                    <a:cubicBezTo>
                      <a:pt x="497" y="323"/>
                      <a:pt x="295" y="603"/>
                      <a:pt x="1" y="740"/>
                    </a:cubicBezTo>
                    <a:cubicBezTo>
                      <a:pt x="305" y="843"/>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6145950" y="1099375"/>
                <a:ext cx="20025" cy="26425"/>
              </a:xfrm>
              <a:custGeom>
                <a:avLst/>
                <a:gdLst/>
                <a:ahLst/>
                <a:cxnLst/>
                <a:rect l="l" t="t" r="r" b="b"/>
                <a:pathLst>
                  <a:path w="801" h="1057" extrusionOk="0">
                    <a:moveTo>
                      <a:pt x="395" y="0"/>
                    </a:moveTo>
                    <a:cubicBezTo>
                      <a:pt x="370" y="240"/>
                      <a:pt x="219" y="450"/>
                      <a:pt x="1" y="550"/>
                    </a:cubicBezTo>
                    <a:cubicBezTo>
                      <a:pt x="230" y="629"/>
                      <a:pt x="402" y="820"/>
                      <a:pt x="456" y="1056"/>
                    </a:cubicBezTo>
                    <a:cubicBezTo>
                      <a:pt x="479" y="830"/>
                      <a:pt x="612" y="619"/>
                      <a:pt x="800" y="489"/>
                    </a:cubicBezTo>
                    <a:cubicBezTo>
                      <a:pt x="594" y="464"/>
                      <a:pt x="409" y="127"/>
                      <a:pt x="3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6201675" y="1419100"/>
                <a:ext cx="20050" cy="26475"/>
              </a:xfrm>
              <a:custGeom>
                <a:avLst/>
                <a:gdLst/>
                <a:ahLst/>
                <a:cxnLst/>
                <a:rect l="l" t="t" r="r" b="b"/>
                <a:pathLst>
                  <a:path w="802" h="1059" extrusionOk="0">
                    <a:moveTo>
                      <a:pt x="395" y="1"/>
                    </a:moveTo>
                    <a:cubicBezTo>
                      <a:pt x="370" y="241"/>
                      <a:pt x="220" y="450"/>
                      <a:pt x="1" y="552"/>
                    </a:cubicBezTo>
                    <a:cubicBezTo>
                      <a:pt x="230" y="629"/>
                      <a:pt x="402" y="822"/>
                      <a:pt x="456" y="1058"/>
                    </a:cubicBezTo>
                    <a:cubicBezTo>
                      <a:pt x="481" y="831"/>
                      <a:pt x="613" y="621"/>
                      <a:pt x="802" y="491"/>
                    </a:cubicBezTo>
                    <a:cubicBezTo>
                      <a:pt x="596" y="465"/>
                      <a:pt x="411" y="129"/>
                      <a:pt x="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6889550" y="1003925"/>
                <a:ext cx="20000" cy="26475"/>
              </a:xfrm>
              <a:custGeom>
                <a:avLst/>
                <a:gdLst/>
                <a:ahLst/>
                <a:cxnLst/>
                <a:rect l="l" t="t" r="r" b="b"/>
                <a:pathLst>
                  <a:path w="800" h="1059" extrusionOk="0">
                    <a:moveTo>
                      <a:pt x="394" y="1"/>
                    </a:moveTo>
                    <a:cubicBezTo>
                      <a:pt x="370" y="241"/>
                      <a:pt x="219" y="450"/>
                      <a:pt x="0" y="551"/>
                    </a:cubicBezTo>
                    <a:cubicBezTo>
                      <a:pt x="229" y="629"/>
                      <a:pt x="402" y="822"/>
                      <a:pt x="454" y="1058"/>
                    </a:cubicBezTo>
                    <a:cubicBezTo>
                      <a:pt x="479" y="831"/>
                      <a:pt x="612" y="621"/>
                      <a:pt x="800" y="489"/>
                    </a:cubicBezTo>
                    <a:cubicBezTo>
                      <a:pt x="594" y="464"/>
                      <a:pt x="409" y="127"/>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6990100" y="1763975"/>
                <a:ext cx="20050" cy="26450"/>
              </a:xfrm>
              <a:custGeom>
                <a:avLst/>
                <a:gdLst/>
                <a:ahLst/>
                <a:cxnLst/>
                <a:rect l="l" t="t" r="r" b="b"/>
                <a:pathLst>
                  <a:path w="802" h="1058" extrusionOk="0">
                    <a:moveTo>
                      <a:pt x="396" y="0"/>
                    </a:moveTo>
                    <a:cubicBezTo>
                      <a:pt x="369" y="241"/>
                      <a:pt x="221" y="449"/>
                      <a:pt x="0" y="552"/>
                    </a:cubicBezTo>
                    <a:cubicBezTo>
                      <a:pt x="229" y="630"/>
                      <a:pt x="402" y="821"/>
                      <a:pt x="456" y="1058"/>
                    </a:cubicBezTo>
                    <a:cubicBezTo>
                      <a:pt x="480" y="832"/>
                      <a:pt x="613" y="620"/>
                      <a:pt x="801" y="490"/>
                    </a:cubicBezTo>
                    <a:cubicBezTo>
                      <a:pt x="594" y="465"/>
                      <a:pt x="409" y="128"/>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7114175" y="1412400"/>
                <a:ext cx="20000" cy="26450"/>
              </a:xfrm>
              <a:custGeom>
                <a:avLst/>
                <a:gdLst/>
                <a:ahLst/>
                <a:cxnLst/>
                <a:rect l="l" t="t" r="r" b="b"/>
                <a:pathLst>
                  <a:path w="800" h="1058" extrusionOk="0">
                    <a:moveTo>
                      <a:pt x="394" y="0"/>
                    </a:moveTo>
                    <a:cubicBezTo>
                      <a:pt x="369" y="239"/>
                      <a:pt x="219" y="450"/>
                      <a:pt x="0" y="550"/>
                    </a:cubicBezTo>
                    <a:cubicBezTo>
                      <a:pt x="229" y="629"/>
                      <a:pt x="401" y="820"/>
                      <a:pt x="454" y="1058"/>
                    </a:cubicBezTo>
                    <a:cubicBezTo>
                      <a:pt x="479" y="830"/>
                      <a:pt x="612" y="620"/>
                      <a:pt x="800" y="489"/>
                    </a:cubicBezTo>
                    <a:cubicBezTo>
                      <a:pt x="594" y="464"/>
                      <a:pt x="407" y="127"/>
                      <a:pt x="3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2" name="Google Shape;1132;p36"/>
          <p:cNvGrpSpPr/>
          <p:nvPr/>
        </p:nvGrpSpPr>
        <p:grpSpPr>
          <a:xfrm>
            <a:off x="3551221" y="593102"/>
            <a:ext cx="1703234" cy="1973501"/>
            <a:chOff x="3439448" y="590549"/>
            <a:chExt cx="1628798" cy="1887253"/>
          </a:xfrm>
        </p:grpSpPr>
        <p:sp>
          <p:nvSpPr>
            <p:cNvPr id="1133" name="Google Shape;1133;p36"/>
            <p:cNvSpPr/>
            <p:nvPr/>
          </p:nvSpPr>
          <p:spPr>
            <a:xfrm>
              <a:off x="3776861" y="1141361"/>
              <a:ext cx="376599" cy="376746"/>
            </a:xfrm>
            <a:custGeom>
              <a:avLst/>
              <a:gdLst/>
              <a:ahLst/>
              <a:cxnLst/>
              <a:rect l="l" t="t" r="r" b="b"/>
              <a:pathLst>
                <a:path w="2566" h="2567" extrusionOk="0">
                  <a:moveTo>
                    <a:pt x="1579" y="1"/>
                  </a:moveTo>
                  <a:lnTo>
                    <a:pt x="1" y="988"/>
                  </a:lnTo>
                  <a:lnTo>
                    <a:pt x="988" y="2567"/>
                  </a:lnTo>
                  <a:lnTo>
                    <a:pt x="2565" y="1579"/>
                  </a:lnTo>
                  <a:lnTo>
                    <a:pt x="15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3756314" y="887310"/>
              <a:ext cx="1311932" cy="1590492"/>
            </a:xfrm>
            <a:custGeom>
              <a:avLst/>
              <a:gdLst/>
              <a:ahLst/>
              <a:cxnLst/>
              <a:rect l="l" t="t" r="r" b="b"/>
              <a:pathLst>
                <a:path w="8939" h="10837" extrusionOk="0">
                  <a:moveTo>
                    <a:pt x="7798" y="549"/>
                  </a:moveTo>
                  <a:lnTo>
                    <a:pt x="7798" y="948"/>
                  </a:lnTo>
                  <a:lnTo>
                    <a:pt x="7798" y="1561"/>
                  </a:lnTo>
                  <a:cubicBezTo>
                    <a:pt x="7798" y="1781"/>
                    <a:pt x="7618" y="1961"/>
                    <a:pt x="7398" y="1961"/>
                  </a:cubicBezTo>
                  <a:lnTo>
                    <a:pt x="3753" y="1961"/>
                  </a:lnTo>
                  <a:lnTo>
                    <a:pt x="4508" y="549"/>
                  </a:lnTo>
                  <a:close/>
                  <a:moveTo>
                    <a:pt x="4116" y="0"/>
                  </a:moveTo>
                  <a:lnTo>
                    <a:pt x="3017" y="2039"/>
                  </a:lnTo>
                  <a:lnTo>
                    <a:pt x="78" y="3861"/>
                  </a:lnTo>
                  <a:lnTo>
                    <a:pt x="1" y="10193"/>
                  </a:lnTo>
                  <a:cubicBezTo>
                    <a:pt x="1" y="10549"/>
                    <a:pt x="288" y="10836"/>
                    <a:pt x="644" y="10836"/>
                  </a:cubicBezTo>
                  <a:lnTo>
                    <a:pt x="8297" y="10836"/>
                  </a:lnTo>
                  <a:cubicBezTo>
                    <a:pt x="8651" y="10836"/>
                    <a:pt x="8939" y="10549"/>
                    <a:pt x="8939" y="10193"/>
                  </a:cubicBezTo>
                  <a:lnTo>
                    <a:pt x="8939" y="643"/>
                  </a:lnTo>
                  <a:cubicBezTo>
                    <a:pt x="8939" y="287"/>
                    <a:pt x="8651" y="0"/>
                    <a:pt x="82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3439448" y="1043762"/>
              <a:ext cx="384818" cy="195491"/>
            </a:xfrm>
            <a:custGeom>
              <a:avLst/>
              <a:gdLst/>
              <a:ahLst/>
              <a:cxnLst/>
              <a:rect l="l" t="t" r="r" b="b"/>
              <a:pathLst>
                <a:path w="2622" h="1332" extrusionOk="0">
                  <a:moveTo>
                    <a:pt x="1076" y="1"/>
                  </a:moveTo>
                  <a:cubicBezTo>
                    <a:pt x="501" y="1"/>
                    <a:pt x="0" y="292"/>
                    <a:pt x="0" y="292"/>
                  </a:cubicBezTo>
                  <a:cubicBezTo>
                    <a:pt x="0" y="292"/>
                    <a:pt x="413" y="1071"/>
                    <a:pt x="1137" y="1277"/>
                  </a:cubicBezTo>
                  <a:cubicBezTo>
                    <a:pt x="1274" y="1316"/>
                    <a:pt x="1412" y="1332"/>
                    <a:pt x="1547" y="1332"/>
                  </a:cubicBezTo>
                  <a:cubicBezTo>
                    <a:pt x="2122" y="1332"/>
                    <a:pt x="2622" y="1041"/>
                    <a:pt x="2622" y="1041"/>
                  </a:cubicBezTo>
                  <a:cubicBezTo>
                    <a:pt x="2622" y="1041"/>
                    <a:pt x="2209" y="262"/>
                    <a:pt x="1486" y="56"/>
                  </a:cubicBezTo>
                  <a:cubicBezTo>
                    <a:pt x="1349" y="17"/>
                    <a:pt x="1210" y="1"/>
                    <a:pt x="10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3750590" y="590549"/>
              <a:ext cx="307766" cy="578401"/>
            </a:xfrm>
            <a:custGeom>
              <a:avLst/>
              <a:gdLst/>
              <a:ahLst/>
              <a:cxnLst/>
              <a:rect l="l" t="t" r="r" b="b"/>
              <a:pathLst>
                <a:path w="2097" h="3941" extrusionOk="0">
                  <a:moveTo>
                    <a:pt x="1284" y="0"/>
                  </a:moveTo>
                  <a:cubicBezTo>
                    <a:pt x="1284" y="0"/>
                    <a:pt x="260" y="772"/>
                    <a:pt x="130" y="1860"/>
                  </a:cubicBezTo>
                  <a:cubicBezTo>
                    <a:pt x="0" y="2948"/>
                    <a:pt x="813" y="3940"/>
                    <a:pt x="813" y="3940"/>
                  </a:cubicBezTo>
                  <a:cubicBezTo>
                    <a:pt x="813" y="3940"/>
                    <a:pt x="1837" y="3167"/>
                    <a:pt x="1967" y="2079"/>
                  </a:cubicBezTo>
                  <a:cubicBezTo>
                    <a:pt x="2096" y="991"/>
                    <a:pt x="1284" y="0"/>
                    <a:pt x="1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7" name="Google Shape;1137;p36"/>
          <p:cNvSpPr txBox="1">
            <a:spLocks noGrp="1"/>
          </p:cNvSpPr>
          <p:nvPr>
            <p:ph type="title"/>
          </p:nvPr>
        </p:nvSpPr>
        <p:spPr>
          <a:xfrm>
            <a:off x="716511" y="3193766"/>
            <a:ext cx="7704000" cy="841800"/>
          </a:xfrm>
          <a:prstGeom prst="rect">
            <a:avLst/>
          </a:prstGeom>
        </p:spPr>
        <p:txBody>
          <a:bodyPr spcFirstLastPara="1" wrap="square" lIns="91425" tIns="91425" rIns="91425" bIns="91425" anchor="ctr" anchorCtr="0">
            <a:noAutofit/>
          </a:bodyPr>
          <a:lstStyle/>
          <a:p>
            <a:pPr lvl="0"/>
            <a:r>
              <a:rPr lang="en-US" sz="6000" b="1" dirty="0">
                <a:latin typeface="Times New Roman" panose="02020603050405020304" pitchFamily="18" charset="0"/>
                <a:cs typeface="Times New Roman" panose="02020603050405020304" pitchFamily="18" charset="0"/>
              </a:rPr>
              <a:t>NHIÊN LIỆU</a:t>
            </a:r>
          </a:p>
        </p:txBody>
      </p:sp>
      <p:sp>
        <p:nvSpPr>
          <p:cNvPr id="1138" name="Google Shape;1138;p36"/>
          <p:cNvSpPr txBox="1">
            <a:spLocks noGrp="1"/>
          </p:cNvSpPr>
          <p:nvPr>
            <p:ph type="title" idx="2"/>
          </p:nvPr>
        </p:nvSpPr>
        <p:spPr>
          <a:xfrm>
            <a:off x="3834958" y="1374484"/>
            <a:ext cx="1474200" cy="88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b="1">
                <a:latin typeface="Times New Roman" panose="02020603050405020304" pitchFamily="18" charset="0"/>
                <a:cs typeface="Times New Roman" panose="02020603050405020304" pitchFamily="18" charset="0"/>
              </a:rPr>
              <a:t>II.</a:t>
            </a:r>
            <a:endParaRPr sz="8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029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AD7F6-A8E9-478D-99EE-07F16E10C01F}"/>
              </a:ext>
            </a:extLst>
          </p:cNvPr>
          <p:cNvPicPr>
            <a:picLocks noChangeAspect="1"/>
          </p:cNvPicPr>
          <p:nvPr/>
        </p:nvPicPr>
        <p:blipFill>
          <a:blip r:embed="rId2"/>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262C988E-5189-41C6-AA99-E2C814A7480E}"/>
              </a:ext>
            </a:extLst>
          </p:cNvPr>
          <p:cNvSpPr/>
          <p:nvPr/>
        </p:nvSpPr>
        <p:spPr>
          <a:xfrm>
            <a:off x="0" y="3502479"/>
            <a:ext cx="9144000" cy="16410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a:solidFill>
                  <a:schemeClr val="accent6"/>
                </a:solidFill>
                <a:latin typeface="Times New Roman" panose="02020603050405020304" pitchFamily="18" charset="0"/>
                <a:cs typeface="Times New Roman" panose="02020603050405020304" pitchFamily="18" charset="0"/>
              </a:rPr>
              <a:t>1. </a:t>
            </a:r>
            <a:r>
              <a:rPr lang="en-US" sz="4400" b="1" dirty="0" err="1">
                <a:solidFill>
                  <a:schemeClr val="accent6"/>
                </a:solidFill>
                <a:latin typeface="Times New Roman" panose="02020603050405020304" pitchFamily="18" charset="0"/>
                <a:cs typeface="Times New Roman" panose="02020603050405020304" pitchFamily="18" charset="0"/>
              </a:rPr>
              <a:t>Khái</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niệm</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phân</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loại</a:t>
            </a:r>
            <a:endParaRPr lang="en-US" sz="4400" b="1"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3944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aphic 4">
            <a:extLst>
              <a:ext uri="{FF2B5EF4-FFF2-40B4-BE49-F238E27FC236}">
                <a16:creationId xmlns:a16="http://schemas.microsoft.com/office/drawing/2014/main" id="{90A01B61-9F47-4DC7-B881-8667E7E9C3A0}"/>
              </a:ext>
            </a:extLst>
          </p:cNvPr>
          <p:cNvGrpSpPr/>
          <p:nvPr/>
        </p:nvGrpSpPr>
        <p:grpSpPr>
          <a:xfrm>
            <a:off x="510321" y="648870"/>
            <a:ext cx="3691565" cy="3693361"/>
            <a:chOff x="5500687" y="370521"/>
            <a:chExt cx="2679454" cy="2680758"/>
          </a:xfrm>
        </p:grpSpPr>
        <p:sp>
          <p:nvSpPr>
            <p:cNvPr id="28" name="Freeform: Shape 27">
              <a:extLst>
                <a:ext uri="{FF2B5EF4-FFF2-40B4-BE49-F238E27FC236}">
                  <a16:creationId xmlns:a16="http://schemas.microsoft.com/office/drawing/2014/main" id="{FD871FD4-DB6E-4022-81BD-AD6FF4934D85}"/>
                </a:ext>
              </a:extLst>
            </p:cNvPr>
            <p:cNvSpPr/>
            <p:nvPr/>
          </p:nvSpPr>
          <p:spPr>
            <a:xfrm>
              <a:off x="5664518" y="471212"/>
              <a:ext cx="2398394" cy="1769066"/>
            </a:xfrm>
            <a:custGeom>
              <a:avLst/>
              <a:gdLst>
                <a:gd name="connsiteX0" fmla="*/ 2309813 w 2398394"/>
                <a:gd name="connsiteY0" fmla="*/ 1104221 h 1769066"/>
                <a:gd name="connsiteX1" fmla="*/ 2307908 w 2398394"/>
                <a:gd name="connsiteY1" fmla="*/ 1222331 h 1769066"/>
                <a:gd name="connsiteX2" fmla="*/ 2301240 w 2398394"/>
                <a:gd name="connsiteY2" fmla="*/ 1312819 h 1769066"/>
                <a:gd name="connsiteX3" fmla="*/ 2307908 w 2398394"/>
                <a:gd name="connsiteY3" fmla="*/ 1355681 h 1769066"/>
                <a:gd name="connsiteX4" fmla="*/ 2322195 w 2398394"/>
                <a:gd name="connsiteY4" fmla="*/ 1317581 h 1769066"/>
                <a:gd name="connsiteX5" fmla="*/ 2330768 w 2398394"/>
                <a:gd name="connsiteY5" fmla="*/ 1214711 h 1769066"/>
                <a:gd name="connsiteX6" fmla="*/ 2320290 w 2398394"/>
                <a:gd name="connsiteY6" fmla="*/ 1022306 h 1769066"/>
                <a:gd name="connsiteX7" fmla="*/ 2309813 w 2398394"/>
                <a:gd name="connsiteY7" fmla="*/ 1014686 h 1769066"/>
                <a:gd name="connsiteX8" fmla="*/ 2309813 w 2398394"/>
                <a:gd name="connsiteY8" fmla="*/ 1104221 h 1769066"/>
                <a:gd name="connsiteX9" fmla="*/ 2268855 w 2398394"/>
                <a:gd name="connsiteY9" fmla="*/ 1320439 h 1769066"/>
                <a:gd name="connsiteX10" fmla="*/ 2283143 w 2398394"/>
                <a:gd name="connsiteY10" fmla="*/ 1235666 h 1769066"/>
                <a:gd name="connsiteX11" fmla="*/ 2275522 w 2398394"/>
                <a:gd name="connsiteY11" fmla="*/ 1068026 h 1769066"/>
                <a:gd name="connsiteX12" fmla="*/ 2265997 w 2398394"/>
                <a:gd name="connsiteY12" fmla="*/ 1089934 h 1769066"/>
                <a:gd name="connsiteX13" fmla="*/ 2262188 w 2398394"/>
                <a:gd name="connsiteY13" fmla="*/ 1176611 h 1769066"/>
                <a:gd name="connsiteX14" fmla="*/ 2260283 w 2398394"/>
                <a:gd name="connsiteY14" fmla="*/ 1276624 h 1769066"/>
                <a:gd name="connsiteX15" fmla="*/ 2268855 w 2398394"/>
                <a:gd name="connsiteY15" fmla="*/ 1320439 h 1769066"/>
                <a:gd name="connsiteX16" fmla="*/ 159067 w 2398394"/>
                <a:gd name="connsiteY16" fmla="*/ 426994 h 1769066"/>
                <a:gd name="connsiteX17" fmla="*/ 171450 w 2398394"/>
                <a:gd name="connsiteY17" fmla="*/ 497479 h 1769066"/>
                <a:gd name="connsiteX18" fmla="*/ 188595 w 2398394"/>
                <a:gd name="connsiteY18" fmla="*/ 534626 h 1769066"/>
                <a:gd name="connsiteX19" fmla="*/ 188595 w 2398394"/>
                <a:gd name="connsiteY19" fmla="*/ 447949 h 1769066"/>
                <a:gd name="connsiteX20" fmla="*/ 176213 w 2398394"/>
                <a:gd name="connsiteY20" fmla="*/ 251734 h 1769066"/>
                <a:gd name="connsiteX21" fmla="*/ 168592 w 2398394"/>
                <a:gd name="connsiteY21" fmla="*/ 218396 h 1769066"/>
                <a:gd name="connsiteX22" fmla="*/ 161925 w 2398394"/>
                <a:gd name="connsiteY22" fmla="*/ 213634 h 1769066"/>
                <a:gd name="connsiteX23" fmla="*/ 155257 w 2398394"/>
                <a:gd name="connsiteY23" fmla="*/ 219349 h 1769066"/>
                <a:gd name="connsiteX24" fmla="*/ 151447 w 2398394"/>
                <a:gd name="connsiteY24" fmla="*/ 249829 h 1769066"/>
                <a:gd name="connsiteX25" fmla="*/ 159067 w 2398394"/>
                <a:gd name="connsiteY25" fmla="*/ 426994 h 1769066"/>
                <a:gd name="connsiteX26" fmla="*/ 137160 w 2398394"/>
                <a:gd name="connsiteY26" fmla="*/ 435566 h 1769066"/>
                <a:gd name="connsiteX27" fmla="*/ 128588 w 2398394"/>
                <a:gd name="connsiteY27" fmla="*/ 261259 h 1769066"/>
                <a:gd name="connsiteX28" fmla="*/ 125730 w 2398394"/>
                <a:gd name="connsiteY28" fmla="*/ 211729 h 1769066"/>
                <a:gd name="connsiteX29" fmla="*/ 123825 w 2398394"/>
                <a:gd name="connsiteY29" fmla="*/ 195536 h 1769066"/>
                <a:gd name="connsiteX30" fmla="*/ 110490 w 2398394"/>
                <a:gd name="connsiteY30" fmla="*/ 209824 h 1769066"/>
                <a:gd name="connsiteX31" fmla="*/ 102870 w 2398394"/>
                <a:gd name="connsiteY31" fmla="*/ 259354 h 1769066"/>
                <a:gd name="connsiteX32" fmla="*/ 108585 w 2398394"/>
                <a:gd name="connsiteY32" fmla="*/ 446044 h 1769066"/>
                <a:gd name="connsiteX33" fmla="*/ 120015 w 2398394"/>
                <a:gd name="connsiteY33" fmla="*/ 487954 h 1769066"/>
                <a:gd name="connsiteX34" fmla="*/ 130492 w 2398394"/>
                <a:gd name="connsiteY34" fmla="*/ 499384 h 1769066"/>
                <a:gd name="connsiteX35" fmla="*/ 137160 w 2398394"/>
                <a:gd name="connsiteY35" fmla="*/ 435566 h 1769066"/>
                <a:gd name="connsiteX36" fmla="*/ 2398395 w 2398394"/>
                <a:gd name="connsiteY36" fmla="*/ 1116604 h 1769066"/>
                <a:gd name="connsiteX37" fmla="*/ 2397443 w 2398394"/>
                <a:gd name="connsiteY37" fmla="*/ 1188994 h 1769066"/>
                <a:gd name="connsiteX38" fmla="*/ 2385060 w 2398394"/>
                <a:gd name="connsiteY38" fmla="*/ 1404259 h 1769066"/>
                <a:gd name="connsiteX39" fmla="*/ 2368868 w 2398394"/>
                <a:gd name="connsiteY39" fmla="*/ 1470934 h 1769066"/>
                <a:gd name="connsiteX40" fmla="*/ 2328863 w 2398394"/>
                <a:gd name="connsiteY40" fmla="*/ 1510939 h 1769066"/>
                <a:gd name="connsiteX41" fmla="*/ 2261235 w 2398394"/>
                <a:gd name="connsiteY41" fmla="*/ 1525226 h 1769066"/>
                <a:gd name="connsiteX42" fmla="*/ 2148840 w 2398394"/>
                <a:gd name="connsiteY42" fmla="*/ 1531894 h 1769066"/>
                <a:gd name="connsiteX43" fmla="*/ 1954530 w 2398394"/>
                <a:gd name="connsiteY43" fmla="*/ 1530941 h 1769066"/>
                <a:gd name="connsiteX44" fmla="*/ 1635443 w 2398394"/>
                <a:gd name="connsiteY44" fmla="*/ 1532846 h 1769066"/>
                <a:gd name="connsiteX45" fmla="*/ 1458277 w 2398394"/>
                <a:gd name="connsiteY45" fmla="*/ 1545229 h 1769066"/>
                <a:gd name="connsiteX46" fmla="*/ 1394460 w 2398394"/>
                <a:gd name="connsiteY46" fmla="*/ 1560469 h 1769066"/>
                <a:gd name="connsiteX47" fmla="*/ 1363980 w 2398394"/>
                <a:gd name="connsiteY47" fmla="*/ 1586186 h 1769066"/>
                <a:gd name="connsiteX48" fmla="*/ 1345882 w 2398394"/>
                <a:gd name="connsiteY48" fmla="*/ 1629049 h 1769066"/>
                <a:gd name="connsiteX49" fmla="*/ 1306830 w 2398394"/>
                <a:gd name="connsiteY49" fmla="*/ 1748111 h 1769066"/>
                <a:gd name="connsiteX50" fmla="*/ 1297305 w 2398394"/>
                <a:gd name="connsiteY50" fmla="*/ 1769066 h 1769066"/>
                <a:gd name="connsiteX51" fmla="*/ 1273493 w 2398394"/>
                <a:gd name="connsiteY51" fmla="*/ 1726204 h 1769066"/>
                <a:gd name="connsiteX52" fmla="*/ 1213485 w 2398394"/>
                <a:gd name="connsiteY52" fmla="*/ 1595711 h 1769066"/>
                <a:gd name="connsiteX53" fmla="*/ 1205865 w 2398394"/>
                <a:gd name="connsiteY53" fmla="*/ 1578566 h 1769066"/>
                <a:gd name="connsiteX54" fmla="*/ 1163955 w 2398394"/>
                <a:gd name="connsiteY54" fmla="*/ 1550944 h 1769066"/>
                <a:gd name="connsiteX55" fmla="*/ 1142047 w 2398394"/>
                <a:gd name="connsiteY55" fmla="*/ 1549991 h 1769066"/>
                <a:gd name="connsiteX56" fmla="*/ 979170 w 2398394"/>
                <a:gd name="connsiteY56" fmla="*/ 1555706 h 1769066"/>
                <a:gd name="connsiteX57" fmla="*/ 757238 w 2398394"/>
                <a:gd name="connsiteY57" fmla="*/ 1565231 h 1769066"/>
                <a:gd name="connsiteX58" fmla="*/ 491490 w 2398394"/>
                <a:gd name="connsiteY58" fmla="*/ 1574756 h 1769066"/>
                <a:gd name="connsiteX59" fmla="*/ 151447 w 2398394"/>
                <a:gd name="connsiteY59" fmla="*/ 1569994 h 1769066"/>
                <a:gd name="connsiteX60" fmla="*/ 69532 w 2398394"/>
                <a:gd name="connsiteY60" fmla="*/ 1551896 h 1769066"/>
                <a:gd name="connsiteX61" fmla="*/ 42863 w 2398394"/>
                <a:gd name="connsiteY61" fmla="*/ 1536656 h 1769066"/>
                <a:gd name="connsiteX62" fmla="*/ 18097 w 2398394"/>
                <a:gd name="connsiteY62" fmla="*/ 1491889 h 1769066"/>
                <a:gd name="connsiteX63" fmla="*/ 4763 w 2398394"/>
                <a:gd name="connsiteY63" fmla="*/ 1310914 h 1769066"/>
                <a:gd name="connsiteX64" fmla="*/ 5715 w 2398394"/>
                <a:gd name="connsiteY64" fmla="*/ 1004209 h 1769066"/>
                <a:gd name="connsiteX65" fmla="*/ 4763 w 2398394"/>
                <a:gd name="connsiteY65" fmla="*/ 850856 h 1769066"/>
                <a:gd name="connsiteX66" fmla="*/ 3810 w 2398394"/>
                <a:gd name="connsiteY66" fmla="*/ 526054 h 1769066"/>
                <a:gd name="connsiteX67" fmla="*/ 0 w 2398394"/>
                <a:gd name="connsiteY67" fmla="*/ 210776 h 1769066"/>
                <a:gd name="connsiteX68" fmla="*/ 1905 w 2398394"/>
                <a:gd name="connsiteY68" fmla="*/ 107906 h 1769066"/>
                <a:gd name="connsiteX69" fmla="*/ 28575 w 2398394"/>
                <a:gd name="connsiteY69" fmla="*/ 70759 h 1769066"/>
                <a:gd name="connsiteX70" fmla="*/ 120015 w 2398394"/>
                <a:gd name="connsiteY70" fmla="*/ 52661 h 1769066"/>
                <a:gd name="connsiteX71" fmla="*/ 357188 w 2398394"/>
                <a:gd name="connsiteY71" fmla="*/ 37421 h 1769066"/>
                <a:gd name="connsiteX72" fmla="*/ 575310 w 2398394"/>
                <a:gd name="connsiteY72" fmla="*/ 22181 h 1769066"/>
                <a:gd name="connsiteX73" fmla="*/ 621982 w 2398394"/>
                <a:gd name="connsiteY73" fmla="*/ 20276 h 1769066"/>
                <a:gd name="connsiteX74" fmla="*/ 890588 w 2398394"/>
                <a:gd name="connsiteY74" fmla="*/ 4084 h 1769066"/>
                <a:gd name="connsiteX75" fmla="*/ 1100138 w 2398394"/>
                <a:gd name="connsiteY75" fmla="*/ 3131 h 1769066"/>
                <a:gd name="connsiteX76" fmla="*/ 1165860 w 2398394"/>
                <a:gd name="connsiteY76" fmla="*/ 5036 h 1769066"/>
                <a:gd name="connsiteX77" fmla="*/ 1909763 w 2398394"/>
                <a:gd name="connsiteY77" fmla="*/ 6941 h 1769066"/>
                <a:gd name="connsiteX78" fmla="*/ 2106930 w 2398394"/>
                <a:gd name="connsiteY78" fmla="*/ 13609 h 1769066"/>
                <a:gd name="connsiteX79" fmla="*/ 2260283 w 2398394"/>
                <a:gd name="connsiteY79" fmla="*/ 41231 h 1769066"/>
                <a:gd name="connsiteX80" fmla="*/ 2320290 w 2398394"/>
                <a:gd name="connsiteY80" fmla="*/ 67901 h 1769066"/>
                <a:gd name="connsiteX81" fmla="*/ 2368868 w 2398394"/>
                <a:gd name="connsiteY81" fmla="*/ 133624 h 1769066"/>
                <a:gd name="connsiteX82" fmla="*/ 2389822 w 2398394"/>
                <a:gd name="connsiteY82" fmla="*/ 275546 h 1769066"/>
                <a:gd name="connsiteX83" fmla="*/ 2393633 w 2398394"/>
                <a:gd name="connsiteY83" fmla="*/ 453664 h 1769066"/>
                <a:gd name="connsiteX84" fmla="*/ 2394585 w 2398394"/>
                <a:gd name="connsiteY84" fmla="*/ 500336 h 1769066"/>
                <a:gd name="connsiteX85" fmla="*/ 2391727 w 2398394"/>
                <a:gd name="connsiteY85" fmla="*/ 659404 h 1769066"/>
                <a:gd name="connsiteX86" fmla="*/ 2391727 w 2398394"/>
                <a:gd name="connsiteY86" fmla="*/ 747034 h 1769066"/>
                <a:gd name="connsiteX87" fmla="*/ 2392680 w 2398394"/>
                <a:gd name="connsiteY87" fmla="*/ 827996 h 1769066"/>
                <a:gd name="connsiteX88" fmla="*/ 2393633 w 2398394"/>
                <a:gd name="connsiteY88" fmla="*/ 962299 h 1769066"/>
                <a:gd name="connsiteX89" fmla="*/ 2398395 w 2398394"/>
                <a:gd name="connsiteY89" fmla="*/ 1116604 h 1769066"/>
                <a:gd name="connsiteX90" fmla="*/ 1892618 w 2398394"/>
                <a:gd name="connsiteY90" fmla="*/ 681311 h 1769066"/>
                <a:gd name="connsiteX91" fmla="*/ 1826895 w 2398394"/>
                <a:gd name="connsiteY91" fmla="*/ 527959 h 1769066"/>
                <a:gd name="connsiteX92" fmla="*/ 1802130 w 2398394"/>
                <a:gd name="connsiteY92" fmla="*/ 514624 h 1769066"/>
                <a:gd name="connsiteX93" fmla="*/ 1640205 w 2398394"/>
                <a:gd name="connsiteY93" fmla="*/ 516529 h 1769066"/>
                <a:gd name="connsiteX94" fmla="*/ 1591627 w 2398394"/>
                <a:gd name="connsiteY94" fmla="*/ 554629 h 1769066"/>
                <a:gd name="connsiteX95" fmla="*/ 1571625 w 2398394"/>
                <a:gd name="connsiteY95" fmla="*/ 595586 h 1769066"/>
                <a:gd name="connsiteX96" fmla="*/ 1585913 w 2398394"/>
                <a:gd name="connsiteY96" fmla="*/ 627019 h 1769066"/>
                <a:gd name="connsiteX97" fmla="*/ 1621155 w 2398394"/>
                <a:gd name="connsiteY97" fmla="*/ 625114 h 1769066"/>
                <a:gd name="connsiteX98" fmla="*/ 1639252 w 2398394"/>
                <a:gd name="connsiteY98" fmla="*/ 607969 h 1769066"/>
                <a:gd name="connsiteX99" fmla="*/ 1759268 w 2398394"/>
                <a:gd name="connsiteY99" fmla="*/ 566059 h 1769066"/>
                <a:gd name="connsiteX100" fmla="*/ 1826895 w 2398394"/>
                <a:gd name="connsiteY100" fmla="*/ 605111 h 1769066"/>
                <a:gd name="connsiteX101" fmla="*/ 1834515 w 2398394"/>
                <a:gd name="connsiteY101" fmla="*/ 631781 h 1769066"/>
                <a:gd name="connsiteX102" fmla="*/ 1794510 w 2398394"/>
                <a:gd name="connsiteY102" fmla="*/ 709886 h 1769066"/>
                <a:gd name="connsiteX103" fmla="*/ 1734502 w 2398394"/>
                <a:gd name="connsiteY103" fmla="*/ 742271 h 1769066"/>
                <a:gd name="connsiteX104" fmla="*/ 1689735 w 2398394"/>
                <a:gd name="connsiteY104" fmla="*/ 755606 h 1769066"/>
                <a:gd name="connsiteX105" fmla="*/ 1561147 w 2398394"/>
                <a:gd name="connsiteY105" fmla="*/ 845141 h 1769066"/>
                <a:gd name="connsiteX106" fmla="*/ 1487805 w 2398394"/>
                <a:gd name="connsiteY106" fmla="*/ 971824 h 1769066"/>
                <a:gd name="connsiteX107" fmla="*/ 1474470 w 2398394"/>
                <a:gd name="connsiteY107" fmla="*/ 1034689 h 1769066"/>
                <a:gd name="connsiteX108" fmla="*/ 1506855 w 2398394"/>
                <a:gd name="connsiteY108" fmla="*/ 1054691 h 1769066"/>
                <a:gd name="connsiteX109" fmla="*/ 1540193 w 2398394"/>
                <a:gd name="connsiteY109" fmla="*/ 1049929 h 1769066"/>
                <a:gd name="connsiteX110" fmla="*/ 1552575 w 2398394"/>
                <a:gd name="connsiteY110" fmla="*/ 1035641 h 1769066"/>
                <a:gd name="connsiteX111" fmla="*/ 1617345 w 2398394"/>
                <a:gd name="connsiteY111" fmla="*/ 921341 h 1769066"/>
                <a:gd name="connsiteX112" fmla="*/ 1664970 w 2398394"/>
                <a:gd name="connsiteY112" fmla="*/ 873716 h 1769066"/>
                <a:gd name="connsiteX113" fmla="*/ 1699260 w 2398394"/>
                <a:gd name="connsiteY113" fmla="*/ 859429 h 1769066"/>
                <a:gd name="connsiteX114" fmla="*/ 1752600 w 2398394"/>
                <a:gd name="connsiteY114" fmla="*/ 841331 h 1769066"/>
                <a:gd name="connsiteX115" fmla="*/ 1887855 w 2398394"/>
                <a:gd name="connsiteY115" fmla="*/ 697504 h 1769066"/>
                <a:gd name="connsiteX116" fmla="*/ 1892618 w 2398394"/>
                <a:gd name="connsiteY116" fmla="*/ 681311 h 1769066"/>
                <a:gd name="connsiteX117" fmla="*/ 1491615 w 2398394"/>
                <a:gd name="connsiteY117" fmla="*/ 1164229 h 1769066"/>
                <a:gd name="connsiteX118" fmla="*/ 1502093 w 2398394"/>
                <a:gd name="connsiteY118" fmla="*/ 1122319 h 1769066"/>
                <a:gd name="connsiteX119" fmla="*/ 1460182 w 2398394"/>
                <a:gd name="connsiteY119" fmla="*/ 1088981 h 1769066"/>
                <a:gd name="connsiteX120" fmla="*/ 1427797 w 2398394"/>
                <a:gd name="connsiteY120" fmla="*/ 1107079 h 1769066"/>
                <a:gd name="connsiteX121" fmla="*/ 1419225 w 2398394"/>
                <a:gd name="connsiteY121" fmla="*/ 1165181 h 1769066"/>
                <a:gd name="connsiteX122" fmla="*/ 1442085 w 2398394"/>
                <a:gd name="connsiteY122" fmla="*/ 1185184 h 1769066"/>
                <a:gd name="connsiteX123" fmla="*/ 1479232 w 2398394"/>
                <a:gd name="connsiteY123" fmla="*/ 1184231 h 1769066"/>
                <a:gd name="connsiteX124" fmla="*/ 1491615 w 2398394"/>
                <a:gd name="connsiteY124" fmla="*/ 1164229 h 1769066"/>
                <a:gd name="connsiteX125" fmla="*/ 1379220 w 2398394"/>
                <a:gd name="connsiteY125" fmla="*/ 672739 h 1769066"/>
                <a:gd name="connsiteX126" fmla="*/ 1384935 w 2398394"/>
                <a:gd name="connsiteY126" fmla="*/ 599396 h 1769066"/>
                <a:gd name="connsiteX127" fmla="*/ 1377315 w 2398394"/>
                <a:gd name="connsiteY127" fmla="*/ 556534 h 1769066"/>
                <a:gd name="connsiteX128" fmla="*/ 1255395 w 2398394"/>
                <a:gd name="connsiteY128" fmla="*/ 454616 h 1769066"/>
                <a:gd name="connsiteX129" fmla="*/ 1226820 w 2398394"/>
                <a:gd name="connsiteY129" fmla="*/ 453664 h 1769066"/>
                <a:gd name="connsiteX130" fmla="*/ 1081088 w 2398394"/>
                <a:gd name="connsiteY130" fmla="*/ 523196 h 1769066"/>
                <a:gd name="connsiteX131" fmla="*/ 1051560 w 2398394"/>
                <a:gd name="connsiteY131" fmla="*/ 585109 h 1769066"/>
                <a:gd name="connsiteX132" fmla="*/ 1053465 w 2398394"/>
                <a:gd name="connsiteY132" fmla="*/ 630829 h 1769066"/>
                <a:gd name="connsiteX133" fmla="*/ 1078230 w 2398394"/>
                <a:gd name="connsiteY133" fmla="*/ 651784 h 1769066"/>
                <a:gd name="connsiteX134" fmla="*/ 1109663 w 2398394"/>
                <a:gd name="connsiteY134" fmla="*/ 635591 h 1769066"/>
                <a:gd name="connsiteX135" fmla="*/ 1120140 w 2398394"/>
                <a:gd name="connsiteY135" fmla="*/ 609874 h 1769066"/>
                <a:gd name="connsiteX136" fmla="*/ 1211580 w 2398394"/>
                <a:gd name="connsiteY136" fmla="*/ 518434 h 1769066"/>
                <a:gd name="connsiteX137" fmla="*/ 1283970 w 2398394"/>
                <a:gd name="connsiteY137" fmla="*/ 523196 h 1769066"/>
                <a:gd name="connsiteX138" fmla="*/ 1304925 w 2398394"/>
                <a:gd name="connsiteY138" fmla="*/ 545104 h 1769066"/>
                <a:gd name="connsiteX139" fmla="*/ 1302068 w 2398394"/>
                <a:gd name="connsiteY139" fmla="*/ 635591 h 1769066"/>
                <a:gd name="connsiteX140" fmla="*/ 1265872 w 2398394"/>
                <a:gd name="connsiteY140" fmla="*/ 686074 h 1769066"/>
                <a:gd name="connsiteX141" fmla="*/ 1221105 w 2398394"/>
                <a:gd name="connsiteY141" fmla="*/ 729889 h 1769066"/>
                <a:gd name="connsiteX142" fmla="*/ 1159193 w 2398394"/>
                <a:gd name="connsiteY142" fmla="*/ 843236 h 1769066"/>
                <a:gd name="connsiteX143" fmla="*/ 1147763 w 2398394"/>
                <a:gd name="connsiteY143" fmla="*/ 1004209 h 1769066"/>
                <a:gd name="connsiteX144" fmla="*/ 1164907 w 2398394"/>
                <a:gd name="connsiteY144" fmla="*/ 1065169 h 1769066"/>
                <a:gd name="connsiteX145" fmla="*/ 1197293 w 2398394"/>
                <a:gd name="connsiteY145" fmla="*/ 1068979 h 1769066"/>
                <a:gd name="connsiteX146" fmla="*/ 1232535 w 2398394"/>
                <a:gd name="connsiteY146" fmla="*/ 1042309 h 1769066"/>
                <a:gd name="connsiteX147" fmla="*/ 1233488 w 2398394"/>
                <a:gd name="connsiteY147" fmla="*/ 1032784 h 1769066"/>
                <a:gd name="connsiteX148" fmla="*/ 1240155 w 2398394"/>
                <a:gd name="connsiteY148" fmla="*/ 910864 h 1769066"/>
                <a:gd name="connsiteX149" fmla="*/ 1279207 w 2398394"/>
                <a:gd name="connsiteY149" fmla="*/ 815614 h 1769066"/>
                <a:gd name="connsiteX150" fmla="*/ 1317307 w 2398394"/>
                <a:gd name="connsiteY150" fmla="*/ 778466 h 1769066"/>
                <a:gd name="connsiteX151" fmla="*/ 1379220 w 2398394"/>
                <a:gd name="connsiteY151" fmla="*/ 672739 h 1769066"/>
                <a:gd name="connsiteX152" fmla="*/ 1234440 w 2398394"/>
                <a:gd name="connsiteY152" fmla="*/ 1179469 h 1769066"/>
                <a:gd name="connsiteX153" fmla="*/ 1237297 w 2398394"/>
                <a:gd name="connsiteY153" fmla="*/ 1166134 h 1769066"/>
                <a:gd name="connsiteX154" fmla="*/ 1225868 w 2398394"/>
                <a:gd name="connsiteY154" fmla="*/ 1131844 h 1769066"/>
                <a:gd name="connsiteX155" fmla="*/ 1174432 w 2398394"/>
                <a:gd name="connsiteY155" fmla="*/ 1119461 h 1769066"/>
                <a:gd name="connsiteX156" fmla="*/ 1162050 w 2398394"/>
                <a:gd name="connsiteY156" fmla="*/ 1197566 h 1769066"/>
                <a:gd name="connsiteX157" fmla="*/ 1205865 w 2398394"/>
                <a:gd name="connsiteY157" fmla="*/ 1212806 h 1769066"/>
                <a:gd name="connsiteX158" fmla="*/ 1234440 w 2398394"/>
                <a:gd name="connsiteY158" fmla="*/ 1179469 h 1769066"/>
                <a:gd name="connsiteX159" fmla="*/ 906780 w 2398394"/>
                <a:gd name="connsiteY159" fmla="*/ 1208044 h 1769066"/>
                <a:gd name="connsiteX160" fmla="*/ 900113 w 2398394"/>
                <a:gd name="connsiteY160" fmla="*/ 1182326 h 1769066"/>
                <a:gd name="connsiteX161" fmla="*/ 873442 w 2398394"/>
                <a:gd name="connsiteY161" fmla="*/ 1145179 h 1769066"/>
                <a:gd name="connsiteX162" fmla="*/ 833438 w 2398394"/>
                <a:gd name="connsiteY162" fmla="*/ 1146131 h 1769066"/>
                <a:gd name="connsiteX163" fmla="*/ 848677 w 2398394"/>
                <a:gd name="connsiteY163" fmla="*/ 1237571 h 1769066"/>
                <a:gd name="connsiteX164" fmla="*/ 884872 w 2398394"/>
                <a:gd name="connsiteY164" fmla="*/ 1234714 h 1769066"/>
                <a:gd name="connsiteX165" fmla="*/ 906780 w 2398394"/>
                <a:gd name="connsiteY165" fmla="*/ 1208044 h 1769066"/>
                <a:gd name="connsiteX166" fmla="*/ 829627 w 2398394"/>
                <a:gd name="connsiteY166" fmla="*/ 1099459 h 1769066"/>
                <a:gd name="connsiteX167" fmla="*/ 850582 w 2398394"/>
                <a:gd name="connsiteY167" fmla="*/ 1069931 h 1769066"/>
                <a:gd name="connsiteX168" fmla="*/ 848677 w 2398394"/>
                <a:gd name="connsiteY168" fmla="*/ 1054691 h 1769066"/>
                <a:gd name="connsiteX169" fmla="*/ 810577 w 2398394"/>
                <a:gd name="connsiteY169" fmla="*/ 932771 h 1769066"/>
                <a:gd name="connsiteX170" fmla="*/ 810577 w 2398394"/>
                <a:gd name="connsiteY170" fmla="*/ 847999 h 1769066"/>
                <a:gd name="connsiteX171" fmla="*/ 822960 w 2398394"/>
                <a:gd name="connsiteY171" fmla="*/ 819424 h 1769066"/>
                <a:gd name="connsiteX172" fmla="*/ 845820 w 2398394"/>
                <a:gd name="connsiteY172" fmla="*/ 767989 h 1769066"/>
                <a:gd name="connsiteX173" fmla="*/ 831532 w 2398394"/>
                <a:gd name="connsiteY173" fmla="*/ 579394 h 1769066"/>
                <a:gd name="connsiteX174" fmla="*/ 823913 w 2398394"/>
                <a:gd name="connsiteY174" fmla="*/ 566059 h 1769066"/>
                <a:gd name="connsiteX175" fmla="*/ 777240 w 2398394"/>
                <a:gd name="connsiteY175" fmla="*/ 516529 h 1769066"/>
                <a:gd name="connsiteX176" fmla="*/ 694372 w 2398394"/>
                <a:gd name="connsiteY176" fmla="*/ 497479 h 1769066"/>
                <a:gd name="connsiteX177" fmla="*/ 596265 w 2398394"/>
                <a:gd name="connsiteY177" fmla="*/ 535579 h 1769066"/>
                <a:gd name="connsiteX178" fmla="*/ 523875 w 2398394"/>
                <a:gd name="connsiteY178" fmla="*/ 698456 h 1769066"/>
                <a:gd name="connsiteX179" fmla="*/ 539115 w 2398394"/>
                <a:gd name="connsiteY179" fmla="*/ 735604 h 1769066"/>
                <a:gd name="connsiteX180" fmla="*/ 574357 w 2398394"/>
                <a:gd name="connsiteY180" fmla="*/ 747986 h 1769066"/>
                <a:gd name="connsiteX181" fmla="*/ 595313 w 2398394"/>
                <a:gd name="connsiteY181" fmla="*/ 720364 h 1769066"/>
                <a:gd name="connsiteX182" fmla="*/ 595313 w 2398394"/>
                <a:gd name="connsiteY182" fmla="*/ 695599 h 1769066"/>
                <a:gd name="connsiteX183" fmla="*/ 646747 w 2398394"/>
                <a:gd name="connsiteY183" fmla="*/ 580346 h 1769066"/>
                <a:gd name="connsiteX184" fmla="*/ 703897 w 2398394"/>
                <a:gd name="connsiteY184" fmla="*/ 557486 h 1769066"/>
                <a:gd name="connsiteX185" fmla="*/ 746760 w 2398394"/>
                <a:gd name="connsiteY185" fmla="*/ 571774 h 1769066"/>
                <a:gd name="connsiteX186" fmla="*/ 775335 w 2398394"/>
                <a:gd name="connsiteY186" fmla="*/ 661309 h 1769066"/>
                <a:gd name="connsiteX187" fmla="*/ 756285 w 2398394"/>
                <a:gd name="connsiteY187" fmla="*/ 724174 h 1769066"/>
                <a:gd name="connsiteX188" fmla="*/ 729615 w 2398394"/>
                <a:gd name="connsiteY188" fmla="*/ 780371 h 1769066"/>
                <a:gd name="connsiteX189" fmla="*/ 712470 w 2398394"/>
                <a:gd name="connsiteY189" fmla="*/ 896576 h 1769066"/>
                <a:gd name="connsiteX190" fmla="*/ 760095 w 2398394"/>
                <a:gd name="connsiteY190" fmla="*/ 1064216 h 1769066"/>
                <a:gd name="connsiteX191" fmla="*/ 796290 w 2398394"/>
                <a:gd name="connsiteY191" fmla="*/ 1110889 h 1769066"/>
                <a:gd name="connsiteX192" fmla="*/ 829627 w 2398394"/>
                <a:gd name="connsiteY192" fmla="*/ 1099459 h 176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2398394" h="1769066">
                  <a:moveTo>
                    <a:pt x="2309813" y="1104221"/>
                  </a:moveTo>
                  <a:cubicBezTo>
                    <a:pt x="2309813" y="1143274"/>
                    <a:pt x="2308860" y="1183279"/>
                    <a:pt x="2307908" y="1222331"/>
                  </a:cubicBezTo>
                  <a:cubicBezTo>
                    <a:pt x="2306955" y="1252811"/>
                    <a:pt x="2303145" y="1282339"/>
                    <a:pt x="2301240" y="1312819"/>
                  </a:cubicBezTo>
                  <a:cubicBezTo>
                    <a:pt x="2300288" y="1326154"/>
                    <a:pt x="2300288" y="1339489"/>
                    <a:pt x="2307908" y="1355681"/>
                  </a:cubicBezTo>
                  <a:cubicBezTo>
                    <a:pt x="2320290" y="1342346"/>
                    <a:pt x="2321243" y="1329964"/>
                    <a:pt x="2322195" y="1317581"/>
                  </a:cubicBezTo>
                  <a:cubicBezTo>
                    <a:pt x="2325052" y="1283291"/>
                    <a:pt x="2326958" y="1249001"/>
                    <a:pt x="2330768" y="1214711"/>
                  </a:cubicBezTo>
                  <a:cubicBezTo>
                    <a:pt x="2337435" y="1149941"/>
                    <a:pt x="2329815" y="1086124"/>
                    <a:pt x="2320290" y="1022306"/>
                  </a:cubicBezTo>
                  <a:cubicBezTo>
                    <a:pt x="2319338" y="1018496"/>
                    <a:pt x="2318385" y="1011829"/>
                    <a:pt x="2309813" y="1014686"/>
                  </a:cubicBezTo>
                  <a:cubicBezTo>
                    <a:pt x="2309813" y="1044214"/>
                    <a:pt x="2309813" y="1074694"/>
                    <a:pt x="2309813" y="1104221"/>
                  </a:cubicBezTo>
                  <a:close/>
                  <a:moveTo>
                    <a:pt x="2268855" y="1320439"/>
                  </a:moveTo>
                  <a:cubicBezTo>
                    <a:pt x="2280285" y="1291864"/>
                    <a:pt x="2281238" y="1264241"/>
                    <a:pt x="2283143" y="1235666"/>
                  </a:cubicBezTo>
                  <a:cubicBezTo>
                    <a:pt x="2286952" y="1148036"/>
                    <a:pt x="2284095" y="1095649"/>
                    <a:pt x="2275522" y="1068026"/>
                  </a:cubicBezTo>
                  <a:cubicBezTo>
                    <a:pt x="2267902" y="1073741"/>
                    <a:pt x="2266950" y="1081361"/>
                    <a:pt x="2265997" y="1089934"/>
                  </a:cubicBezTo>
                  <a:cubicBezTo>
                    <a:pt x="2264093" y="1118509"/>
                    <a:pt x="2263140" y="1148036"/>
                    <a:pt x="2262188" y="1176611"/>
                  </a:cubicBezTo>
                  <a:cubicBezTo>
                    <a:pt x="2261235" y="1209949"/>
                    <a:pt x="2260283" y="1243286"/>
                    <a:pt x="2260283" y="1276624"/>
                  </a:cubicBezTo>
                  <a:cubicBezTo>
                    <a:pt x="2260283" y="1290911"/>
                    <a:pt x="2260283" y="1305199"/>
                    <a:pt x="2268855" y="1320439"/>
                  </a:cubicBezTo>
                  <a:close/>
                  <a:moveTo>
                    <a:pt x="159067" y="426994"/>
                  </a:moveTo>
                  <a:cubicBezTo>
                    <a:pt x="160972" y="450806"/>
                    <a:pt x="166688" y="474619"/>
                    <a:pt x="171450" y="497479"/>
                  </a:cubicBezTo>
                  <a:cubicBezTo>
                    <a:pt x="173355" y="507956"/>
                    <a:pt x="176213" y="519386"/>
                    <a:pt x="188595" y="534626"/>
                  </a:cubicBezTo>
                  <a:cubicBezTo>
                    <a:pt x="188595" y="501289"/>
                    <a:pt x="188595" y="474619"/>
                    <a:pt x="188595" y="447949"/>
                  </a:cubicBezTo>
                  <a:cubicBezTo>
                    <a:pt x="187642" y="382226"/>
                    <a:pt x="184785" y="316504"/>
                    <a:pt x="176213" y="251734"/>
                  </a:cubicBezTo>
                  <a:cubicBezTo>
                    <a:pt x="174307" y="240304"/>
                    <a:pt x="171450" y="229826"/>
                    <a:pt x="168592" y="218396"/>
                  </a:cubicBezTo>
                  <a:cubicBezTo>
                    <a:pt x="167640" y="216491"/>
                    <a:pt x="163830" y="213634"/>
                    <a:pt x="161925" y="213634"/>
                  </a:cubicBezTo>
                  <a:cubicBezTo>
                    <a:pt x="159067" y="213634"/>
                    <a:pt x="155257" y="216491"/>
                    <a:pt x="155257" y="219349"/>
                  </a:cubicBezTo>
                  <a:cubicBezTo>
                    <a:pt x="153352" y="229826"/>
                    <a:pt x="151447" y="239351"/>
                    <a:pt x="151447" y="249829"/>
                  </a:cubicBezTo>
                  <a:cubicBezTo>
                    <a:pt x="153352" y="307931"/>
                    <a:pt x="155257" y="366986"/>
                    <a:pt x="159067" y="426994"/>
                  </a:cubicBezTo>
                  <a:close/>
                  <a:moveTo>
                    <a:pt x="137160" y="435566"/>
                  </a:moveTo>
                  <a:cubicBezTo>
                    <a:pt x="134302" y="377464"/>
                    <a:pt x="131445" y="319361"/>
                    <a:pt x="128588" y="261259"/>
                  </a:cubicBezTo>
                  <a:cubicBezTo>
                    <a:pt x="127635" y="245066"/>
                    <a:pt x="126682" y="227921"/>
                    <a:pt x="125730" y="211729"/>
                  </a:cubicBezTo>
                  <a:cubicBezTo>
                    <a:pt x="125730" y="206966"/>
                    <a:pt x="124777" y="202204"/>
                    <a:pt x="123825" y="195536"/>
                  </a:cubicBezTo>
                  <a:cubicBezTo>
                    <a:pt x="115252" y="198394"/>
                    <a:pt x="111442" y="204109"/>
                    <a:pt x="110490" y="209824"/>
                  </a:cubicBezTo>
                  <a:cubicBezTo>
                    <a:pt x="107632" y="226016"/>
                    <a:pt x="103822" y="242209"/>
                    <a:pt x="102870" y="259354"/>
                  </a:cubicBezTo>
                  <a:cubicBezTo>
                    <a:pt x="99060" y="321266"/>
                    <a:pt x="102870" y="384131"/>
                    <a:pt x="108585" y="446044"/>
                  </a:cubicBezTo>
                  <a:cubicBezTo>
                    <a:pt x="109538" y="460331"/>
                    <a:pt x="115252" y="474619"/>
                    <a:pt x="120015" y="487954"/>
                  </a:cubicBezTo>
                  <a:cubicBezTo>
                    <a:pt x="120967" y="491764"/>
                    <a:pt x="126682" y="494621"/>
                    <a:pt x="130492" y="499384"/>
                  </a:cubicBezTo>
                  <a:cubicBezTo>
                    <a:pt x="140017" y="476524"/>
                    <a:pt x="138113" y="455569"/>
                    <a:pt x="137160" y="435566"/>
                  </a:cubicBezTo>
                  <a:close/>
                  <a:moveTo>
                    <a:pt x="2398395" y="1116604"/>
                  </a:moveTo>
                  <a:cubicBezTo>
                    <a:pt x="2398395" y="1140416"/>
                    <a:pt x="2398395" y="1164229"/>
                    <a:pt x="2397443" y="1188994"/>
                  </a:cubicBezTo>
                  <a:cubicBezTo>
                    <a:pt x="2397443" y="1261384"/>
                    <a:pt x="2393633" y="1332821"/>
                    <a:pt x="2385060" y="1404259"/>
                  </a:cubicBezTo>
                  <a:cubicBezTo>
                    <a:pt x="2382202" y="1427119"/>
                    <a:pt x="2375535" y="1449026"/>
                    <a:pt x="2368868" y="1470934"/>
                  </a:cubicBezTo>
                  <a:cubicBezTo>
                    <a:pt x="2363152" y="1490936"/>
                    <a:pt x="2349818" y="1505224"/>
                    <a:pt x="2328863" y="1510939"/>
                  </a:cubicBezTo>
                  <a:cubicBezTo>
                    <a:pt x="2306955" y="1516654"/>
                    <a:pt x="2284095" y="1522369"/>
                    <a:pt x="2261235" y="1525226"/>
                  </a:cubicBezTo>
                  <a:cubicBezTo>
                    <a:pt x="2224088" y="1529036"/>
                    <a:pt x="2186940" y="1531894"/>
                    <a:pt x="2148840" y="1531894"/>
                  </a:cubicBezTo>
                  <a:cubicBezTo>
                    <a:pt x="2084070" y="1532846"/>
                    <a:pt x="2019300" y="1530941"/>
                    <a:pt x="1954530" y="1530941"/>
                  </a:cubicBezTo>
                  <a:cubicBezTo>
                    <a:pt x="1847850" y="1530941"/>
                    <a:pt x="1742122" y="1530941"/>
                    <a:pt x="1635443" y="1532846"/>
                  </a:cubicBezTo>
                  <a:cubicBezTo>
                    <a:pt x="1576388" y="1533799"/>
                    <a:pt x="1517332" y="1539514"/>
                    <a:pt x="1458277" y="1545229"/>
                  </a:cubicBezTo>
                  <a:cubicBezTo>
                    <a:pt x="1436370" y="1547134"/>
                    <a:pt x="1415415" y="1554754"/>
                    <a:pt x="1394460" y="1560469"/>
                  </a:cubicBezTo>
                  <a:cubicBezTo>
                    <a:pt x="1381125" y="1564279"/>
                    <a:pt x="1370647" y="1572851"/>
                    <a:pt x="1363980" y="1586186"/>
                  </a:cubicBezTo>
                  <a:cubicBezTo>
                    <a:pt x="1357313" y="1600474"/>
                    <a:pt x="1350645" y="1614761"/>
                    <a:pt x="1345882" y="1629049"/>
                  </a:cubicBezTo>
                  <a:cubicBezTo>
                    <a:pt x="1332547" y="1668101"/>
                    <a:pt x="1320165" y="1708106"/>
                    <a:pt x="1306830" y="1748111"/>
                  </a:cubicBezTo>
                  <a:cubicBezTo>
                    <a:pt x="1304925" y="1754779"/>
                    <a:pt x="1301115" y="1760494"/>
                    <a:pt x="1297305" y="1769066"/>
                  </a:cubicBezTo>
                  <a:cubicBezTo>
                    <a:pt x="1284922" y="1754779"/>
                    <a:pt x="1280160" y="1740491"/>
                    <a:pt x="1273493" y="1726204"/>
                  </a:cubicBezTo>
                  <a:cubicBezTo>
                    <a:pt x="1253490" y="1682389"/>
                    <a:pt x="1233488" y="1639526"/>
                    <a:pt x="1213485" y="1595711"/>
                  </a:cubicBezTo>
                  <a:cubicBezTo>
                    <a:pt x="1210627" y="1589996"/>
                    <a:pt x="1207770" y="1584281"/>
                    <a:pt x="1205865" y="1578566"/>
                  </a:cubicBezTo>
                  <a:cubicBezTo>
                    <a:pt x="1197293" y="1561421"/>
                    <a:pt x="1183957" y="1550944"/>
                    <a:pt x="1163955" y="1550944"/>
                  </a:cubicBezTo>
                  <a:cubicBezTo>
                    <a:pt x="1156335" y="1550944"/>
                    <a:pt x="1149668" y="1549991"/>
                    <a:pt x="1142047" y="1549991"/>
                  </a:cubicBezTo>
                  <a:cubicBezTo>
                    <a:pt x="1087755" y="1551896"/>
                    <a:pt x="1033463" y="1553801"/>
                    <a:pt x="979170" y="1555706"/>
                  </a:cubicBezTo>
                  <a:cubicBezTo>
                    <a:pt x="904875" y="1558564"/>
                    <a:pt x="831532" y="1562374"/>
                    <a:pt x="757238" y="1565231"/>
                  </a:cubicBezTo>
                  <a:cubicBezTo>
                    <a:pt x="668655" y="1569041"/>
                    <a:pt x="580072" y="1572851"/>
                    <a:pt x="491490" y="1574756"/>
                  </a:cubicBezTo>
                  <a:cubicBezTo>
                    <a:pt x="378142" y="1578566"/>
                    <a:pt x="264795" y="1580471"/>
                    <a:pt x="151447" y="1569994"/>
                  </a:cubicBezTo>
                  <a:cubicBezTo>
                    <a:pt x="122872" y="1567136"/>
                    <a:pt x="95250" y="1563326"/>
                    <a:pt x="69532" y="1551896"/>
                  </a:cubicBezTo>
                  <a:cubicBezTo>
                    <a:pt x="60007" y="1548086"/>
                    <a:pt x="50482" y="1542371"/>
                    <a:pt x="42863" y="1536656"/>
                  </a:cubicBezTo>
                  <a:cubicBezTo>
                    <a:pt x="28575" y="1525226"/>
                    <a:pt x="20002" y="1510939"/>
                    <a:pt x="18097" y="1491889"/>
                  </a:cubicBezTo>
                  <a:cubicBezTo>
                    <a:pt x="11430" y="1431881"/>
                    <a:pt x="5715" y="1371874"/>
                    <a:pt x="4763" y="1310914"/>
                  </a:cubicBezTo>
                  <a:cubicBezTo>
                    <a:pt x="4763" y="1208996"/>
                    <a:pt x="5715" y="1107079"/>
                    <a:pt x="5715" y="1004209"/>
                  </a:cubicBezTo>
                  <a:cubicBezTo>
                    <a:pt x="5715" y="952774"/>
                    <a:pt x="4763" y="902291"/>
                    <a:pt x="4763" y="850856"/>
                  </a:cubicBezTo>
                  <a:cubicBezTo>
                    <a:pt x="3810" y="742271"/>
                    <a:pt x="4763" y="633686"/>
                    <a:pt x="3810" y="526054"/>
                  </a:cubicBezTo>
                  <a:cubicBezTo>
                    <a:pt x="2857" y="421279"/>
                    <a:pt x="952" y="315551"/>
                    <a:pt x="0" y="210776"/>
                  </a:cubicBezTo>
                  <a:cubicBezTo>
                    <a:pt x="0" y="176486"/>
                    <a:pt x="1905" y="142196"/>
                    <a:pt x="1905" y="107906"/>
                  </a:cubicBezTo>
                  <a:cubicBezTo>
                    <a:pt x="1905" y="87904"/>
                    <a:pt x="11430" y="77426"/>
                    <a:pt x="28575" y="70759"/>
                  </a:cubicBezTo>
                  <a:cubicBezTo>
                    <a:pt x="58102" y="59329"/>
                    <a:pt x="88582" y="54566"/>
                    <a:pt x="120015" y="52661"/>
                  </a:cubicBezTo>
                  <a:cubicBezTo>
                    <a:pt x="199072" y="47899"/>
                    <a:pt x="278130" y="43136"/>
                    <a:pt x="357188" y="37421"/>
                  </a:cubicBezTo>
                  <a:cubicBezTo>
                    <a:pt x="429577" y="32659"/>
                    <a:pt x="502920" y="26944"/>
                    <a:pt x="575310" y="22181"/>
                  </a:cubicBezTo>
                  <a:cubicBezTo>
                    <a:pt x="590550" y="21229"/>
                    <a:pt x="606742" y="21229"/>
                    <a:pt x="621982" y="20276"/>
                  </a:cubicBezTo>
                  <a:cubicBezTo>
                    <a:pt x="711517" y="14561"/>
                    <a:pt x="801052" y="9799"/>
                    <a:pt x="890588" y="4084"/>
                  </a:cubicBezTo>
                  <a:cubicBezTo>
                    <a:pt x="960120" y="-679"/>
                    <a:pt x="1029652" y="-1631"/>
                    <a:pt x="1100138" y="3131"/>
                  </a:cubicBezTo>
                  <a:cubicBezTo>
                    <a:pt x="1122045" y="5036"/>
                    <a:pt x="1143952" y="5036"/>
                    <a:pt x="1165860" y="5036"/>
                  </a:cubicBezTo>
                  <a:cubicBezTo>
                    <a:pt x="1413510" y="5989"/>
                    <a:pt x="1662113" y="5989"/>
                    <a:pt x="1909763" y="6941"/>
                  </a:cubicBezTo>
                  <a:cubicBezTo>
                    <a:pt x="1975485" y="6941"/>
                    <a:pt x="2041207" y="9799"/>
                    <a:pt x="2106930" y="13609"/>
                  </a:cubicBezTo>
                  <a:cubicBezTo>
                    <a:pt x="2159318" y="17419"/>
                    <a:pt x="2210752" y="25039"/>
                    <a:pt x="2260283" y="41231"/>
                  </a:cubicBezTo>
                  <a:cubicBezTo>
                    <a:pt x="2281238" y="47899"/>
                    <a:pt x="2301240" y="57424"/>
                    <a:pt x="2320290" y="67901"/>
                  </a:cubicBezTo>
                  <a:cubicBezTo>
                    <a:pt x="2346008" y="83141"/>
                    <a:pt x="2363152" y="103144"/>
                    <a:pt x="2368868" y="133624"/>
                  </a:cubicBezTo>
                  <a:cubicBezTo>
                    <a:pt x="2378393" y="180296"/>
                    <a:pt x="2384108" y="227921"/>
                    <a:pt x="2389822" y="275546"/>
                  </a:cubicBezTo>
                  <a:cubicBezTo>
                    <a:pt x="2396490" y="334601"/>
                    <a:pt x="2396490" y="393656"/>
                    <a:pt x="2393633" y="453664"/>
                  </a:cubicBezTo>
                  <a:cubicBezTo>
                    <a:pt x="2392680" y="468904"/>
                    <a:pt x="2394585" y="485096"/>
                    <a:pt x="2394585" y="500336"/>
                  </a:cubicBezTo>
                  <a:cubicBezTo>
                    <a:pt x="2395538" y="553676"/>
                    <a:pt x="2396490" y="607016"/>
                    <a:pt x="2391727" y="659404"/>
                  </a:cubicBezTo>
                  <a:cubicBezTo>
                    <a:pt x="2388870" y="687979"/>
                    <a:pt x="2391727" y="717506"/>
                    <a:pt x="2391727" y="747034"/>
                  </a:cubicBezTo>
                  <a:cubicBezTo>
                    <a:pt x="2391727" y="773704"/>
                    <a:pt x="2391727" y="801326"/>
                    <a:pt x="2392680" y="827996"/>
                  </a:cubicBezTo>
                  <a:cubicBezTo>
                    <a:pt x="2392680" y="872764"/>
                    <a:pt x="2393633" y="917531"/>
                    <a:pt x="2393633" y="962299"/>
                  </a:cubicBezTo>
                  <a:cubicBezTo>
                    <a:pt x="2396490" y="1012781"/>
                    <a:pt x="2397443" y="1064216"/>
                    <a:pt x="2398395" y="1116604"/>
                  </a:cubicBezTo>
                  <a:close/>
                  <a:moveTo>
                    <a:pt x="1892618" y="681311"/>
                  </a:moveTo>
                  <a:cubicBezTo>
                    <a:pt x="1907857" y="616541"/>
                    <a:pt x="1886902" y="557486"/>
                    <a:pt x="1826895" y="527959"/>
                  </a:cubicBezTo>
                  <a:cubicBezTo>
                    <a:pt x="1818322" y="524149"/>
                    <a:pt x="1810702" y="518434"/>
                    <a:pt x="1802130" y="514624"/>
                  </a:cubicBezTo>
                  <a:cubicBezTo>
                    <a:pt x="1747838" y="489859"/>
                    <a:pt x="1693545" y="484144"/>
                    <a:pt x="1640205" y="516529"/>
                  </a:cubicBezTo>
                  <a:cubicBezTo>
                    <a:pt x="1623060" y="527006"/>
                    <a:pt x="1606868" y="541294"/>
                    <a:pt x="1591627" y="554629"/>
                  </a:cubicBezTo>
                  <a:cubicBezTo>
                    <a:pt x="1579245" y="565106"/>
                    <a:pt x="1574482" y="580346"/>
                    <a:pt x="1571625" y="595586"/>
                  </a:cubicBezTo>
                  <a:cubicBezTo>
                    <a:pt x="1568768" y="609874"/>
                    <a:pt x="1574482" y="621304"/>
                    <a:pt x="1585913" y="627019"/>
                  </a:cubicBezTo>
                  <a:cubicBezTo>
                    <a:pt x="1598295" y="632734"/>
                    <a:pt x="1609725" y="633686"/>
                    <a:pt x="1621155" y="625114"/>
                  </a:cubicBezTo>
                  <a:cubicBezTo>
                    <a:pt x="1627822" y="619399"/>
                    <a:pt x="1633538" y="613684"/>
                    <a:pt x="1639252" y="607969"/>
                  </a:cubicBezTo>
                  <a:cubicBezTo>
                    <a:pt x="1673543" y="578441"/>
                    <a:pt x="1711643" y="559391"/>
                    <a:pt x="1759268" y="566059"/>
                  </a:cubicBezTo>
                  <a:cubicBezTo>
                    <a:pt x="1787843" y="569869"/>
                    <a:pt x="1809750" y="583204"/>
                    <a:pt x="1826895" y="605111"/>
                  </a:cubicBezTo>
                  <a:cubicBezTo>
                    <a:pt x="1833563" y="612731"/>
                    <a:pt x="1835468" y="622256"/>
                    <a:pt x="1834515" y="631781"/>
                  </a:cubicBezTo>
                  <a:cubicBezTo>
                    <a:pt x="1830705" y="662261"/>
                    <a:pt x="1820227" y="689884"/>
                    <a:pt x="1794510" y="709886"/>
                  </a:cubicBezTo>
                  <a:cubicBezTo>
                    <a:pt x="1776413" y="724174"/>
                    <a:pt x="1756410" y="735604"/>
                    <a:pt x="1734502" y="742271"/>
                  </a:cubicBezTo>
                  <a:cubicBezTo>
                    <a:pt x="1719263" y="747034"/>
                    <a:pt x="1704975" y="751796"/>
                    <a:pt x="1689735" y="755606"/>
                  </a:cubicBezTo>
                  <a:cubicBezTo>
                    <a:pt x="1636395" y="770846"/>
                    <a:pt x="1595438" y="801326"/>
                    <a:pt x="1561147" y="845141"/>
                  </a:cubicBezTo>
                  <a:cubicBezTo>
                    <a:pt x="1530668" y="884194"/>
                    <a:pt x="1508760" y="928009"/>
                    <a:pt x="1487805" y="971824"/>
                  </a:cubicBezTo>
                  <a:cubicBezTo>
                    <a:pt x="1478280" y="990874"/>
                    <a:pt x="1472565" y="1010876"/>
                    <a:pt x="1474470" y="1034689"/>
                  </a:cubicBezTo>
                  <a:cubicBezTo>
                    <a:pt x="1485900" y="1041356"/>
                    <a:pt x="1496377" y="1048024"/>
                    <a:pt x="1506855" y="1054691"/>
                  </a:cubicBezTo>
                  <a:cubicBezTo>
                    <a:pt x="1519238" y="1062311"/>
                    <a:pt x="1530668" y="1059454"/>
                    <a:pt x="1540193" y="1049929"/>
                  </a:cubicBezTo>
                  <a:cubicBezTo>
                    <a:pt x="1544955" y="1045166"/>
                    <a:pt x="1548765" y="1041356"/>
                    <a:pt x="1552575" y="1035641"/>
                  </a:cubicBezTo>
                  <a:cubicBezTo>
                    <a:pt x="1574482" y="997541"/>
                    <a:pt x="1597343" y="960394"/>
                    <a:pt x="1617345" y="921341"/>
                  </a:cubicBezTo>
                  <a:cubicBezTo>
                    <a:pt x="1628775" y="900386"/>
                    <a:pt x="1644015" y="884194"/>
                    <a:pt x="1664970" y="873716"/>
                  </a:cubicBezTo>
                  <a:cubicBezTo>
                    <a:pt x="1676400" y="868001"/>
                    <a:pt x="1687830" y="863239"/>
                    <a:pt x="1699260" y="859429"/>
                  </a:cubicBezTo>
                  <a:cubicBezTo>
                    <a:pt x="1717357" y="852761"/>
                    <a:pt x="1735455" y="848951"/>
                    <a:pt x="1752600" y="841331"/>
                  </a:cubicBezTo>
                  <a:cubicBezTo>
                    <a:pt x="1820227" y="814661"/>
                    <a:pt x="1869757" y="770846"/>
                    <a:pt x="1887855" y="697504"/>
                  </a:cubicBezTo>
                  <a:cubicBezTo>
                    <a:pt x="1889760" y="693694"/>
                    <a:pt x="1891665" y="687979"/>
                    <a:pt x="1892618" y="681311"/>
                  </a:cubicBezTo>
                  <a:close/>
                  <a:moveTo>
                    <a:pt x="1491615" y="1164229"/>
                  </a:moveTo>
                  <a:cubicBezTo>
                    <a:pt x="1499235" y="1151846"/>
                    <a:pt x="1502093" y="1137559"/>
                    <a:pt x="1502093" y="1122319"/>
                  </a:cubicBezTo>
                  <a:cubicBezTo>
                    <a:pt x="1501140" y="1098506"/>
                    <a:pt x="1483043" y="1083266"/>
                    <a:pt x="1460182" y="1088981"/>
                  </a:cubicBezTo>
                  <a:cubicBezTo>
                    <a:pt x="1448752" y="1092791"/>
                    <a:pt x="1437322" y="1099459"/>
                    <a:pt x="1427797" y="1107079"/>
                  </a:cubicBezTo>
                  <a:cubicBezTo>
                    <a:pt x="1413510" y="1119461"/>
                    <a:pt x="1410652" y="1148989"/>
                    <a:pt x="1419225" y="1165181"/>
                  </a:cubicBezTo>
                  <a:cubicBezTo>
                    <a:pt x="1423988" y="1174706"/>
                    <a:pt x="1430655" y="1183279"/>
                    <a:pt x="1442085" y="1185184"/>
                  </a:cubicBezTo>
                  <a:cubicBezTo>
                    <a:pt x="1454468" y="1188041"/>
                    <a:pt x="1466850" y="1190899"/>
                    <a:pt x="1479232" y="1184231"/>
                  </a:cubicBezTo>
                  <a:cubicBezTo>
                    <a:pt x="1482090" y="1177564"/>
                    <a:pt x="1486852" y="1170896"/>
                    <a:pt x="1491615" y="1164229"/>
                  </a:cubicBezTo>
                  <a:close/>
                  <a:moveTo>
                    <a:pt x="1379220" y="672739"/>
                  </a:moveTo>
                  <a:cubicBezTo>
                    <a:pt x="1386840" y="647974"/>
                    <a:pt x="1389697" y="624161"/>
                    <a:pt x="1384935" y="599396"/>
                  </a:cubicBezTo>
                  <a:cubicBezTo>
                    <a:pt x="1382077" y="585109"/>
                    <a:pt x="1380172" y="570821"/>
                    <a:pt x="1377315" y="556534"/>
                  </a:cubicBezTo>
                  <a:cubicBezTo>
                    <a:pt x="1363027" y="500336"/>
                    <a:pt x="1320165" y="454616"/>
                    <a:pt x="1255395" y="454616"/>
                  </a:cubicBezTo>
                  <a:cubicBezTo>
                    <a:pt x="1245870" y="454616"/>
                    <a:pt x="1236345" y="453664"/>
                    <a:pt x="1226820" y="453664"/>
                  </a:cubicBezTo>
                  <a:cubicBezTo>
                    <a:pt x="1167765" y="454616"/>
                    <a:pt x="1116330" y="471761"/>
                    <a:pt x="1081088" y="523196"/>
                  </a:cubicBezTo>
                  <a:cubicBezTo>
                    <a:pt x="1067752" y="542246"/>
                    <a:pt x="1059180" y="563201"/>
                    <a:pt x="1051560" y="585109"/>
                  </a:cubicBezTo>
                  <a:cubicBezTo>
                    <a:pt x="1045845" y="601301"/>
                    <a:pt x="1048702" y="616541"/>
                    <a:pt x="1053465" y="630829"/>
                  </a:cubicBezTo>
                  <a:cubicBezTo>
                    <a:pt x="1057275" y="642259"/>
                    <a:pt x="1064895" y="650831"/>
                    <a:pt x="1078230" y="651784"/>
                  </a:cubicBezTo>
                  <a:cubicBezTo>
                    <a:pt x="1091565" y="652736"/>
                    <a:pt x="1102995" y="648926"/>
                    <a:pt x="1109663" y="635591"/>
                  </a:cubicBezTo>
                  <a:cubicBezTo>
                    <a:pt x="1113472" y="627019"/>
                    <a:pt x="1116330" y="618446"/>
                    <a:pt x="1120140" y="609874"/>
                  </a:cubicBezTo>
                  <a:cubicBezTo>
                    <a:pt x="1137285" y="566059"/>
                    <a:pt x="1164907" y="532721"/>
                    <a:pt x="1211580" y="518434"/>
                  </a:cubicBezTo>
                  <a:cubicBezTo>
                    <a:pt x="1237297" y="509861"/>
                    <a:pt x="1260157" y="511766"/>
                    <a:pt x="1283970" y="523196"/>
                  </a:cubicBezTo>
                  <a:cubicBezTo>
                    <a:pt x="1293495" y="527959"/>
                    <a:pt x="1301115" y="534626"/>
                    <a:pt x="1304925" y="545104"/>
                  </a:cubicBezTo>
                  <a:cubicBezTo>
                    <a:pt x="1315402" y="575584"/>
                    <a:pt x="1318260" y="606064"/>
                    <a:pt x="1302068" y="635591"/>
                  </a:cubicBezTo>
                  <a:cubicBezTo>
                    <a:pt x="1292543" y="654641"/>
                    <a:pt x="1281113" y="671786"/>
                    <a:pt x="1265872" y="686074"/>
                  </a:cubicBezTo>
                  <a:cubicBezTo>
                    <a:pt x="1250632" y="700361"/>
                    <a:pt x="1236345" y="715601"/>
                    <a:pt x="1221105" y="729889"/>
                  </a:cubicBezTo>
                  <a:cubicBezTo>
                    <a:pt x="1188720" y="761321"/>
                    <a:pt x="1169670" y="800374"/>
                    <a:pt x="1159193" y="843236"/>
                  </a:cubicBezTo>
                  <a:cubicBezTo>
                    <a:pt x="1145857" y="896576"/>
                    <a:pt x="1146810" y="950869"/>
                    <a:pt x="1147763" y="1004209"/>
                  </a:cubicBezTo>
                  <a:cubicBezTo>
                    <a:pt x="1147763" y="1025164"/>
                    <a:pt x="1152525" y="1045166"/>
                    <a:pt x="1164907" y="1065169"/>
                  </a:cubicBezTo>
                  <a:cubicBezTo>
                    <a:pt x="1174432" y="1066121"/>
                    <a:pt x="1185863" y="1068026"/>
                    <a:pt x="1197293" y="1068979"/>
                  </a:cubicBezTo>
                  <a:cubicBezTo>
                    <a:pt x="1219200" y="1069931"/>
                    <a:pt x="1227772" y="1063264"/>
                    <a:pt x="1232535" y="1042309"/>
                  </a:cubicBezTo>
                  <a:cubicBezTo>
                    <a:pt x="1233488" y="1039451"/>
                    <a:pt x="1233488" y="1036594"/>
                    <a:pt x="1233488" y="1032784"/>
                  </a:cubicBezTo>
                  <a:cubicBezTo>
                    <a:pt x="1235393" y="991826"/>
                    <a:pt x="1241107" y="951821"/>
                    <a:pt x="1240155" y="910864"/>
                  </a:cubicBezTo>
                  <a:cubicBezTo>
                    <a:pt x="1239202" y="872764"/>
                    <a:pt x="1253490" y="842284"/>
                    <a:pt x="1279207" y="815614"/>
                  </a:cubicBezTo>
                  <a:cubicBezTo>
                    <a:pt x="1291590" y="803231"/>
                    <a:pt x="1303972" y="789896"/>
                    <a:pt x="1317307" y="778466"/>
                  </a:cubicBezTo>
                  <a:cubicBezTo>
                    <a:pt x="1346835" y="748939"/>
                    <a:pt x="1366838" y="713696"/>
                    <a:pt x="1379220" y="672739"/>
                  </a:cubicBezTo>
                  <a:close/>
                  <a:moveTo>
                    <a:pt x="1234440" y="1179469"/>
                  </a:moveTo>
                  <a:cubicBezTo>
                    <a:pt x="1234440" y="1176611"/>
                    <a:pt x="1235393" y="1173754"/>
                    <a:pt x="1237297" y="1166134"/>
                  </a:cubicBezTo>
                  <a:cubicBezTo>
                    <a:pt x="1234440" y="1156609"/>
                    <a:pt x="1231582" y="1143274"/>
                    <a:pt x="1225868" y="1131844"/>
                  </a:cubicBezTo>
                  <a:cubicBezTo>
                    <a:pt x="1216343" y="1109936"/>
                    <a:pt x="1193482" y="1105174"/>
                    <a:pt x="1174432" y="1119461"/>
                  </a:cubicBezTo>
                  <a:cubicBezTo>
                    <a:pt x="1149668" y="1138511"/>
                    <a:pt x="1143952" y="1171849"/>
                    <a:pt x="1162050" y="1197566"/>
                  </a:cubicBezTo>
                  <a:cubicBezTo>
                    <a:pt x="1171575" y="1211854"/>
                    <a:pt x="1187768" y="1217569"/>
                    <a:pt x="1205865" y="1212806"/>
                  </a:cubicBezTo>
                  <a:cubicBezTo>
                    <a:pt x="1229677" y="1207091"/>
                    <a:pt x="1232535" y="1203281"/>
                    <a:pt x="1234440" y="1179469"/>
                  </a:cubicBezTo>
                  <a:close/>
                  <a:moveTo>
                    <a:pt x="906780" y="1208044"/>
                  </a:moveTo>
                  <a:cubicBezTo>
                    <a:pt x="904875" y="1199471"/>
                    <a:pt x="902970" y="1190899"/>
                    <a:pt x="900113" y="1182326"/>
                  </a:cubicBezTo>
                  <a:cubicBezTo>
                    <a:pt x="895350" y="1167086"/>
                    <a:pt x="885825" y="1154704"/>
                    <a:pt x="873442" y="1145179"/>
                  </a:cubicBezTo>
                  <a:cubicBezTo>
                    <a:pt x="861060" y="1135654"/>
                    <a:pt x="844867" y="1136606"/>
                    <a:pt x="833438" y="1146131"/>
                  </a:cubicBezTo>
                  <a:cubicBezTo>
                    <a:pt x="804863" y="1169944"/>
                    <a:pt x="814388" y="1224236"/>
                    <a:pt x="848677" y="1237571"/>
                  </a:cubicBezTo>
                  <a:cubicBezTo>
                    <a:pt x="861060" y="1242334"/>
                    <a:pt x="873442" y="1242334"/>
                    <a:pt x="884872" y="1234714"/>
                  </a:cubicBezTo>
                  <a:cubicBezTo>
                    <a:pt x="892492" y="1227094"/>
                    <a:pt x="902017" y="1220426"/>
                    <a:pt x="906780" y="1208044"/>
                  </a:cubicBezTo>
                  <a:close/>
                  <a:moveTo>
                    <a:pt x="829627" y="1099459"/>
                  </a:moveTo>
                  <a:cubicBezTo>
                    <a:pt x="847725" y="1092791"/>
                    <a:pt x="850582" y="1088981"/>
                    <a:pt x="850582" y="1069931"/>
                  </a:cubicBezTo>
                  <a:cubicBezTo>
                    <a:pt x="850582" y="1065169"/>
                    <a:pt x="850582" y="1059454"/>
                    <a:pt x="848677" y="1054691"/>
                  </a:cubicBezTo>
                  <a:cubicBezTo>
                    <a:pt x="836295" y="1013734"/>
                    <a:pt x="825817" y="972776"/>
                    <a:pt x="810577" y="932771"/>
                  </a:cubicBezTo>
                  <a:cubicBezTo>
                    <a:pt x="799147" y="903244"/>
                    <a:pt x="800100" y="875621"/>
                    <a:pt x="810577" y="847999"/>
                  </a:cubicBezTo>
                  <a:cubicBezTo>
                    <a:pt x="814388" y="838474"/>
                    <a:pt x="818197" y="828949"/>
                    <a:pt x="822960" y="819424"/>
                  </a:cubicBezTo>
                  <a:cubicBezTo>
                    <a:pt x="830580" y="802279"/>
                    <a:pt x="840105" y="786086"/>
                    <a:pt x="845820" y="767989"/>
                  </a:cubicBezTo>
                  <a:cubicBezTo>
                    <a:pt x="868680" y="703219"/>
                    <a:pt x="870585" y="639401"/>
                    <a:pt x="831532" y="579394"/>
                  </a:cubicBezTo>
                  <a:cubicBezTo>
                    <a:pt x="828675" y="574631"/>
                    <a:pt x="825817" y="570821"/>
                    <a:pt x="823913" y="566059"/>
                  </a:cubicBezTo>
                  <a:cubicBezTo>
                    <a:pt x="812482" y="545104"/>
                    <a:pt x="796290" y="528911"/>
                    <a:pt x="777240" y="516529"/>
                  </a:cubicBezTo>
                  <a:cubicBezTo>
                    <a:pt x="752475" y="500336"/>
                    <a:pt x="724852" y="491764"/>
                    <a:pt x="694372" y="497479"/>
                  </a:cubicBezTo>
                  <a:cubicBezTo>
                    <a:pt x="659130" y="504146"/>
                    <a:pt x="626745" y="515576"/>
                    <a:pt x="596265" y="535579"/>
                  </a:cubicBezTo>
                  <a:cubicBezTo>
                    <a:pt x="537210" y="574631"/>
                    <a:pt x="521017" y="631781"/>
                    <a:pt x="523875" y="698456"/>
                  </a:cubicBezTo>
                  <a:cubicBezTo>
                    <a:pt x="524827" y="712744"/>
                    <a:pt x="531495" y="724174"/>
                    <a:pt x="539115" y="735604"/>
                  </a:cubicBezTo>
                  <a:cubicBezTo>
                    <a:pt x="547688" y="747986"/>
                    <a:pt x="561022" y="752749"/>
                    <a:pt x="574357" y="747986"/>
                  </a:cubicBezTo>
                  <a:cubicBezTo>
                    <a:pt x="587692" y="743224"/>
                    <a:pt x="595313" y="734651"/>
                    <a:pt x="595313" y="720364"/>
                  </a:cubicBezTo>
                  <a:cubicBezTo>
                    <a:pt x="595313" y="711791"/>
                    <a:pt x="595313" y="703219"/>
                    <a:pt x="595313" y="695599"/>
                  </a:cubicBezTo>
                  <a:cubicBezTo>
                    <a:pt x="597217" y="649879"/>
                    <a:pt x="609600" y="609874"/>
                    <a:pt x="646747" y="580346"/>
                  </a:cubicBezTo>
                  <a:cubicBezTo>
                    <a:pt x="663892" y="566059"/>
                    <a:pt x="682942" y="559391"/>
                    <a:pt x="703897" y="557486"/>
                  </a:cubicBezTo>
                  <a:cubicBezTo>
                    <a:pt x="719138" y="556534"/>
                    <a:pt x="735330" y="558439"/>
                    <a:pt x="746760" y="571774"/>
                  </a:cubicBezTo>
                  <a:cubicBezTo>
                    <a:pt x="767715" y="597491"/>
                    <a:pt x="781050" y="626066"/>
                    <a:pt x="775335" y="661309"/>
                  </a:cubicBezTo>
                  <a:cubicBezTo>
                    <a:pt x="771525" y="683216"/>
                    <a:pt x="765810" y="704171"/>
                    <a:pt x="756285" y="724174"/>
                  </a:cubicBezTo>
                  <a:cubicBezTo>
                    <a:pt x="746760" y="743224"/>
                    <a:pt x="738188" y="761321"/>
                    <a:pt x="729615" y="780371"/>
                  </a:cubicBezTo>
                  <a:cubicBezTo>
                    <a:pt x="712470" y="817519"/>
                    <a:pt x="708660" y="855619"/>
                    <a:pt x="712470" y="896576"/>
                  </a:cubicBezTo>
                  <a:cubicBezTo>
                    <a:pt x="718185" y="955631"/>
                    <a:pt x="738188" y="1009924"/>
                    <a:pt x="760095" y="1064216"/>
                  </a:cubicBezTo>
                  <a:cubicBezTo>
                    <a:pt x="767715" y="1082314"/>
                    <a:pt x="777240" y="1097554"/>
                    <a:pt x="796290" y="1110889"/>
                  </a:cubicBezTo>
                  <a:cubicBezTo>
                    <a:pt x="807720" y="1106126"/>
                    <a:pt x="818197" y="1103269"/>
                    <a:pt x="829627" y="1099459"/>
                  </a:cubicBezTo>
                  <a:close/>
                </a:path>
              </a:pathLst>
            </a:custGeom>
            <a:solidFill>
              <a:srgbClr val="FBBC08"/>
            </a:solidFill>
            <a:ln w="9525" cap="flat">
              <a:noFill/>
              <a:prstDash val="solid"/>
              <a:miter/>
            </a:ln>
          </p:spPr>
          <p:txBody>
            <a:bodyPr rtlCol="0" anchor="ctr"/>
            <a:lstStyle/>
            <a:p>
              <a:endParaRPr lang="en-US" sz="1050"/>
            </a:p>
          </p:txBody>
        </p:sp>
        <p:sp>
          <p:nvSpPr>
            <p:cNvPr id="29" name="Freeform: Shape 28">
              <a:extLst>
                <a:ext uri="{FF2B5EF4-FFF2-40B4-BE49-F238E27FC236}">
                  <a16:creationId xmlns:a16="http://schemas.microsoft.com/office/drawing/2014/main" id="{8AD676FE-20B9-4A0C-8F3A-4BC88C569EB8}"/>
                </a:ext>
              </a:extLst>
            </p:cNvPr>
            <p:cNvSpPr/>
            <p:nvPr/>
          </p:nvSpPr>
          <p:spPr>
            <a:xfrm>
              <a:off x="5596890" y="418258"/>
              <a:ext cx="2515744" cy="1920786"/>
            </a:xfrm>
            <a:custGeom>
              <a:avLst/>
              <a:gdLst>
                <a:gd name="connsiteX0" fmla="*/ 2512695 w 2515744"/>
                <a:gd name="connsiteY0" fmla="*/ 1020015 h 1920786"/>
                <a:gd name="connsiteX1" fmla="*/ 2515553 w 2515744"/>
                <a:gd name="connsiteY1" fmla="*/ 1139078 h 1920786"/>
                <a:gd name="connsiteX2" fmla="*/ 2506980 w 2515744"/>
                <a:gd name="connsiteY2" fmla="*/ 1407683 h 1920786"/>
                <a:gd name="connsiteX3" fmla="*/ 2482215 w 2515744"/>
                <a:gd name="connsiteY3" fmla="*/ 1539128 h 1920786"/>
                <a:gd name="connsiteX4" fmla="*/ 2414587 w 2515744"/>
                <a:gd name="connsiteY4" fmla="*/ 1607708 h 1920786"/>
                <a:gd name="connsiteX5" fmla="*/ 2310765 w 2515744"/>
                <a:gd name="connsiteY5" fmla="*/ 1627710 h 1920786"/>
                <a:gd name="connsiteX6" fmla="*/ 2098358 w 2515744"/>
                <a:gd name="connsiteY6" fmla="*/ 1631520 h 1920786"/>
                <a:gd name="connsiteX7" fmla="*/ 1976437 w 2515744"/>
                <a:gd name="connsiteY7" fmla="*/ 1629615 h 1920786"/>
                <a:gd name="connsiteX8" fmla="*/ 1669733 w 2515744"/>
                <a:gd name="connsiteY8" fmla="*/ 1634378 h 1920786"/>
                <a:gd name="connsiteX9" fmla="*/ 1547812 w 2515744"/>
                <a:gd name="connsiteY9" fmla="*/ 1641998 h 1920786"/>
                <a:gd name="connsiteX10" fmla="*/ 1486853 w 2515744"/>
                <a:gd name="connsiteY10" fmla="*/ 1654380 h 1920786"/>
                <a:gd name="connsiteX11" fmla="*/ 1466850 w 2515744"/>
                <a:gd name="connsiteY11" fmla="*/ 1672478 h 1920786"/>
                <a:gd name="connsiteX12" fmla="*/ 1459230 w 2515744"/>
                <a:gd name="connsiteY12" fmla="*/ 1692480 h 1920786"/>
                <a:gd name="connsiteX13" fmla="*/ 1414462 w 2515744"/>
                <a:gd name="connsiteY13" fmla="*/ 1832498 h 1920786"/>
                <a:gd name="connsiteX14" fmla="*/ 1399223 w 2515744"/>
                <a:gd name="connsiteY14" fmla="*/ 1893458 h 1920786"/>
                <a:gd name="connsiteX15" fmla="*/ 1379220 w 2515744"/>
                <a:gd name="connsiteY15" fmla="*/ 1919175 h 1920786"/>
                <a:gd name="connsiteX16" fmla="*/ 1352550 w 2515744"/>
                <a:gd name="connsiteY16" fmla="*/ 1909650 h 1920786"/>
                <a:gd name="connsiteX17" fmla="*/ 1329690 w 2515744"/>
                <a:gd name="connsiteY17" fmla="*/ 1864883 h 1920786"/>
                <a:gd name="connsiteX18" fmla="*/ 1242060 w 2515744"/>
                <a:gd name="connsiteY18" fmla="*/ 1671525 h 1920786"/>
                <a:gd name="connsiteX19" fmla="*/ 1229678 w 2515744"/>
                <a:gd name="connsiteY19" fmla="*/ 1649618 h 1920786"/>
                <a:gd name="connsiteX20" fmla="*/ 1157287 w 2515744"/>
                <a:gd name="connsiteY20" fmla="*/ 1649618 h 1920786"/>
                <a:gd name="connsiteX21" fmla="*/ 966788 w 2515744"/>
                <a:gd name="connsiteY21" fmla="*/ 1659143 h 1920786"/>
                <a:gd name="connsiteX22" fmla="*/ 532447 w 2515744"/>
                <a:gd name="connsiteY22" fmla="*/ 1675335 h 1920786"/>
                <a:gd name="connsiteX23" fmla="*/ 398145 w 2515744"/>
                <a:gd name="connsiteY23" fmla="*/ 1679145 h 1920786"/>
                <a:gd name="connsiteX24" fmla="*/ 182880 w 2515744"/>
                <a:gd name="connsiteY24" fmla="*/ 1665810 h 1920786"/>
                <a:gd name="connsiteX25" fmla="*/ 105728 w 2515744"/>
                <a:gd name="connsiteY25" fmla="*/ 1641998 h 1920786"/>
                <a:gd name="connsiteX26" fmla="*/ 40957 w 2515744"/>
                <a:gd name="connsiteY26" fmla="*/ 1564845 h 1920786"/>
                <a:gd name="connsiteX27" fmla="*/ 12382 w 2515744"/>
                <a:gd name="connsiteY27" fmla="*/ 1440068 h 1920786"/>
                <a:gd name="connsiteX28" fmla="*/ 0 w 2515744"/>
                <a:gd name="connsiteY28" fmla="*/ 1224803 h 1920786"/>
                <a:gd name="connsiteX29" fmla="*/ 953 w 2515744"/>
                <a:gd name="connsiteY29" fmla="*/ 677115 h 1920786"/>
                <a:gd name="connsiteX30" fmla="*/ 6667 w 2515744"/>
                <a:gd name="connsiteY30" fmla="*/ 436133 h 1920786"/>
                <a:gd name="connsiteX31" fmla="*/ 17145 w 2515744"/>
                <a:gd name="connsiteY31" fmla="*/ 296115 h 1920786"/>
                <a:gd name="connsiteX32" fmla="*/ 17145 w 2515744"/>
                <a:gd name="connsiteY32" fmla="*/ 249443 h 1920786"/>
                <a:gd name="connsiteX33" fmla="*/ 17145 w 2515744"/>
                <a:gd name="connsiteY33" fmla="*/ 158955 h 1920786"/>
                <a:gd name="connsiteX34" fmla="*/ 79057 w 2515744"/>
                <a:gd name="connsiteY34" fmla="*/ 76088 h 1920786"/>
                <a:gd name="connsiteX35" fmla="*/ 185738 w 2515744"/>
                <a:gd name="connsiteY35" fmla="*/ 53228 h 1920786"/>
                <a:gd name="connsiteX36" fmla="*/ 344805 w 2515744"/>
                <a:gd name="connsiteY36" fmla="*/ 41798 h 1920786"/>
                <a:gd name="connsiteX37" fmla="*/ 450532 w 2515744"/>
                <a:gd name="connsiteY37" fmla="*/ 36083 h 1920786"/>
                <a:gd name="connsiteX38" fmla="*/ 721995 w 2515744"/>
                <a:gd name="connsiteY38" fmla="*/ 19890 h 1920786"/>
                <a:gd name="connsiteX39" fmla="*/ 949642 w 2515744"/>
                <a:gd name="connsiteY39" fmla="*/ 4650 h 1920786"/>
                <a:gd name="connsiteX40" fmla="*/ 1186815 w 2515744"/>
                <a:gd name="connsiteY40" fmla="*/ 4650 h 1920786"/>
                <a:gd name="connsiteX41" fmla="*/ 1233487 w 2515744"/>
                <a:gd name="connsiteY41" fmla="*/ 6555 h 1920786"/>
                <a:gd name="connsiteX42" fmla="*/ 1921192 w 2515744"/>
                <a:gd name="connsiteY42" fmla="*/ 8460 h 1920786"/>
                <a:gd name="connsiteX43" fmla="*/ 2174558 w 2515744"/>
                <a:gd name="connsiteY43" fmla="*/ 16080 h 1920786"/>
                <a:gd name="connsiteX44" fmla="*/ 2340292 w 2515744"/>
                <a:gd name="connsiteY44" fmla="*/ 45608 h 1920786"/>
                <a:gd name="connsiteX45" fmla="*/ 2417445 w 2515744"/>
                <a:gd name="connsiteY45" fmla="*/ 79898 h 1920786"/>
                <a:gd name="connsiteX46" fmla="*/ 2445067 w 2515744"/>
                <a:gd name="connsiteY46" fmla="*/ 100853 h 1920786"/>
                <a:gd name="connsiteX47" fmla="*/ 2484120 w 2515744"/>
                <a:gd name="connsiteY47" fmla="*/ 170385 h 1920786"/>
                <a:gd name="connsiteX48" fmla="*/ 2507933 w 2515744"/>
                <a:gd name="connsiteY48" fmla="*/ 331358 h 1920786"/>
                <a:gd name="connsiteX49" fmla="*/ 2510790 w 2515744"/>
                <a:gd name="connsiteY49" fmla="*/ 506618 h 1920786"/>
                <a:gd name="connsiteX50" fmla="*/ 2511742 w 2515744"/>
                <a:gd name="connsiteY50" fmla="*/ 540908 h 1920786"/>
                <a:gd name="connsiteX51" fmla="*/ 2509837 w 2515744"/>
                <a:gd name="connsiteY51" fmla="*/ 706643 h 1920786"/>
                <a:gd name="connsiteX52" fmla="*/ 2508885 w 2515744"/>
                <a:gd name="connsiteY52" fmla="*/ 784748 h 1920786"/>
                <a:gd name="connsiteX53" fmla="*/ 2509837 w 2515744"/>
                <a:gd name="connsiteY53" fmla="*/ 897143 h 1920786"/>
                <a:gd name="connsiteX54" fmla="*/ 2512695 w 2515744"/>
                <a:gd name="connsiteY54" fmla="*/ 1020015 h 1920786"/>
                <a:gd name="connsiteX55" fmla="*/ 2465070 w 2515744"/>
                <a:gd name="connsiteY55" fmla="*/ 1240995 h 1920786"/>
                <a:gd name="connsiteX56" fmla="*/ 2466023 w 2515744"/>
                <a:gd name="connsiteY56" fmla="*/ 1168605 h 1920786"/>
                <a:gd name="connsiteX57" fmla="*/ 2463165 w 2515744"/>
                <a:gd name="connsiteY57" fmla="*/ 1012395 h 1920786"/>
                <a:gd name="connsiteX58" fmla="*/ 2462212 w 2515744"/>
                <a:gd name="connsiteY58" fmla="*/ 878093 h 1920786"/>
                <a:gd name="connsiteX59" fmla="*/ 2461260 w 2515744"/>
                <a:gd name="connsiteY59" fmla="*/ 797130 h 1920786"/>
                <a:gd name="connsiteX60" fmla="*/ 2461260 w 2515744"/>
                <a:gd name="connsiteY60" fmla="*/ 709500 h 1920786"/>
                <a:gd name="connsiteX61" fmla="*/ 2464117 w 2515744"/>
                <a:gd name="connsiteY61" fmla="*/ 550433 h 1920786"/>
                <a:gd name="connsiteX62" fmla="*/ 2463165 w 2515744"/>
                <a:gd name="connsiteY62" fmla="*/ 503760 h 1920786"/>
                <a:gd name="connsiteX63" fmla="*/ 2459355 w 2515744"/>
                <a:gd name="connsiteY63" fmla="*/ 325643 h 1920786"/>
                <a:gd name="connsiteX64" fmla="*/ 2438400 w 2515744"/>
                <a:gd name="connsiteY64" fmla="*/ 183720 h 1920786"/>
                <a:gd name="connsiteX65" fmla="*/ 2389823 w 2515744"/>
                <a:gd name="connsiteY65" fmla="*/ 117998 h 1920786"/>
                <a:gd name="connsiteX66" fmla="*/ 2329815 w 2515744"/>
                <a:gd name="connsiteY66" fmla="*/ 91328 h 1920786"/>
                <a:gd name="connsiteX67" fmla="*/ 2176462 w 2515744"/>
                <a:gd name="connsiteY67" fmla="*/ 63705 h 1920786"/>
                <a:gd name="connsiteX68" fmla="*/ 1979295 w 2515744"/>
                <a:gd name="connsiteY68" fmla="*/ 57038 h 1920786"/>
                <a:gd name="connsiteX69" fmla="*/ 1235392 w 2515744"/>
                <a:gd name="connsiteY69" fmla="*/ 55133 h 1920786"/>
                <a:gd name="connsiteX70" fmla="*/ 1169670 w 2515744"/>
                <a:gd name="connsiteY70" fmla="*/ 53228 h 1920786"/>
                <a:gd name="connsiteX71" fmla="*/ 960120 w 2515744"/>
                <a:gd name="connsiteY71" fmla="*/ 54180 h 1920786"/>
                <a:gd name="connsiteX72" fmla="*/ 691515 w 2515744"/>
                <a:gd name="connsiteY72" fmla="*/ 70373 h 1920786"/>
                <a:gd name="connsiteX73" fmla="*/ 644842 w 2515744"/>
                <a:gd name="connsiteY73" fmla="*/ 72278 h 1920786"/>
                <a:gd name="connsiteX74" fmla="*/ 426720 w 2515744"/>
                <a:gd name="connsiteY74" fmla="*/ 87518 h 1920786"/>
                <a:gd name="connsiteX75" fmla="*/ 189547 w 2515744"/>
                <a:gd name="connsiteY75" fmla="*/ 102758 h 1920786"/>
                <a:gd name="connsiteX76" fmla="*/ 98107 w 2515744"/>
                <a:gd name="connsiteY76" fmla="*/ 120855 h 1920786"/>
                <a:gd name="connsiteX77" fmla="*/ 71438 w 2515744"/>
                <a:gd name="connsiteY77" fmla="*/ 158003 h 1920786"/>
                <a:gd name="connsiteX78" fmla="*/ 69532 w 2515744"/>
                <a:gd name="connsiteY78" fmla="*/ 260873 h 1920786"/>
                <a:gd name="connsiteX79" fmla="*/ 73342 w 2515744"/>
                <a:gd name="connsiteY79" fmla="*/ 576150 h 1920786"/>
                <a:gd name="connsiteX80" fmla="*/ 74295 w 2515744"/>
                <a:gd name="connsiteY80" fmla="*/ 900953 h 1920786"/>
                <a:gd name="connsiteX81" fmla="*/ 75247 w 2515744"/>
                <a:gd name="connsiteY81" fmla="*/ 1054305 h 1920786"/>
                <a:gd name="connsiteX82" fmla="*/ 74295 w 2515744"/>
                <a:gd name="connsiteY82" fmla="*/ 1361010 h 1920786"/>
                <a:gd name="connsiteX83" fmla="*/ 87630 w 2515744"/>
                <a:gd name="connsiteY83" fmla="*/ 1541985 h 1920786"/>
                <a:gd name="connsiteX84" fmla="*/ 112395 w 2515744"/>
                <a:gd name="connsiteY84" fmla="*/ 1586753 h 1920786"/>
                <a:gd name="connsiteX85" fmla="*/ 139065 w 2515744"/>
                <a:gd name="connsiteY85" fmla="*/ 1601993 h 1920786"/>
                <a:gd name="connsiteX86" fmla="*/ 220980 w 2515744"/>
                <a:gd name="connsiteY86" fmla="*/ 1620090 h 1920786"/>
                <a:gd name="connsiteX87" fmla="*/ 561022 w 2515744"/>
                <a:gd name="connsiteY87" fmla="*/ 1624853 h 1920786"/>
                <a:gd name="connsiteX88" fmla="*/ 826770 w 2515744"/>
                <a:gd name="connsiteY88" fmla="*/ 1615328 h 1920786"/>
                <a:gd name="connsiteX89" fmla="*/ 1048703 w 2515744"/>
                <a:gd name="connsiteY89" fmla="*/ 1605803 h 1920786"/>
                <a:gd name="connsiteX90" fmla="*/ 1211580 w 2515744"/>
                <a:gd name="connsiteY90" fmla="*/ 1600088 h 1920786"/>
                <a:gd name="connsiteX91" fmla="*/ 1233487 w 2515744"/>
                <a:gd name="connsiteY91" fmla="*/ 1601040 h 1920786"/>
                <a:gd name="connsiteX92" fmla="*/ 1275398 w 2515744"/>
                <a:gd name="connsiteY92" fmla="*/ 1628663 h 1920786"/>
                <a:gd name="connsiteX93" fmla="*/ 1283017 w 2515744"/>
                <a:gd name="connsiteY93" fmla="*/ 1645808 h 1920786"/>
                <a:gd name="connsiteX94" fmla="*/ 1343025 w 2515744"/>
                <a:gd name="connsiteY94" fmla="*/ 1776300 h 1920786"/>
                <a:gd name="connsiteX95" fmla="*/ 1366837 w 2515744"/>
                <a:gd name="connsiteY95" fmla="*/ 1819163 h 1920786"/>
                <a:gd name="connsiteX96" fmla="*/ 1376362 w 2515744"/>
                <a:gd name="connsiteY96" fmla="*/ 1798208 h 1920786"/>
                <a:gd name="connsiteX97" fmla="*/ 1415415 w 2515744"/>
                <a:gd name="connsiteY97" fmla="*/ 1679145 h 1920786"/>
                <a:gd name="connsiteX98" fmla="*/ 1433512 w 2515744"/>
                <a:gd name="connsiteY98" fmla="*/ 1636283 h 1920786"/>
                <a:gd name="connsiteX99" fmla="*/ 1463992 w 2515744"/>
                <a:gd name="connsiteY99" fmla="*/ 1610565 h 1920786"/>
                <a:gd name="connsiteX100" fmla="*/ 1527810 w 2515744"/>
                <a:gd name="connsiteY100" fmla="*/ 1595325 h 1920786"/>
                <a:gd name="connsiteX101" fmla="*/ 1704975 w 2515744"/>
                <a:gd name="connsiteY101" fmla="*/ 1582943 h 1920786"/>
                <a:gd name="connsiteX102" fmla="*/ 2024062 w 2515744"/>
                <a:gd name="connsiteY102" fmla="*/ 1581038 h 1920786"/>
                <a:gd name="connsiteX103" fmla="*/ 2218373 w 2515744"/>
                <a:gd name="connsiteY103" fmla="*/ 1581990 h 1920786"/>
                <a:gd name="connsiteX104" fmla="*/ 2330767 w 2515744"/>
                <a:gd name="connsiteY104" fmla="*/ 1575323 h 1920786"/>
                <a:gd name="connsiteX105" fmla="*/ 2398395 w 2515744"/>
                <a:gd name="connsiteY105" fmla="*/ 1561035 h 1920786"/>
                <a:gd name="connsiteX106" fmla="*/ 2438400 w 2515744"/>
                <a:gd name="connsiteY106" fmla="*/ 1521030 h 1920786"/>
                <a:gd name="connsiteX107" fmla="*/ 2454592 w 2515744"/>
                <a:gd name="connsiteY107" fmla="*/ 1454355 h 1920786"/>
                <a:gd name="connsiteX108" fmla="*/ 2465070 w 2515744"/>
                <a:gd name="connsiteY108" fmla="*/ 1240995 h 192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515744" h="1920786">
                  <a:moveTo>
                    <a:pt x="2512695" y="1020015"/>
                  </a:moveTo>
                  <a:cubicBezTo>
                    <a:pt x="2513648" y="1060020"/>
                    <a:pt x="2516505" y="1099073"/>
                    <a:pt x="2515553" y="1139078"/>
                  </a:cubicBezTo>
                  <a:cubicBezTo>
                    <a:pt x="2514600" y="1228613"/>
                    <a:pt x="2512695" y="1318148"/>
                    <a:pt x="2506980" y="1407683"/>
                  </a:cubicBezTo>
                  <a:cubicBezTo>
                    <a:pt x="2504123" y="1452450"/>
                    <a:pt x="2495550" y="1496265"/>
                    <a:pt x="2482215" y="1539128"/>
                  </a:cubicBezTo>
                  <a:cubicBezTo>
                    <a:pt x="2471737" y="1572465"/>
                    <a:pt x="2448878" y="1597230"/>
                    <a:pt x="2414587" y="1607708"/>
                  </a:cubicBezTo>
                  <a:cubicBezTo>
                    <a:pt x="2380298" y="1618185"/>
                    <a:pt x="2346008" y="1624853"/>
                    <a:pt x="2310765" y="1627710"/>
                  </a:cubicBezTo>
                  <a:cubicBezTo>
                    <a:pt x="2240280" y="1633425"/>
                    <a:pt x="2168842" y="1633425"/>
                    <a:pt x="2098358" y="1631520"/>
                  </a:cubicBezTo>
                  <a:cubicBezTo>
                    <a:pt x="2057400" y="1630568"/>
                    <a:pt x="2017395" y="1628663"/>
                    <a:pt x="1976437" y="1629615"/>
                  </a:cubicBezTo>
                  <a:cubicBezTo>
                    <a:pt x="1874520" y="1630568"/>
                    <a:pt x="1771650" y="1632473"/>
                    <a:pt x="1669733" y="1634378"/>
                  </a:cubicBezTo>
                  <a:cubicBezTo>
                    <a:pt x="1628775" y="1635330"/>
                    <a:pt x="1588770" y="1638188"/>
                    <a:pt x="1547812" y="1641998"/>
                  </a:cubicBezTo>
                  <a:cubicBezTo>
                    <a:pt x="1526858" y="1643903"/>
                    <a:pt x="1506855" y="1650570"/>
                    <a:pt x="1486853" y="1654380"/>
                  </a:cubicBezTo>
                  <a:cubicBezTo>
                    <a:pt x="1476375" y="1656285"/>
                    <a:pt x="1470660" y="1662953"/>
                    <a:pt x="1466850" y="1672478"/>
                  </a:cubicBezTo>
                  <a:cubicBezTo>
                    <a:pt x="1463992" y="1679145"/>
                    <a:pt x="1461135" y="1685813"/>
                    <a:pt x="1459230" y="1692480"/>
                  </a:cubicBezTo>
                  <a:cubicBezTo>
                    <a:pt x="1443990" y="1739153"/>
                    <a:pt x="1428750" y="1785825"/>
                    <a:pt x="1414462" y="1832498"/>
                  </a:cubicBezTo>
                  <a:cubicBezTo>
                    <a:pt x="1408748" y="1852500"/>
                    <a:pt x="1403985" y="1872503"/>
                    <a:pt x="1399223" y="1893458"/>
                  </a:cubicBezTo>
                  <a:cubicBezTo>
                    <a:pt x="1396365" y="1904888"/>
                    <a:pt x="1392555" y="1915365"/>
                    <a:pt x="1379220" y="1919175"/>
                  </a:cubicBezTo>
                  <a:cubicBezTo>
                    <a:pt x="1366837" y="1922985"/>
                    <a:pt x="1358265" y="1920128"/>
                    <a:pt x="1352550" y="1909650"/>
                  </a:cubicBezTo>
                  <a:cubicBezTo>
                    <a:pt x="1344930" y="1895363"/>
                    <a:pt x="1337310" y="1880123"/>
                    <a:pt x="1329690" y="1864883"/>
                  </a:cubicBezTo>
                  <a:cubicBezTo>
                    <a:pt x="1300162" y="1800113"/>
                    <a:pt x="1271587" y="1735343"/>
                    <a:pt x="1242060" y="1671525"/>
                  </a:cubicBezTo>
                  <a:cubicBezTo>
                    <a:pt x="1238250" y="1663905"/>
                    <a:pt x="1234440" y="1657238"/>
                    <a:pt x="1229678" y="1649618"/>
                  </a:cubicBezTo>
                  <a:cubicBezTo>
                    <a:pt x="1204912" y="1645808"/>
                    <a:pt x="1181100" y="1648665"/>
                    <a:pt x="1157287" y="1649618"/>
                  </a:cubicBezTo>
                  <a:cubicBezTo>
                    <a:pt x="1093470" y="1652475"/>
                    <a:pt x="1030605" y="1656285"/>
                    <a:pt x="966788" y="1659143"/>
                  </a:cubicBezTo>
                  <a:cubicBezTo>
                    <a:pt x="822007" y="1664858"/>
                    <a:pt x="677228" y="1669620"/>
                    <a:pt x="532447" y="1675335"/>
                  </a:cubicBezTo>
                  <a:cubicBezTo>
                    <a:pt x="487680" y="1677240"/>
                    <a:pt x="442913" y="1679145"/>
                    <a:pt x="398145" y="1679145"/>
                  </a:cubicBezTo>
                  <a:cubicBezTo>
                    <a:pt x="325755" y="1678193"/>
                    <a:pt x="254317" y="1674383"/>
                    <a:pt x="182880" y="1665810"/>
                  </a:cubicBezTo>
                  <a:cubicBezTo>
                    <a:pt x="156210" y="1662953"/>
                    <a:pt x="129540" y="1654380"/>
                    <a:pt x="105728" y="1641998"/>
                  </a:cubicBezTo>
                  <a:cubicBezTo>
                    <a:pt x="74295" y="1625805"/>
                    <a:pt x="52388" y="1600088"/>
                    <a:pt x="40957" y="1564845"/>
                  </a:cubicBezTo>
                  <a:cubicBezTo>
                    <a:pt x="27622" y="1523888"/>
                    <a:pt x="18097" y="1482930"/>
                    <a:pt x="12382" y="1440068"/>
                  </a:cubicBezTo>
                  <a:cubicBezTo>
                    <a:pt x="2857" y="1368630"/>
                    <a:pt x="0" y="1297193"/>
                    <a:pt x="0" y="1224803"/>
                  </a:cubicBezTo>
                  <a:cubicBezTo>
                    <a:pt x="953" y="1041923"/>
                    <a:pt x="0" y="859995"/>
                    <a:pt x="953" y="677115"/>
                  </a:cubicBezTo>
                  <a:cubicBezTo>
                    <a:pt x="953" y="597105"/>
                    <a:pt x="3810" y="516143"/>
                    <a:pt x="6667" y="436133"/>
                  </a:cubicBezTo>
                  <a:cubicBezTo>
                    <a:pt x="8572" y="389460"/>
                    <a:pt x="13335" y="342788"/>
                    <a:pt x="17145" y="296115"/>
                  </a:cubicBezTo>
                  <a:cubicBezTo>
                    <a:pt x="18097" y="280875"/>
                    <a:pt x="17145" y="264683"/>
                    <a:pt x="17145" y="249443"/>
                  </a:cubicBezTo>
                  <a:cubicBezTo>
                    <a:pt x="17145" y="218963"/>
                    <a:pt x="15240" y="188483"/>
                    <a:pt x="17145" y="158955"/>
                  </a:cubicBezTo>
                  <a:cubicBezTo>
                    <a:pt x="20003" y="118950"/>
                    <a:pt x="40957" y="91328"/>
                    <a:pt x="79057" y="76088"/>
                  </a:cubicBezTo>
                  <a:cubicBezTo>
                    <a:pt x="113347" y="62753"/>
                    <a:pt x="148590" y="56085"/>
                    <a:pt x="185738" y="53228"/>
                  </a:cubicBezTo>
                  <a:cubicBezTo>
                    <a:pt x="239078" y="49418"/>
                    <a:pt x="291465" y="45608"/>
                    <a:pt x="344805" y="41798"/>
                  </a:cubicBezTo>
                  <a:cubicBezTo>
                    <a:pt x="380047" y="38940"/>
                    <a:pt x="415290" y="37988"/>
                    <a:pt x="450532" y="36083"/>
                  </a:cubicBezTo>
                  <a:cubicBezTo>
                    <a:pt x="541020" y="31320"/>
                    <a:pt x="631507" y="25605"/>
                    <a:pt x="721995" y="19890"/>
                  </a:cubicBezTo>
                  <a:cubicBezTo>
                    <a:pt x="798195" y="15128"/>
                    <a:pt x="873442" y="10365"/>
                    <a:pt x="949642" y="4650"/>
                  </a:cubicBezTo>
                  <a:cubicBezTo>
                    <a:pt x="1028700" y="-1065"/>
                    <a:pt x="1107757" y="-2017"/>
                    <a:pt x="1186815" y="4650"/>
                  </a:cubicBezTo>
                  <a:cubicBezTo>
                    <a:pt x="1202055" y="5603"/>
                    <a:pt x="1218248" y="6555"/>
                    <a:pt x="1233487" y="6555"/>
                  </a:cubicBezTo>
                  <a:cubicBezTo>
                    <a:pt x="1463040" y="7508"/>
                    <a:pt x="1692592" y="7508"/>
                    <a:pt x="1921192" y="8460"/>
                  </a:cubicBezTo>
                  <a:cubicBezTo>
                    <a:pt x="2005965" y="9413"/>
                    <a:pt x="2089785" y="11318"/>
                    <a:pt x="2174558" y="16080"/>
                  </a:cubicBezTo>
                  <a:cubicBezTo>
                    <a:pt x="2230755" y="18938"/>
                    <a:pt x="2286000" y="28463"/>
                    <a:pt x="2340292" y="45608"/>
                  </a:cubicBezTo>
                  <a:cubicBezTo>
                    <a:pt x="2366962" y="54180"/>
                    <a:pt x="2392680" y="65610"/>
                    <a:pt x="2417445" y="79898"/>
                  </a:cubicBezTo>
                  <a:cubicBezTo>
                    <a:pt x="2426970" y="85613"/>
                    <a:pt x="2436495" y="93233"/>
                    <a:pt x="2445067" y="100853"/>
                  </a:cubicBezTo>
                  <a:cubicBezTo>
                    <a:pt x="2466023" y="119903"/>
                    <a:pt x="2478405" y="142763"/>
                    <a:pt x="2484120" y="170385"/>
                  </a:cubicBezTo>
                  <a:cubicBezTo>
                    <a:pt x="2495550" y="223725"/>
                    <a:pt x="2502217" y="277065"/>
                    <a:pt x="2507933" y="331358"/>
                  </a:cubicBezTo>
                  <a:cubicBezTo>
                    <a:pt x="2513648" y="389460"/>
                    <a:pt x="2514600" y="447563"/>
                    <a:pt x="2510790" y="506618"/>
                  </a:cubicBezTo>
                  <a:cubicBezTo>
                    <a:pt x="2509837" y="518048"/>
                    <a:pt x="2511742" y="529478"/>
                    <a:pt x="2511742" y="540908"/>
                  </a:cubicBezTo>
                  <a:cubicBezTo>
                    <a:pt x="2514600" y="596153"/>
                    <a:pt x="2514600" y="651398"/>
                    <a:pt x="2509837" y="706643"/>
                  </a:cubicBezTo>
                  <a:cubicBezTo>
                    <a:pt x="2507933" y="732360"/>
                    <a:pt x="2508885" y="759030"/>
                    <a:pt x="2508885" y="784748"/>
                  </a:cubicBezTo>
                  <a:cubicBezTo>
                    <a:pt x="2508885" y="821895"/>
                    <a:pt x="2508885" y="859995"/>
                    <a:pt x="2509837" y="897143"/>
                  </a:cubicBezTo>
                  <a:cubicBezTo>
                    <a:pt x="2510790" y="936195"/>
                    <a:pt x="2511742" y="978105"/>
                    <a:pt x="2512695" y="1020015"/>
                  </a:cubicBezTo>
                  <a:close/>
                  <a:moveTo>
                    <a:pt x="2465070" y="1240995"/>
                  </a:moveTo>
                  <a:cubicBezTo>
                    <a:pt x="2465070" y="1217183"/>
                    <a:pt x="2466023" y="1193370"/>
                    <a:pt x="2466023" y="1168605"/>
                  </a:cubicBezTo>
                  <a:cubicBezTo>
                    <a:pt x="2465070" y="1116218"/>
                    <a:pt x="2464117" y="1064783"/>
                    <a:pt x="2463165" y="1012395"/>
                  </a:cubicBezTo>
                  <a:cubicBezTo>
                    <a:pt x="2462212" y="967628"/>
                    <a:pt x="2462212" y="922860"/>
                    <a:pt x="2462212" y="878093"/>
                  </a:cubicBezTo>
                  <a:cubicBezTo>
                    <a:pt x="2462212" y="851423"/>
                    <a:pt x="2462212" y="823800"/>
                    <a:pt x="2461260" y="797130"/>
                  </a:cubicBezTo>
                  <a:cubicBezTo>
                    <a:pt x="2461260" y="767603"/>
                    <a:pt x="2458403" y="739028"/>
                    <a:pt x="2461260" y="709500"/>
                  </a:cubicBezTo>
                  <a:cubicBezTo>
                    <a:pt x="2466023" y="656160"/>
                    <a:pt x="2465070" y="603773"/>
                    <a:pt x="2464117" y="550433"/>
                  </a:cubicBezTo>
                  <a:cubicBezTo>
                    <a:pt x="2464117" y="535193"/>
                    <a:pt x="2462212" y="519000"/>
                    <a:pt x="2463165" y="503760"/>
                  </a:cubicBezTo>
                  <a:cubicBezTo>
                    <a:pt x="2466023" y="444705"/>
                    <a:pt x="2466023" y="384698"/>
                    <a:pt x="2459355" y="325643"/>
                  </a:cubicBezTo>
                  <a:cubicBezTo>
                    <a:pt x="2454592" y="278018"/>
                    <a:pt x="2447925" y="230393"/>
                    <a:pt x="2438400" y="183720"/>
                  </a:cubicBezTo>
                  <a:cubicBezTo>
                    <a:pt x="2432685" y="154193"/>
                    <a:pt x="2415540" y="133238"/>
                    <a:pt x="2389823" y="117998"/>
                  </a:cubicBezTo>
                  <a:cubicBezTo>
                    <a:pt x="2370773" y="106568"/>
                    <a:pt x="2350770" y="97995"/>
                    <a:pt x="2329815" y="91328"/>
                  </a:cubicBezTo>
                  <a:cubicBezTo>
                    <a:pt x="2280285" y="75135"/>
                    <a:pt x="2228850" y="66563"/>
                    <a:pt x="2176462" y="63705"/>
                  </a:cubicBezTo>
                  <a:cubicBezTo>
                    <a:pt x="2110740" y="59895"/>
                    <a:pt x="2045017" y="57038"/>
                    <a:pt x="1979295" y="57038"/>
                  </a:cubicBezTo>
                  <a:cubicBezTo>
                    <a:pt x="1731645" y="56085"/>
                    <a:pt x="1483042" y="56085"/>
                    <a:pt x="1235392" y="55133"/>
                  </a:cubicBezTo>
                  <a:cubicBezTo>
                    <a:pt x="1213485" y="55133"/>
                    <a:pt x="1191578" y="54180"/>
                    <a:pt x="1169670" y="53228"/>
                  </a:cubicBezTo>
                  <a:cubicBezTo>
                    <a:pt x="1100138" y="48465"/>
                    <a:pt x="1030605" y="49418"/>
                    <a:pt x="960120" y="54180"/>
                  </a:cubicBezTo>
                  <a:cubicBezTo>
                    <a:pt x="870585" y="59895"/>
                    <a:pt x="781050" y="65610"/>
                    <a:pt x="691515" y="70373"/>
                  </a:cubicBezTo>
                  <a:cubicBezTo>
                    <a:pt x="676275" y="71325"/>
                    <a:pt x="660082" y="71325"/>
                    <a:pt x="644842" y="72278"/>
                  </a:cubicBezTo>
                  <a:cubicBezTo>
                    <a:pt x="572453" y="77040"/>
                    <a:pt x="499110" y="82755"/>
                    <a:pt x="426720" y="87518"/>
                  </a:cubicBezTo>
                  <a:cubicBezTo>
                    <a:pt x="347663" y="93233"/>
                    <a:pt x="268605" y="97043"/>
                    <a:pt x="189547" y="102758"/>
                  </a:cubicBezTo>
                  <a:cubicBezTo>
                    <a:pt x="158115" y="104663"/>
                    <a:pt x="127635" y="110378"/>
                    <a:pt x="98107" y="120855"/>
                  </a:cubicBezTo>
                  <a:cubicBezTo>
                    <a:pt x="80963" y="127523"/>
                    <a:pt x="71438" y="138000"/>
                    <a:pt x="71438" y="158003"/>
                  </a:cubicBezTo>
                  <a:cubicBezTo>
                    <a:pt x="71438" y="192293"/>
                    <a:pt x="68580" y="226583"/>
                    <a:pt x="69532" y="260873"/>
                  </a:cubicBezTo>
                  <a:cubicBezTo>
                    <a:pt x="70485" y="365648"/>
                    <a:pt x="72390" y="471375"/>
                    <a:pt x="73342" y="576150"/>
                  </a:cubicBezTo>
                  <a:cubicBezTo>
                    <a:pt x="74295" y="684735"/>
                    <a:pt x="74295" y="793320"/>
                    <a:pt x="74295" y="900953"/>
                  </a:cubicBezTo>
                  <a:cubicBezTo>
                    <a:pt x="74295" y="952388"/>
                    <a:pt x="75247" y="1002870"/>
                    <a:pt x="75247" y="1054305"/>
                  </a:cubicBezTo>
                  <a:cubicBezTo>
                    <a:pt x="75247" y="1156223"/>
                    <a:pt x="74295" y="1258140"/>
                    <a:pt x="74295" y="1361010"/>
                  </a:cubicBezTo>
                  <a:cubicBezTo>
                    <a:pt x="74295" y="1421018"/>
                    <a:pt x="80963" y="1481978"/>
                    <a:pt x="87630" y="1541985"/>
                  </a:cubicBezTo>
                  <a:cubicBezTo>
                    <a:pt x="89535" y="1561035"/>
                    <a:pt x="98107" y="1576275"/>
                    <a:pt x="112395" y="1586753"/>
                  </a:cubicBezTo>
                  <a:cubicBezTo>
                    <a:pt x="120015" y="1593420"/>
                    <a:pt x="129540" y="1598183"/>
                    <a:pt x="139065" y="1601993"/>
                  </a:cubicBezTo>
                  <a:cubicBezTo>
                    <a:pt x="164782" y="1613423"/>
                    <a:pt x="193357" y="1617233"/>
                    <a:pt x="220980" y="1620090"/>
                  </a:cubicBezTo>
                  <a:cubicBezTo>
                    <a:pt x="334328" y="1631520"/>
                    <a:pt x="447675" y="1628663"/>
                    <a:pt x="561022" y="1624853"/>
                  </a:cubicBezTo>
                  <a:cubicBezTo>
                    <a:pt x="649605" y="1621995"/>
                    <a:pt x="738188" y="1618185"/>
                    <a:pt x="826770" y="1615328"/>
                  </a:cubicBezTo>
                  <a:cubicBezTo>
                    <a:pt x="901065" y="1612470"/>
                    <a:pt x="974407" y="1608660"/>
                    <a:pt x="1048703" y="1605803"/>
                  </a:cubicBezTo>
                  <a:cubicBezTo>
                    <a:pt x="1102995" y="1603898"/>
                    <a:pt x="1157287" y="1601993"/>
                    <a:pt x="1211580" y="1600088"/>
                  </a:cubicBezTo>
                  <a:cubicBezTo>
                    <a:pt x="1219200" y="1600088"/>
                    <a:pt x="1225867" y="1601040"/>
                    <a:pt x="1233487" y="1601040"/>
                  </a:cubicBezTo>
                  <a:cubicBezTo>
                    <a:pt x="1253490" y="1601040"/>
                    <a:pt x="1266825" y="1611518"/>
                    <a:pt x="1275398" y="1628663"/>
                  </a:cubicBezTo>
                  <a:cubicBezTo>
                    <a:pt x="1278255" y="1634378"/>
                    <a:pt x="1281112" y="1640093"/>
                    <a:pt x="1283017" y="1645808"/>
                  </a:cubicBezTo>
                  <a:cubicBezTo>
                    <a:pt x="1303020" y="1689623"/>
                    <a:pt x="1323023" y="1733438"/>
                    <a:pt x="1343025" y="1776300"/>
                  </a:cubicBezTo>
                  <a:cubicBezTo>
                    <a:pt x="1349692" y="1790588"/>
                    <a:pt x="1354455" y="1804875"/>
                    <a:pt x="1366837" y="1819163"/>
                  </a:cubicBezTo>
                  <a:cubicBezTo>
                    <a:pt x="1370648" y="1810590"/>
                    <a:pt x="1373505" y="1804875"/>
                    <a:pt x="1376362" y="1798208"/>
                  </a:cubicBezTo>
                  <a:cubicBezTo>
                    <a:pt x="1389698" y="1758203"/>
                    <a:pt x="1402080" y="1719150"/>
                    <a:pt x="1415415" y="1679145"/>
                  </a:cubicBezTo>
                  <a:cubicBezTo>
                    <a:pt x="1420178" y="1664858"/>
                    <a:pt x="1426845" y="1650570"/>
                    <a:pt x="1433512" y="1636283"/>
                  </a:cubicBezTo>
                  <a:cubicBezTo>
                    <a:pt x="1440180" y="1623900"/>
                    <a:pt x="1450658" y="1614375"/>
                    <a:pt x="1463992" y="1610565"/>
                  </a:cubicBezTo>
                  <a:cubicBezTo>
                    <a:pt x="1484948" y="1604850"/>
                    <a:pt x="1505903" y="1597230"/>
                    <a:pt x="1527810" y="1595325"/>
                  </a:cubicBezTo>
                  <a:cubicBezTo>
                    <a:pt x="1586865" y="1589610"/>
                    <a:pt x="1645920" y="1584848"/>
                    <a:pt x="1704975" y="1582943"/>
                  </a:cubicBezTo>
                  <a:cubicBezTo>
                    <a:pt x="1811655" y="1581038"/>
                    <a:pt x="1917383" y="1581038"/>
                    <a:pt x="2024062" y="1581038"/>
                  </a:cubicBezTo>
                  <a:cubicBezTo>
                    <a:pt x="2088833" y="1581038"/>
                    <a:pt x="2153603" y="1582943"/>
                    <a:pt x="2218373" y="1581990"/>
                  </a:cubicBezTo>
                  <a:cubicBezTo>
                    <a:pt x="2255520" y="1581038"/>
                    <a:pt x="2293620" y="1579133"/>
                    <a:pt x="2330767" y="1575323"/>
                  </a:cubicBezTo>
                  <a:cubicBezTo>
                    <a:pt x="2353628" y="1573418"/>
                    <a:pt x="2375535" y="1566750"/>
                    <a:pt x="2398395" y="1561035"/>
                  </a:cubicBezTo>
                  <a:cubicBezTo>
                    <a:pt x="2419350" y="1555320"/>
                    <a:pt x="2432685" y="1541033"/>
                    <a:pt x="2438400" y="1521030"/>
                  </a:cubicBezTo>
                  <a:cubicBezTo>
                    <a:pt x="2445067" y="1499123"/>
                    <a:pt x="2451735" y="1477215"/>
                    <a:pt x="2454592" y="1454355"/>
                  </a:cubicBezTo>
                  <a:cubicBezTo>
                    <a:pt x="2462212" y="1384823"/>
                    <a:pt x="2465070" y="1313385"/>
                    <a:pt x="2465070" y="1240995"/>
                  </a:cubicBezTo>
                  <a:close/>
                </a:path>
              </a:pathLst>
            </a:custGeom>
            <a:solidFill>
              <a:srgbClr val="000000"/>
            </a:solidFill>
            <a:ln w="9525" cap="flat">
              <a:noFill/>
              <a:prstDash val="solid"/>
              <a:miter/>
            </a:ln>
          </p:spPr>
          <p:txBody>
            <a:bodyPr rtlCol="0" anchor="ctr"/>
            <a:lstStyle/>
            <a:p>
              <a:endParaRPr lang="en-US" sz="1050"/>
            </a:p>
          </p:txBody>
        </p:sp>
        <p:sp>
          <p:nvSpPr>
            <p:cNvPr id="30" name="Freeform: Shape 29">
              <a:extLst>
                <a:ext uri="{FF2B5EF4-FFF2-40B4-BE49-F238E27FC236}">
                  <a16:creationId xmlns:a16="http://schemas.microsoft.com/office/drawing/2014/main" id="{3A0A7064-BA48-4137-BE11-B3D76D3AEA86}"/>
                </a:ext>
              </a:extLst>
            </p:cNvPr>
            <p:cNvSpPr/>
            <p:nvPr/>
          </p:nvSpPr>
          <p:spPr>
            <a:xfrm>
              <a:off x="8065770" y="370521"/>
              <a:ext cx="114371" cy="232409"/>
            </a:xfrm>
            <a:custGeom>
              <a:avLst/>
              <a:gdLst>
                <a:gd name="connsiteX0" fmla="*/ 91440 w 114371"/>
                <a:gd name="connsiteY0" fmla="*/ 82868 h 232409"/>
                <a:gd name="connsiteX1" fmla="*/ 114300 w 114371"/>
                <a:gd name="connsiteY1" fmla="*/ 195263 h 232409"/>
                <a:gd name="connsiteX2" fmla="*/ 103823 w 114371"/>
                <a:gd name="connsiteY2" fmla="*/ 232410 h 232409"/>
                <a:gd name="connsiteX3" fmla="*/ 97155 w 114371"/>
                <a:gd name="connsiteY3" fmla="*/ 216218 h 232409"/>
                <a:gd name="connsiteX4" fmla="*/ 84773 w 114371"/>
                <a:gd name="connsiteY4" fmla="*/ 155258 h 232409"/>
                <a:gd name="connsiteX5" fmla="*/ 72390 w 114371"/>
                <a:gd name="connsiteY5" fmla="*/ 106680 h 232409"/>
                <a:gd name="connsiteX6" fmla="*/ 20955 w 114371"/>
                <a:gd name="connsiteY6" fmla="*/ 26670 h 232409"/>
                <a:gd name="connsiteX7" fmla="*/ 0 w 114371"/>
                <a:gd name="connsiteY7" fmla="*/ 0 h 232409"/>
                <a:gd name="connsiteX8" fmla="*/ 10478 w 114371"/>
                <a:gd name="connsiteY8" fmla="*/ 953 h 232409"/>
                <a:gd name="connsiteX9" fmla="*/ 91440 w 114371"/>
                <a:gd name="connsiteY9" fmla="*/ 82868 h 2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71" h="232409">
                  <a:moveTo>
                    <a:pt x="91440" y="82868"/>
                  </a:moveTo>
                  <a:cubicBezTo>
                    <a:pt x="106680" y="119063"/>
                    <a:pt x="115253" y="156210"/>
                    <a:pt x="114300" y="195263"/>
                  </a:cubicBezTo>
                  <a:cubicBezTo>
                    <a:pt x="114300" y="207645"/>
                    <a:pt x="112395" y="219075"/>
                    <a:pt x="103823" y="232410"/>
                  </a:cubicBezTo>
                  <a:cubicBezTo>
                    <a:pt x="100965" y="225743"/>
                    <a:pt x="98107" y="220980"/>
                    <a:pt x="97155" y="216218"/>
                  </a:cubicBezTo>
                  <a:cubicBezTo>
                    <a:pt x="92393" y="196215"/>
                    <a:pt x="89535" y="175260"/>
                    <a:pt x="84773" y="155258"/>
                  </a:cubicBezTo>
                  <a:cubicBezTo>
                    <a:pt x="80963" y="139065"/>
                    <a:pt x="77153" y="122873"/>
                    <a:pt x="72390" y="106680"/>
                  </a:cubicBezTo>
                  <a:cubicBezTo>
                    <a:pt x="62865" y="75248"/>
                    <a:pt x="45720" y="48578"/>
                    <a:pt x="20955" y="26670"/>
                  </a:cubicBezTo>
                  <a:cubicBezTo>
                    <a:pt x="13335" y="20003"/>
                    <a:pt x="2857" y="13335"/>
                    <a:pt x="0" y="0"/>
                  </a:cubicBezTo>
                  <a:cubicBezTo>
                    <a:pt x="4763" y="0"/>
                    <a:pt x="7620" y="0"/>
                    <a:pt x="10478" y="953"/>
                  </a:cubicBezTo>
                  <a:cubicBezTo>
                    <a:pt x="47625" y="18098"/>
                    <a:pt x="75248" y="44768"/>
                    <a:pt x="91440" y="82868"/>
                  </a:cubicBezTo>
                  <a:close/>
                </a:path>
              </a:pathLst>
            </a:custGeom>
            <a:solidFill>
              <a:srgbClr val="000000"/>
            </a:solidFill>
            <a:ln w="9525" cap="flat">
              <a:noFill/>
              <a:prstDash val="solid"/>
              <a:miter/>
            </a:ln>
          </p:spPr>
          <p:txBody>
            <a:bodyPr rtlCol="0" anchor="ctr"/>
            <a:lstStyle/>
            <a:p>
              <a:endParaRPr lang="en-US" sz="1050"/>
            </a:p>
          </p:txBody>
        </p:sp>
        <p:sp>
          <p:nvSpPr>
            <p:cNvPr id="31" name="Freeform: Shape 30">
              <a:extLst>
                <a:ext uri="{FF2B5EF4-FFF2-40B4-BE49-F238E27FC236}">
                  <a16:creationId xmlns:a16="http://schemas.microsoft.com/office/drawing/2014/main" id="{132E601F-1252-442C-A047-38E3A71172C4}"/>
                </a:ext>
              </a:extLst>
            </p:cNvPr>
            <p:cNvSpPr/>
            <p:nvPr/>
          </p:nvSpPr>
          <p:spPr>
            <a:xfrm>
              <a:off x="8000048" y="391476"/>
              <a:ext cx="133975" cy="217356"/>
            </a:xfrm>
            <a:custGeom>
              <a:avLst/>
              <a:gdLst>
                <a:gd name="connsiteX0" fmla="*/ 60960 w 133975"/>
                <a:gd name="connsiteY0" fmla="*/ 42863 h 217356"/>
                <a:gd name="connsiteX1" fmla="*/ 115252 w 133975"/>
                <a:gd name="connsiteY1" fmla="*/ 124778 h 217356"/>
                <a:gd name="connsiteX2" fmla="*/ 132397 w 133975"/>
                <a:gd name="connsiteY2" fmla="*/ 187643 h 217356"/>
                <a:gd name="connsiteX3" fmla="*/ 133350 w 133975"/>
                <a:gd name="connsiteY3" fmla="*/ 209550 h 217356"/>
                <a:gd name="connsiteX4" fmla="*/ 125730 w 133975"/>
                <a:gd name="connsiteY4" fmla="*/ 217170 h 217356"/>
                <a:gd name="connsiteX5" fmla="*/ 115252 w 133975"/>
                <a:gd name="connsiteY5" fmla="*/ 212408 h 217356"/>
                <a:gd name="connsiteX6" fmla="*/ 104775 w 133975"/>
                <a:gd name="connsiteY6" fmla="*/ 186690 h 217356"/>
                <a:gd name="connsiteX7" fmla="*/ 91440 w 133975"/>
                <a:gd name="connsiteY7" fmla="*/ 139065 h 217356"/>
                <a:gd name="connsiteX8" fmla="*/ 41910 w 133975"/>
                <a:gd name="connsiteY8" fmla="*/ 57150 h 217356"/>
                <a:gd name="connsiteX9" fmla="*/ 5715 w 133975"/>
                <a:gd name="connsiteY9" fmla="*/ 14288 h 217356"/>
                <a:gd name="connsiteX10" fmla="*/ 0 w 133975"/>
                <a:gd name="connsiteY10" fmla="*/ 0 h 217356"/>
                <a:gd name="connsiteX11" fmla="*/ 21907 w 133975"/>
                <a:gd name="connsiteY11" fmla="*/ 11430 h 217356"/>
                <a:gd name="connsiteX12" fmla="*/ 60960 w 133975"/>
                <a:gd name="connsiteY12" fmla="*/ 42863 h 21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975" h="217356">
                  <a:moveTo>
                    <a:pt x="60960" y="42863"/>
                  </a:moveTo>
                  <a:cubicBezTo>
                    <a:pt x="86677" y="64770"/>
                    <a:pt x="104775" y="92393"/>
                    <a:pt x="115252" y="124778"/>
                  </a:cubicBezTo>
                  <a:cubicBezTo>
                    <a:pt x="121920" y="145733"/>
                    <a:pt x="127635" y="166688"/>
                    <a:pt x="132397" y="187643"/>
                  </a:cubicBezTo>
                  <a:cubicBezTo>
                    <a:pt x="134302" y="194310"/>
                    <a:pt x="134302" y="201930"/>
                    <a:pt x="133350" y="209550"/>
                  </a:cubicBezTo>
                  <a:cubicBezTo>
                    <a:pt x="133350" y="212408"/>
                    <a:pt x="128588" y="217170"/>
                    <a:pt x="125730" y="217170"/>
                  </a:cubicBezTo>
                  <a:cubicBezTo>
                    <a:pt x="122872" y="218123"/>
                    <a:pt x="116205" y="215265"/>
                    <a:pt x="115252" y="212408"/>
                  </a:cubicBezTo>
                  <a:cubicBezTo>
                    <a:pt x="110490" y="204788"/>
                    <a:pt x="107632" y="195263"/>
                    <a:pt x="104775" y="186690"/>
                  </a:cubicBezTo>
                  <a:cubicBezTo>
                    <a:pt x="100013" y="170498"/>
                    <a:pt x="96202" y="154305"/>
                    <a:pt x="91440" y="139065"/>
                  </a:cubicBezTo>
                  <a:cubicBezTo>
                    <a:pt x="81915" y="107633"/>
                    <a:pt x="65722" y="80010"/>
                    <a:pt x="41910" y="57150"/>
                  </a:cubicBezTo>
                  <a:cubicBezTo>
                    <a:pt x="28575" y="43815"/>
                    <a:pt x="17145" y="28575"/>
                    <a:pt x="5715" y="14288"/>
                  </a:cubicBezTo>
                  <a:cubicBezTo>
                    <a:pt x="3810" y="12383"/>
                    <a:pt x="3810" y="8573"/>
                    <a:pt x="0" y="0"/>
                  </a:cubicBezTo>
                  <a:cubicBezTo>
                    <a:pt x="11430" y="5715"/>
                    <a:pt x="17145" y="7620"/>
                    <a:pt x="21907" y="11430"/>
                  </a:cubicBezTo>
                  <a:cubicBezTo>
                    <a:pt x="35242" y="21908"/>
                    <a:pt x="48577" y="32385"/>
                    <a:pt x="60960" y="42863"/>
                  </a:cubicBezTo>
                  <a:close/>
                </a:path>
              </a:pathLst>
            </a:custGeom>
            <a:solidFill>
              <a:srgbClr val="000000"/>
            </a:solidFill>
            <a:ln w="9525" cap="flat">
              <a:noFill/>
              <a:prstDash val="solid"/>
              <a:miter/>
            </a:ln>
          </p:spPr>
          <p:txBody>
            <a:bodyPr rtlCol="0" anchor="ctr"/>
            <a:lstStyle/>
            <a:p>
              <a:endParaRPr lang="en-US" sz="1050"/>
            </a:p>
          </p:txBody>
        </p:sp>
        <p:sp>
          <p:nvSpPr>
            <p:cNvPr id="32" name="Freeform: Shape 31">
              <a:extLst>
                <a:ext uri="{FF2B5EF4-FFF2-40B4-BE49-F238E27FC236}">
                  <a16:creationId xmlns:a16="http://schemas.microsoft.com/office/drawing/2014/main" id="{6193DF1A-715B-4811-BC15-87066288E01B}"/>
                </a:ext>
              </a:extLst>
            </p:cNvPr>
            <p:cNvSpPr/>
            <p:nvPr/>
          </p:nvSpPr>
          <p:spPr>
            <a:xfrm>
              <a:off x="7964372" y="1485206"/>
              <a:ext cx="32890" cy="341687"/>
            </a:xfrm>
            <a:custGeom>
              <a:avLst/>
              <a:gdLst>
                <a:gd name="connsiteX0" fmla="*/ 29960 w 32890"/>
                <a:gd name="connsiteY0" fmla="*/ 200717 h 341687"/>
                <a:gd name="connsiteX1" fmla="*/ 21388 w 32890"/>
                <a:gd name="connsiteY1" fmla="*/ 303587 h 341687"/>
                <a:gd name="connsiteX2" fmla="*/ 7100 w 32890"/>
                <a:gd name="connsiteY2" fmla="*/ 341687 h 341687"/>
                <a:gd name="connsiteX3" fmla="*/ 433 w 32890"/>
                <a:gd name="connsiteY3" fmla="*/ 298825 h 341687"/>
                <a:gd name="connsiteX4" fmla="*/ 7100 w 32890"/>
                <a:gd name="connsiteY4" fmla="*/ 208337 h 341687"/>
                <a:gd name="connsiteX5" fmla="*/ 9005 w 32890"/>
                <a:gd name="connsiteY5" fmla="*/ 90227 h 341687"/>
                <a:gd name="connsiteX6" fmla="*/ 9005 w 32890"/>
                <a:gd name="connsiteY6" fmla="*/ 692 h 341687"/>
                <a:gd name="connsiteX7" fmla="*/ 19483 w 32890"/>
                <a:gd name="connsiteY7" fmla="*/ 8312 h 341687"/>
                <a:gd name="connsiteX8" fmla="*/ 29960 w 32890"/>
                <a:gd name="connsiteY8" fmla="*/ 200717 h 34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90" h="341687">
                  <a:moveTo>
                    <a:pt x="29960" y="200717"/>
                  </a:moveTo>
                  <a:cubicBezTo>
                    <a:pt x="26150" y="235007"/>
                    <a:pt x="24245" y="269297"/>
                    <a:pt x="21388" y="303587"/>
                  </a:cubicBezTo>
                  <a:cubicBezTo>
                    <a:pt x="20435" y="315970"/>
                    <a:pt x="19483" y="328352"/>
                    <a:pt x="7100" y="341687"/>
                  </a:cubicBezTo>
                  <a:cubicBezTo>
                    <a:pt x="-520" y="325495"/>
                    <a:pt x="-520" y="312160"/>
                    <a:pt x="433" y="298825"/>
                  </a:cubicBezTo>
                  <a:cubicBezTo>
                    <a:pt x="2338" y="268345"/>
                    <a:pt x="6148" y="238817"/>
                    <a:pt x="7100" y="208337"/>
                  </a:cubicBezTo>
                  <a:cubicBezTo>
                    <a:pt x="9005" y="169285"/>
                    <a:pt x="9005" y="129280"/>
                    <a:pt x="9005" y="90227"/>
                  </a:cubicBezTo>
                  <a:cubicBezTo>
                    <a:pt x="9005" y="59747"/>
                    <a:pt x="9005" y="30220"/>
                    <a:pt x="9005" y="692"/>
                  </a:cubicBezTo>
                  <a:cubicBezTo>
                    <a:pt x="17578" y="-2165"/>
                    <a:pt x="18530" y="4502"/>
                    <a:pt x="19483" y="8312"/>
                  </a:cubicBezTo>
                  <a:cubicBezTo>
                    <a:pt x="29008" y="72130"/>
                    <a:pt x="37580" y="135947"/>
                    <a:pt x="29960" y="200717"/>
                  </a:cubicBezTo>
                  <a:close/>
                </a:path>
              </a:pathLst>
            </a:custGeom>
            <a:solidFill>
              <a:srgbClr val="000000"/>
            </a:solidFill>
            <a:ln w="9525" cap="flat">
              <a:noFill/>
              <a:prstDash val="solid"/>
              <a:miter/>
            </a:ln>
          </p:spPr>
          <p:txBody>
            <a:bodyPr rtlCol="0" anchor="ctr"/>
            <a:lstStyle/>
            <a:p>
              <a:endParaRPr lang="en-US" sz="1050"/>
            </a:p>
          </p:txBody>
        </p:sp>
        <p:sp>
          <p:nvSpPr>
            <p:cNvPr id="33" name="Freeform: Shape 32">
              <a:extLst>
                <a:ext uri="{FF2B5EF4-FFF2-40B4-BE49-F238E27FC236}">
                  <a16:creationId xmlns:a16="http://schemas.microsoft.com/office/drawing/2014/main" id="{BF2AB02A-B641-4925-8AE9-462D2503FFC1}"/>
                </a:ext>
              </a:extLst>
            </p:cNvPr>
            <p:cNvSpPr/>
            <p:nvPr/>
          </p:nvSpPr>
          <p:spPr>
            <a:xfrm>
              <a:off x="7923848" y="1540191"/>
              <a:ext cx="25445" cy="252412"/>
            </a:xfrm>
            <a:custGeom>
              <a:avLst/>
              <a:gdLst>
                <a:gd name="connsiteX0" fmla="*/ 23813 w 25445"/>
                <a:gd name="connsiteY0" fmla="*/ 167640 h 252412"/>
                <a:gd name="connsiteX1" fmla="*/ 9525 w 25445"/>
                <a:gd name="connsiteY1" fmla="*/ 252413 h 252412"/>
                <a:gd name="connsiteX2" fmla="*/ 0 w 25445"/>
                <a:gd name="connsiteY2" fmla="*/ 208598 h 252412"/>
                <a:gd name="connsiteX3" fmla="*/ 1905 w 25445"/>
                <a:gd name="connsiteY3" fmla="*/ 108585 h 252412"/>
                <a:gd name="connsiteX4" fmla="*/ 5715 w 25445"/>
                <a:gd name="connsiteY4" fmla="*/ 21908 h 252412"/>
                <a:gd name="connsiteX5" fmla="*/ 15240 w 25445"/>
                <a:gd name="connsiteY5" fmla="*/ 0 h 252412"/>
                <a:gd name="connsiteX6" fmla="*/ 23813 w 25445"/>
                <a:gd name="connsiteY6" fmla="*/ 167640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45" h="252412">
                  <a:moveTo>
                    <a:pt x="23813" y="167640"/>
                  </a:moveTo>
                  <a:cubicBezTo>
                    <a:pt x="22860" y="195263"/>
                    <a:pt x="21907" y="223838"/>
                    <a:pt x="9525" y="252413"/>
                  </a:cubicBezTo>
                  <a:cubicBezTo>
                    <a:pt x="952" y="237173"/>
                    <a:pt x="0" y="222885"/>
                    <a:pt x="0" y="208598"/>
                  </a:cubicBezTo>
                  <a:cubicBezTo>
                    <a:pt x="0" y="175260"/>
                    <a:pt x="952" y="141923"/>
                    <a:pt x="1905" y="108585"/>
                  </a:cubicBezTo>
                  <a:cubicBezTo>
                    <a:pt x="2857" y="79058"/>
                    <a:pt x="4763" y="50483"/>
                    <a:pt x="5715" y="21908"/>
                  </a:cubicBezTo>
                  <a:cubicBezTo>
                    <a:pt x="5715" y="14288"/>
                    <a:pt x="6667" y="5715"/>
                    <a:pt x="15240" y="0"/>
                  </a:cubicBezTo>
                  <a:cubicBezTo>
                    <a:pt x="24765" y="27623"/>
                    <a:pt x="27622" y="79058"/>
                    <a:pt x="23813" y="167640"/>
                  </a:cubicBezTo>
                  <a:close/>
                </a:path>
              </a:pathLst>
            </a:custGeom>
            <a:solidFill>
              <a:srgbClr val="000000"/>
            </a:solidFill>
            <a:ln w="9525" cap="flat">
              <a:noFill/>
              <a:prstDash val="solid"/>
              <a:miter/>
            </a:ln>
          </p:spPr>
          <p:txBody>
            <a:bodyPr rtlCol="0" anchor="ctr"/>
            <a:lstStyle/>
            <a:p>
              <a:endParaRPr lang="en-US" sz="1050"/>
            </a:p>
          </p:txBody>
        </p:sp>
        <p:sp>
          <p:nvSpPr>
            <p:cNvPr id="34" name="Freeform: Shape 33">
              <a:extLst>
                <a:ext uri="{FF2B5EF4-FFF2-40B4-BE49-F238E27FC236}">
                  <a16:creationId xmlns:a16="http://schemas.microsoft.com/office/drawing/2014/main" id="{70D2064C-4068-485C-8EE3-9C0EB1A2C5BE}"/>
                </a:ext>
              </a:extLst>
            </p:cNvPr>
            <p:cNvSpPr/>
            <p:nvPr/>
          </p:nvSpPr>
          <p:spPr>
            <a:xfrm>
              <a:off x="7138884" y="967582"/>
              <a:ext cx="422940" cy="564861"/>
            </a:xfrm>
            <a:custGeom>
              <a:avLst/>
              <a:gdLst>
                <a:gd name="connsiteX0" fmla="*/ 352528 w 422940"/>
                <a:gd name="connsiteY0" fmla="*/ 31589 h 564861"/>
                <a:gd name="connsiteX1" fmla="*/ 418251 w 422940"/>
                <a:gd name="connsiteY1" fmla="*/ 184942 h 564861"/>
                <a:gd name="connsiteX2" fmla="*/ 413489 w 422940"/>
                <a:gd name="connsiteY2" fmla="*/ 203039 h 564861"/>
                <a:gd name="connsiteX3" fmla="*/ 278234 w 422940"/>
                <a:gd name="connsiteY3" fmla="*/ 346867 h 564861"/>
                <a:gd name="connsiteX4" fmla="*/ 224893 w 422940"/>
                <a:gd name="connsiteY4" fmla="*/ 364964 h 564861"/>
                <a:gd name="connsiteX5" fmla="*/ 190603 w 422940"/>
                <a:gd name="connsiteY5" fmla="*/ 379252 h 564861"/>
                <a:gd name="connsiteX6" fmla="*/ 142978 w 422940"/>
                <a:gd name="connsiteY6" fmla="*/ 426877 h 564861"/>
                <a:gd name="connsiteX7" fmla="*/ 78209 w 422940"/>
                <a:gd name="connsiteY7" fmla="*/ 541177 h 564861"/>
                <a:gd name="connsiteX8" fmla="*/ 65826 w 422940"/>
                <a:gd name="connsiteY8" fmla="*/ 555464 h 564861"/>
                <a:gd name="connsiteX9" fmla="*/ 32489 w 422940"/>
                <a:gd name="connsiteY9" fmla="*/ 560227 h 564861"/>
                <a:gd name="connsiteX10" fmla="*/ 103 w 422940"/>
                <a:gd name="connsiteY10" fmla="*/ 540224 h 564861"/>
                <a:gd name="connsiteX11" fmla="*/ 13439 w 422940"/>
                <a:gd name="connsiteY11" fmla="*/ 477359 h 564861"/>
                <a:gd name="connsiteX12" fmla="*/ 86781 w 422940"/>
                <a:gd name="connsiteY12" fmla="*/ 350677 h 564861"/>
                <a:gd name="connsiteX13" fmla="*/ 215368 w 422940"/>
                <a:gd name="connsiteY13" fmla="*/ 261142 h 564861"/>
                <a:gd name="connsiteX14" fmla="*/ 260136 w 422940"/>
                <a:gd name="connsiteY14" fmla="*/ 247807 h 564861"/>
                <a:gd name="connsiteX15" fmla="*/ 320143 w 422940"/>
                <a:gd name="connsiteY15" fmla="*/ 215422 h 564861"/>
                <a:gd name="connsiteX16" fmla="*/ 360148 w 422940"/>
                <a:gd name="connsiteY16" fmla="*/ 137317 h 564861"/>
                <a:gd name="connsiteX17" fmla="*/ 352528 w 422940"/>
                <a:gd name="connsiteY17" fmla="*/ 110647 h 564861"/>
                <a:gd name="connsiteX18" fmla="*/ 284901 w 422940"/>
                <a:gd name="connsiteY18" fmla="*/ 71594 h 564861"/>
                <a:gd name="connsiteX19" fmla="*/ 164886 w 422940"/>
                <a:gd name="connsiteY19" fmla="*/ 113504 h 564861"/>
                <a:gd name="connsiteX20" fmla="*/ 146789 w 422940"/>
                <a:gd name="connsiteY20" fmla="*/ 130649 h 564861"/>
                <a:gd name="connsiteX21" fmla="*/ 111546 w 422940"/>
                <a:gd name="connsiteY21" fmla="*/ 132554 h 564861"/>
                <a:gd name="connsiteX22" fmla="*/ 97259 w 422940"/>
                <a:gd name="connsiteY22" fmla="*/ 101122 h 564861"/>
                <a:gd name="connsiteX23" fmla="*/ 117261 w 422940"/>
                <a:gd name="connsiteY23" fmla="*/ 60164 h 564861"/>
                <a:gd name="connsiteX24" fmla="*/ 165839 w 422940"/>
                <a:gd name="connsiteY24" fmla="*/ 22064 h 564861"/>
                <a:gd name="connsiteX25" fmla="*/ 327764 w 422940"/>
                <a:gd name="connsiteY25" fmla="*/ 20159 h 564861"/>
                <a:gd name="connsiteX26" fmla="*/ 352528 w 422940"/>
                <a:gd name="connsiteY26" fmla="*/ 31589 h 5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2940" h="564861">
                  <a:moveTo>
                    <a:pt x="352528" y="31589"/>
                  </a:moveTo>
                  <a:cubicBezTo>
                    <a:pt x="411584" y="61117"/>
                    <a:pt x="433491" y="119219"/>
                    <a:pt x="418251" y="184942"/>
                  </a:cubicBezTo>
                  <a:cubicBezTo>
                    <a:pt x="417298" y="190657"/>
                    <a:pt x="414441" y="197324"/>
                    <a:pt x="413489" y="203039"/>
                  </a:cubicBezTo>
                  <a:cubicBezTo>
                    <a:pt x="395391" y="276382"/>
                    <a:pt x="345861" y="320197"/>
                    <a:pt x="278234" y="346867"/>
                  </a:cubicBezTo>
                  <a:cubicBezTo>
                    <a:pt x="261089" y="353534"/>
                    <a:pt x="242991" y="358297"/>
                    <a:pt x="224893" y="364964"/>
                  </a:cubicBezTo>
                  <a:cubicBezTo>
                    <a:pt x="213464" y="368774"/>
                    <a:pt x="201081" y="373537"/>
                    <a:pt x="190603" y="379252"/>
                  </a:cubicBezTo>
                  <a:cubicBezTo>
                    <a:pt x="169648" y="389729"/>
                    <a:pt x="154409" y="405922"/>
                    <a:pt x="142978" y="426877"/>
                  </a:cubicBezTo>
                  <a:cubicBezTo>
                    <a:pt x="122023" y="464977"/>
                    <a:pt x="100116" y="503077"/>
                    <a:pt x="78209" y="541177"/>
                  </a:cubicBezTo>
                  <a:cubicBezTo>
                    <a:pt x="75351" y="546892"/>
                    <a:pt x="70589" y="550702"/>
                    <a:pt x="65826" y="555464"/>
                  </a:cubicBezTo>
                  <a:cubicBezTo>
                    <a:pt x="56301" y="565942"/>
                    <a:pt x="44871" y="567847"/>
                    <a:pt x="32489" y="560227"/>
                  </a:cubicBezTo>
                  <a:cubicBezTo>
                    <a:pt x="22011" y="553559"/>
                    <a:pt x="11534" y="546892"/>
                    <a:pt x="103" y="540224"/>
                  </a:cubicBezTo>
                  <a:cubicBezTo>
                    <a:pt x="-849" y="515459"/>
                    <a:pt x="4866" y="496409"/>
                    <a:pt x="13439" y="477359"/>
                  </a:cubicBezTo>
                  <a:cubicBezTo>
                    <a:pt x="34393" y="433544"/>
                    <a:pt x="56301" y="389729"/>
                    <a:pt x="86781" y="350677"/>
                  </a:cubicBezTo>
                  <a:cubicBezTo>
                    <a:pt x="121071" y="307814"/>
                    <a:pt x="162028" y="276382"/>
                    <a:pt x="215368" y="261142"/>
                  </a:cubicBezTo>
                  <a:cubicBezTo>
                    <a:pt x="230609" y="257332"/>
                    <a:pt x="244896" y="251617"/>
                    <a:pt x="260136" y="247807"/>
                  </a:cubicBezTo>
                  <a:cubicBezTo>
                    <a:pt x="282043" y="241139"/>
                    <a:pt x="302046" y="229709"/>
                    <a:pt x="320143" y="215422"/>
                  </a:cubicBezTo>
                  <a:cubicBezTo>
                    <a:pt x="345861" y="195419"/>
                    <a:pt x="356339" y="167797"/>
                    <a:pt x="360148" y="137317"/>
                  </a:cubicBezTo>
                  <a:cubicBezTo>
                    <a:pt x="361101" y="127792"/>
                    <a:pt x="359196" y="119219"/>
                    <a:pt x="352528" y="110647"/>
                  </a:cubicBezTo>
                  <a:cubicBezTo>
                    <a:pt x="335384" y="87787"/>
                    <a:pt x="313476" y="75404"/>
                    <a:pt x="284901" y="71594"/>
                  </a:cubicBezTo>
                  <a:cubicBezTo>
                    <a:pt x="237276" y="65879"/>
                    <a:pt x="199176" y="83977"/>
                    <a:pt x="164886" y="113504"/>
                  </a:cubicBezTo>
                  <a:cubicBezTo>
                    <a:pt x="158218" y="119219"/>
                    <a:pt x="153456" y="124934"/>
                    <a:pt x="146789" y="130649"/>
                  </a:cubicBezTo>
                  <a:cubicBezTo>
                    <a:pt x="135359" y="139222"/>
                    <a:pt x="123928" y="139222"/>
                    <a:pt x="111546" y="132554"/>
                  </a:cubicBezTo>
                  <a:cubicBezTo>
                    <a:pt x="100116" y="126839"/>
                    <a:pt x="94401" y="114457"/>
                    <a:pt x="97259" y="101122"/>
                  </a:cubicBezTo>
                  <a:cubicBezTo>
                    <a:pt x="100116" y="85882"/>
                    <a:pt x="104878" y="70642"/>
                    <a:pt x="117261" y="60164"/>
                  </a:cubicBezTo>
                  <a:cubicBezTo>
                    <a:pt x="133453" y="46829"/>
                    <a:pt x="148693" y="32542"/>
                    <a:pt x="165839" y="22064"/>
                  </a:cubicBezTo>
                  <a:cubicBezTo>
                    <a:pt x="219178" y="-10321"/>
                    <a:pt x="273471" y="-3653"/>
                    <a:pt x="327764" y="20159"/>
                  </a:cubicBezTo>
                  <a:cubicBezTo>
                    <a:pt x="337289" y="22064"/>
                    <a:pt x="344909" y="27779"/>
                    <a:pt x="352528" y="31589"/>
                  </a:cubicBezTo>
                  <a:close/>
                </a:path>
              </a:pathLst>
            </a:custGeom>
            <a:solidFill>
              <a:srgbClr val="000000"/>
            </a:solidFill>
            <a:ln w="9525" cap="flat">
              <a:noFill/>
              <a:prstDash val="solid"/>
              <a:miter/>
            </a:ln>
          </p:spPr>
          <p:txBody>
            <a:bodyPr rtlCol="0" anchor="ctr"/>
            <a:lstStyle/>
            <a:p>
              <a:endParaRPr lang="en-US" sz="1050"/>
            </a:p>
          </p:txBody>
        </p:sp>
        <p:sp>
          <p:nvSpPr>
            <p:cNvPr id="35" name="Freeform: Shape 34">
              <a:extLst>
                <a:ext uri="{FF2B5EF4-FFF2-40B4-BE49-F238E27FC236}">
                  <a16:creationId xmlns:a16="http://schemas.microsoft.com/office/drawing/2014/main" id="{FB0D1DB9-1255-4276-A329-3A71E4B13216}"/>
                </a:ext>
              </a:extLst>
            </p:cNvPr>
            <p:cNvSpPr/>
            <p:nvPr/>
          </p:nvSpPr>
          <p:spPr>
            <a:xfrm>
              <a:off x="7071598" y="2496501"/>
              <a:ext cx="276109" cy="404806"/>
            </a:xfrm>
            <a:custGeom>
              <a:avLst/>
              <a:gdLst>
                <a:gd name="connsiteX0" fmla="*/ 275987 w 276109"/>
                <a:gd name="connsiteY0" fmla="*/ 383857 h 404806"/>
                <a:gd name="connsiteX1" fmla="*/ 267414 w 276109"/>
                <a:gd name="connsiteY1" fmla="*/ 399097 h 404806"/>
                <a:gd name="connsiteX2" fmla="*/ 250269 w 276109"/>
                <a:gd name="connsiteY2" fmla="*/ 398145 h 404806"/>
                <a:gd name="connsiteX3" fmla="*/ 179784 w 276109"/>
                <a:gd name="connsiteY3" fmla="*/ 336232 h 404806"/>
                <a:gd name="connsiteX4" fmla="*/ 74057 w 276109"/>
                <a:gd name="connsiteY4" fmla="*/ 248602 h 404806"/>
                <a:gd name="connsiteX5" fmla="*/ 58816 w 276109"/>
                <a:gd name="connsiteY5" fmla="*/ 240030 h 404806"/>
                <a:gd name="connsiteX6" fmla="*/ 55959 w 276109"/>
                <a:gd name="connsiteY6" fmla="*/ 260032 h 404806"/>
                <a:gd name="connsiteX7" fmla="*/ 65484 w 276109"/>
                <a:gd name="connsiteY7" fmla="*/ 365760 h 404806"/>
                <a:gd name="connsiteX8" fmla="*/ 67389 w 276109"/>
                <a:gd name="connsiteY8" fmla="*/ 381000 h 404806"/>
                <a:gd name="connsiteX9" fmla="*/ 55007 w 276109"/>
                <a:gd name="connsiteY9" fmla="*/ 401955 h 404806"/>
                <a:gd name="connsiteX10" fmla="*/ 34052 w 276109"/>
                <a:gd name="connsiteY10" fmla="*/ 397192 h 404806"/>
                <a:gd name="connsiteX11" fmla="*/ 25479 w 276109"/>
                <a:gd name="connsiteY11" fmla="*/ 370522 h 404806"/>
                <a:gd name="connsiteX12" fmla="*/ 15002 w 276109"/>
                <a:gd name="connsiteY12" fmla="*/ 264795 h 404806"/>
                <a:gd name="connsiteX13" fmla="*/ 714 w 276109"/>
                <a:gd name="connsiteY13" fmla="*/ 27622 h 404806"/>
                <a:gd name="connsiteX14" fmla="*/ 714 w 276109"/>
                <a:gd name="connsiteY14" fmla="*/ 12382 h 404806"/>
                <a:gd name="connsiteX15" fmla="*/ 5477 w 276109"/>
                <a:gd name="connsiteY15" fmla="*/ 0 h 404806"/>
                <a:gd name="connsiteX16" fmla="*/ 32147 w 276109"/>
                <a:gd name="connsiteY16" fmla="*/ 5715 h 404806"/>
                <a:gd name="connsiteX17" fmla="*/ 54054 w 276109"/>
                <a:gd name="connsiteY17" fmla="*/ 146685 h 404806"/>
                <a:gd name="connsiteX18" fmla="*/ 64532 w 276109"/>
                <a:gd name="connsiteY18" fmla="*/ 138113 h 404806"/>
                <a:gd name="connsiteX19" fmla="*/ 126444 w 276109"/>
                <a:gd name="connsiteY19" fmla="*/ 51435 h 404806"/>
                <a:gd name="connsiteX20" fmla="*/ 154066 w 276109"/>
                <a:gd name="connsiteY20" fmla="*/ 18097 h 404806"/>
                <a:gd name="connsiteX21" fmla="*/ 175974 w 276109"/>
                <a:gd name="connsiteY21" fmla="*/ 6667 h 404806"/>
                <a:gd name="connsiteX22" fmla="*/ 199787 w 276109"/>
                <a:gd name="connsiteY22" fmla="*/ 15240 h 404806"/>
                <a:gd name="connsiteX23" fmla="*/ 189309 w 276109"/>
                <a:gd name="connsiteY23" fmla="*/ 51435 h 404806"/>
                <a:gd name="connsiteX24" fmla="*/ 125491 w 276109"/>
                <a:gd name="connsiteY24" fmla="*/ 140017 h 404806"/>
                <a:gd name="connsiteX25" fmla="*/ 88344 w 276109"/>
                <a:gd name="connsiteY25" fmla="*/ 195263 h 404806"/>
                <a:gd name="connsiteX26" fmla="*/ 168354 w 276109"/>
                <a:gd name="connsiteY26" fmla="*/ 271463 h 404806"/>
                <a:gd name="connsiteX27" fmla="*/ 243602 w 276109"/>
                <a:gd name="connsiteY27" fmla="*/ 332422 h 404806"/>
                <a:gd name="connsiteX28" fmla="*/ 273129 w 276109"/>
                <a:gd name="connsiteY28" fmla="*/ 367665 h 404806"/>
                <a:gd name="connsiteX29" fmla="*/ 275987 w 276109"/>
                <a:gd name="connsiteY29" fmla="*/ 383857 h 40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6109" h="404806">
                  <a:moveTo>
                    <a:pt x="275987" y="383857"/>
                  </a:moveTo>
                  <a:cubicBezTo>
                    <a:pt x="276939" y="390525"/>
                    <a:pt x="272177" y="395288"/>
                    <a:pt x="267414" y="399097"/>
                  </a:cubicBezTo>
                  <a:cubicBezTo>
                    <a:pt x="261699" y="403860"/>
                    <a:pt x="255032" y="402907"/>
                    <a:pt x="250269" y="398145"/>
                  </a:cubicBezTo>
                  <a:cubicBezTo>
                    <a:pt x="226457" y="378142"/>
                    <a:pt x="203597" y="357188"/>
                    <a:pt x="179784" y="336232"/>
                  </a:cubicBezTo>
                  <a:cubicBezTo>
                    <a:pt x="145494" y="305752"/>
                    <a:pt x="112157" y="274320"/>
                    <a:pt x="74057" y="248602"/>
                  </a:cubicBezTo>
                  <a:cubicBezTo>
                    <a:pt x="70247" y="245745"/>
                    <a:pt x="65484" y="243840"/>
                    <a:pt x="58816" y="240030"/>
                  </a:cubicBezTo>
                  <a:cubicBezTo>
                    <a:pt x="57864" y="248602"/>
                    <a:pt x="55959" y="254317"/>
                    <a:pt x="55959" y="260032"/>
                  </a:cubicBezTo>
                  <a:cubicBezTo>
                    <a:pt x="58816" y="295275"/>
                    <a:pt x="61674" y="330517"/>
                    <a:pt x="65484" y="365760"/>
                  </a:cubicBezTo>
                  <a:cubicBezTo>
                    <a:pt x="65484" y="370522"/>
                    <a:pt x="67389" y="376238"/>
                    <a:pt x="67389" y="381000"/>
                  </a:cubicBezTo>
                  <a:cubicBezTo>
                    <a:pt x="66437" y="389572"/>
                    <a:pt x="63579" y="397192"/>
                    <a:pt x="55007" y="401955"/>
                  </a:cubicBezTo>
                  <a:cubicBezTo>
                    <a:pt x="47387" y="406717"/>
                    <a:pt x="37862" y="405765"/>
                    <a:pt x="34052" y="397192"/>
                  </a:cubicBezTo>
                  <a:cubicBezTo>
                    <a:pt x="30241" y="388620"/>
                    <a:pt x="26432" y="380047"/>
                    <a:pt x="25479" y="370522"/>
                  </a:cubicBezTo>
                  <a:cubicBezTo>
                    <a:pt x="21669" y="335280"/>
                    <a:pt x="15954" y="300038"/>
                    <a:pt x="15002" y="264795"/>
                  </a:cubicBezTo>
                  <a:cubicBezTo>
                    <a:pt x="12144" y="185738"/>
                    <a:pt x="8334" y="106680"/>
                    <a:pt x="714" y="27622"/>
                  </a:cubicBezTo>
                  <a:cubicBezTo>
                    <a:pt x="-238" y="22860"/>
                    <a:pt x="-238" y="17145"/>
                    <a:pt x="714" y="12382"/>
                  </a:cubicBezTo>
                  <a:cubicBezTo>
                    <a:pt x="714" y="9525"/>
                    <a:pt x="2619" y="6667"/>
                    <a:pt x="5477" y="0"/>
                  </a:cubicBezTo>
                  <a:cubicBezTo>
                    <a:pt x="15002" y="1905"/>
                    <a:pt x="22622" y="3810"/>
                    <a:pt x="32147" y="5715"/>
                  </a:cubicBezTo>
                  <a:cubicBezTo>
                    <a:pt x="48339" y="50482"/>
                    <a:pt x="45482" y="98107"/>
                    <a:pt x="54054" y="146685"/>
                  </a:cubicBezTo>
                  <a:cubicBezTo>
                    <a:pt x="58816" y="142875"/>
                    <a:pt x="62627" y="140970"/>
                    <a:pt x="64532" y="138113"/>
                  </a:cubicBezTo>
                  <a:cubicBezTo>
                    <a:pt x="85487" y="109538"/>
                    <a:pt x="105489" y="80010"/>
                    <a:pt x="126444" y="51435"/>
                  </a:cubicBezTo>
                  <a:cubicBezTo>
                    <a:pt x="135016" y="40005"/>
                    <a:pt x="143589" y="27622"/>
                    <a:pt x="154066" y="18097"/>
                  </a:cubicBezTo>
                  <a:cubicBezTo>
                    <a:pt x="159782" y="12382"/>
                    <a:pt x="168354" y="9525"/>
                    <a:pt x="175974" y="6667"/>
                  </a:cubicBezTo>
                  <a:cubicBezTo>
                    <a:pt x="184547" y="3810"/>
                    <a:pt x="192166" y="7620"/>
                    <a:pt x="199787" y="15240"/>
                  </a:cubicBezTo>
                  <a:cubicBezTo>
                    <a:pt x="203597" y="28575"/>
                    <a:pt x="196929" y="40005"/>
                    <a:pt x="189309" y="51435"/>
                  </a:cubicBezTo>
                  <a:cubicBezTo>
                    <a:pt x="168354" y="80963"/>
                    <a:pt x="147399" y="110490"/>
                    <a:pt x="125491" y="140017"/>
                  </a:cubicBezTo>
                  <a:cubicBezTo>
                    <a:pt x="113109" y="157163"/>
                    <a:pt x="98822" y="174307"/>
                    <a:pt x="88344" y="195263"/>
                  </a:cubicBezTo>
                  <a:cubicBezTo>
                    <a:pt x="115014" y="220980"/>
                    <a:pt x="140732" y="247650"/>
                    <a:pt x="168354" y="271463"/>
                  </a:cubicBezTo>
                  <a:cubicBezTo>
                    <a:pt x="192166" y="292417"/>
                    <a:pt x="217884" y="312420"/>
                    <a:pt x="243602" y="332422"/>
                  </a:cubicBezTo>
                  <a:cubicBezTo>
                    <a:pt x="255984" y="341947"/>
                    <a:pt x="267414" y="353378"/>
                    <a:pt x="273129" y="367665"/>
                  </a:cubicBezTo>
                  <a:cubicBezTo>
                    <a:pt x="274082" y="373380"/>
                    <a:pt x="275987" y="379095"/>
                    <a:pt x="275987" y="383857"/>
                  </a:cubicBezTo>
                  <a:close/>
                </a:path>
              </a:pathLst>
            </a:custGeom>
            <a:solidFill>
              <a:srgbClr val="000000"/>
            </a:solidFill>
            <a:ln w="9525" cap="flat">
              <a:noFill/>
              <a:prstDash val="solid"/>
              <a:miter/>
            </a:ln>
          </p:spPr>
          <p:txBody>
            <a:bodyPr rtlCol="0" anchor="ctr"/>
            <a:lstStyle/>
            <a:p>
              <a:endParaRPr lang="en-US" sz="1050"/>
            </a:p>
          </p:txBody>
        </p:sp>
        <p:sp>
          <p:nvSpPr>
            <p:cNvPr id="36" name="Freeform: Shape 35">
              <a:extLst>
                <a:ext uri="{FF2B5EF4-FFF2-40B4-BE49-F238E27FC236}">
                  <a16:creationId xmlns:a16="http://schemas.microsoft.com/office/drawing/2014/main" id="{9ED70819-F5D8-4522-9609-8716F85ED784}"/>
                </a:ext>
              </a:extLst>
            </p:cNvPr>
            <p:cNvSpPr/>
            <p:nvPr/>
          </p:nvSpPr>
          <p:spPr>
            <a:xfrm>
              <a:off x="7077260" y="1558991"/>
              <a:ext cx="88541" cy="100535"/>
            </a:xfrm>
            <a:custGeom>
              <a:avLst/>
              <a:gdLst>
                <a:gd name="connsiteX0" fmla="*/ 88397 w 88541"/>
                <a:gd name="connsiteY0" fmla="*/ 34540 h 100535"/>
                <a:gd name="connsiteX1" fmla="*/ 77920 w 88541"/>
                <a:gd name="connsiteY1" fmla="*/ 76450 h 100535"/>
                <a:gd name="connsiteX2" fmla="*/ 64585 w 88541"/>
                <a:gd name="connsiteY2" fmla="*/ 96452 h 100535"/>
                <a:gd name="connsiteX3" fmla="*/ 27438 w 88541"/>
                <a:gd name="connsiteY3" fmla="*/ 97405 h 100535"/>
                <a:gd name="connsiteX4" fmla="*/ 4577 w 88541"/>
                <a:gd name="connsiteY4" fmla="*/ 77402 h 100535"/>
                <a:gd name="connsiteX5" fmla="*/ 13150 w 88541"/>
                <a:gd name="connsiteY5" fmla="*/ 19300 h 100535"/>
                <a:gd name="connsiteX6" fmla="*/ 45535 w 88541"/>
                <a:gd name="connsiteY6" fmla="*/ 1202 h 100535"/>
                <a:gd name="connsiteX7" fmla="*/ 88397 w 88541"/>
                <a:gd name="connsiteY7" fmla="*/ 34540 h 10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41" h="100535">
                  <a:moveTo>
                    <a:pt x="88397" y="34540"/>
                  </a:moveTo>
                  <a:cubicBezTo>
                    <a:pt x="89350" y="49780"/>
                    <a:pt x="85540" y="63115"/>
                    <a:pt x="77920" y="76450"/>
                  </a:cubicBezTo>
                  <a:cubicBezTo>
                    <a:pt x="74110" y="83117"/>
                    <a:pt x="69347" y="90737"/>
                    <a:pt x="64585" y="96452"/>
                  </a:cubicBezTo>
                  <a:cubicBezTo>
                    <a:pt x="52202" y="103120"/>
                    <a:pt x="39820" y="100262"/>
                    <a:pt x="27438" y="97405"/>
                  </a:cubicBezTo>
                  <a:cubicBezTo>
                    <a:pt x="16960" y="95500"/>
                    <a:pt x="9340" y="86927"/>
                    <a:pt x="4577" y="77402"/>
                  </a:cubicBezTo>
                  <a:cubicBezTo>
                    <a:pt x="-3995" y="61210"/>
                    <a:pt x="-185" y="31682"/>
                    <a:pt x="13150" y="19300"/>
                  </a:cubicBezTo>
                  <a:cubicBezTo>
                    <a:pt x="22675" y="11680"/>
                    <a:pt x="34105" y="5012"/>
                    <a:pt x="45535" y="1202"/>
                  </a:cubicBezTo>
                  <a:cubicBezTo>
                    <a:pt x="69347" y="-4513"/>
                    <a:pt x="88397" y="10727"/>
                    <a:pt x="88397" y="34540"/>
                  </a:cubicBezTo>
                  <a:close/>
                </a:path>
              </a:pathLst>
            </a:custGeom>
            <a:solidFill>
              <a:srgbClr val="000000"/>
            </a:solidFill>
            <a:ln w="9525" cap="flat">
              <a:noFill/>
              <a:prstDash val="solid"/>
              <a:miter/>
            </a:ln>
          </p:spPr>
          <p:txBody>
            <a:bodyPr rtlCol="0" anchor="ctr"/>
            <a:lstStyle/>
            <a:p>
              <a:endParaRPr lang="en-US" sz="1050"/>
            </a:p>
          </p:txBody>
        </p:sp>
        <p:sp>
          <p:nvSpPr>
            <p:cNvPr id="37" name="Freeform: Shape 36">
              <a:extLst>
                <a:ext uri="{FF2B5EF4-FFF2-40B4-BE49-F238E27FC236}">
                  <a16:creationId xmlns:a16="http://schemas.microsoft.com/office/drawing/2014/main" id="{535B44FC-C0F8-493F-8650-F4FB1A10346A}"/>
                </a:ext>
              </a:extLst>
            </p:cNvPr>
            <p:cNvSpPr/>
            <p:nvPr/>
          </p:nvSpPr>
          <p:spPr>
            <a:xfrm>
              <a:off x="6711258" y="923924"/>
              <a:ext cx="339993" cy="615402"/>
            </a:xfrm>
            <a:custGeom>
              <a:avLst/>
              <a:gdLst>
                <a:gd name="connsiteX0" fmla="*/ 337242 w 339993"/>
                <a:gd name="connsiteY0" fmla="*/ 145733 h 615402"/>
                <a:gd name="connsiteX1" fmla="*/ 331527 w 339993"/>
                <a:gd name="connsiteY1" fmla="*/ 219075 h 615402"/>
                <a:gd name="connsiteX2" fmla="*/ 268662 w 339993"/>
                <a:gd name="connsiteY2" fmla="*/ 324803 h 615402"/>
                <a:gd name="connsiteX3" fmla="*/ 230562 w 339993"/>
                <a:gd name="connsiteY3" fmla="*/ 361950 h 615402"/>
                <a:gd name="connsiteX4" fmla="*/ 191509 w 339993"/>
                <a:gd name="connsiteY4" fmla="*/ 457200 h 615402"/>
                <a:gd name="connsiteX5" fmla="*/ 184842 w 339993"/>
                <a:gd name="connsiteY5" fmla="*/ 579120 h 615402"/>
                <a:gd name="connsiteX6" fmla="*/ 183890 w 339993"/>
                <a:gd name="connsiteY6" fmla="*/ 588645 h 615402"/>
                <a:gd name="connsiteX7" fmla="*/ 148647 w 339993"/>
                <a:gd name="connsiteY7" fmla="*/ 615315 h 615402"/>
                <a:gd name="connsiteX8" fmla="*/ 116262 w 339993"/>
                <a:gd name="connsiteY8" fmla="*/ 611505 h 615402"/>
                <a:gd name="connsiteX9" fmla="*/ 99117 w 339993"/>
                <a:gd name="connsiteY9" fmla="*/ 550545 h 615402"/>
                <a:gd name="connsiteX10" fmla="*/ 110547 w 339993"/>
                <a:gd name="connsiteY10" fmla="*/ 389573 h 615402"/>
                <a:gd name="connsiteX11" fmla="*/ 172459 w 339993"/>
                <a:gd name="connsiteY11" fmla="*/ 276225 h 615402"/>
                <a:gd name="connsiteX12" fmla="*/ 217227 w 339993"/>
                <a:gd name="connsiteY12" fmla="*/ 232410 h 615402"/>
                <a:gd name="connsiteX13" fmla="*/ 253422 w 339993"/>
                <a:gd name="connsiteY13" fmla="*/ 181927 h 615402"/>
                <a:gd name="connsiteX14" fmla="*/ 256279 w 339993"/>
                <a:gd name="connsiteY14" fmla="*/ 91440 h 615402"/>
                <a:gd name="connsiteX15" fmla="*/ 235324 w 339993"/>
                <a:gd name="connsiteY15" fmla="*/ 69533 h 615402"/>
                <a:gd name="connsiteX16" fmla="*/ 162934 w 339993"/>
                <a:gd name="connsiteY16" fmla="*/ 64770 h 615402"/>
                <a:gd name="connsiteX17" fmla="*/ 71494 w 339993"/>
                <a:gd name="connsiteY17" fmla="*/ 156210 h 615402"/>
                <a:gd name="connsiteX18" fmla="*/ 61017 w 339993"/>
                <a:gd name="connsiteY18" fmla="*/ 181927 h 615402"/>
                <a:gd name="connsiteX19" fmla="*/ 29584 w 339993"/>
                <a:gd name="connsiteY19" fmla="*/ 198120 h 615402"/>
                <a:gd name="connsiteX20" fmla="*/ 4819 w 339993"/>
                <a:gd name="connsiteY20" fmla="*/ 177165 h 615402"/>
                <a:gd name="connsiteX21" fmla="*/ 2914 w 339993"/>
                <a:gd name="connsiteY21" fmla="*/ 131445 h 615402"/>
                <a:gd name="connsiteX22" fmla="*/ 32442 w 339993"/>
                <a:gd name="connsiteY22" fmla="*/ 69533 h 615402"/>
                <a:gd name="connsiteX23" fmla="*/ 178174 w 339993"/>
                <a:gd name="connsiteY23" fmla="*/ 0 h 615402"/>
                <a:gd name="connsiteX24" fmla="*/ 206749 w 339993"/>
                <a:gd name="connsiteY24" fmla="*/ 952 h 615402"/>
                <a:gd name="connsiteX25" fmla="*/ 328669 w 339993"/>
                <a:gd name="connsiteY25" fmla="*/ 102870 h 615402"/>
                <a:gd name="connsiteX26" fmla="*/ 337242 w 339993"/>
                <a:gd name="connsiteY26" fmla="*/ 145733 h 61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9993" h="615402">
                  <a:moveTo>
                    <a:pt x="337242" y="145733"/>
                  </a:moveTo>
                  <a:cubicBezTo>
                    <a:pt x="342957" y="170498"/>
                    <a:pt x="339147" y="195263"/>
                    <a:pt x="331527" y="219075"/>
                  </a:cubicBezTo>
                  <a:cubicBezTo>
                    <a:pt x="319144" y="260033"/>
                    <a:pt x="299142" y="295275"/>
                    <a:pt x="268662" y="324803"/>
                  </a:cubicBezTo>
                  <a:cubicBezTo>
                    <a:pt x="255327" y="337185"/>
                    <a:pt x="242944" y="349567"/>
                    <a:pt x="230562" y="361950"/>
                  </a:cubicBezTo>
                  <a:cubicBezTo>
                    <a:pt x="204844" y="388620"/>
                    <a:pt x="191509" y="419100"/>
                    <a:pt x="191509" y="457200"/>
                  </a:cubicBezTo>
                  <a:cubicBezTo>
                    <a:pt x="192462" y="497205"/>
                    <a:pt x="187699" y="538163"/>
                    <a:pt x="184842" y="579120"/>
                  </a:cubicBezTo>
                  <a:cubicBezTo>
                    <a:pt x="184842" y="581978"/>
                    <a:pt x="183890" y="585788"/>
                    <a:pt x="183890" y="588645"/>
                  </a:cubicBezTo>
                  <a:cubicBezTo>
                    <a:pt x="178174" y="609600"/>
                    <a:pt x="170554" y="616268"/>
                    <a:pt x="148647" y="615315"/>
                  </a:cubicBezTo>
                  <a:cubicBezTo>
                    <a:pt x="137217" y="614363"/>
                    <a:pt x="125787" y="612458"/>
                    <a:pt x="116262" y="611505"/>
                  </a:cubicBezTo>
                  <a:cubicBezTo>
                    <a:pt x="102927" y="591503"/>
                    <a:pt x="99117" y="571500"/>
                    <a:pt x="99117" y="550545"/>
                  </a:cubicBezTo>
                  <a:cubicBezTo>
                    <a:pt x="98165" y="496253"/>
                    <a:pt x="97212" y="441960"/>
                    <a:pt x="110547" y="389573"/>
                  </a:cubicBezTo>
                  <a:cubicBezTo>
                    <a:pt x="121024" y="346710"/>
                    <a:pt x="140074" y="307658"/>
                    <a:pt x="172459" y="276225"/>
                  </a:cubicBezTo>
                  <a:cubicBezTo>
                    <a:pt x="187699" y="261938"/>
                    <a:pt x="201987" y="246698"/>
                    <a:pt x="217227" y="232410"/>
                  </a:cubicBezTo>
                  <a:cubicBezTo>
                    <a:pt x="232467" y="218123"/>
                    <a:pt x="243897" y="200025"/>
                    <a:pt x="253422" y="181927"/>
                  </a:cubicBezTo>
                  <a:cubicBezTo>
                    <a:pt x="268662" y="151448"/>
                    <a:pt x="266757" y="121920"/>
                    <a:pt x="256279" y="91440"/>
                  </a:cubicBezTo>
                  <a:cubicBezTo>
                    <a:pt x="252469" y="80963"/>
                    <a:pt x="245802" y="74295"/>
                    <a:pt x="235324" y="69533"/>
                  </a:cubicBezTo>
                  <a:cubicBezTo>
                    <a:pt x="211512" y="58102"/>
                    <a:pt x="188652" y="56198"/>
                    <a:pt x="162934" y="64770"/>
                  </a:cubicBezTo>
                  <a:cubicBezTo>
                    <a:pt x="116262" y="80010"/>
                    <a:pt x="89592" y="113348"/>
                    <a:pt x="71494" y="156210"/>
                  </a:cubicBezTo>
                  <a:cubicBezTo>
                    <a:pt x="67684" y="164783"/>
                    <a:pt x="64827" y="174308"/>
                    <a:pt x="61017" y="181927"/>
                  </a:cubicBezTo>
                  <a:cubicBezTo>
                    <a:pt x="55302" y="195263"/>
                    <a:pt x="42919" y="199073"/>
                    <a:pt x="29584" y="198120"/>
                  </a:cubicBezTo>
                  <a:cubicBezTo>
                    <a:pt x="16249" y="197167"/>
                    <a:pt x="8629" y="188595"/>
                    <a:pt x="4819" y="177165"/>
                  </a:cubicBezTo>
                  <a:cubicBezTo>
                    <a:pt x="1009" y="161925"/>
                    <a:pt x="-2801" y="147638"/>
                    <a:pt x="2914" y="131445"/>
                  </a:cubicBezTo>
                  <a:cubicBezTo>
                    <a:pt x="10534" y="109538"/>
                    <a:pt x="19107" y="88583"/>
                    <a:pt x="32442" y="69533"/>
                  </a:cubicBezTo>
                  <a:cubicBezTo>
                    <a:pt x="67684" y="18098"/>
                    <a:pt x="119119" y="952"/>
                    <a:pt x="178174" y="0"/>
                  </a:cubicBezTo>
                  <a:cubicBezTo>
                    <a:pt x="187699" y="0"/>
                    <a:pt x="197224" y="952"/>
                    <a:pt x="206749" y="952"/>
                  </a:cubicBezTo>
                  <a:cubicBezTo>
                    <a:pt x="270567" y="952"/>
                    <a:pt x="314382" y="46673"/>
                    <a:pt x="328669" y="102870"/>
                  </a:cubicBezTo>
                  <a:cubicBezTo>
                    <a:pt x="333432" y="117158"/>
                    <a:pt x="334384" y="131445"/>
                    <a:pt x="337242" y="145733"/>
                  </a:cubicBezTo>
                  <a:close/>
                </a:path>
              </a:pathLst>
            </a:custGeom>
            <a:solidFill>
              <a:srgbClr val="000000"/>
            </a:solidFill>
            <a:ln w="9525" cap="flat">
              <a:noFill/>
              <a:prstDash val="solid"/>
              <a:miter/>
            </a:ln>
          </p:spPr>
          <p:txBody>
            <a:bodyPr rtlCol="0" anchor="ctr"/>
            <a:lstStyle/>
            <a:p>
              <a:endParaRPr lang="en-US" sz="1050"/>
            </a:p>
          </p:txBody>
        </p:sp>
        <p:sp>
          <p:nvSpPr>
            <p:cNvPr id="38" name="Freeform: Shape 37">
              <a:extLst>
                <a:ext uri="{FF2B5EF4-FFF2-40B4-BE49-F238E27FC236}">
                  <a16:creationId xmlns:a16="http://schemas.microsoft.com/office/drawing/2014/main" id="{51187117-FF53-4355-9F02-F72CC711DF27}"/>
                </a:ext>
              </a:extLst>
            </p:cNvPr>
            <p:cNvSpPr/>
            <p:nvPr/>
          </p:nvSpPr>
          <p:spPr>
            <a:xfrm>
              <a:off x="6859905" y="2491739"/>
              <a:ext cx="181927" cy="464643"/>
            </a:xfrm>
            <a:custGeom>
              <a:avLst/>
              <a:gdLst>
                <a:gd name="connsiteX0" fmla="*/ 180975 w 181927"/>
                <a:gd name="connsiteY0" fmla="*/ 55245 h 464643"/>
                <a:gd name="connsiteX1" fmla="*/ 181927 w 181927"/>
                <a:gd name="connsiteY1" fmla="*/ 158115 h 464643"/>
                <a:gd name="connsiteX2" fmla="*/ 180975 w 181927"/>
                <a:gd name="connsiteY2" fmla="*/ 367665 h 464643"/>
                <a:gd name="connsiteX3" fmla="*/ 180022 w 181927"/>
                <a:gd name="connsiteY3" fmla="*/ 404813 h 464643"/>
                <a:gd name="connsiteX4" fmla="*/ 140970 w 181927"/>
                <a:gd name="connsiteY4" fmla="*/ 431482 h 464643"/>
                <a:gd name="connsiteX5" fmla="*/ 113347 w 181927"/>
                <a:gd name="connsiteY5" fmla="*/ 407670 h 464643"/>
                <a:gd name="connsiteX6" fmla="*/ 81915 w 181927"/>
                <a:gd name="connsiteY6" fmla="*/ 319088 h 464643"/>
                <a:gd name="connsiteX7" fmla="*/ 43815 w 181927"/>
                <a:gd name="connsiteY7" fmla="*/ 183832 h 464643"/>
                <a:gd name="connsiteX8" fmla="*/ 38100 w 181927"/>
                <a:gd name="connsiteY8" fmla="*/ 170497 h 464643"/>
                <a:gd name="connsiteX9" fmla="*/ 34290 w 181927"/>
                <a:gd name="connsiteY9" fmla="*/ 195263 h 464643"/>
                <a:gd name="connsiteX10" fmla="*/ 37147 w 181927"/>
                <a:gd name="connsiteY10" fmla="*/ 417195 h 464643"/>
                <a:gd name="connsiteX11" fmla="*/ 37147 w 181927"/>
                <a:gd name="connsiteY11" fmla="*/ 445770 h 464643"/>
                <a:gd name="connsiteX12" fmla="*/ 28575 w 181927"/>
                <a:gd name="connsiteY12" fmla="*/ 461010 h 464643"/>
                <a:gd name="connsiteX13" fmla="*/ 8572 w 181927"/>
                <a:gd name="connsiteY13" fmla="*/ 455295 h 464643"/>
                <a:gd name="connsiteX14" fmla="*/ 1905 w 181927"/>
                <a:gd name="connsiteY14" fmla="*/ 405765 h 464643"/>
                <a:gd name="connsiteX15" fmla="*/ 0 w 181927"/>
                <a:gd name="connsiteY15" fmla="*/ 190500 h 464643"/>
                <a:gd name="connsiteX16" fmla="*/ 0 w 181927"/>
                <a:gd name="connsiteY16" fmla="*/ 56197 h 464643"/>
                <a:gd name="connsiteX17" fmla="*/ 0 w 181927"/>
                <a:gd name="connsiteY17" fmla="*/ 40957 h 464643"/>
                <a:gd name="connsiteX18" fmla="*/ 15240 w 181927"/>
                <a:gd name="connsiteY18" fmla="*/ 20002 h 464643"/>
                <a:gd name="connsiteX19" fmla="*/ 36195 w 181927"/>
                <a:gd name="connsiteY19" fmla="*/ 44767 h 464643"/>
                <a:gd name="connsiteX20" fmla="*/ 82868 w 181927"/>
                <a:gd name="connsiteY20" fmla="*/ 186690 h 464643"/>
                <a:gd name="connsiteX21" fmla="*/ 114300 w 181927"/>
                <a:gd name="connsiteY21" fmla="*/ 289560 h 464643"/>
                <a:gd name="connsiteX22" fmla="*/ 120968 w 181927"/>
                <a:gd name="connsiteY22" fmla="*/ 275272 h 464643"/>
                <a:gd name="connsiteX23" fmla="*/ 123825 w 181927"/>
                <a:gd name="connsiteY23" fmla="*/ 240982 h 464643"/>
                <a:gd name="connsiteX24" fmla="*/ 135255 w 181927"/>
                <a:gd name="connsiteY24" fmla="*/ 31432 h 464643"/>
                <a:gd name="connsiteX25" fmla="*/ 138113 w 181927"/>
                <a:gd name="connsiteY25" fmla="*/ 13335 h 464643"/>
                <a:gd name="connsiteX26" fmla="*/ 157163 w 181927"/>
                <a:gd name="connsiteY26" fmla="*/ 0 h 464643"/>
                <a:gd name="connsiteX27" fmla="*/ 173355 w 181927"/>
                <a:gd name="connsiteY27" fmla="*/ 11430 h 464643"/>
                <a:gd name="connsiteX28" fmla="*/ 180975 w 181927"/>
                <a:gd name="connsiteY28" fmla="*/ 55245 h 46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1927" h="464643">
                  <a:moveTo>
                    <a:pt x="180975" y="55245"/>
                  </a:moveTo>
                  <a:cubicBezTo>
                    <a:pt x="181927" y="89535"/>
                    <a:pt x="181927" y="123825"/>
                    <a:pt x="181927" y="158115"/>
                  </a:cubicBezTo>
                  <a:cubicBezTo>
                    <a:pt x="181927" y="227647"/>
                    <a:pt x="180975" y="298132"/>
                    <a:pt x="180975" y="367665"/>
                  </a:cubicBezTo>
                  <a:cubicBezTo>
                    <a:pt x="180975" y="380047"/>
                    <a:pt x="181927" y="392430"/>
                    <a:pt x="180022" y="404813"/>
                  </a:cubicBezTo>
                  <a:cubicBezTo>
                    <a:pt x="178118" y="427672"/>
                    <a:pt x="162877" y="437197"/>
                    <a:pt x="140970" y="431482"/>
                  </a:cubicBezTo>
                  <a:cubicBezTo>
                    <a:pt x="127635" y="427672"/>
                    <a:pt x="118110" y="421005"/>
                    <a:pt x="113347" y="407670"/>
                  </a:cubicBezTo>
                  <a:cubicBezTo>
                    <a:pt x="102870" y="378142"/>
                    <a:pt x="90488" y="349567"/>
                    <a:pt x="81915" y="319088"/>
                  </a:cubicBezTo>
                  <a:cubicBezTo>
                    <a:pt x="68580" y="274320"/>
                    <a:pt x="56197" y="228600"/>
                    <a:pt x="43815" y="183832"/>
                  </a:cubicBezTo>
                  <a:cubicBezTo>
                    <a:pt x="42863" y="180975"/>
                    <a:pt x="41910" y="178117"/>
                    <a:pt x="38100" y="170497"/>
                  </a:cubicBezTo>
                  <a:cubicBezTo>
                    <a:pt x="36195" y="181927"/>
                    <a:pt x="34290" y="188595"/>
                    <a:pt x="34290" y="195263"/>
                  </a:cubicBezTo>
                  <a:cubicBezTo>
                    <a:pt x="35243" y="269557"/>
                    <a:pt x="36195" y="342900"/>
                    <a:pt x="37147" y="417195"/>
                  </a:cubicBezTo>
                  <a:cubicBezTo>
                    <a:pt x="37147" y="426720"/>
                    <a:pt x="38100" y="436245"/>
                    <a:pt x="37147" y="445770"/>
                  </a:cubicBezTo>
                  <a:cubicBezTo>
                    <a:pt x="36195" y="451485"/>
                    <a:pt x="32385" y="457200"/>
                    <a:pt x="28575" y="461010"/>
                  </a:cubicBezTo>
                  <a:cubicBezTo>
                    <a:pt x="21907" y="467678"/>
                    <a:pt x="10477" y="464820"/>
                    <a:pt x="8572" y="455295"/>
                  </a:cubicBezTo>
                  <a:cubicBezTo>
                    <a:pt x="5715" y="439103"/>
                    <a:pt x="1905" y="422910"/>
                    <a:pt x="1905" y="405765"/>
                  </a:cubicBezTo>
                  <a:cubicBezTo>
                    <a:pt x="952" y="334328"/>
                    <a:pt x="952" y="261938"/>
                    <a:pt x="0" y="190500"/>
                  </a:cubicBezTo>
                  <a:cubicBezTo>
                    <a:pt x="0" y="145732"/>
                    <a:pt x="0" y="100965"/>
                    <a:pt x="0" y="56197"/>
                  </a:cubicBezTo>
                  <a:cubicBezTo>
                    <a:pt x="0" y="50482"/>
                    <a:pt x="0" y="45720"/>
                    <a:pt x="0" y="40957"/>
                  </a:cubicBezTo>
                  <a:cubicBezTo>
                    <a:pt x="952" y="31432"/>
                    <a:pt x="4763" y="22860"/>
                    <a:pt x="15240" y="20002"/>
                  </a:cubicBezTo>
                  <a:cubicBezTo>
                    <a:pt x="27622" y="23813"/>
                    <a:pt x="31432" y="34290"/>
                    <a:pt x="36195" y="44767"/>
                  </a:cubicBezTo>
                  <a:cubicBezTo>
                    <a:pt x="57150" y="90488"/>
                    <a:pt x="68580" y="139065"/>
                    <a:pt x="82868" y="186690"/>
                  </a:cubicBezTo>
                  <a:cubicBezTo>
                    <a:pt x="92393" y="219075"/>
                    <a:pt x="102870" y="252413"/>
                    <a:pt x="114300" y="289560"/>
                  </a:cubicBezTo>
                  <a:cubicBezTo>
                    <a:pt x="118110" y="281940"/>
                    <a:pt x="120015" y="279082"/>
                    <a:pt x="120968" y="275272"/>
                  </a:cubicBezTo>
                  <a:cubicBezTo>
                    <a:pt x="121920" y="263842"/>
                    <a:pt x="122872" y="252413"/>
                    <a:pt x="123825" y="240982"/>
                  </a:cubicBezTo>
                  <a:cubicBezTo>
                    <a:pt x="127635" y="171450"/>
                    <a:pt x="131445" y="101917"/>
                    <a:pt x="135255" y="31432"/>
                  </a:cubicBezTo>
                  <a:cubicBezTo>
                    <a:pt x="135255" y="25717"/>
                    <a:pt x="136207" y="19050"/>
                    <a:pt x="138113" y="13335"/>
                  </a:cubicBezTo>
                  <a:cubicBezTo>
                    <a:pt x="140970" y="4763"/>
                    <a:pt x="148590" y="952"/>
                    <a:pt x="157163" y="0"/>
                  </a:cubicBezTo>
                  <a:cubicBezTo>
                    <a:pt x="164782" y="0"/>
                    <a:pt x="171450" y="2857"/>
                    <a:pt x="173355" y="11430"/>
                  </a:cubicBezTo>
                  <a:cubicBezTo>
                    <a:pt x="178118" y="25717"/>
                    <a:pt x="180975" y="40957"/>
                    <a:pt x="180975" y="55245"/>
                  </a:cubicBezTo>
                  <a:close/>
                </a:path>
              </a:pathLst>
            </a:custGeom>
            <a:solidFill>
              <a:srgbClr val="000000"/>
            </a:solidFill>
            <a:ln w="9525" cap="flat">
              <a:noFill/>
              <a:prstDash val="solid"/>
              <a:miter/>
            </a:ln>
          </p:spPr>
          <p:txBody>
            <a:bodyPr rtlCol="0" anchor="ctr"/>
            <a:lstStyle/>
            <a:p>
              <a:endParaRPr lang="en-US" sz="1050"/>
            </a:p>
          </p:txBody>
        </p:sp>
        <p:sp>
          <p:nvSpPr>
            <p:cNvPr id="39" name="Freeform: Shape 38">
              <a:extLst>
                <a:ext uri="{FF2B5EF4-FFF2-40B4-BE49-F238E27FC236}">
                  <a16:creationId xmlns:a16="http://schemas.microsoft.com/office/drawing/2014/main" id="{4076EAC7-6430-45A1-A0F0-202A5665ECB4}"/>
                </a:ext>
              </a:extLst>
            </p:cNvPr>
            <p:cNvSpPr/>
            <p:nvPr/>
          </p:nvSpPr>
          <p:spPr>
            <a:xfrm>
              <a:off x="6816927" y="1582533"/>
              <a:ext cx="85840" cy="103131"/>
            </a:xfrm>
            <a:custGeom>
              <a:avLst/>
              <a:gdLst>
                <a:gd name="connsiteX0" fmla="*/ 85841 w 85840"/>
                <a:gd name="connsiteY0" fmla="*/ 54813 h 103131"/>
                <a:gd name="connsiteX1" fmla="*/ 82983 w 85840"/>
                <a:gd name="connsiteY1" fmla="*/ 68148 h 103131"/>
                <a:gd name="connsiteX2" fmla="*/ 54408 w 85840"/>
                <a:gd name="connsiteY2" fmla="*/ 101485 h 103131"/>
                <a:gd name="connsiteX3" fmla="*/ 10593 w 85840"/>
                <a:gd name="connsiteY3" fmla="*/ 86245 h 103131"/>
                <a:gd name="connsiteX4" fmla="*/ 22975 w 85840"/>
                <a:gd name="connsiteY4" fmla="*/ 8140 h 103131"/>
                <a:gd name="connsiteX5" fmla="*/ 74410 w 85840"/>
                <a:gd name="connsiteY5" fmla="*/ 20523 h 103131"/>
                <a:gd name="connsiteX6" fmla="*/ 85841 w 85840"/>
                <a:gd name="connsiteY6" fmla="*/ 54813 h 1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40" h="103131">
                  <a:moveTo>
                    <a:pt x="85841" y="54813"/>
                  </a:moveTo>
                  <a:cubicBezTo>
                    <a:pt x="83935" y="61480"/>
                    <a:pt x="82983" y="65290"/>
                    <a:pt x="82983" y="68148"/>
                  </a:cubicBezTo>
                  <a:cubicBezTo>
                    <a:pt x="80125" y="91960"/>
                    <a:pt x="77268" y="95770"/>
                    <a:pt x="54408" y="101485"/>
                  </a:cubicBezTo>
                  <a:cubicBezTo>
                    <a:pt x="36310" y="106248"/>
                    <a:pt x="20118" y="100533"/>
                    <a:pt x="10593" y="86245"/>
                  </a:cubicBezTo>
                  <a:cubicBezTo>
                    <a:pt x="-7504" y="60528"/>
                    <a:pt x="-1790" y="27190"/>
                    <a:pt x="22975" y="8140"/>
                  </a:cubicBezTo>
                  <a:cubicBezTo>
                    <a:pt x="42025" y="-6147"/>
                    <a:pt x="64885" y="-1385"/>
                    <a:pt x="74410" y="20523"/>
                  </a:cubicBezTo>
                  <a:cubicBezTo>
                    <a:pt x="80125" y="31953"/>
                    <a:pt x="82030" y="45288"/>
                    <a:pt x="85841" y="54813"/>
                  </a:cubicBezTo>
                  <a:close/>
                </a:path>
              </a:pathLst>
            </a:custGeom>
            <a:solidFill>
              <a:srgbClr val="000000"/>
            </a:solidFill>
            <a:ln w="9525" cap="flat">
              <a:noFill/>
              <a:prstDash val="solid"/>
              <a:miter/>
            </a:ln>
          </p:spPr>
          <p:txBody>
            <a:bodyPr rtlCol="0" anchor="ctr"/>
            <a:lstStyle/>
            <a:p>
              <a:endParaRPr lang="en-US" sz="1050"/>
            </a:p>
          </p:txBody>
        </p:sp>
        <p:sp>
          <p:nvSpPr>
            <p:cNvPr id="40" name="Freeform: Shape 39">
              <a:extLst>
                <a:ext uri="{FF2B5EF4-FFF2-40B4-BE49-F238E27FC236}">
                  <a16:creationId xmlns:a16="http://schemas.microsoft.com/office/drawing/2014/main" id="{1CBF1BA9-97AB-448E-A5A3-1EBEE93FA9E7}"/>
                </a:ext>
              </a:extLst>
            </p:cNvPr>
            <p:cNvSpPr/>
            <p:nvPr/>
          </p:nvSpPr>
          <p:spPr>
            <a:xfrm>
              <a:off x="6762702" y="2416491"/>
              <a:ext cx="56245" cy="67859"/>
            </a:xfrm>
            <a:custGeom>
              <a:avLst/>
              <a:gdLst>
                <a:gd name="connsiteX0" fmla="*/ 56246 w 56245"/>
                <a:gd name="connsiteY0" fmla="*/ 39053 h 67859"/>
                <a:gd name="connsiteX1" fmla="*/ 52436 w 56245"/>
                <a:gd name="connsiteY1" fmla="*/ 54292 h 67859"/>
                <a:gd name="connsiteX2" fmla="*/ 23861 w 56245"/>
                <a:gd name="connsiteY2" fmla="*/ 66675 h 67859"/>
                <a:gd name="connsiteX3" fmla="*/ 48 w 56245"/>
                <a:gd name="connsiteY3" fmla="*/ 29528 h 67859"/>
                <a:gd name="connsiteX4" fmla="*/ 28623 w 56245"/>
                <a:gd name="connsiteY4" fmla="*/ 0 h 67859"/>
                <a:gd name="connsiteX5" fmla="*/ 40053 w 56245"/>
                <a:gd name="connsiteY5" fmla="*/ 3810 h 67859"/>
                <a:gd name="connsiteX6" fmla="*/ 56246 w 56245"/>
                <a:gd name="connsiteY6" fmla="*/ 39053 h 6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45" h="67859">
                  <a:moveTo>
                    <a:pt x="56246" y="39053"/>
                  </a:moveTo>
                  <a:cubicBezTo>
                    <a:pt x="55293" y="42863"/>
                    <a:pt x="54341" y="48578"/>
                    <a:pt x="52436" y="54292"/>
                  </a:cubicBezTo>
                  <a:cubicBezTo>
                    <a:pt x="47673" y="64770"/>
                    <a:pt x="35291" y="70485"/>
                    <a:pt x="23861" y="66675"/>
                  </a:cubicBezTo>
                  <a:cubicBezTo>
                    <a:pt x="12431" y="63817"/>
                    <a:pt x="-904" y="42863"/>
                    <a:pt x="48" y="29528"/>
                  </a:cubicBezTo>
                  <a:cubicBezTo>
                    <a:pt x="1000" y="16192"/>
                    <a:pt x="14336" y="1905"/>
                    <a:pt x="28623" y="0"/>
                  </a:cubicBezTo>
                  <a:cubicBezTo>
                    <a:pt x="32433" y="0"/>
                    <a:pt x="37196" y="953"/>
                    <a:pt x="40053" y="3810"/>
                  </a:cubicBezTo>
                  <a:cubicBezTo>
                    <a:pt x="49578" y="11430"/>
                    <a:pt x="56246" y="24765"/>
                    <a:pt x="56246" y="39053"/>
                  </a:cubicBezTo>
                  <a:close/>
                </a:path>
              </a:pathLst>
            </a:custGeom>
            <a:solidFill>
              <a:srgbClr val="000000"/>
            </a:solidFill>
            <a:ln w="9525" cap="flat">
              <a:noFill/>
              <a:prstDash val="solid"/>
              <a:miter/>
            </a:ln>
          </p:spPr>
          <p:txBody>
            <a:bodyPr rtlCol="0" anchor="ctr"/>
            <a:lstStyle/>
            <a:p>
              <a:endParaRPr lang="en-US" sz="1050"/>
            </a:p>
          </p:txBody>
        </p:sp>
        <p:sp>
          <p:nvSpPr>
            <p:cNvPr id="41" name="Freeform: Shape 40">
              <a:extLst>
                <a:ext uri="{FF2B5EF4-FFF2-40B4-BE49-F238E27FC236}">
                  <a16:creationId xmlns:a16="http://schemas.microsoft.com/office/drawing/2014/main" id="{8D8F2BAF-E25B-479E-91BA-892BB9F1C2F4}"/>
                </a:ext>
              </a:extLst>
            </p:cNvPr>
            <p:cNvSpPr/>
            <p:nvPr/>
          </p:nvSpPr>
          <p:spPr>
            <a:xfrm>
              <a:off x="6760250" y="2521372"/>
              <a:ext cx="41975" cy="407564"/>
            </a:xfrm>
            <a:custGeom>
              <a:avLst/>
              <a:gdLst>
                <a:gd name="connsiteX0" fmla="*/ 1548 w 41975"/>
                <a:gd name="connsiteY0" fmla="*/ 18944 h 407564"/>
                <a:gd name="connsiteX1" fmla="*/ 12025 w 41975"/>
                <a:gd name="connsiteY1" fmla="*/ 847 h 407564"/>
                <a:gd name="connsiteX2" fmla="*/ 28218 w 41975"/>
                <a:gd name="connsiteY2" fmla="*/ 847 h 407564"/>
                <a:gd name="connsiteX3" fmla="*/ 37743 w 41975"/>
                <a:gd name="connsiteY3" fmla="*/ 41804 h 407564"/>
                <a:gd name="connsiteX4" fmla="*/ 38695 w 41975"/>
                <a:gd name="connsiteY4" fmla="*/ 188489 h 407564"/>
                <a:gd name="connsiteX5" fmla="*/ 41552 w 41975"/>
                <a:gd name="connsiteY5" fmla="*/ 353272 h 407564"/>
                <a:gd name="connsiteX6" fmla="*/ 41552 w 41975"/>
                <a:gd name="connsiteY6" fmla="*/ 380894 h 407564"/>
                <a:gd name="connsiteX7" fmla="*/ 38695 w 41975"/>
                <a:gd name="connsiteY7" fmla="*/ 396134 h 407564"/>
                <a:gd name="connsiteX8" fmla="*/ 21550 w 41975"/>
                <a:gd name="connsiteY8" fmla="*/ 407564 h 407564"/>
                <a:gd name="connsiteX9" fmla="*/ 9168 w 41975"/>
                <a:gd name="connsiteY9" fmla="*/ 395182 h 407564"/>
                <a:gd name="connsiteX10" fmla="*/ 7262 w 41975"/>
                <a:gd name="connsiteY10" fmla="*/ 385657 h 407564"/>
                <a:gd name="connsiteX11" fmla="*/ 2500 w 41975"/>
                <a:gd name="connsiteY11" fmla="*/ 338984 h 407564"/>
                <a:gd name="connsiteX12" fmla="*/ 595 w 41975"/>
                <a:gd name="connsiteY12" fmla="*/ 118004 h 407564"/>
                <a:gd name="connsiteX13" fmla="*/ 1548 w 41975"/>
                <a:gd name="connsiteY13" fmla="*/ 24659 h 407564"/>
                <a:gd name="connsiteX14" fmla="*/ 1548 w 41975"/>
                <a:gd name="connsiteY14" fmla="*/ 18944 h 4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75" h="407564">
                  <a:moveTo>
                    <a:pt x="1548" y="18944"/>
                  </a:moveTo>
                  <a:cubicBezTo>
                    <a:pt x="1548" y="11324"/>
                    <a:pt x="4405" y="3704"/>
                    <a:pt x="12025" y="847"/>
                  </a:cubicBezTo>
                  <a:cubicBezTo>
                    <a:pt x="16787" y="-1058"/>
                    <a:pt x="23455" y="847"/>
                    <a:pt x="28218" y="847"/>
                  </a:cubicBezTo>
                  <a:cubicBezTo>
                    <a:pt x="37743" y="14182"/>
                    <a:pt x="37743" y="28469"/>
                    <a:pt x="37743" y="41804"/>
                  </a:cubicBezTo>
                  <a:cubicBezTo>
                    <a:pt x="37743" y="90382"/>
                    <a:pt x="37743" y="139912"/>
                    <a:pt x="38695" y="188489"/>
                  </a:cubicBezTo>
                  <a:cubicBezTo>
                    <a:pt x="39648" y="243734"/>
                    <a:pt x="40600" y="298979"/>
                    <a:pt x="41552" y="353272"/>
                  </a:cubicBezTo>
                  <a:cubicBezTo>
                    <a:pt x="41552" y="362797"/>
                    <a:pt x="42505" y="372322"/>
                    <a:pt x="41552" y="380894"/>
                  </a:cubicBezTo>
                  <a:cubicBezTo>
                    <a:pt x="41552" y="385657"/>
                    <a:pt x="40600" y="391372"/>
                    <a:pt x="38695" y="396134"/>
                  </a:cubicBezTo>
                  <a:cubicBezTo>
                    <a:pt x="35837" y="403754"/>
                    <a:pt x="30123" y="407564"/>
                    <a:pt x="21550" y="407564"/>
                  </a:cubicBezTo>
                  <a:cubicBezTo>
                    <a:pt x="13930" y="407564"/>
                    <a:pt x="11073" y="401849"/>
                    <a:pt x="9168" y="395182"/>
                  </a:cubicBezTo>
                  <a:cubicBezTo>
                    <a:pt x="8215" y="392324"/>
                    <a:pt x="7262" y="389467"/>
                    <a:pt x="7262" y="385657"/>
                  </a:cubicBezTo>
                  <a:cubicBezTo>
                    <a:pt x="5357" y="370417"/>
                    <a:pt x="1548" y="354224"/>
                    <a:pt x="2500" y="338984"/>
                  </a:cubicBezTo>
                  <a:cubicBezTo>
                    <a:pt x="6310" y="265642"/>
                    <a:pt x="-2263" y="191347"/>
                    <a:pt x="595" y="118004"/>
                  </a:cubicBezTo>
                  <a:cubicBezTo>
                    <a:pt x="1548" y="86572"/>
                    <a:pt x="1548" y="56092"/>
                    <a:pt x="1548" y="24659"/>
                  </a:cubicBezTo>
                  <a:cubicBezTo>
                    <a:pt x="595" y="22754"/>
                    <a:pt x="595" y="20849"/>
                    <a:pt x="1548" y="18944"/>
                  </a:cubicBezTo>
                  <a:close/>
                </a:path>
              </a:pathLst>
            </a:custGeom>
            <a:solidFill>
              <a:srgbClr val="000000"/>
            </a:solidFill>
            <a:ln w="9525" cap="flat">
              <a:noFill/>
              <a:prstDash val="solid"/>
              <a:miter/>
            </a:ln>
          </p:spPr>
          <p:txBody>
            <a:bodyPr rtlCol="0" anchor="ctr"/>
            <a:lstStyle/>
            <a:p>
              <a:endParaRPr lang="en-US" sz="1050"/>
            </a:p>
          </p:txBody>
        </p:sp>
        <p:sp>
          <p:nvSpPr>
            <p:cNvPr id="42" name="Freeform: Shape 41">
              <a:extLst>
                <a:ext uri="{FF2B5EF4-FFF2-40B4-BE49-F238E27FC236}">
                  <a16:creationId xmlns:a16="http://schemas.microsoft.com/office/drawing/2014/main" id="{6AFA9983-7025-430F-8B10-25CBDDECB276}"/>
                </a:ext>
              </a:extLst>
            </p:cNvPr>
            <p:cNvSpPr/>
            <p:nvPr/>
          </p:nvSpPr>
          <p:spPr>
            <a:xfrm>
              <a:off x="6568180" y="2485303"/>
              <a:ext cx="160702" cy="451489"/>
            </a:xfrm>
            <a:custGeom>
              <a:avLst/>
              <a:gdLst>
                <a:gd name="connsiteX0" fmla="*/ 160280 w 160702"/>
                <a:gd name="connsiteY0" fmla="*/ 36916 h 451489"/>
                <a:gd name="connsiteX1" fmla="*/ 160280 w 160702"/>
                <a:gd name="connsiteY1" fmla="*/ 83588 h 451489"/>
                <a:gd name="connsiteX2" fmla="*/ 153612 w 160702"/>
                <a:gd name="connsiteY2" fmla="*/ 264563 h 451489"/>
                <a:gd name="connsiteX3" fmla="*/ 142182 w 160702"/>
                <a:gd name="connsiteY3" fmla="*/ 423631 h 451489"/>
                <a:gd name="connsiteX4" fmla="*/ 133610 w 160702"/>
                <a:gd name="connsiteY4" fmla="*/ 446491 h 451489"/>
                <a:gd name="connsiteX5" fmla="*/ 106939 w 160702"/>
                <a:gd name="connsiteY5" fmla="*/ 442681 h 451489"/>
                <a:gd name="connsiteX6" fmla="*/ 99320 w 160702"/>
                <a:gd name="connsiteY6" fmla="*/ 418868 h 451489"/>
                <a:gd name="connsiteX7" fmla="*/ 98367 w 160702"/>
                <a:gd name="connsiteY7" fmla="*/ 381721 h 451489"/>
                <a:gd name="connsiteX8" fmla="*/ 103130 w 160702"/>
                <a:gd name="connsiteY8" fmla="*/ 266468 h 451489"/>
                <a:gd name="connsiteX9" fmla="*/ 100272 w 160702"/>
                <a:gd name="connsiteY9" fmla="*/ 225511 h 451489"/>
                <a:gd name="connsiteX10" fmla="*/ 46932 w 160702"/>
                <a:gd name="connsiteY10" fmla="*/ 234083 h 451489"/>
                <a:gd name="connsiteX11" fmla="*/ 44075 w 160702"/>
                <a:gd name="connsiteY11" fmla="*/ 252181 h 451489"/>
                <a:gd name="connsiteX12" fmla="*/ 45027 w 160702"/>
                <a:gd name="connsiteY12" fmla="*/ 408391 h 451489"/>
                <a:gd name="connsiteX13" fmla="*/ 43122 w 160702"/>
                <a:gd name="connsiteY13" fmla="*/ 436013 h 451489"/>
                <a:gd name="connsiteX14" fmla="*/ 24072 w 160702"/>
                <a:gd name="connsiteY14" fmla="*/ 449348 h 451489"/>
                <a:gd name="connsiteX15" fmla="*/ 8832 w 160702"/>
                <a:gd name="connsiteY15" fmla="*/ 436966 h 451489"/>
                <a:gd name="connsiteX16" fmla="*/ 260 w 160702"/>
                <a:gd name="connsiteY16" fmla="*/ 372196 h 451489"/>
                <a:gd name="connsiteX17" fmla="*/ 2164 w 160702"/>
                <a:gd name="connsiteY17" fmla="*/ 243608 h 451489"/>
                <a:gd name="connsiteX18" fmla="*/ 3117 w 160702"/>
                <a:gd name="connsiteY18" fmla="*/ 218843 h 451489"/>
                <a:gd name="connsiteX19" fmla="*/ 5975 w 160702"/>
                <a:gd name="connsiteY19" fmla="*/ 135023 h 451489"/>
                <a:gd name="connsiteX20" fmla="*/ 6927 w 160702"/>
                <a:gd name="connsiteY20" fmla="*/ 88351 h 451489"/>
                <a:gd name="connsiteX21" fmla="*/ 25977 w 160702"/>
                <a:gd name="connsiteY21" fmla="*/ 43583 h 451489"/>
                <a:gd name="connsiteX22" fmla="*/ 44075 w 160702"/>
                <a:gd name="connsiteY22" fmla="*/ 64538 h 451489"/>
                <a:gd name="connsiteX23" fmla="*/ 45980 w 160702"/>
                <a:gd name="connsiteY23" fmla="*/ 135976 h 451489"/>
                <a:gd name="connsiteX24" fmla="*/ 45980 w 160702"/>
                <a:gd name="connsiteY24" fmla="*/ 190268 h 451489"/>
                <a:gd name="connsiteX25" fmla="*/ 103130 w 160702"/>
                <a:gd name="connsiteY25" fmla="*/ 184553 h 451489"/>
                <a:gd name="connsiteX26" fmla="*/ 106939 w 160702"/>
                <a:gd name="connsiteY26" fmla="*/ 166456 h 451489"/>
                <a:gd name="connsiteX27" fmla="*/ 108845 w 160702"/>
                <a:gd name="connsiteY27" fmla="*/ 66443 h 451489"/>
                <a:gd name="connsiteX28" fmla="*/ 113607 w 160702"/>
                <a:gd name="connsiteY28" fmla="*/ 26438 h 451489"/>
                <a:gd name="connsiteX29" fmla="*/ 132657 w 160702"/>
                <a:gd name="connsiteY29" fmla="*/ 2626 h 451489"/>
                <a:gd name="connsiteX30" fmla="*/ 158375 w 160702"/>
                <a:gd name="connsiteY30" fmla="*/ 12151 h 451489"/>
                <a:gd name="connsiteX31" fmla="*/ 160280 w 160702"/>
                <a:gd name="connsiteY31" fmla="*/ 36916 h 4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0702" h="451489">
                  <a:moveTo>
                    <a:pt x="160280" y="36916"/>
                  </a:moveTo>
                  <a:cubicBezTo>
                    <a:pt x="161232" y="52156"/>
                    <a:pt x="160280" y="68348"/>
                    <a:pt x="160280" y="83588"/>
                  </a:cubicBezTo>
                  <a:cubicBezTo>
                    <a:pt x="158375" y="143596"/>
                    <a:pt x="156470" y="204556"/>
                    <a:pt x="153612" y="264563"/>
                  </a:cubicBezTo>
                  <a:cubicBezTo>
                    <a:pt x="150755" y="317903"/>
                    <a:pt x="145992" y="370291"/>
                    <a:pt x="142182" y="423631"/>
                  </a:cubicBezTo>
                  <a:cubicBezTo>
                    <a:pt x="141230" y="432203"/>
                    <a:pt x="141230" y="439823"/>
                    <a:pt x="133610" y="446491"/>
                  </a:cubicBezTo>
                  <a:cubicBezTo>
                    <a:pt x="125037" y="454111"/>
                    <a:pt x="111702" y="453158"/>
                    <a:pt x="106939" y="442681"/>
                  </a:cubicBezTo>
                  <a:cubicBezTo>
                    <a:pt x="103130" y="435061"/>
                    <a:pt x="100272" y="427441"/>
                    <a:pt x="99320" y="418868"/>
                  </a:cubicBezTo>
                  <a:cubicBezTo>
                    <a:pt x="98367" y="406486"/>
                    <a:pt x="98367" y="394103"/>
                    <a:pt x="98367" y="381721"/>
                  </a:cubicBezTo>
                  <a:cubicBezTo>
                    <a:pt x="99320" y="343621"/>
                    <a:pt x="101225" y="304568"/>
                    <a:pt x="103130" y="266468"/>
                  </a:cubicBezTo>
                  <a:cubicBezTo>
                    <a:pt x="103130" y="253133"/>
                    <a:pt x="105987" y="239798"/>
                    <a:pt x="100272" y="225511"/>
                  </a:cubicBezTo>
                  <a:cubicBezTo>
                    <a:pt x="82175" y="224558"/>
                    <a:pt x="65030" y="229321"/>
                    <a:pt x="46932" y="234083"/>
                  </a:cubicBezTo>
                  <a:cubicBezTo>
                    <a:pt x="45980" y="240751"/>
                    <a:pt x="44075" y="246466"/>
                    <a:pt x="44075" y="252181"/>
                  </a:cubicBezTo>
                  <a:cubicBezTo>
                    <a:pt x="44075" y="304568"/>
                    <a:pt x="45027" y="356003"/>
                    <a:pt x="45027" y="408391"/>
                  </a:cubicBezTo>
                  <a:cubicBezTo>
                    <a:pt x="45027" y="417916"/>
                    <a:pt x="45027" y="427441"/>
                    <a:pt x="43122" y="436013"/>
                  </a:cubicBezTo>
                  <a:cubicBezTo>
                    <a:pt x="41217" y="444586"/>
                    <a:pt x="33597" y="449348"/>
                    <a:pt x="24072" y="449348"/>
                  </a:cubicBezTo>
                  <a:cubicBezTo>
                    <a:pt x="15500" y="449348"/>
                    <a:pt x="9785" y="444586"/>
                    <a:pt x="8832" y="436966"/>
                  </a:cubicBezTo>
                  <a:cubicBezTo>
                    <a:pt x="5022" y="416011"/>
                    <a:pt x="260" y="394103"/>
                    <a:pt x="260" y="372196"/>
                  </a:cubicBezTo>
                  <a:cubicBezTo>
                    <a:pt x="-693" y="329333"/>
                    <a:pt x="1212" y="286471"/>
                    <a:pt x="2164" y="243608"/>
                  </a:cubicBezTo>
                  <a:cubicBezTo>
                    <a:pt x="2164" y="235036"/>
                    <a:pt x="2164" y="227416"/>
                    <a:pt x="3117" y="218843"/>
                  </a:cubicBezTo>
                  <a:cubicBezTo>
                    <a:pt x="4070" y="190268"/>
                    <a:pt x="5022" y="162646"/>
                    <a:pt x="5975" y="135023"/>
                  </a:cubicBezTo>
                  <a:cubicBezTo>
                    <a:pt x="6927" y="119783"/>
                    <a:pt x="5975" y="103591"/>
                    <a:pt x="6927" y="88351"/>
                  </a:cubicBezTo>
                  <a:cubicBezTo>
                    <a:pt x="7879" y="68348"/>
                    <a:pt x="11689" y="59776"/>
                    <a:pt x="25977" y="43583"/>
                  </a:cubicBezTo>
                  <a:cubicBezTo>
                    <a:pt x="37407" y="45488"/>
                    <a:pt x="43122" y="53108"/>
                    <a:pt x="44075" y="64538"/>
                  </a:cubicBezTo>
                  <a:cubicBezTo>
                    <a:pt x="45027" y="88351"/>
                    <a:pt x="48837" y="112163"/>
                    <a:pt x="45980" y="135976"/>
                  </a:cubicBezTo>
                  <a:cubicBezTo>
                    <a:pt x="44075" y="153121"/>
                    <a:pt x="43122" y="171218"/>
                    <a:pt x="45980" y="190268"/>
                  </a:cubicBezTo>
                  <a:cubicBezTo>
                    <a:pt x="65982" y="195031"/>
                    <a:pt x="83127" y="185506"/>
                    <a:pt x="103130" y="184553"/>
                  </a:cubicBezTo>
                  <a:cubicBezTo>
                    <a:pt x="104082" y="177886"/>
                    <a:pt x="106939" y="172171"/>
                    <a:pt x="106939" y="166456"/>
                  </a:cubicBezTo>
                  <a:cubicBezTo>
                    <a:pt x="107892" y="133118"/>
                    <a:pt x="107892" y="99781"/>
                    <a:pt x="108845" y="66443"/>
                  </a:cubicBezTo>
                  <a:cubicBezTo>
                    <a:pt x="109797" y="53108"/>
                    <a:pt x="111702" y="39773"/>
                    <a:pt x="113607" y="26438"/>
                  </a:cubicBezTo>
                  <a:cubicBezTo>
                    <a:pt x="115512" y="15008"/>
                    <a:pt x="122180" y="8341"/>
                    <a:pt x="132657" y="2626"/>
                  </a:cubicBezTo>
                  <a:cubicBezTo>
                    <a:pt x="143135" y="-3089"/>
                    <a:pt x="153612" y="721"/>
                    <a:pt x="158375" y="12151"/>
                  </a:cubicBezTo>
                  <a:cubicBezTo>
                    <a:pt x="157422" y="20723"/>
                    <a:pt x="159327" y="29296"/>
                    <a:pt x="160280" y="36916"/>
                  </a:cubicBezTo>
                  <a:close/>
                </a:path>
              </a:pathLst>
            </a:custGeom>
            <a:solidFill>
              <a:srgbClr val="000000"/>
            </a:solidFill>
            <a:ln w="9525" cap="flat">
              <a:noFill/>
              <a:prstDash val="solid"/>
              <a:miter/>
            </a:ln>
          </p:spPr>
          <p:txBody>
            <a:bodyPr rtlCol="0" anchor="ctr"/>
            <a:lstStyle/>
            <a:p>
              <a:endParaRPr lang="en-US" sz="1050"/>
            </a:p>
          </p:txBody>
        </p:sp>
        <p:sp>
          <p:nvSpPr>
            <p:cNvPr id="43" name="Freeform: Shape 42">
              <a:extLst>
                <a:ext uri="{FF2B5EF4-FFF2-40B4-BE49-F238E27FC236}">
                  <a16:creationId xmlns:a16="http://schemas.microsoft.com/office/drawing/2014/main" id="{82492401-C55C-46F0-82D8-4F20BE4F6FAD}"/>
                </a:ext>
              </a:extLst>
            </p:cNvPr>
            <p:cNvSpPr/>
            <p:nvPr/>
          </p:nvSpPr>
          <p:spPr>
            <a:xfrm>
              <a:off x="6394041" y="2478403"/>
              <a:ext cx="208768" cy="429970"/>
            </a:xfrm>
            <a:custGeom>
              <a:avLst/>
              <a:gdLst>
                <a:gd name="connsiteX0" fmla="*/ 185829 w 208768"/>
                <a:gd name="connsiteY0" fmla="*/ 0 h 429970"/>
                <a:gd name="connsiteX1" fmla="*/ 208689 w 208768"/>
                <a:gd name="connsiteY1" fmla="*/ 19050 h 429970"/>
                <a:gd name="connsiteX2" fmla="*/ 186781 w 208768"/>
                <a:gd name="connsiteY2" fmla="*/ 36195 h 429970"/>
                <a:gd name="connsiteX3" fmla="*/ 162016 w 208768"/>
                <a:gd name="connsiteY3" fmla="*/ 36195 h 429970"/>
                <a:gd name="connsiteX4" fmla="*/ 127726 w 208768"/>
                <a:gd name="connsiteY4" fmla="*/ 36195 h 429970"/>
                <a:gd name="connsiteX5" fmla="*/ 125821 w 208768"/>
                <a:gd name="connsiteY5" fmla="*/ 74295 h 429970"/>
                <a:gd name="connsiteX6" fmla="*/ 122011 w 208768"/>
                <a:gd name="connsiteY6" fmla="*/ 180023 h 429970"/>
                <a:gd name="connsiteX7" fmla="*/ 116296 w 208768"/>
                <a:gd name="connsiteY7" fmla="*/ 320040 h 429970"/>
                <a:gd name="connsiteX8" fmla="*/ 113439 w 208768"/>
                <a:gd name="connsiteY8" fmla="*/ 398145 h 429970"/>
                <a:gd name="connsiteX9" fmla="*/ 101056 w 208768"/>
                <a:gd name="connsiteY9" fmla="*/ 425767 h 429970"/>
                <a:gd name="connsiteX10" fmla="*/ 72481 w 208768"/>
                <a:gd name="connsiteY10" fmla="*/ 418148 h 429970"/>
                <a:gd name="connsiteX11" fmla="*/ 68671 w 208768"/>
                <a:gd name="connsiteY11" fmla="*/ 402908 h 429970"/>
                <a:gd name="connsiteX12" fmla="*/ 67719 w 208768"/>
                <a:gd name="connsiteY12" fmla="*/ 371475 h 429970"/>
                <a:gd name="connsiteX13" fmla="*/ 77244 w 208768"/>
                <a:gd name="connsiteY13" fmla="*/ 240983 h 429970"/>
                <a:gd name="connsiteX14" fmla="*/ 79149 w 208768"/>
                <a:gd name="connsiteY14" fmla="*/ 203835 h 429970"/>
                <a:gd name="connsiteX15" fmla="*/ 84864 w 208768"/>
                <a:gd name="connsiteY15" fmla="*/ 76200 h 429970"/>
                <a:gd name="connsiteX16" fmla="*/ 84864 w 208768"/>
                <a:gd name="connsiteY16" fmla="*/ 37148 h 429970"/>
                <a:gd name="connsiteX17" fmla="*/ 67719 w 208768"/>
                <a:gd name="connsiteY17" fmla="*/ 34290 h 429970"/>
                <a:gd name="connsiteX18" fmla="*/ 30571 w 208768"/>
                <a:gd name="connsiteY18" fmla="*/ 36195 h 429970"/>
                <a:gd name="connsiteX19" fmla="*/ 12474 w 208768"/>
                <a:gd name="connsiteY19" fmla="*/ 34290 h 429970"/>
                <a:gd name="connsiteX20" fmla="*/ 91 w 208768"/>
                <a:gd name="connsiteY20" fmla="*/ 18098 h 429970"/>
                <a:gd name="connsiteX21" fmla="*/ 12474 w 208768"/>
                <a:gd name="connsiteY21" fmla="*/ 5715 h 429970"/>
                <a:gd name="connsiteX22" fmla="*/ 33429 w 208768"/>
                <a:gd name="connsiteY22" fmla="*/ 953 h 429970"/>
                <a:gd name="connsiteX23" fmla="*/ 185829 w 208768"/>
                <a:gd name="connsiteY23" fmla="*/ 0 h 4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8768" h="429970">
                  <a:moveTo>
                    <a:pt x="185829" y="0"/>
                  </a:moveTo>
                  <a:cubicBezTo>
                    <a:pt x="202021" y="0"/>
                    <a:pt x="209641" y="7620"/>
                    <a:pt x="208689" y="19050"/>
                  </a:cubicBezTo>
                  <a:cubicBezTo>
                    <a:pt x="207736" y="29528"/>
                    <a:pt x="201069" y="35242"/>
                    <a:pt x="186781" y="36195"/>
                  </a:cubicBezTo>
                  <a:cubicBezTo>
                    <a:pt x="178209" y="37148"/>
                    <a:pt x="170589" y="36195"/>
                    <a:pt x="162016" y="36195"/>
                  </a:cubicBezTo>
                  <a:cubicBezTo>
                    <a:pt x="151539" y="36195"/>
                    <a:pt x="141061" y="36195"/>
                    <a:pt x="127726" y="36195"/>
                  </a:cubicBezTo>
                  <a:cubicBezTo>
                    <a:pt x="126774" y="51435"/>
                    <a:pt x="125821" y="62865"/>
                    <a:pt x="125821" y="74295"/>
                  </a:cubicBezTo>
                  <a:cubicBezTo>
                    <a:pt x="124869" y="109538"/>
                    <a:pt x="122964" y="144780"/>
                    <a:pt x="122011" y="180023"/>
                  </a:cubicBezTo>
                  <a:cubicBezTo>
                    <a:pt x="120106" y="226695"/>
                    <a:pt x="118201" y="273367"/>
                    <a:pt x="116296" y="320040"/>
                  </a:cubicBezTo>
                  <a:cubicBezTo>
                    <a:pt x="115344" y="345758"/>
                    <a:pt x="114391" y="372427"/>
                    <a:pt x="113439" y="398145"/>
                  </a:cubicBezTo>
                  <a:cubicBezTo>
                    <a:pt x="113439" y="408623"/>
                    <a:pt x="110581" y="419100"/>
                    <a:pt x="101056" y="425767"/>
                  </a:cubicBezTo>
                  <a:cubicBezTo>
                    <a:pt x="90579" y="433388"/>
                    <a:pt x="77244" y="430530"/>
                    <a:pt x="72481" y="418148"/>
                  </a:cubicBezTo>
                  <a:cubicBezTo>
                    <a:pt x="70576" y="413385"/>
                    <a:pt x="68671" y="408623"/>
                    <a:pt x="68671" y="402908"/>
                  </a:cubicBezTo>
                  <a:cubicBezTo>
                    <a:pt x="67719" y="392430"/>
                    <a:pt x="66766" y="381952"/>
                    <a:pt x="67719" y="371475"/>
                  </a:cubicBezTo>
                  <a:cubicBezTo>
                    <a:pt x="70576" y="327660"/>
                    <a:pt x="73434" y="284798"/>
                    <a:pt x="77244" y="240983"/>
                  </a:cubicBezTo>
                  <a:cubicBezTo>
                    <a:pt x="78196" y="228600"/>
                    <a:pt x="79149" y="216217"/>
                    <a:pt x="79149" y="203835"/>
                  </a:cubicBezTo>
                  <a:cubicBezTo>
                    <a:pt x="81054" y="160973"/>
                    <a:pt x="82959" y="119063"/>
                    <a:pt x="84864" y="76200"/>
                  </a:cubicBezTo>
                  <a:cubicBezTo>
                    <a:pt x="85816" y="63817"/>
                    <a:pt x="84864" y="51435"/>
                    <a:pt x="84864" y="37148"/>
                  </a:cubicBezTo>
                  <a:cubicBezTo>
                    <a:pt x="79149" y="36195"/>
                    <a:pt x="73434" y="34290"/>
                    <a:pt x="67719" y="34290"/>
                  </a:cubicBezTo>
                  <a:cubicBezTo>
                    <a:pt x="55336" y="34290"/>
                    <a:pt x="42954" y="36195"/>
                    <a:pt x="30571" y="36195"/>
                  </a:cubicBezTo>
                  <a:cubicBezTo>
                    <a:pt x="24856" y="36195"/>
                    <a:pt x="18189" y="36195"/>
                    <a:pt x="12474" y="34290"/>
                  </a:cubicBezTo>
                  <a:cubicBezTo>
                    <a:pt x="5806" y="32385"/>
                    <a:pt x="-861" y="22860"/>
                    <a:pt x="91" y="18098"/>
                  </a:cubicBezTo>
                  <a:cubicBezTo>
                    <a:pt x="1044" y="11430"/>
                    <a:pt x="5806" y="7620"/>
                    <a:pt x="12474" y="5715"/>
                  </a:cubicBezTo>
                  <a:cubicBezTo>
                    <a:pt x="19141" y="3810"/>
                    <a:pt x="26761" y="953"/>
                    <a:pt x="33429" y="953"/>
                  </a:cubicBezTo>
                  <a:cubicBezTo>
                    <a:pt x="83911" y="0"/>
                    <a:pt x="135346" y="0"/>
                    <a:pt x="185829" y="0"/>
                  </a:cubicBezTo>
                  <a:close/>
                </a:path>
              </a:pathLst>
            </a:custGeom>
            <a:solidFill>
              <a:srgbClr val="000000"/>
            </a:solidFill>
            <a:ln w="9525" cap="flat">
              <a:noFill/>
              <a:prstDash val="solid"/>
              <a:miter/>
            </a:ln>
          </p:spPr>
          <p:txBody>
            <a:bodyPr rtlCol="0" anchor="ctr"/>
            <a:lstStyle/>
            <a:p>
              <a:endParaRPr lang="en-US" sz="1050"/>
            </a:p>
          </p:txBody>
        </p:sp>
        <p:sp>
          <p:nvSpPr>
            <p:cNvPr id="44" name="Freeform: Shape 43">
              <a:extLst>
                <a:ext uri="{FF2B5EF4-FFF2-40B4-BE49-F238E27FC236}">
                  <a16:creationId xmlns:a16="http://schemas.microsoft.com/office/drawing/2014/main" id="{597297CF-8BEC-46C2-B424-720F47861E78}"/>
                </a:ext>
              </a:extLst>
            </p:cNvPr>
            <p:cNvSpPr/>
            <p:nvPr/>
          </p:nvSpPr>
          <p:spPr>
            <a:xfrm>
              <a:off x="6479193" y="1608753"/>
              <a:ext cx="91151" cy="102354"/>
            </a:xfrm>
            <a:custGeom>
              <a:avLst/>
              <a:gdLst>
                <a:gd name="connsiteX0" fmla="*/ 84484 w 91151"/>
                <a:gd name="connsiteY0" fmla="*/ 44785 h 102354"/>
                <a:gd name="connsiteX1" fmla="*/ 91152 w 91151"/>
                <a:gd name="connsiteY1" fmla="*/ 70503 h 102354"/>
                <a:gd name="connsiteX2" fmla="*/ 68292 w 91151"/>
                <a:gd name="connsiteY2" fmla="*/ 96220 h 102354"/>
                <a:gd name="connsiteX3" fmla="*/ 32097 w 91151"/>
                <a:gd name="connsiteY3" fmla="*/ 99078 h 102354"/>
                <a:gd name="connsiteX4" fmla="*/ 16857 w 91151"/>
                <a:gd name="connsiteY4" fmla="*/ 7638 h 102354"/>
                <a:gd name="connsiteX5" fmla="*/ 56862 w 91151"/>
                <a:gd name="connsiteY5" fmla="*/ 6685 h 102354"/>
                <a:gd name="connsiteX6" fmla="*/ 84484 w 91151"/>
                <a:gd name="connsiteY6" fmla="*/ 44785 h 10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51" h="102354">
                  <a:moveTo>
                    <a:pt x="84484" y="44785"/>
                  </a:moveTo>
                  <a:cubicBezTo>
                    <a:pt x="87342" y="53358"/>
                    <a:pt x="89247" y="62883"/>
                    <a:pt x="91152" y="70503"/>
                  </a:cubicBezTo>
                  <a:cubicBezTo>
                    <a:pt x="87342" y="82885"/>
                    <a:pt x="77817" y="89553"/>
                    <a:pt x="68292" y="96220"/>
                  </a:cubicBezTo>
                  <a:cubicBezTo>
                    <a:pt x="56862" y="103840"/>
                    <a:pt x="44479" y="103840"/>
                    <a:pt x="32097" y="99078"/>
                  </a:cubicBezTo>
                  <a:cubicBezTo>
                    <a:pt x="-2193" y="85743"/>
                    <a:pt x="-11718" y="31450"/>
                    <a:pt x="16857" y="7638"/>
                  </a:cubicBezTo>
                  <a:cubicBezTo>
                    <a:pt x="28287" y="-1887"/>
                    <a:pt x="45432" y="-2840"/>
                    <a:pt x="56862" y="6685"/>
                  </a:cubicBezTo>
                  <a:cubicBezTo>
                    <a:pt x="70197" y="17163"/>
                    <a:pt x="79722" y="29545"/>
                    <a:pt x="84484" y="44785"/>
                  </a:cubicBezTo>
                  <a:close/>
                </a:path>
              </a:pathLst>
            </a:custGeom>
            <a:solidFill>
              <a:srgbClr val="000000"/>
            </a:solidFill>
            <a:ln w="9525" cap="flat">
              <a:noFill/>
              <a:prstDash val="solid"/>
              <a:miter/>
            </a:ln>
          </p:spPr>
          <p:txBody>
            <a:bodyPr rtlCol="0" anchor="ctr"/>
            <a:lstStyle/>
            <a:p>
              <a:endParaRPr lang="en-US" sz="1050"/>
            </a:p>
          </p:txBody>
        </p:sp>
        <p:sp>
          <p:nvSpPr>
            <p:cNvPr id="45" name="Freeform: Shape 44">
              <a:extLst>
                <a:ext uri="{FF2B5EF4-FFF2-40B4-BE49-F238E27FC236}">
                  <a16:creationId xmlns:a16="http://schemas.microsoft.com/office/drawing/2014/main" id="{F759A090-623B-4DDB-A43F-8804C5467585}"/>
                </a:ext>
              </a:extLst>
            </p:cNvPr>
            <p:cNvSpPr/>
            <p:nvPr/>
          </p:nvSpPr>
          <p:spPr>
            <a:xfrm>
              <a:off x="6187888" y="965014"/>
              <a:ext cx="338757" cy="615181"/>
            </a:xfrm>
            <a:custGeom>
              <a:avLst/>
              <a:gdLst>
                <a:gd name="connsiteX0" fmla="*/ 327212 w 338757"/>
                <a:gd name="connsiteY0" fmla="*/ 576130 h 615181"/>
                <a:gd name="connsiteX1" fmla="*/ 306257 w 338757"/>
                <a:gd name="connsiteY1" fmla="*/ 605657 h 615181"/>
                <a:gd name="connsiteX2" fmla="*/ 272920 w 338757"/>
                <a:gd name="connsiteY2" fmla="*/ 615182 h 615181"/>
                <a:gd name="connsiteX3" fmla="*/ 236725 w 338757"/>
                <a:gd name="connsiteY3" fmla="*/ 568509 h 615181"/>
                <a:gd name="connsiteX4" fmla="*/ 189100 w 338757"/>
                <a:gd name="connsiteY4" fmla="*/ 400869 h 615181"/>
                <a:gd name="connsiteX5" fmla="*/ 206245 w 338757"/>
                <a:gd name="connsiteY5" fmla="*/ 284664 h 615181"/>
                <a:gd name="connsiteX6" fmla="*/ 232915 w 338757"/>
                <a:gd name="connsiteY6" fmla="*/ 228467 h 615181"/>
                <a:gd name="connsiteX7" fmla="*/ 251965 w 338757"/>
                <a:gd name="connsiteY7" fmla="*/ 165602 h 615181"/>
                <a:gd name="connsiteX8" fmla="*/ 223390 w 338757"/>
                <a:gd name="connsiteY8" fmla="*/ 76067 h 615181"/>
                <a:gd name="connsiteX9" fmla="*/ 180527 w 338757"/>
                <a:gd name="connsiteY9" fmla="*/ 61779 h 615181"/>
                <a:gd name="connsiteX10" fmla="*/ 123377 w 338757"/>
                <a:gd name="connsiteY10" fmla="*/ 84639 h 615181"/>
                <a:gd name="connsiteX11" fmla="*/ 71942 w 338757"/>
                <a:gd name="connsiteY11" fmla="*/ 199892 h 615181"/>
                <a:gd name="connsiteX12" fmla="*/ 71942 w 338757"/>
                <a:gd name="connsiteY12" fmla="*/ 224657 h 615181"/>
                <a:gd name="connsiteX13" fmla="*/ 50987 w 338757"/>
                <a:gd name="connsiteY13" fmla="*/ 252279 h 615181"/>
                <a:gd name="connsiteX14" fmla="*/ 15745 w 338757"/>
                <a:gd name="connsiteY14" fmla="*/ 239897 h 615181"/>
                <a:gd name="connsiteX15" fmla="*/ 505 w 338757"/>
                <a:gd name="connsiteY15" fmla="*/ 202749 h 615181"/>
                <a:gd name="connsiteX16" fmla="*/ 72895 w 338757"/>
                <a:gd name="connsiteY16" fmla="*/ 39872 h 615181"/>
                <a:gd name="connsiteX17" fmla="*/ 171002 w 338757"/>
                <a:gd name="connsiteY17" fmla="*/ 1772 h 615181"/>
                <a:gd name="connsiteX18" fmla="*/ 253870 w 338757"/>
                <a:gd name="connsiteY18" fmla="*/ 20822 h 615181"/>
                <a:gd name="connsiteX19" fmla="*/ 300542 w 338757"/>
                <a:gd name="connsiteY19" fmla="*/ 70352 h 615181"/>
                <a:gd name="connsiteX20" fmla="*/ 308162 w 338757"/>
                <a:gd name="connsiteY20" fmla="*/ 83687 h 615181"/>
                <a:gd name="connsiteX21" fmla="*/ 322450 w 338757"/>
                <a:gd name="connsiteY21" fmla="*/ 272282 h 615181"/>
                <a:gd name="connsiteX22" fmla="*/ 299590 w 338757"/>
                <a:gd name="connsiteY22" fmla="*/ 323717 h 615181"/>
                <a:gd name="connsiteX23" fmla="*/ 287207 w 338757"/>
                <a:gd name="connsiteY23" fmla="*/ 352292 h 615181"/>
                <a:gd name="connsiteX24" fmla="*/ 287207 w 338757"/>
                <a:gd name="connsiteY24" fmla="*/ 437064 h 615181"/>
                <a:gd name="connsiteX25" fmla="*/ 325307 w 338757"/>
                <a:gd name="connsiteY25" fmla="*/ 558984 h 615181"/>
                <a:gd name="connsiteX26" fmla="*/ 327212 w 338757"/>
                <a:gd name="connsiteY26" fmla="*/ 576130 h 61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8757" h="615181">
                  <a:moveTo>
                    <a:pt x="327212" y="576130"/>
                  </a:moveTo>
                  <a:cubicBezTo>
                    <a:pt x="327212" y="595180"/>
                    <a:pt x="324355" y="598989"/>
                    <a:pt x="306257" y="605657"/>
                  </a:cubicBezTo>
                  <a:cubicBezTo>
                    <a:pt x="295780" y="609467"/>
                    <a:pt x="284350" y="612324"/>
                    <a:pt x="272920" y="615182"/>
                  </a:cubicBezTo>
                  <a:cubicBezTo>
                    <a:pt x="254822" y="601847"/>
                    <a:pt x="244345" y="586607"/>
                    <a:pt x="236725" y="568509"/>
                  </a:cubicBezTo>
                  <a:cubicBezTo>
                    <a:pt x="214817" y="514217"/>
                    <a:pt x="194815" y="459924"/>
                    <a:pt x="189100" y="400869"/>
                  </a:cubicBezTo>
                  <a:cubicBezTo>
                    <a:pt x="185290" y="360864"/>
                    <a:pt x="189100" y="321812"/>
                    <a:pt x="206245" y="284664"/>
                  </a:cubicBezTo>
                  <a:cubicBezTo>
                    <a:pt x="214817" y="265614"/>
                    <a:pt x="224342" y="246564"/>
                    <a:pt x="232915" y="228467"/>
                  </a:cubicBezTo>
                  <a:cubicBezTo>
                    <a:pt x="242440" y="208464"/>
                    <a:pt x="248155" y="187509"/>
                    <a:pt x="251965" y="165602"/>
                  </a:cubicBezTo>
                  <a:cubicBezTo>
                    <a:pt x="257680" y="130359"/>
                    <a:pt x="244345" y="102737"/>
                    <a:pt x="223390" y="76067"/>
                  </a:cubicBezTo>
                  <a:cubicBezTo>
                    <a:pt x="211960" y="62732"/>
                    <a:pt x="196720" y="59874"/>
                    <a:pt x="180527" y="61779"/>
                  </a:cubicBezTo>
                  <a:cubicBezTo>
                    <a:pt x="159572" y="63684"/>
                    <a:pt x="140522" y="71304"/>
                    <a:pt x="123377" y="84639"/>
                  </a:cubicBezTo>
                  <a:cubicBezTo>
                    <a:pt x="86230" y="115119"/>
                    <a:pt x="73847" y="155124"/>
                    <a:pt x="71942" y="199892"/>
                  </a:cubicBezTo>
                  <a:cubicBezTo>
                    <a:pt x="71942" y="208464"/>
                    <a:pt x="71942" y="217037"/>
                    <a:pt x="71942" y="224657"/>
                  </a:cubicBezTo>
                  <a:cubicBezTo>
                    <a:pt x="71942" y="238944"/>
                    <a:pt x="64322" y="248469"/>
                    <a:pt x="50987" y="252279"/>
                  </a:cubicBezTo>
                  <a:cubicBezTo>
                    <a:pt x="37652" y="257042"/>
                    <a:pt x="25270" y="252279"/>
                    <a:pt x="15745" y="239897"/>
                  </a:cubicBezTo>
                  <a:cubicBezTo>
                    <a:pt x="8125" y="228467"/>
                    <a:pt x="1457" y="217037"/>
                    <a:pt x="505" y="202749"/>
                  </a:cubicBezTo>
                  <a:cubicBezTo>
                    <a:pt x="-3305" y="136074"/>
                    <a:pt x="13840" y="78924"/>
                    <a:pt x="72895" y="39872"/>
                  </a:cubicBezTo>
                  <a:cubicBezTo>
                    <a:pt x="103375" y="19869"/>
                    <a:pt x="135760" y="8439"/>
                    <a:pt x="171002" y="1772"/>
                  </a:cubicBezTo>
                  <a:cubicBezTo>
                    <a:pt x="201482" y="-3943"/>
                    <a:pt x="229105" y="4629"/>
                    <a:pt x="253870" y="20822"/>
                  </a:cubicBezTo>
                  <a:cubicBezTo>
                    <a:pt x="272920" y="33204"/>
                    <a:pt x="290065" y="49397"/>
                    <a:pt x="300542" y="70352"/>
                  </a:cubicBezTo>
                  <a:cubicBezTo>
                    <a:pt x="303400" y="75114"/>
                    <a:pt x="305305" y="78924"/>
                    <a:pt x="308162" y="83687"/>
                  </a:cubicBezTo>
                  <a:cubicBezTo>
                    <a:pt x="347215" y="143694"/>
                    <a:pt x="345310" y="207512"/>
                    <a:pt x="322450" y="272282"/>
                  </a:cubicBezTo>
                  <a:cubicBezTo>
                    <a:pt x="316735" y="289427"/>
                    <a:pt x="307210" y="306572"/>
                    <a:pt x="299590" y="323717"/>
                  </a:cubicBezTo>
                  <a:cubicBezTo>
                    <a:pt x="294827" y="333242"/>
                    <a:pt x="291017" y="342767"/>
                    <a:pt x="287207" y="352292"/>
                  </a:cubicBezTo>
                  <a:cubicBezTo>
                    <a:pt x="276730" y="380867"/>
                    <a:pt x="275777" y="407537"/>
                    <a:pt x="287207" y="437064"/>
                  </a:cubicBezTo>
                  <a:cubicBezTo>
                    <a:pt x="302447" y="477069"/>
                    <a:pt x="312925" y="518027"/>
                    <a:pt x="325307" y="558984"/>
                  </a:cubicBezTo>
                  <a:cubicBezTo>
                    <a:pt x="327212" y="565652"/>
                    <a:pt x="327212" y="571367"/>
                    <a:pt x="327212" y="576130"/>
                  </a:cubicBezTo>
                  <a:close/>
                </a:path>
              </a:pathLst>
            </a:custGeom>
            <a:solidFill>
              <a:srgbClr val="000000"/>
            </a:solidFill>
            <a:ln w="9525" cap="flat">
              <a:noFill/>
              <a:prstDash val="solid"/>
              <a:miter/>
            </a:ln>
          </p:spPr>
          <p:txBody>
            <a:bodyPr rtlCol="0" anchor="ctr"/>
            <a:lstStyle/>
            <a:p>
              <a:endParaRPr lang="en-US" sz="1050"/>
            </a:p>
          </p:txBody>
        </p:sp>
        <p:sp>
          <p:nvSpPr>
            <p:cNvPr id="46" name="Freeform: Shape 45">
              <a:extLst>
                <a:ext uri="{FF2B5EF4-FFF2-40B4-BE49-F238E27FC236}">
                  <a16:creationId xmlns:a16="http://schemas.microsoft.com/office/drawing/2014/main" id="{BED04292-2D98-4966-9561-FC4EE7A2CA06}"/>
                </a:ext>
              </a:extLst>
            </p:cNvPr>
            <p:cNvSpPr/>
            <p:nvPr/>
          </p:nvSpPr>
          <p:spPr>
            <a:xfrm>
              <a:off x="5815013" y="682941"/>
              <a:ext cx="38523" cy="321944"/>
            </a:xfrm>
            <a:custGeom>
              <a:avLst/>
              <a:gdLst>
                <a:gd name="connsiteX0" fmla="*/ 38100 w 38523"/>
                <a:gd name="connsiteY0" fmla="*/ 235268 h 321944"/>
                <a:gd name="connsiteX1" fmla="*/ 38100 w 38523"/>
                <a:gd name="connsiteY1" fmla="*/ 321945 h 321944"/>
                <a:gd name="connsiteX2" fmla="*/ 20955 w 38523"/>
                <a:gd name="connsiteY2" fmla="*/ 284797 h 321944"/>
                <a:gd name="connsiteX3" fmla="*/ 8572 w 38523"/>
                <a:gd name="connsiteY3" fmla="*/ 214313 h 321944"/>
                <a:gd name="connsiteX4" fmla="*/ 0 w 38523"/>
                <a:gd name="connsiteY4" fmla="*/ 36195 h 321944"/>
                <a:gd name="connsiteX5" fmla="*/ 3810 w 38523"/>
                <a:gd name="connsiteY5" fmla="*/ 5715 h 321944"/>
                <a:gd name="connsiteX6" fmla="*/ 10478 w 38523"/>
                <a:gd name="connsiteY6" fmla="*/ 0 h 321944"/>
                <a:gd name="connsiteX7" fmla="*/ 17145 w 38523"/>
                <a:gd name="connsiteY7" fmla="*/ 4763 h 321944"/>
                <a:gd name="connsiteX8" fmla="*/ 24765 w 38523"/>
                <a:gd name="connsiteY8" fmla="*/ 38100 h 321944"/>
                <a:gd name="connsiteX9" fmla="*/ 38100 w 38523"/>
                <a:gd name="connsiteY9" fmla="*/ 235268 h 32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23" h="321944">
                  <a:moveTo>
                    <a:pt x="38100" y="235268"/>
                  </a:moveTo>
                  <a:cubicBezTo>
                    <a:pt x="39053" y="261938"/>
                    <a:pt x="38100" y="289560"/>
                    <a:pt x="38100" y="321945"/>
                  </a:cubicBezTo>
                  <a:cubicBezTo>
                    <a:pt x="26670" y="307658"/>
                    <a:pt x="23813" y="296228"/>
                    <a:pt x="20955" y="284797"/>
                  </a:cubicBezTo>
                  <a:cubicBezTo>
                    <a:pt x="16193" y="260985"/>
                    <a:pt x="10478" y="238125"/>
                    <a:pt x="8572" y="214313"/>
                  </a:cubicBezTo>
                  <a:cubicBezTo>
                    <a:pt x="4763" y="155258"/>
                    <a:pt x="2857" y="96202"/>
                    <a:pt x="0" y="36195"/>
                  </a:cubicBezTo>
                  <a:cubicBezTo>
                    <a:pt x="0" y="25718"/>
                    <a:pt x="1905" y="15240"/>
                    <a:pt x="3810" y="5715"/>
                  </a:cubicBezTo>
                  <a:cubicBezTo>
                    <a:pt x="3810" y="3810"/>
                    <a:pt x="7620" y="952"/>
                    <a:pt x="10478" y="0"/>
                  </a:cubicBezTo>
                  <a:cubicBezTo>
                    <a:pt x="12382" y="0"/>
                    <a:pt x="17145" y="1905"/>
                    <a:pt x="17145" y="4763"/>
                  </a:cubicBezTo>
                  <a:cubicBezTo>
                    <a:pt x="20003" y="16193"/>
                    <a:pt x="22860" y="26670"/>
                    <a:pt x="24765" y="38100"/>
                  </a:cubicBezTo>
                  <a:cubicBezTo>
                    <a:pt x="33338" y="103822"/>
                    <a:pt x="36195" y="169545"/>
                    <a:pt x="38100" y="235268"/>
                  </a:cubicBezTo>
                  <a:close/>
                </a:path>
              </a:pathLst>
            </a:custGeom>
            <a:solidFill>
              <a:srgbClr val="000000"/>
            </a:solidFill>
            <a:ln w="9525" cap="flat">
              <a:noFill/>
              <a:prstDash val="solid"/>
              <a:miter/>
            </a:ln>
          </p:spPr>
          <p:txBody>
            <a:bodyPr rtlCol="0" anchor="ctr"/>
            <a:lstStyle/>
            <a:p>
              <a:endParaRPr lang="en-US" sz="1050"/>
            </a:p>
          </p:txBody>
        </p:sp>
        <p:sp>
          <p:nvSpPr>
            <p:cNvPr id="47" name="Freeform: Shape 46">
              <a:extLst>
                <a:ext uri="{FF2B5EF4-FFF2-40B4-BE49-F238E27FC236}">
                  <a16:creationId xmlns:a16="http://schemas.microsoft.com/office/drawing/2014/main" id="{99164A5E-F910-4317-9903-6B63F16766FA}"/>
                </a:ext>
              </a:extLst>
            </p:cNvPr>
            <p:cNvSpPr/>
            <p:nvPr/>
          </p:nvSpPr>
          <p:spPr>
            <a:xfrm>
              <a:off x="5765314" y="666749"/>
              <a:ext cx="36937" cy="303847"/>
            </a:xfrm>
            <a:custGeom>
              <a:avLst/>
              <a:gdLst>
                <a:gd name="connsiteX0" fmla="*/ 36364 w 36937"/>
                <a:gd name="connsiteY0" fmla="*/ 240030 h 303847"/>
                <a:gd name="connsiteX1" fmla="*/ 28743 w 36937"/>
                <a:gd name="connsiteY1" fmla="*/ 303848 h 303847"/>
                <a:gd name="connsiteX2" fmla="*/ 18266 w 36937"/>
                <a:gd name="connsiteY2" fmla="*/ 292418 h 303847"/>
                <a:gd name="connsiteX3" fmla="*/ 6836 w 36937"/>
                <a:gd name="connsiteY3" fmla="*/ 250508 h 303847"/>
                <a:gd name="connsiteX4" fmla="*/ 1121 w 36937"/>
                <a:gd name="connsiteY4" fmla="*/ 63818 h 303847"/>
                <a:gd name="connsiteX5" fmla="*/ 8741 w 36937"/>
                <a:gd name="connsiteY5" fmla="*/ 14288 h 303847"/>
                <a:gd name="connsiteX6" fmla="*/ 22076 w 36937"/>
                <a:gd name="connsiteY6" fmla="*/ 0 h 303847"/>
                <a:gd name="connsiteX7" fmla="*/ 23981 w 36937"/>
                <a:gd name="connsiteY7" fmla="*/ 16193 h 303847"/>
                <a:gd name="connsiteX8" fmla="*/ 26839 w 36937"/>
                <a:gd name="connsiteY8" fmla="*/ 65723 h 303847"/>
                <a:gd name="connsiteX9" fmla="*/ 36364 w 36937"/>
                <a:gd name="connsiteY9" fmla="*/ 240030 h 30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37" h="303847">
                  <a:moveTo>
                    <a:pt x="36364" y="240030"/>
                  </a:moveTo>
                  <a:cubicBezTo>
                    <a:pt x="37316" y="260985"/>
                    <a:pt x="38268" y="281940"/>
                    <a:pt x="28743" y="303848"/>
                  </a:cubicBezTo>
                  <a:cubicBezTo>
                    <a:pt x="23981" y="299085"/>
                    <a:pt x="19218" y="296228"/>
                    <a:pt x="18266" y="292418"/>
                  </a:cubicBezTo>
                  <a:cubicBezTo>
                    <a:pt x="13504" y="279083"/>
                    <a:pt x="8741" y="264795"/>
                    <a:pt x="6836" y="250508"/>
                  </a:cubicBezTo>
                  <a:cubicBezTo>
                    <a:pt x="1121" y="188595"/>
                    <a:pt x="-1736" y="125730"/>
                    <a:pt x="1121" y="63818"/>
                  </a:cubicBezTo>
                  <a:cubicBezTo>
                    <a:pt x="2074" y="47625"/>
                    <a:pt x="5883" y="31432"/>
                    <a:pt x="8741" y="14288"/>
                  </a:cubicBezTo>
                  <a:cubicBezTo>
                    <a:pt x="9693" y="8572"/>
                    <a:pt x="13504" y="2857"/>
                    <a:pt x="22076" y="0"/>
                  </a:cubicBezTo>
                  <a:cubicBezTo>
                    <a:pt x="23029" y="6668"/>
                    <a:pt x="23981" y="11430"/>
                    <a:pt x="23981" y="16193"/>
                  </a:cubicBezTo>
                  <a:cubicBezTo>
                    <a:pt x="24933" y="32385"/>
                    <a:pt x="25886" y="49530"/>
                    <a:pt x="26839" y="65723"/>
                  </a:cubicBezTo>
                  <a:cubicBezTo>
                    <a:pt x="30649" y="122873"/>
                    <a:pt x="34458" y="181927"/>
                    <a:pt x="36364" y="240030"/>
                  </a:cubicBezTo>
                  <a:close/>
                </a:path>
              </a:pathLst>
            </a:custGeom>
            <a:solidFill>
              <a:srgbClr val="000000"/>
            </a:solidFill>
            <a:ln w="9525" cap="flat">
              <a:noFill/>
              <a:prstDash val="solid"/>
              <a:miter/>
            </a:ln>
          </p:spPr>
          <p:txBody>
            <a:bodyPr rtlCol="0" anchor="ctr"/>
            <a:lstStyle/>
            <a:p>
              <a:endParaRPr lang="en-US" sz="1050"/>
            </a:p>
          </p:txBody>
        </p:sp>
        <p:sp>
          <p:nvSpPr>
            <p:cNvPr id="48" name="Freeform: Shape 47">
              <a:extLst>
                <a:ext uri="{FF2B5EF4-FFF2-40B4-BE49-F238E27FC236}">
                  <a16:creationId xmlns:a16="http://schemas.microsoft.com/office/drawing/2014/main" id="{7E77C1A6-686B-4A61-959B-1EE021E57913}"/>
                </a:ext>
              </a:extLst>
            </p:cNvPr>
            <p:cNvSpPr/>
            <p:nvPr/>
          </p:nvSpPr>
          <p:spPr>
            <a:xfrm>
              <a:off x="5549265" y="1843086"/>
              <a:ext cx="100117" cy="258988"/>
            </a:xfrm>
            <a:custGeom>
              <a:avLst/>
              <a:gdLst>
                <a:gd name="connsiteX0" fmla="*/ 20955 w 100117"/>
                <a:gd name="connsiteY0" fmla="*/ 38100 h 258988"/>
                <a:gd name="connsiteX1" fmla="*/ 89535 w 100117"/>
                <a:gd name="connsiteY1" fmla="*/ 228600 h 258988"/>
                <a:gd name="connsiteX2" fmla="*/ 100013 w 100117"/>
                <a:gd name="connsiteY2" fmla="*/ 253365 h 258988"/>
                <a:gd name="connsiteX3" fmla="*/ 82867 w 100117"/>
                <a:gd name="connsiteY3" fmla="*/ 257175 h 258988"/>
                <a:gd name="connsiteX4" fmla="*/ 54292 w 100117"/>
                <a:gd name="connsiteY4" fmla="*/ 228600 h 258988"/>
                <a:gd name="connsiteX5" fmla="*/ 18097 w 100117"/>
                <a:gd name="connsiteY5" fmla="*/ 149542 h 258988"/>
                <a:gd name="connsiteX6" fmla="*/ 0 w 100117"/>
                <a:gd name="connsiteY6" fmla="*/ 45720 h 258988"/>
                <a:gd name="connsiteX7" fmla="*/ 953 w 100117"/>
                <a:gd name="connsiteY7" fmla="*/ 20955 h 258988"/>
                <a:gd name="connsiteX8" fmla="*/ 5715 w 100117"/>
                <a:gd name="connsiteY8" fmla="*/ 0 h 258988"/>
                <a:gd name="connsiteX9" fmla="*/ 20955 w 100117"/>
                <a:gd name="connsiteY9" fmla="*/ 38100 h 2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117" h="258988">
                  <a:moveTo>
                    <a:pt x="20955" y="38100"/>
                  </a:moveTo>
                  <a:cubicBezTo>
                    <a:pt x="27622" y="107633"/>
                    <a:pt x="48578" y="172403"/>
                    <a:pt x="89535" y="228600"/>
                  </a:cubicBezTo>
                  <a:cubicBezTo>
                    <a:pt x="95250" y="236220"/>
                    <a:pt x="100965" y="243840"/>
                    <a:pt x="100013" y="253365"/>
                  </a:cubicBezTo>
                  <a:cubicBezTo>
                    <a:pt x="95250" y="260033"/>
                    <a:pt x="89535" y="260033"/>
                    <a:pt x="82867" y="257175"/>
                  </a:cubicBezTo>
                  <a:cubicBezTo>
                    <a:pt x="70485" y="250508"/>
                    <a:pt x="61913" y="240030"/>
                    <a:pt x="54292" y="228600"/>
                  </a:cubicBezTo>
                  <a:cubicBezTo>
                    <a:pt x="38100" y="203835"/>
                    <a:pt x="26670" y="177165"/>
                    <a:pt x="18097" y="149542"/>
                  </a:cubicBezTo>
                  <a:cubicBezTo>
                    <a:pt x="7620" y="116205"/>
                    <a:pt x="1905" y="80963"/>
                    <a:pt x="0" y="45720"/>
                  </a:cubicBezTo>
                  <a:cubicBezTo>
                    <a:pt x="0" y="37147"/>
                    <a:pt x="0" y="29528"/>
                    <a:pt x="953" y="20955"/>
                  </a:cubicBezTo>
                  <a:cubicBezTo>
                    <a:pt x="1905" y="14288"/>
                    <a:pt x="3810" y="6667"/>
                    <a:pt x="5715" y="0"/>
                  </a:cubicBezTo>
                  <a:cubicBezTo>
                    <a:pt x="18097" y="11430"/>
                    <a:pt x="20003" y="24765"/>
                    <a:pt x="20955" y="38100"/>
                  </a:cubicBezTo>
                  <a:close/>
                </a:path>
              </a:pathLst>
            </a:custGeom>
            <a:solidFill>
              <a:srgbClr val="000000"/>
            </a:solidFill>
            <a:ln w="9525" cap="flat">
              <a:noFill/>
              <a:prstDash val="solid"/>
              <a:miter/>
            </a:ln>
          </p:spPr>
          <p:txBody>
            <a:bodyPr rtlCol="0" anchor="ctr"/>
            <a:lstStyle/>
            <a:p>
              <a:endParaRPr lang="en-US" sz="1050"/>
            </a:p>
          </p:txBody>
        </p:sp>
        <p:sp>
          <p:nvSpPr>
            <p:cNvPr id="49" name="Freeform: Shape 48">
              <a:extLst>
                <a:ext uri="{FF2B5EF4-FFF2-40B4-BE49-F238E27FC236}">
                  <a16:creationId xmlns:a16="http://schemas.microsoft.com/office/drawing/2014/main" id="{B8038155-E603-41C4-BBE4-AF1C0347A5FA}"/>
                </a:ext>
              </a:extLst>
            </p:cNvPr>
            <p:cNvSpPr/>
            <p:nvPr/>
          </p:nvSpPr>
          <p:spPr>
            <a:xfrm>
              <a:off x="5500687" y="1867851"/>
              <a:ext cx="86677" cy="226136"/>
            </a:xfrm>
            <a:custGeom>
              <a:avLst/>
              <a:gdLst>
                <a:gd name="connsiteX0" fmla="*/ 25718 w 86677"/>
                <a:gd name="connsiteY0" fmla="*/ 76200 h 226136"/>
                <a:gd name="connsiteX1" fmla="*/ 49530 w 86677"/>
                <a:gd name="connsiteY1" fmla="*/ 150495 h 226136"/>
                <a:gd name="connsiteX2" fmla="*/ 86678 w 86677"/>
                <a:gd name="connsiteY2" fmla="*/ 224790 h 226136"/>
                <a:gd name="connsiteX3" fmla="*/ 72390 w 86677"/>
                <a:gd name="connsiteY3" fmla="*/ 225742 h 226136"/>
                <a:gd name="connsiteX4" fmla="*/ 42863 w 86677"/>
                <a:gd name="connsiteY4" fmla="*/ 199072 h 226136"/>
                <a:gd name="connsiteX5" fmla="*/ 1905 w 86677"/>
                <a:gd name="connsiteY5" fmla="*/ 68580 h 226136"/>
                <a:gd name="connsiteX6" fmla="*/ 3810 w 86677"/>
                <a:gd name="connsiteY6" fmla="*/ 0 h 226136"/>
                <a:gd name="connsiteX7" fmla="*/ 25718 w 86677"/>
                <a:gd name="connsiteY7" fmla="*/ 76200 h 22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 h="226136">
                  <a:moveTo>
                    <a:pt x="25718" y="76200"/>
                  </a:moveTo>
                  <a:cubicBezTo>
                    <a:pt x="33338" y="100965"/>
                    <a:pt x="40005" y="126682"/>
                    <a:pt x="49530" y="150495"/>
                  </a:cubicBezTo>
                  <a:cubicBezTo>
                    <a:pt x="60007" y="175260"/>
                    <a:pt x="73343" y="198120"/>
                    <a:pt x="86678" y="224790"/>
                  </a:cubicBezTo>
                  <a:cubicBezTo>
                    <a:pt x="80010" y="225742"/>
                    <a:pt x="76200" y="226695"/>
                    <a:pt x="72390" y="225742"/>
                  </a:cubicBezTo>
                  <a:cubicBezTo>
                    <a:pt x="59055" y="220980"/>
                    <a:pt x="49530" y="211455"/>
                    <a:pt x="42863" y="199072"/>
                  </a:cubicBezTo>
                  <a:cubicBezTo>
                    <a:pt x="20955" y="158115"/>
                    <a:pt x="6668" y="115252"/>
                    <a:pt x="1905" y="68580"/>
                  </a:cubicBezTo>
                  <a:cubicBezTo>
                    <a:pt x="0" y="45720"/>
                    <a:pt x="-1905" y="22860"/>
                    <a:pt x="3810" y="0"/>
                  </a:cubicBezTo>
                  <a:cubicBezTo>
                    <a:pt x="17145" y="22860"/>
                    <a:pt x="18097" y="50482"/>
                    <a:pt x="25718" y="76200"/>
                  </a:cubicBezTo>
                  <a:close/>
                </a:path>
              </a:pathLst>
            </a:custGeom>
            <a:solidFill>
              <a:srgbClr val="000000"/>
            </a:solidFill>
            <a:ln w="9525" cap="flat">
              <a:noFill/>
              <a:prstDash val="solid"/>
              <a:miter/>
            </a:ln>
          </p:spPr>
          <p:txBody>
            <a:bodyPr rtlCol="0" anchor="ctr"/>
            <a:lstStyle/>
            <a:p>
              <a:endParaRPr lang="en-US" sz="1050"/>
            </a:p>
          </p:txBody>
        </p:sp>
        <p:sp>
          <p:nvSpPr>
            <p:cNvPr id="50" name="Freeform: Shape 49">
              <a:extLst>
                <a:ext uri="{FF2B5EF4-FFF2-40B4-BE49-F238E27FC236}">
                  <a16:creationId xmlns:a16="http://schemas.microsoft.com/office/drawing/2014/main" id="{F10DA8B4-4C1F-443E-9151-27BC5FFF6D8D}"/>
                </a:ext>
              </a:extLst>
            </p:cNvPr>
            <p:cNvSpPr/>
            <p:nvPr/>
          </p:nvSpPr>
          <p:spPr>
            <a:xfrm>
              <a:off x="6397943" y="2978466"/>
              <a:ext cx="940083" cy="72813"/>
            </a:xfrm>
            <a:custGeom>
              <a:avLst/>
              <a:gdLst>
                <a:gd name="connsiteX0" fmla="*/ 60960 w 940083"/>
                <a:gd name="connsiteY0" fmla="*/ 72390 h 72813"/>
                <a:gd name="connsiteX1" fmla="*/ 24765 w 940083"/>
                <a:gd name="connsiteY1" fmla="*/ 72390 h 72813"/>
                <a:gd name="connsiteX2" fmla="*/ 0 w 940083"/>
                <a:gd name="connsiteY2" fmla="*/ 43815 h 72813"/>
                <a:gd name="connsiteX3" fmla="*/ 6667 w 940083"/>
                <a:gd name="connsiteY3" fmla="*/ 34290 h 72813"/>
                <a:gd name="connsiteX4" fmla="*/ 38100 w 940083"/>
                <a:gd name="connsiteY4" fmla="*/ 23813 h 72813"/>
                <a:gd name="connsiteX5" fmla="*/ 159067 w 940083"/>
                <a:gd name="connsiteY5" fmla="*/ 18097 h 72813"/>
                <a:gd name="connsiteX6" fmla="*/ 489585 w 940083"/>
                <a:gd name="connsiteY6" fmla="*/ 10477 h 72813"/>
                <a:gd name="connsiteX7" fmla="*/ 716280 w 940083"/>
                <a:gd name="connsiteY7" fmla="*/ 3810 h 72813"/>
                <a:gd name="connsiteX8" fmla="*/ 906780 w 940083"/>
                <a:gd name="connsiteY8" fmla="*/ 0 h 72813"/>
                <a:gd name="connsiteX9" fmla="*/ 922020 w 940083"/>
                <a:gd name="connsiteY9" fmla="*/ 0 h 72813"/>
                <a:gd name="connsiteX10" fmla="*/ 938213 w 940083"/>
                <a:gd name="connsiteY10" fmla="*/ 12382 h 72813"/>
                <a:gd name="connsiteX11" fmla="*/ 931545 w 940083"/>
                <a:gd name="connsiteY11" fmla="*/ 33338 h 72813"/>
                <a:gd name="connsiteX12" fmla="*/ 908685 w 940083"/>
                <a:gd name="connsiteY12" fmla="*/ 40957 h 72813"/>
                <a:gd name="connsiteX13" fmla="*/ 890588 w 940083"/>
                <a:gd name="connsiteY13" fmla="*/ 41910 h 72813"/>
                <a:gd name="connsiteX14" fmla="*/ 751522 w 940083"/>
                <a:gd name="connsiteY14" fmla="*/ 46672 h 72813"/>
                <a:gd name="connsiteX15" fmla="*/ 454343 w 940083"/>
                <a:gd name="connsiteY15" fmla="*/ 58102 h 72813"/>
                <a:gd name="connsiteX16" fmla="*/ 375285 w 940083"/>
                <a:gd name="connsiteY16" fmla="*/ 60007 h 72813"/>
                <a:gd name="connsiteX17" fmla="*/ 141922 w 940083"/>
                <a:gd name="connsiteY17" fmla="*/ 67627 h 72813"/>
                <a:gd name="connsiteX18" fmla="*/ 60007 w 940083"/>
                <a:gd name="connsiteY18" fmla="*/ 72390 h 72813"/>
                <a:gd name="connsiteX19" fmla="*/ 60960 w 940083"/>
                <a:gd name="connsiteY19" fmla="*/ 72390 h 7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0083" h="72813">
                  <a:moveTo>
                    <a:pt x="60960" y="72390"/>
                  </a:moveTo>
                  <a:cubicBezTo>
                    <a:pt x="48577" y="72390"/>
                    <a:pt x="37147" y="73342"/>
                    <a:pt x="24765" y="72390"/>
                  </a:cubicBezTo>
                  <a:cubicBezTo>
                    <a:pt x="8572" y="71438"/>
                    <a:pt x="0" y="60007"/>
                    <a:pt x="0" y="43815"/>
                  </a:cubicBezTo>
                  <a:cubicBezTo>
                    <a:pt x="0" y="39052"/>
                    <a:pt x="2857" y="36195"/>
                    <a:pt x="6667" y="34290"/>
                  </a:cubicBezTo>
                  <a:cubicBezTo>
                    <a:pt x="16192" y="27622"/>
                    <a:pt x="26670" y="24765"/>
                    <a:pt x="38100" y="23813"/>
                  </a:cubicBezTo>
                  <a:cubicBezTo>
                    <a:pt x="78105" y="21907"/>
                    <a:pt x="119063" y="19050"/>
                    <a:pt x="159067" y="18097"/>
                  </a:cubicBezTo>
                  <a:cubicBezTo>
                    <a:pt x="269557" y="15240"/>
                    <a:pt x="379095" y="11430"/>
                    <a:pt x="489585" y="10477"/>
                  </a:cubicBezTo>
                  <a:cubicBezTo>
                    <a:pt x="565785" y="9525"/>
                    <a:pt x="641032" y="5715"/>
                    <a:pt x="716280" y="3810"/>
                  </a:cubicBezTo>
                  <a:cubicBezTo>
                    <a:pt x="780097" y="1905"/>
                    <a:pt x="843915" y="952"/>
                    <a:pt x="906780" y="0"/>
                  </a:cubicBezTo>
                  <a:cubicBezTo>
                    <a:pt x="911543" y="0"/>
                    <a:pt x="917257" y="0"/>
                    <a:pt x="922020" y="0"/>
                  </a:cubicBezTo>
                  <a:cubicBezTo>
                    <a:pt x="929640" y="952"/>
                    <a:pt x="934402" y="5715"/>
                    <a:pt x="938213" y="12382"/>
                  </a:cubicBezTo>
                  <a:cubicBezTo>
                    <a:pt x="942022" y="20955"/>
                    <a:pt x="940118" y="29527"/>
                    <a:pt x="931545" y="33338"/>
                  </a:cubicBezTo>
                  <a:cubicBezTo>
                    <a:pt x="923925" y="36195"/>
                    <a:pt x="916305" y="39052"/>
                    <a:pt x="908685" y="40957"/>
                  </a:cubicBezTo>
                  <a:cubicBezTo>
                    <a:pt x="902970" y="41910"/>
                    <a:pt x="896302" y="41910"/>
                    <a:pt x="890588" y="41910"/>
                  </a:cubicBezTo>
                  <a:cubicBezTo>
                    <a:pt x="843915" y="43815"/>
                    <a:pt x="797243" y="45720"/>
                    <a:pt x="751522" y="46672"/>
                  </a:cubicBezTo>
                  <a:cubicBezTo>
                    <a:pt x="652463" y="48577"/>
                    <a:pt x="553402" y="54292"/>
                    <a:pt x="454343" y="58102"/>
                  </a:cubicBezTo>
                  <a:cubicBezTo>
                    <a:pt x="427672" y="59055"/>
                    <a:pt x="401955" y="59055"/>
                    <a:pt x="375285" y="60007"/>
                  </a:cubicBezTo>
                  <a:cubicBezTo>
                    <a:pt x="297180" y="60007"/>
                    <a:pt x="220027" y="63817"/>
                    <a:pt x="141922" y="67627"/>
                  </a:cubicBezTo>
                  <a:cubicBezTo>
                    <a:pt x="114300" y="68580"/>
                    <a:pt x="87630" y="71438"/>
                    <a:pt x="60007" y="72390"/>
                  </a:cubicBezTo>
                  <a:cubicBezTo>
                    <a:pt x="60960" y="72390"/>
                    <a:pt x="60960" y="72390"/>
                    <a:pt x="60960" y="72390"/>
                  </a:cubicBezTo>
                  <a:close/>
                </a:path>
              </a:pathLst>
            </a:custGeom>
            <a:solidFill>
              <a:srgbClr val="FBBC09"/>
            </a:solidFill>
            <a:ln w="9525" cap="flat">
              <a:noFill/>
              <a:prstDash val="solid"/>
              <a:miter/>
            </a:ln>
          </p:spPr>
          <p:txBody>
            <a:bodyPr rtlCol="0" anchor="ctr"/>
            <a:lstStyle/>
            <a:p>
              <a:endParaRPr lang="en-US" sz="1050"/>
            </a:p>
          </p:txBody>
        </p:sp>
      </p:grpSp>
      <p:sp>
        <p:nvSpPr>
          <p:cNvPr id="2" name="TextBox 1">
            <a:extLst>
              <a:ext uri="{FF2B5EF4-FFF2-40B4-BE49-F238E27FC236}">
                <a16:creationId xmlns:a16="http://schemas.microsoft.com/office/drawing/2014/main" id="{4081FFC0-4035-4E8A-8CD2-1CFC8D387240}"/>
              </a:ext>
            </a:extLst>
          </p:cNvPr>
          <p:cNvSpPr txBox="1"/>
          <p:nvPr/>
        </p:nvSpPr>
        <p:spPr>
          <a:xfrm>
            <a:off x="4061201" y="2249685"/>
            <a:ext cx="4928244" cy="1754326"/>
          </a:xfrm>
          <a:prstGeom prst="rect">
            <a:avLst/>
          </a:prstGeom>
          <a:noFill/>
        </p:spPr>
        <p:txBody>
          <a:bodyPr wrap="square" rtlCol="0">
            <a:spAutoFit/>
          </a:bodyPr>
          <a:lstStyle/>
          <a:p>
            <a:pPr algn="ctr"/>
            <a:r>
              <a:rPr lang="en-US" sz="5400" b="1" i="1" dirty="0" err="1">
                <a:solidFill>
                  <a:srgbClr val="00B050"/>
                </a:solidFill>
                <a:latin typeface="Times New Roman" panose="02020603050405020304" pitchFamily="18" charset="0"/>
                <a:cs typeface="Times New Roman" panose="02020603050405020304" pitchFamily="18" charset="0"/>
              </a:rPr>
              <a:t>Các</a:t>
            </a:r>
            <a:r>
              <a:rPr lang="en-US" sz="5400" b="1" i="1" dirty="0">
                <a:solidFill>
                  <a:srgbClr val="00B050"/>
                </a:solidFill>
                <a:latin typeface="Times New Roman" panose="02020603050405020304" pitchFamily="18" charset="0"/>
                <a:cs typeface="Times New Roman" panose="02020603050405020304" pitchFamily="18" charset="0"/>
              </a:rPr>
              <a:t> </a:t>
            </a:r>
            <a:r>
              <a:rPr lang="en-US" sz="5400" b="1" i="1" dirty="0" err="1">
                <a:solidFill>
                  <a:srgbClr val="00B050"/>
                </a:solidFill>
                <a:latin typeface="Times New Roman" panose="02020603050405020304" pitchFamily="18" charset="0"/>
                <a:cs typeface="Times New Roman" panose="02020603050405020304" pitchFamily="18" charset="0"/>
              </a:rPr>
              <a:t>vật</a:t>
            </a:r>
            <a:r>
              <a:rPr lang="en-US" sz="5400" b="1" i="1" dirty="0">
                <a:solidFill>
                  <a:srgbClr val="00B050"/>
                </a:solidFill>
                <a:latin typeface="Times New Roman" panose="02020603050405020304" pitchFamily="18" charset="0"/>
                <a:cs typeface="Times New Roman" panose="02020603050405020304" pitchFamily="18" charset="0"/>
              </a:rPr>
              <a:t> </a:t>
            </a:r>
            <a:r>
              <a:rPr lang="vi-VN" sz="5400" b="1" i="1" dirty="0">
                <a:solidFill>
                  <a:srgbClr val="00B050"/>
                </a:solidFill>
                <a:latin typeface="Times New Roman" panose="02020603050405020304" pitchFamily="18" charset="0"/>
                <a:cs typeface="Times New Roman" panose="02020603050405020304" pitchFamily="18" charset="0"/>
              </a:rPr>
              <a:t>có thể đốt cháy</a:t>
            </a:r>
            <a:r>
              <a:rPr lang="en-US" sz="5400" b="1" i="1" dirty="0">
                <a:solidFill>
                  <a:srgbClr val="00B050"/>
                </a:solidFill>
                <a:latin typeface="Times New Roman" panose="02020603050405020304" pitchFamily="18" charset="0"/>
                <a:cs typeface="Times New Roman" panose="02020603050405020304" pitchFamily="18" charset="0"/>
              </a:rPr>
              <a:t> </a:t>
            </a:r>
            <a:r>
              <a:rPr lang="vi-VN" sz="5400" b="1" i="1" dirty="0">
                <a:solidFill>
                  <a:srgbClr val="00B050"/>
                </a:solidFill>
                <a:latin typeface="Times New Roman" panose="02020603050405020304" pitchFamily="18" charset="0"/>
                <a:cs typeface="Times New Roman" panose="02020603050405020304" pitchFamily="18" charset="0"/>
              </a:rPr>
              <a:t>đ</a:t>
            </a:r>
            <a:r>
              <a:rPr lang="en-US" sz="5400" b="1" i="1" dirty="0" err="1">
                <a:solidFill>
                  <a:srgbClr val="00B050"/>
                </a:solidFill>
                <a:latin typeface="Times New Roman" panose="02020603050405020304" pitchFamily="18" charset="0"/>
                <a:cs typeface="Times New Roman" panose="02020603050405020304" pitchFamily="18" charset="0"/>
              </a:rPr>
              <a:t>ược</a:t>
            </a:r>
            <a:r>
              <a:rPr lang="en-US" sz="5400" b="1" i="1"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0687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aphic 4">
            <a:extLst>
              <a:ext uri="{FF2B5EF4-FFF2-40B4-BE49-F238E27FC236}">
                <a16:creationId xmlns:a16="http://schemas.microsoft.com/office/drawing/2014/main" id="{90A01B61-9F47-4DC7-B881-8667E7E9C3A0}"/>
              </a:ext>
            </a:extLst>
          </p:cNvPr>
          <p:cNvGrpSpPr/>
          <p:nvPr/>
        </p:nvGrpSpPr>
        <p:grpSpPr>
          <a:xfrm>
            <a:off x="6820451" y="770700"/>
            <a:ext cx="1659521" cy="1660328"/>
            <a:chOff x="5500687" y="370521"/>
            <a:chExt cx="2679454" cy="2680758"/>
          </a:xfrm>
        </p:grpSpPr>
        <p:sp>
          <p:nvSpPr>
            <p:cNvPr id="28" name="Freeform: Shape 27">
              <a:extLst>
                <a:ext uri="{FF2B5EF4-FFF2-40B4-BE49-F238E27FC236}">
                  <a16:creationId xmlns:a16="http://schemas.microsoft.com/office/drawing/2014/main" id="{FD871FD4-DB6E-4022-81BD-AD6FF4934D85}"/>
                </a:ext>
              </a:extLst>
            </p:cNvPr>
            <p:cNvSpPr/>
            <p:nvPr/>
          </p:nvSpPr>
          <p:spPr>
            <a:xfrm>
              <a:off x="5664518" y="471212"/>
              <a:ext cx="2398394" cy="1769066"/>
            </a:xfrm>
            <a:custGeom>
              <a:avLst/>
              <a:gdLst>
                <a:gd name="connsiteX0" fmla="*/ 2309813 w 2398394"/>
                <a:gd name="connsiteY0" fmla="*/ 1104221 h 1769066"/>
                <a:gd name="connsiteX1" fmla="*/ 2307908 w 2398394"/>
                <a:gd name="connsiteY1" fmla="*/ 1222331 h 1769066"/>
                <a:gd name="connsiteX2" fmla="*/ 2301240 w 2398394"/>
                <a:gd name="connsiteY2" fmla="*/ 1312819 h 1769066"/>
                <a:gd name="connsiteX3" fmla="*/ 2307908 w 2398394"/>
                <a:gd name="connsiteY3" fmla="*/ 1355681 h 1769066"/>
                <a:gd name="connsiteX4" fmla="*/ 2322195 w 2398394"/>
                <a:gd name="connsiteY4" fmla="*/ 1317581 h 1769066"/>
                <a:gd name="connsiteX5" fmla="*/ 2330768 w 2398394"/>
                <a:gd name="connsiteY5" fmla="*/ 1214711 h 1769066"/>
                <a:gd name="connsiteX6" fmla="*/ 2320290 w 2398394"/>
                <a:gd name="connsiteY6" fmla="*/ 1022306 h 1769066"/>
                <a:gd name="connsiteX7" fmla="*/ 2309813 w 2398394"/>
                <a:gd name="connsiteY7" fmla="*/ 1014686 h 1769066"/>
                <a:gd name="connsiteX8" fmla="*/ 2309813 w 2398394"/>
                <a:gd name="connsiteY8" fmla="*/ 1104221 h 1769066"/>
                <a:gd name="connsiteX9" fmla="*/ 2268855 w 2398394"/>
                <a:gd name="connsiteY9" fmla="*/ 1320439 h 1769066"/>
                <a:gd name="connsiteX10" fmla="*/ 2283143 w 2398394"/>
                <a:gd name="connsiteY10" fmla="*/ 1235666 h 1769066"/>
                <a:gd name="connsiteX11" fmla="*/ 2275522 w 2398394"/>
                <a:gd name="connsiteY11" fmla="*/ 1068026 h 1769066"/>
                <a:gd name="connsiteX12" fmla="*/ 2265997 w 2398394"/>
                <a:gd name="connsiteY12" fmla="*/ 1089934 h 1769066"/>
                <a:gd name="connsiteX13" fmla="*/ 2262188 w 2398394"/>
                <a:gd name="connsiteY13" fmla="*/ 1176611 h 1769066"/>
                <a:gd name="connsiteX14" fmla="*/ 2260283 w 2398394"/>
                <a:gd name="connsiteY14" fmla="*/ 1276624 h 1769066"/>
                <a:gd name="connsiteX15" fmla="*/ 2268855 w 2398394"/>
                <a:gd name="connsiteY15" fmla="*/ 1320439 h 1769066"/>
                <a:gd name="connsiteX16" fmla="*/ 159067 w 2398394"/>
                <a:gd name="connsiteY16" fmla="*/ 426994 h 1769066"/>
                <a:gd name="connsiteX17" fmla="*/ 171450 w 2398394"/>
                <a:gd name="connsiteY17" fmla="*/ 497479 h 1769066"/>
                <a:gd name="connsiteX18" fmla="*/ 188595 w 2398394"/>
                <a:gd name="connsiteY18" fmla="*/ 534626 h 1769066"/>
                <a:gd name="connsiteX19" fmla="*/ 188595 w 2398394"/>
                <a:gd name="connsiteY19" fmla="*/ 447949 h 1769066"/>
                <a:gd name="connsiteX20" fmla="*/ 176213 w 2398394"/>
                <a:gd name="connsiteY20" fmla="*/ 251734 h 1769066"/>
                <a:gd name="connsiteX21" fmla="*/ 168592 w 2398394"/>
                <a:gd name="connsiteY21" fmla="*/ 218396 h 1769066"/>
                <a:gd name="connsiteX22" fmla="*/ 161925 w 2398394"/>
                <a:gd name="connsiteY22" fmla="*/ 213634 h 1769066"/>
                <a:gd name="connsiteX23" fmla="*/ 155257 w 2398394"/>
                <a:gd name="connsiteY23" fmla="*/ 219349 h 1769066"/>
                <a:gd name="connsiteX24" fmla="*/ 151447 w 2398394"/>
                <a:gd name="connsiteY24" fmla="*/ 249829 h 1769066"/>
                <a:gd name="connsiteX25" fmla="*/ 159067 w 2398394"/>
                <a:gd name="connsiteY25" fmla="*/ 426994 h 1769066"/>
                <a:gd name="connsiteX26" fmla="*/ 137160 w 2398394"/>
                <a:gd name="connsiteY26" fmla="*/ 435566 h 1769066"/>
                <a:gd name="connsiteX27" fmla="*/ 128588 w 2398394"/>
                <a:gd name="connsiteY27" fmla="*/ 261259 h 1769066"/>
                <a:gd name="connsiteX28" fmla="*/ 125730 w 2398394"/>
                <a:gd name="connsiteY28" fmla="*/ 211729 h 1769066"/>
                <a:gd name="connsiteX29" fmla="*/ 123825 w 2398394"/>
                <a:gd name="connsiteY29" fmla="*/ 195536 h 1769066"/>
                <a:gd name="connsiteX30" fmla="*/ 110490 w 2398394"/>
                <a:gd name="connsiteY30" fmla="*/ 209824 h 1769066"/>
                <a:gd name="connsiteX31" fmla="*/ 102870 w 2398394"/>
                <a:gd name="connsiteY31" fmla="*/ 259354 h 1769066"/>
                <a:gd name="connsiteX32" fmla="*/ 108585 w 2398394"/>
                <a:gd name="connsiteY32" fmla="*/ 446044 h 1769066"/>
                <a:gd name="connsiteX33" fmla="*/ 120015 w 2398394"/>
                <a:gd name="connsiteY33" fmla="*/ 487954 h 1769066"/>
                <a:gd name="connsiteX34" fmla="*/ 130492 w 2398394"/>
                <a:gd name="connsiteY34" fmla="*/ 499384 h 1769066"/>
                <a:gd name="connsiteX35" fmla="*/ 137160 w 2398394"/>
                <a:gd name="connsiteY35" fmla="*/ 435566 h 1769066"/>
                <a:gd name="connsiteX36" fmla="*/ 2398395 w 2398394"/>
                <a:gd name="connsiteY36" fmla="*/ 1116604 h 1769066"/>
                <a:gd name="connsiteX37" fmla="*/ 2397443 w 2398394"/>
                <a:gd name="connsiteY37" fmla="*/ 1188994 h 1769066"/>
                <a:gd name="connsiteX38" fmla="*/ 2385060 w 2398394"/>
                <a:gd name="connsiteY38" fmla="*/ 1404259 h 1769066"/>
                <a:gd name="connsiteX39" fmla="*/ 2368868 w 2398394"/>
                <a:gd name="connsiteY39" fmla="*/ 1470934 h 1769066"/>
                <a:gd name="connsiteX40" fmla="*/ 2328863 w 2398394"/>
                <a:gd name="connsiteY40" fmla="*/ 1510939 h 1769066"/>
                <a:gd name="connsiteX41" fmla="*/ 2261235 w 2398394"/>
                <a:gd name="connsiteY41" fmla="*/ 1525226 h 1769066"/>
                <a:gd name="connsiteX42" fmla="*/ 2148840 w 2398394"/>
                <a:gd name="connsiteY42" fmla="*/ 1531894 h 1769066"/>
                <a:gd name="connsiteX43" fmla="*/ 1954530 w 2398394"/>
                <a:gd name="connsiteY43" fmla="*/ 1530941 h 1769066"/>
                <a:gd name="connsiteX44" fmla="*/ 1635443 w 2398394"/>
                <a:gd name="connsiteY44" fmla="*/ 1532846 h 1769066"/>
                <a:gd name="connsiteX45" fmla="*/ 1458277 w 2398394"/>
                <a:gd name="connsiteY45" fmla="*/ 1545229 h 1769066"/>
                <a:gd name="connsiteX46" fmla="*/ 1394460 w 2398394"/>
                <a:gd name="connsiteY46" fmla="*/ 1560469 h 1769066"/>
                <a:gd name="connsiteX47" fmla="*/ 1363980 w 2398394"/>
                <a:gd name="connsiteY47" fmla="*/ 1586186 h 1769066"/>
                <a:gd name="connsiteX48" fmla="*/ 1345882 w 2398394"/>
                <a:gd name="connsiteY48" fmla="*/ 1629049 h 1769066"/>
                <a:gd name="connsiteX49" fmla="*/ 1306830 w 2398394"/>
                <a:gd name="connsiteY49" fmla="*/ 1748111 h 1769066"/>
                <a:gd name="connsiteX50" fmla="*/ 1297305 w 2398394"/>
                <a:gd name="connsiteY50" fmla="*/ 1769066 h 1769066"/>
                <a:gd name="connsiteX51" fmla="*/ 1273493 w 2398394"/>
                <a:gd name="connsiteY51" fmla="*/ 1726204 h 1769066"/>
                <a:gd name="connsiteX52" fmla="*/ 1213485 w 2398394"/>
                <a:gd name="connsiteY52" fmla="*/ 1595711 h 1769066"/>
                <a:gd name="connsiteX53" fmla="*/ 1205865 w 2398394"/>
                <a:gd name="connsiteY53" fmla="*/ 1578566 h 1769066"/>
                <a:gd name="connsiteX54" fmla="*/ 1163955 w 2398394"/>
                <a:gd name="connsiteY54" fmla="*/ 1550944 h 1769066"/>
                <a:gd name="connsiteX55" fmla="*/ 1142047 w 2398394"/>
                <a:gd name="connsiteY55" fmla="*/ 1549991 h 1769066"/>
                <a:gd name="connsiteX56" fmla="*/ 979170 w 2398394"/>
                <a:gd name="connsiteY56" fmla="*/ 1555706 h 1769066"/>
                <a:gd name="connsiteX57" fmla="*/ 757238 w 2398394"/>
                <a:gd name="connsiteY57" fmla="*/ 1565231 h 1769066"/>
                <a:gd name="connsiteX58" fmla="*/ 491490 w 2398394"/>
                <a:gd name="connsiteY58" fmla="*/ 1574756 h 1769066"/>
                <a:gd name="connsiteX59" fmla="*/ 151447 w 2398394"/>
                <a:gd name="connsiteY59" fmla="*/ 1569994 h 1769066"/>
                <a:gd name="connsiteX60" fmla="*/ 69532 w 2398394"/>
                <a:gd name="connsiteY60" fmla="*/ 1551896 h 1769066"/>
                <a:gd name="connsiteX61" fmla="*/ 42863 w 2398394"/>
                <a:gd name="connsiteY61" fmla="*/ 1536656 h 1769066"/>
                <a:gd name="connsiteX62" fmla="*/ 18097 w 2398394"/>
                <a:gd name="connsiteY62" fmla="*/ 1491889 h 1769066"/>
                <a:gd name="connsiteX63" fmla="*/ 4763 w 2398394"/>
                <a:gd name="connsiteY63" fmla="*/ 1310914 h 1769066"/>
                <a:gd name="connsiteX64" fmla="*/ 5715 w 2398394"/>
                <a:gd name="connsiteY64" fmla="*/ 1004209 h 1769066"/>
                <a:gd name="connsiteX65" fmla="*/ 4763 w 2398394"/>
                <a:gd name="connsiteY65" fmla="*/ 850856 h 1769066"/>
                <a:gd name="connsiteX66" fmla="*/ 3810 w 2398394"/>
                <a:gd name="connsiteY66" fmla="*/ 526054 h 1769066"/>
                <a:gd name="connsiteX67" fmla="*/ 0 w 2398394"/>
                <a:gd name="connsiteY67" fmla="*/ 210776 h 1769066"/>
                <a:gd name="connsiteX68" fmla="*/ 1905 w 2398394"/>
                <a:gd name="connsiteY68" fmla="*/ 107906 h 1769066"/>
                <a:gd name="connsiteX69" fmla="*/ 28575 w 2398394"/>
                <a:gd name="connsiteY69" fmla="*/ 70759 h 1769066"/>
                <a:gd name="connsiteX70" fmla="*/ 120015 w 2398394"/>
                <a:gd name="connsiteY70" fmla="*/ 52661 h 1769066"/>
                <a:gd name="connsiteX71" fmla="*/ 357188 w 2398394"/>
                <a:gd name="connsiteY71" fmla="*/ 37421 h 1769066"/>
                <a:gd name="connsiteX72" fmla="*/ 575310 w 2398394"/>
                <a:gd name="connsiteY72" fmla="*/ 22181 h 1769066"/>
                <a:gd name="connsiteX73" fmla="*/ 621982 w 2398394"/>
                <a:gd name="connsiteY73" fmla="*/ 20276 h 1769066"/>
                <a:gd name="connsiteX74" fmla="*/ 890588 w 2398394"/>
                <a:gd name="connsiteY74" fmla="*/ 4084 h 1769066"/>
                <a:gd name="connsiteX75" fmla="*/ 1100138 w 2398394"/>
                <a:gd name="connsiteY75" fmla="*/ 3131 h 1769066"/>
                <a:gd name="connsiteX76" fmla="*/ 1165860 w 2398394"/>
                <a:gd name="connsiteY76" fmla="*/ 5036 h 1769066"/>
                <a:gd name="connsiteX77" fmla="*/ 1909763 w 2398394"/>
                <a:gd name="connsiteY77" fmla="*/ 6941 h 1769066"/>
                <a:gd name="connsiteX78" fmla="*/ 2106930 w 2398394"/>
                <a:gd name="connsiteY78" fmla="*/ 13609 h 1769066"/>
                <a:gd name="connsiteX79" fmla="*/ 2260283 w 2398394"/>
                <a:gd name="connsiteY79" fmla="*/ 41231 h 1769066"/>
                <a:gd name="connsiteX80" fmla="*/ 2320290 w 2398394"/>
                <a:gd name="connsiteY80" fmla="*/ 67901 h 1769066"/>
                <a:gd name="connsiteX81" fmla="*/ 2368868 w 2398394"/>
                <a:gd name="connsiteY81" fmla="*/ 133624 h 1769066"/>
                <a:gd name="connsiteX82" fmla="*/ 2389822 w 2398394"/>
                <a:gd name="connsiteY82" fmla="*/ 275546 h 1769066"/>
                <a:gd name="connsiteX83" fmla="*/ 2393633 w 2398394"/>
                <a:gd name="connsiteY83" fmla="*/ 453664 h 1769066"/>
                <a:gd name="connsiteX84" fmla="*/ 2394585 w 2398394"/>
                <a:gd name="connsiteY84" fmla="*/ 500336 h 1769066"/>
                <a:gd name="connsiteX85" fmla="*/ 2391727 w 2398394"/>
                <a:gd name="connsiteY85" fmla="*/ 659404 h 1769066"/>
                <a:gd name="connsiteX86" fmla="*/ 2391727 w 2398394"/>
                <a:gd name="connsiteY86" fmla="*/ 747034 h 1769066"/>
                <a:gd name="connsiteX87" fmla="*/ 2392680 w 2398394"/>
                <a:gd name="connsiteY87" fmla="*/ 827996 h 1769066"/>
                <a:gd name="connsiteX88" fmla="*/ 2393633 w 2398394"/>
                <a:gd name="connsiteY88" fmla="*/ 962299 h 1769066"/>
                <a:gd name="connsiteX89" fmla="*/ 2398395 w 2398394"/>
                <a:gd name="connsiteY89" fmla="*/ 1116604 h 1769066"/>
                <a:gd name="connsiteX90" fmla="*/ 1892618 w 2398394"/>
                <a:gd name="connsiteY90" fmla="*/ 681311 h 1769066"/>
                <a:gd name="connsiteX91" fmla="*/ 1826895 w 2398394"/>
                <a:gd name="connsiteY91" fmla="*/ 527959 h 1769066"/>
                <a:gd name="connsiteX92" fmla="*/ 1802130 w 2398394"/>
                <a:gd name="connsiteY92" fmla="*/ 514624 h 1769066"/>
                <a:gd name="connsiteX93" fmla="*/ 1640205 w 2398394"/>
                <a:gd name="connsiteY93" fmla="*/ 516529 h 1769066"/>
                <a:gd name="connsiteX94" fmla="*/ 1591627 w 2398394"/>
                <a:gd name="connsiteY94" fmla="*/ 554629 h 1769066"/>
                <a:gd name="connsiteX95" fmla="*/ 1571625 w 2398394"/>
                <a:gd name="connsiteY95" fmla="*/ 595586 h 1769066"/>
                <a:gd name="connsiteX96" fmla="*/ 1585913 w 2398394"/>
                <a:gd name="connsiteY96" fmla="*/ 627019 h 1769066"/>
                <a:gd name="connsiteX97" fmla="*/ 1621155 w 2398394"/>
                <a:gd name="connsiteY97" fmla="*/ 625114 h 1769066"/>
                <a:gd name="connsiteX98" fmla="*/ 1639252 w 2398394"/>
                <a:gd name="connsiteY98" fmla="*/ 607969 h 1769066"/>
                <a:gd name="connsiteX99" fmla="*/ 1759268 w 2398394"/>
                <a:gd name="connsiteY99" fmla="*/ 566059 h 1769066"/>
                <a:gd name="connsiteX100" fmla="*/ 1826895 w 2398394"/>
                <a:gd name="connsiteY100" fmla="*/ 605111 h 1769066"/>
                <a:gd name="connsiteX101" fmla="*/ 1834515 w 2398394"/>
                <a:gd name="connsiteY101" fmla="*/ 631781 h 1769066"/>
                <a:gd name="connsiteX102" fmla="*/ 1794510 w 2398394"/>
                <a:gd name="connsiteY102" fmla="*/ 709886 h 1769066"/>
                <a:gd name="connsiteX103" fmla="*/ 1734502 w 2398394"/>
                <a:gd name="connsiteY103" fmla="*/ 742271 h 1769066"/>
                <a:gd name="connsiteX104" fmla="*/ 1689735 w 2398394"/>
                <a:gd name="connsiteY104" fmla="*/ 755606 h 1769066"/>
                <a:gd name="connsiteX105" fmla="*/ 1561147 w 2398394"/>
                <a:gd name="connsiteY105" fmla="*/ 845141 h 1769066"/>
                <a:gd name="connsiteX106" fmla="*/ 1487805 w 2398394"/>
                <a:gd name="connsiteY106" fmla="*/ 971824 h 1769066"/>
                <a:gd name="connsiteX107" fmla="*/ 1474470 w 2398394"/>
                <a:gd name="connsiteY107" fmla="*/ 1034689 h 1769066"/>
                <a:gd name="connsiteX108" fmla="*/ 1506855 w 2398394"/>
                <a:gd name="connsiteY108" fmla="*/ 1054691 h 1769066"/>
                <a:gd name="connsiteX109" fmla="*/ 1540193 w 2398394"/>
                <a:gd name="connsiteY109" fmla="*/ 1049929 h 1769066"/>
                <a:gd name="connsiteX110" fmla="*/ 1552575 w 2398394"/>
                <a:gd name="connsiteY110" fmla="*/ 1035641 h 1769066"/>
                <a:gd name="connsiteX111" fmla="*/ 1617345 w 2398394"/>
                <a:gd name="connsiteY111" fmla="*/ 921341 h 1769066"/>
                <a:gd name="connsiteX112" fmla="*/ 1664970 w 2398394"/>
                <a:gd name="connsiteY112" fmla="*/ 873716 h 1769066"/>
                <a:gd name="connsiteX113" fmla="*/ 1699260 w 2398394"/>
                <a:gd name="connsiteY113" fmla="*/ 859429 h 1769066"/>
                <a:gd name="connsiteX114" fmla="*/ 1752600 w 2398394"/>
                <a:gd name="connsiteY114" fmla="*/ 841331 h 1769066"/>
                <a:gd name="connsiteX115" fmla="*/ 1887855 w 2398394"/>
                <a:gd name="connsiteY115" fmla="*/ 697504 h 1769066"/>
                <a:gd name="connsiteX116" fmla="*/ 1892618 w 2398394"/>
                <a:gd name="connsiteY116" fmla="*/ 681311 h 1769066"/>
                <a:gd name="connsiteX117" fmla="*/ 1491615 w 2398394"/>
                <a:gd name="connsiteY117" fmla="*/ 1164229 h 1769066"/>
                <a:gd name="connsiteX118" fmla="*/ 1502093 w 2398394"/>
                <a:gd name="connsiteY118" fmla="*/ 1122319 h 1769066"/>
                <a:gd name="connsiteX119" fmla="*/ 1460182 w 2398394"/>
                <a:gd name="connsiteY119" fmla="*/ 1088981 h 1769066"/>
                <a:gd name="connsiteX120" fmla="*/ 1427797 w 2398394"/>
                <a:gd name="connsiteY120" fmla="*/ 1107079 h 1769066"/>
                <a:gd name="connsiteX121" fmla="*/ 1419225 w 2398394"/>
                <a:gd name="connsiteY121" fmla="*/ 1165181 h 1769066"/>
                <a:gd name="connsiteX122" fmla="*/ 1442085 w 2398394"/>
                <a:gd name="connsiteY122" fmla="*/ 1185184 h 1769066"/>
                <a:gd name="connsiteX123" fmla="*/ 1479232 w 2398394"/>
                <a:gd name="connsiteY123" fmla="*/ 1184231 h 1769066"/>
                <a:gd name="connsiteX124" fmla="*/ 1491615 w 2398394"/>
                <a:gd name="connsiteY124" fmla="*/ 1164229 h 1769066"/>
                <a:gd name="connsiteX125" fmla="*/ 1379220 w 2398394"/>
                <a:gd name="connsiteY125" fmla="*/ 672739 h 1769066"/>
                <a:gd name="connsiteX126" fmla="*/ 1384935 w 2398394"/>
                <a:gd name="connsiteY126" fmla="*/ 599396 h 1769066"/>
                <a:gd name="connsiteX127" fmla="*/ 1377315 w 2398394"/>
                <a:gd name="connsiteY127" fmla="*/ 556534 h 1769066"/>
                <a:gd name="connsiteX128" fmla="*/ 1255395 w 2398394"/>
                <a:gd name="connsiteY128" fmla="*/ 454616 h 1769066"/>
                <a:gd name="connsiteX129" fmla="*/ 1226820 w 2398394"/>
                <a:gd name="connsiteY129" fmla="*/ 453664 h 1769066"/>
                <a:gd name="connsiteX130" fmla="*/ 1081088 w 2398394"/>
                <a:gd name="connsiteY130" fmla="*/ 523196 h 1769066"/>
                <a:gd name="connsiteX131" fmla="*/ 1051560 w 2398394"/>
                <a:gd name="connsiteY131" fmla="*/ 585109 h 1769066"/>
                <a:gd name="connsiteX132" fmla="*/ 1053465 w 2398394"/>
                <a:gd name="connsiteY132" fmla="*/ 630829 h 1769066"/>
                <a:gd name="connsiteX133" fmla="*/ 1078230 w 2398394"/>
                <a:gd name="connsiteY133" fmla="*/ 651784 h 1769066"/>
                <a:gd name="connsiteX134" fmla="*/ 1109663 w 2398394"/>
                <a:gd name="connsiteY134" fmla="*/ 635591 h 1769066"/>
                <a:gd name="connsiteX135" fmla="*/ 1120140 w 2398394"/>
                <a:gd name="connsiteY135" fmla="*/ 609874 h 1769066"/>
                <a:gd name="connsiteX136" fmla="*/ 1211580 w 2398394"/>
                <a:gd name="connsiteY136" fmla="*/ 518434 h 1769066"/>
                <a:gd name="connsiteX137" fmla="*/ 1283970 w 2398394"/>
                <a:gd name="connsiteY137" fmla="*/ 523196 h 1769066"/>
                <a:gd name="connsiteX138" fmla="*/ 1304925 w 2398394"/>
                <a:gd name="connsiteY138" fmla="*/ 545104 h 1769066"/>
                <a:gd name="connsiteX139" fmla="*/ 1302068 w 2398394"/>
                <a:gd name="connsiteY139" fmla="*/ 635591 h 1769066"/>
                <a:gd name="connsiteX140" fmla="*/ 1265872 w 2398394"/>
                <a:gd name="connsiteY140" fmla="*/ 686074 h 1769066"/>
                <a:gd name="connsiteX141" fmla="*/ 1221105 w 2398394"/>
                <a:gd name="connsiteY141" fmla="*/ 729889 h 1769066"/>
                <a:gd name="connsiteX142" fmla="*/ 1159193 w 2398394"/>
                <a:gd name="connsiteY142" fmla="*/ 843236 h 1769066"/>
                <a:gd name="connsiteX143" fmla="*/ 1147763 w 2398394"/>
                <a:gd name="connsiteY143" fmla="*/ 1004209 h 1769066"/>
                <a:gd name="connsiteX144" fmla="*/ 1164907 w 2398394"/>
                <a:gd name="connsiteY144" fmla="*/ 1065169 h 1769066"/>
                <a:gd name="connsiteX145" fmla="*/ 1197293 w 2398394"/>
                <a:gd name="connsiteY145" fmla="*/ 1068979 h 1769066"/>
                <a:gd name="connsiteX146" fmla="*/ 1232535 w 2398394"/>
                <a:gd name="connsiteY146" fmla="*/ 1042309 h 1769066"/>
                <a:gd name="connsiteX147" fmla="*/ 1233488 w 2398394"/>
                <a:gd name="connsiteY147" fmla="*/ 1032784 h 1769066"/>
                <a:gd name="connsiteX148" fmla="*/ 1240155 w 2398394"/>
                <a:gd name="connsiteY148" fmla="*/ 910864 h 1769066"/>
                <a:gd name="connsiteX149" fmla="*/ 1279207 w 2398394"/>
                <a:gd name="connsiteY149" fmla="*/ 815614 h 1769066"/>
                <a:gd name="connsiteX150" fmla="*/ 1317307 w 2398394"/>
                <a:gd name="connsiteY150" fmla="*/ 778466 h 1769066"/>
                <a:gd name="connsiteX151" fmla="*/ 1379220 w 2398394"/>
                <a:gd name="connsiteY151" fmla="*/ 672739 h 1769066"/>
                <a:gd name="connsiteX152" fmla="*/ 1234440 w 2398394"/>
                <a:gd name="connsiteY152" fmla="*/ 1179469 h 1769066"/>
                <a:gd name="connsiteX153" fmla="*/ 1237297 w 2398394"/>
                <a:gd name="connsiteY153" fmla="*/ 1166134 h 1769066"/>
                <a:gd name="connsiteX154" fmla="*/ 1225868 w 2398394"/>
                <a:gd name="connsiteY154" fmla="*/ 1131844 h 1769066"/>
                <a:gd name="connsiteX155" fmla="*/ 1174432 w 2398394"/>
                <a:gd name="connsiteY155" fmla="*/ 1119461 h 1769066"/>
                <a:gd name="connsiteX156" fmla="*/ 1162050 w 2398394"/>
                <a:gd name="connsiteY156" fmla="*/ 1197566 h 1769066"/>
                <a:gd name="connsiteX157" fmla="*/ 1205865 w 2398394"/>
                <a:gd name="connsiteY157" fmla="*/ 1212806 h 1769066"/>
                <a:gd name="connsiteX158" fmla="*/ 1234440 w 2398394"/>
                <a:gd name="connsiteY158" fmla="*/ 1179469 h 1769066"/>
                <a:gd name="connsiteX159" fmla="*/ 906780 w 2398394"/>
                <a:gd name="connsiteY159" fmla="*/ 1208044 h 1769066"/>
                <a:gd name="connsiteX160" fmla="*/ 900113 w 2398394"/>
                <a:gd name="connsiteY160" fmla="*/ 1182326 h 1769066"/>
                <a:gd name="connsiteX161" fmla="*/ 873442 w 2398394"/>
                <a:gd name="connsiteY161" fmla="*/ 1145179 h 1769066"/>
                <a:gd name="connsiteX162" fmla="*/ 833438 w 2398394"/>
                <a:gd name="connsiteY162" fmla="*/ 1146131 h 1769066"/>
                <a:gd name="connsiteX163" fmla="*/ 848677 w 2398394"/>
                <a:gd name="connsiteY163" fmla="*/ 1237571 h 1769066"/>
                <a:gd name="connsiteX164" fmla="*/ 884872 w 2398394"/>
                <a:gd name="connsiteY164" fmla="*/ 1234714 h 1769066"/>
                <a:gd name="connsiteX165" fmla="*/ 906780 w 2398394"/>
                <a:gd name="connsiteY165" fmla="*/ 1208044 h 1769066"/>
                <a:gd name="connsiteX166" fmla="*/ 829627 w 2398394"/>
                <a:gd name="connsiteY166" fmla="*/ 1099459 h 1769066"/>
                <a:gd name="connsiteX167" fmla="*/ 850582 w 2398394"/>
                <a:gd name="connsiteY167" fmla="*/ 1069931 h 1769066"/>
                <a:gd name="connsiteX168" fmla="*/ 848677 w 2398394"/>
                <a:gd name="connsiteY168" fmla="*/ 1054691 h 1769066"/>
                <a:gd name="connsiteX169" fmla="*/ 810577 w 2398394"/>
                <a:gd name="connsiteY169" fmla="*/ 932771 h 1769066"/>
                <a:gd name="connsiteX170" fmla="*/ 810577 w 2398394"/>
                <a:gd name="connsiteY170" fmla="*/ 847999 h 1769066"/>
                <a:gd name="connsiteX171" fmla="*/ 822960 w 2398394"/>
                <a:gd name="connsiteY171" fmla="*/ 819424 h 1769066"/>
                <a:gd name="connsiteX172" fmla="*/ 845820 w 2398394"/>
                <a:gd name="connsiteY172" fmla="*/ 767989 h 1769066"/>
                <a:gd name="connsiteX173" fmla="*/ 831532 w 2398394"/>
                <a:gd name="connsiteY173" fmla="*/ 579394 h 1769066"/>
                <a:gd name="connsiteX174" fmla="*/ 823913 w 2398394"/>
                <a:gd name="connsiteY174" fmla="*/ 566059 h 1769066"/>
                <a:gd name="connsiteX175" fmla="*/ 777240 w 2398394"/>
                <a:gd name="connsiteY175" fmla="*/ 516529 h 1769066"/>
                <a:gd name="connsiteX176" fmla="*/ 694372 w 2398394"/>
                <a:gd name="connsiteY176" fmla="*/ 497479 h 1769066"/>
                <a:gd name="connsiteX177" fmla="*/ 596265 w 2398394"/>
                <a:gd name="connsiteY177" fmla="*/ 535579 h 1769066"/>
                <a:gd name="connsiteX178" fmla="*/ 523875 w 2398394"/>
                <a:gd name="connsiteY178" fmla="*/ 698456 h 1769066"/>
                <a:gd name="connsiteX179" fmla="*/ 539115 w 2398394"/>
                <a:gd name="connsiteY179" fmla="*/ 735604 h 1769066"/>
                <a:gd name="connsiteX180" fmla="*/ 574357 w 2398394"/>
                <a:gd name="connsiteY180" fmla="*/ 747986 h 1769066"/>
                <a:gd name="connsiteX181" fmla="*/ 595313 w 2398394"/>
                <a:gd name="connsiteY181" fmla="*/ 720364 h 1769066"/>
                <a:gd name="connsiteX182" fmla="*/ 595313 w 2398394"/>
                <a:gd name="connsiteY182" fmla="*/ 695599 h 1769066"/>
                <a:gd name="connsiteX183" fmla="*/ 646747 w 2398394"/>
                <a:gd name="connsiteY183" fmla="*/ 580346 h 1769066"/>
                <a:gd name="connsiteX184" fmla="*/ 703897 w 2398394"/>
                <a:gd name="connsiteY184" fmla="*/ 557486 h 1769066"/>
                <a:gd name="connsiteX185" fmla="*/ 746760 w 2398394"/>
                <a:gd name="connsiteY185" fmla="*/ 571774 h 1769066"/>
                <a:gd name="connsiteX186" fmla="*/ 775335 w 2398394"/>
                <a:gd name="connsiteY186" fmla="*/ 661309 h 1769066"/>
                <a:gd name="connsiteX187" fmla="*/ 756285 w 2398394"/>
                <a:gd name="connsiteY187" fmla="*/ 724174 h 1769066"/>
                <a:gd name="connsiteX188" fmla="*/ 729615 w 2398394"/>
                <a:gd name="connsiteY188" fmla="*/ 780371 h 1769066"/>
                <a:gd name="connsiteX189" fmla="*/ 712470 w 2398394"/>
                <a:gd name="connsiteY189" fmla="*/ 896576 h 1769066"/>
                <a:gd name="connsiteX190" fmla="*/ 760095 w 2398394"/>
                <a:gd name="connsiteY190" fmla="*/ 1064216 h 1769066"/>
                <a:gd name="connsiteX191" fmla="*/ 796290 w 2398394"/>
                <a:gd name="connsiteY191" fmla="*/ 1110889 h 1769066"/>
                <a:gd name="connsiteX192" fmla="*/ 829627 w 2398394"/>
                <a:gd name="connsiteY192" fmla="*/ 1099459 h 176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2398394" h="1769066">
                  <a:moveTo>
                    <a:pt x="2309813" y="1104221"/>
                  </a:moveTo>
                  <a:cubicBezTo>
                    <a:pt x="2309813" y="1143274"/>
                    <a:pt x="2308860" y="1183279"/>
                    <a:pt x="2307908" y="1222331"/>
                  </a:cubicBezTo>
                  <a:cubicBezTo>
                    <a:pt x="2306955" y="1252811"/>
                    <a:pt x="2303145" y="1282339"/>
                    <a:pt x="2301240" y="1312819"/>
                  </a:cubicBezTo>
                  <a:cubicBezTo>
                    <a:pt x="2300288" y="1326154"/>
                    <a:pt x="2300288" y="1339489"/>
                    <a:pt x="2307908" y="1355681"/>
                  </a:cubicBezTo>
                  <a:cubicBezTo>
                    <a:pt x="2320290" y="1342346"/>
                    <a:pt x="2321243" y="1329964"/>
                    <a:pt x="2322195" y="1317581"/>
                  </a:cubicBezTo>
                  <a:cubicBezTo>
                    <a:pt x="2325052" y="1283291"/>
                    <a:pt x="2326958" y="1249001"/>
                    <a:pt x="2330768" y="1214711"/>
                  </a:cubicBezTo>
                  <a:cubicBezTo>
                    <a:pt x="2337435" y="1149941"/>
                    <a:pt x="2329815" y="1086124"/>
                    <a:pt x="2320290" y="1022306"/>
                  </a:cubicBezTo>
                  <a:cubicBezTo>
                    <a:pt x="2319338" y="1018496"/>
                    <a:pt x="2318385" y="1011829"/>
                    <a:pt x="2309813" y="1014686"/>
                  </a:cubicBezTo>
                  <a:cubicBezTo>
                    <a:pt x="2309813" y="1044214"/>
                    <a:pt x="2309813" y="1074694"/>
                    <a:pt x="2309813" y="1104221"/>
                  </a:cubicBezTo>
                  <a:close/>
                  <a:moveTo>
                    <a:pt x="2268855" y="1320439"/>
                  </a:moveTo>
                  <a:cubicBezTo>
                    <a:pt x="2280285" y="1291864"/>
                    <a:pt x="2281238" y="1264241"/>
                    <a:pt x="2283143" y="1235666"/>
                  </a:cubicBezTo>
                  <a:cubicBezTo>
                    <a:pt x="2286952" y="1148036"/>
                    <a:pt x="2284095" y="1095649"/>
                    <a:pt x="2275522" y="1068026"/>
                  </a:cubicBezTo>
                  <a:cubicBezTo>
                    <a:pt x="2267902" y="1073741"/>
                    <a:pt x="2266950" y="1081361"/>
                    <a:pt x="2265997" y="1089934"/>
                  </a:cubicBezTo>
                  <a:cubicBezTo>
                    <a:pt x="2264093" y="1118509"/>
                    <a:pt x="2263140" y="1148036"/>
                    <a:pt x="2262188" y="1176611"/>
                  </a:cubicBezTo>
                  <a:cubicBezTo>
                    <a:pt x="2261235" y="1209949"/>
                    <a:pt x="2260283" y="1243286"/>
                    <a:pt x="2260283" y="1276624"/>
                  </a:cubicBezTo>
                  <a:cubicBezTo>
                    <a:pt x="2260283" y="1290911"/>
                    <a:pt x="2260283" y="1305199"/>
                    <a:pt x="2268855" y="1320439"/>
                  </a:cubicBezTo>
                  <a:close/>
                  <a:moveTo>
                    <a:pt x="159067" y="426994"/>
                  </a:moveTo>
                  <a:cubicBezTo>
                    <a:pt x="160972" y="450806"/>
                    <a:pt x="166688" y="474619"/>
                    <a:pt x="171450" y="497479"/>
                  </a:cubicBezTo>
                  <a:cubicBezTo>
                    <a:pt x="173355" y="507956"/>
                    <a:pt x="176213" y="519386"/>
                    <a:pt x="188595" y="534626"/>
                  </a:cubicBezTo>
                  <a:cubicBezTo>
                    <a:pt x="188595" y="501289"/>
                    <a:pt x="188595" y="474619"/>
                    <a:pt x="188595" y="447949"/>
                  </a:cubicBezTo>
                  <a:cubicBezTo>
                    <a:pt x="187642" y="382226"/>
                    <a:pt x="184785" y="316504"/>
                    <a:pt x="176213" y="251734"/>
                  </a:cubicBezTo>
                  <a:cubicBezTo>
                    <a:pt x="174307" y="240304"/>
                    <a:pt x="171450" y="229826"/>
                    <a:pt x="168592" y="218396"/>
                  </a:cubicBezTo>
                  <a:cubicBezTo>
                    <a:pt x="167640" y="216491"/>
                    <a:pt x="163830" y="213634"/>
                    <a:pt x="161925" y="213634"/>
                  </a:cubicBezTo>
                  <a:cubicBezTo>
                    <a:pt x="159067" y="213634"/>
                    <a:pt x="155257" y="216491"/>
                    <a:pt x="155257" y="219349"/>
                  </a:cubicBezTo>
                  <a:cubicBezTo>
                    <a:pt x="153352" y="229826"/>
                    <a:pt x="151447" y="239351"/>
                    <a:pt x="151447" y="249829"/>
                  </a:cubicBezTo>
                  <a:cubicBezTo>
                    <a:pt x="153352" y="307931"/>
                    <a:pt x="155257" y="366986"/>
                    <a:pt x="159067" y="426994"/>
                  </a:cubicBezTo>
                  <a:close/>
                  <a:moveTo>
                    <a:pt x="137160" y="435566"/>
                  </a:moveTo>
                  <a:cubicBezTo>
                    <a:pt x="134302" y="377464"/>
                    <a:pt x="131445" y="319361"/>
                    <a:pt x="128588" y="261259"/>
                  </a:cubicBezTo>
                  <a:cubicBezTo>
                    <a:pt x="127635" y="245066"/>
                    <a:pt x="126682" y="227921"/>
                    <a:pt x="125730" y="211729"/>
                  </a:cubicBezTo>
                  <a:cubicBezTo>
                    <a:pt x="125730" y="206966"/>
                    <a:pt x="124777" y="202204"/>
                    <a:pt x="123825" y="195536"/>
                  </a:cubicBezTo>
                  <a:cubicBezTo>
                    <a:pt x="115252" y="198394"/>
                    <a:pt x="111442" y="204109"/>
                    <a:pt x="110490" y="209824"/>
                  </a:cubicBezTo>
                  <a:cubicBezTo>
                    <a:pt x="107632" y="226016"/>
                    <a:pt x="103822" y="242209"/>
                    <a:pt x="102870" y="259354"/>
                  </a:cubicBezTo>
                  <a:cubicBezTo>
                    <a:pt x="99060" y="321266"/>
                    <a:pt x="102870" y="384131"/>
                    <a:pt x="108585" y="446044"/>
                  </a:cubicBezTo>
                  <a:cubicBezTo>
                    <a:pt x="109538" y="460331"/>
                    <a:pt x="115252" y="474619"/>
                    <a:pt x="120015" y="487954"/>
                  </a:cubicBezTo>
                  <a:cubicBezTo>
                    <a:pt x="120967" y="491764"/>
                    <a:pt x="126682" y="494621"/>
                    <a:pt x="130492" y="499384"/>
                  </a:cubicBezTo>
                  <a:cubicBezTo>
                    <a:pt x="140017" y="476524"/>
                    <a:pt x="138113" y="455569"/>
                    <a:pt x="137160" y="435566"/>
                  </a:cubicBezTo>
                  <a:close/>
                  <a:moveTo>
                    <a:pt x="2398395" y="1116604"/>
                  </a:moveTo>
                  <a:cubicBezTo>
                    <a:pt x="2398395" y="1140416"/>
                    <a:pt x="2398395" y="1164229"/>
                    <a:pt x="2397443" y="1188994"/>
                  </a:cubicBezTo>
                  <a:cubicBezTo>
                    <a:pt x="2397443" y="1261384"/>
                    <a:pt x="2393633" y="1332821"/>
                    <a:pt x="2385060" y="1404259"/>
                  </a:cubicBezTo>
                  <a:cubicBezTo>
                    <a:pt x="2382202" y="1427119"/>
                    <a:pt x="2375535" y="1449026"/>
                    <a:pt x="2368868" y="1470934"/>
                  </a:cubicBezTo>
                  <a:cubicBezTo>
                    <a:pt x="2363152" y="1490936"/>
                    <a:pt x="2349818" y="1505224"/>
                    <a:pt x="2328863" y="1510939"/>
                  </a:cubicBezTo>
                  <a:cubicBezTo>
                    <a:pt x="2306955" y="1516654"/>
                    <a:pt x="2284095" y="1522369"/>
                    <a:pt x="2261235" y="1525226"/>
                  </a:cubicBezTo>
                  <a:cubicBezTo>
                    <a:pt x="2224088" y="1529036"/>
                    <a:pt x="2186940" y="1531894"/>
                    <a:pt x="2148840" y="1531894"/>
                  </a:cubicBezTo>
                  <a:cubicBezTo>
                    <a:pt x="2084070" y="1532846"/>
                    <a:pt x="2019300" y="1530941"/>
                    <a:pt x="1954530" y="1530941"/>
                  </a:cubicBezTo>
                  <a:cubicBezTo>
                    <a:pt x="1847850" y="1530941"/>
                    <a:pt x="1742122" y="1530941"/>
                    <a:pt x="1635443" y="1532846"/>
                  </a:cubicBezTo>
                  <a:cubicBezTo>
                    <a:pt x="1576388" y="1533799"/>
                    <a:pt x="1517332" y="1539514"/>
                    <a:pt x="1458277" y="1545229"/>
                  </a:cubicBezTo>
                  <a:cubicBezTo>
                    <a:pt x="1436370" y="1547134"/>
                    <a:pt x="1415415" y="1554754"/>
                    <a:pt x="1394460" y="1560469"/>
                  </a:cubicBezTo>
                  <a:cubicBezTo>
                    <a:pt x="1381125" y="1564279"/>
                    <a:pt x="1370647" y="1572851"/>
                    <a:pt x="1363980" y="1586186"/>
                  </a:cubicBezTo>
                  <a:cubicBezTo>
                    <a:pt x="1357313" y="1600474"/>
                    <a:pt x="1350645" y="1614761"/>
                    <a:pt x="1345882" y="1629049"/>
                  </a:cubicBezTo>
                  <a:cubicBezTo>
                    <a:pt x="1332547" y="1668101"/>
                    <a:pt x="1320165" y="1708106"/>
                    <a:pt x="1306830" y="1748111"/>
                  </a:cubicBezTo>
                  <a:cubicBezTo>
                    <a:pt x="1304925" y="1754779"/>
                    <a:pt x="1301115" y="1760494"/>
                    <a:pt x="1297305" y="1769066"/>
                  </a:cubicBezTo>
                  <a:cubicBezTo>
                    <a:pt x="1284922" y="1754779"/>
                    <a:pt x="1280160" y="1740491"/>
                    <a:pt x="1273493" y="1726204"/>
                  </a:cubicBezTo>
                  <a:cubicBezTo>
                    <a:pt x="1253490" y="1682389"/>
                    <a:pt x="1233488" y="1639526"/>
                    <a:pt x="1213485" y="1595711"/>
                  </a:cubicBezTo>
                  <a:cubicBezTo>
                    <a:pt x="1210627" y="1589996"/>
                    <a:pt x="1207770" y="1584281"/>
                    <a:pt x="1205865" y="1578566"/>
                  </a:cubicBezTo>
                  <a:cubicBezTo>
                    <a:pt x="1197293" y="1561421"/>
                    <a:pt x="1183957" y="1550944"/>
                    <a:pt x="1163955" y="1550944"/>
                  </a:cubicBezTo>
                  <a:cubicBezTo>
                    <a:pt x="1156335" y="1550944"/>
                    <a:pt x="1149668" y="1549991"/>
                    <a:pt x="1142047" y="1549991"/>
                  </a:cubicBezTo>
                  <a:cubicBezTo>
                    <a:pt x="1087755" y="1551896"/>
                    <a:pt x="1033463" y="1553801"/>
                    <a:pt x="979170" y="1555706"/>
                  </a:cubicBezTo>
                  <a:cubicBezTo>
                    <a:pt x="904875" y="1558564"/>
                    <a:pt x="831532" y="1562374"/>
                    <a:pt x="757238" y="1565231"/>
                  </a:cubicBezTo>
                  <a:cubicBezTo>
                    <a:pt x="668655" y="1569041"/>
                    <a:pt x="580072" y="1572851"/>
                    <a:pt x="491490" y="1574756"/>
                  </a:cubicBezTo>
                  <a:cubicBezTo>
                    <a:pt x="378142" y="1578566"/>
                    <a:pt x="264795" y="1580471"/>
                    <a:pt x="151447" y="1569994"/>
                  </a:cubicBezTo>
                  <a:cubicBezTo>
                    <a:pt x="122872" y="1567136"/>
                    <a:pt x="95250" y="1563326"/>
                    <a:pt x="69532" y="1551896"/>
                  </a:cubicBezTo>
                  <a:cubicBezTo>
                    <a:pt x="60007" y="1548086"/>
                    <a:pt x="50482" y="1542371"/>
                    <a:pt x="42863" y="1536656"/>
                  </a:cubicBezTo>
                  <a:cubicBezTo>
                    <a:pt x="28575" y="1525226"/>
                    <a:pt x="20002" y="1510939"/>
                    <a:pt x="18097" y="1491889"/>
                  </a:cubicBezTo>
                  <a:cubicBezTo>
                    <a:pt x="11430" y="1431881"/>
                    <a:pt x="5715" y="1371874"/>
                    <a:pt x="4763" y="1310914"/>
                  </a:cubicBezTo>
                  <a:cubicBezTo>
                    <a:pt x="4763" y="1208996"/>
                    <a:pt x="5715" y="1107079"/>
                    <a:pt x="5715" y="1004209"/>
                  </a:cubicBezTo>
                  <a:cubicBezTo>
                    <a:pt x="5715" y="952774"/>
                    <a:pt x="4763" y="902291"/>
                    <a:pt x="4763" y="850856"/>
                  </a:cubicBezTo>
                  <a:cubicBezTo>
                    <a:pt x="3810" y="742271"/>
                    <a:pt x="4763" y="633686"/>
                    <a:pt x="3810" y="526054"/>
                  </a:cubicBezTo>
                  <a:cubicBezTo>
                    <a:pt x="2857" y="421279"/>
                    <a:pt x="952" y="315551"/>
                    <a:pt x="0" y="210776"/>
                  </a:cubicBezTo>
                  <a:cubicBezTo>
                    <a:pt x="0" y="176486"/>
                    <a:pt x="1905" y="142196"/>
                    <a:pt x="1905" y="107906"/>
                  </a:cubicBezTo>
                  <a:cubicBezTo>
                    <a:pt x="1905" y="87904"/>
                    <a:pt x="11430" y="77426"/>
                    <a:pt x="28575" y="70759"/>
                  </a:cubicBezTo>
                  <a:cubicBezTo>
                    <a:pt x="58102" y="59329"/>
                    <a:pt x="88582" y="54566"/>
                    <a:pt x="120015" y="52661"/>
                  </a:cubicBezTo>
                  <a:cubicBezTo>
                    <a:pt x="199072" y="47899"/>
                    <a:pt x="278130" y="43136"/>
                    <a:pt x="357188" y="37421"/>
                  </a:cubicBezTo>
                  <a:cubicBezTo>
                    <a:pt x="429577" y="32659"/>
                    <a:pt x="502920" y="26944"/>
                    <a:pt x="575310" y="22181"/>
                  </a:cubicBezTo>
                  <a:cubicBezTo>
                    <a:pt x="590550" y="21229"/>
                    <a:pt x="606742" y="21229"/>
                    <a:pt x="621982" y="20276"/>
                  </a:cubicBezTo>
                  <a:cubicBezTo>
                    <a:pt x="711517" y="14561"/>
                    <a:pt x="801052" y="9799"/>
                    <a:pt x="890588" y="4084"/>
                  </a:cubicBezTo>
                  <a:cubicBezTo>
                    <a:pt x="960120" y="-679"/>
                    <a:pt x="1029652" y="-1631"/>
                    <a:pt x="1100138" y="3131"/>
                  </a:cubicBezTo>
                  <a:cubicBezTo>
                    <a:pt x="1122045" y="5036"/>
                    <a:pt x="1143952" y="5036"/>
                    <a:pt x="1165860" y="5036"/>
                  </a:cubicBezTo>
                  <a:cubicBezTo>
                    <a:pt x="1413510" y="5989"/>
                    <a:pt x="1662113" y="5989"/>
                    <a:pt x="1909763" y="6941"/>
                  </a:cubicBezTo>
                  <a:cubicBezTo>
                    <a:pt x="1975485" y="6941"/>
                    <a:pt x="2041207" y="9799"/>
                    <a:pt x="2106930" y="13609"/>
                  </a:cubicBezTo>
                  <a:cubicBezTo>
                    <a:pt x="2159318" y="17419"/>
                    <a:pt x="2210752" y="25039"/>
                    <a:pt x="2260283" y="41231"/>
                  </a:cubicBezTo>
                  <a:cubicBezTo>
                    <a:pt x="2281238" y="47899"/>
                    <a:pt x="2301240" y="57424"/>
                    <a:pt x="2320290" y="67901"/>
                  </a:cubicBezTo>
                  <a:cubicBezTo>
                    <a:pt x="2346008" y="83141"/>
                    <a:pt x="2363152" y="103144"/>
                    <a:pt x="2368868" y="133624"/>
                  </a:cubicBezTo>
                  <a:cubicBezTo>
                    <a:pt x="2378393" y="180296"/>
                    <a:pt x="2384108" y="227921"/>
                    <a:pt x="2389822" y="275546"/>
                  </a:cubicBezTo>
                  <a:cubicBezTo>
                    <a:pt x="2396490" y="334601"/>
                    <a:pt x="2396490" y="393656"/>
                    <a:pt x="2393633" y="453664"/>
                  </a:cubicBezTo>
                  <a:cubicBezTo>
                    <a:pt x="2392680" y="468904"/>
                    <a:pt x="2394585" y="485096"/>
                    <a:pt x="2394585" y="500336"/>
                  </a:cubicBezTo>
                  <a:cubicBezTo>
                    <a:pt x="2395538" y="553676"/>
                    <a:pt x="2396490" y="607016"/>
                    <a:pt x="2391727" y="659404"/>
                  </a:cubicBezTo>
                  <a:cubicBezTo>
                    <a:pt x="2388870" y="687979"/>
                    <a:pt x="2391727" y="717506"/>
                    <a:pt x="2391727" y="747034"/>
                  </a:cubicBezTo>
                  <a:cubicBezTo>
                    <a:pt x="2391727" y="773704"/>
                    <a:pt x="2391727" y="801326"/>
                    <a:pt x="2392680" y="827996"/>
                  </a:cubicBezTo>
                  <a:cubicBezTo>
                    <a:pt x="2392680" y="872764"/>
                    <a:pt x="2393633" y="917531"/>
                    <a:pt x="2393633" y="962299"/>
                  </a:cubicBezTo>
                  <a:cubicBezTo>
                    <a:pt x="2396490" y="1012781"/>
                    <a:pt x="2397443" y="1064216"/>
                    <a:pt x="2398395" y="1116604"/>
                  </a:cubicBezTo>
                  <a:close/>
                  <a:moveTo>
                    <a:pt x="1892618" y="681311"/>
                  </a:moveTo>
                  <a:cubicBezTo>
                    <a:pt x="1907857" y="616541"/>
                    <a:pt x="1886902" y="557486"/>
                    <a:pt x="1826895" y="527959"/>
                  </a:cubicBezTo>
                  <a:cubicBezTo>
                    <a:pt x="1818322" y="524149"/>
                    <a:pt x="1810702" y="518434"/>
                    <a:pt x="1802130" y="514624"/>
                  </a:cubicBezTo>
                  <a:cubicBezTo>
                    <a:pt x="1747838" y="489859"/>
                    <a:pt x="1693545" y="484144"/>
                    <a:pt x="1640205" y="516529"/>
                  </a:cubicBezTo>
                  <a:cubicBezTo>
                    <a:pt x="1623060" y="527006"/>
                    <a:pt x="1606868" y="541294"/>
                    <a:pt x="1591627" y="554629"/>
                  </a:cubicBezTo>
                  <a:cubicBezTo>
                    <a:pt x="1579245" y="565106"/>
                    <a:pt x="1574482" y="580346"/>
                    <a:pt x="1571625" y="595586"/>
                  </a:cubicBezTo>
                  <a:cubicBezTo>
                    <a:pt x="1568768" y="609874"/>
                    <a:pt x="1574482" y="621304"/>
                    <a:pt x="1585913" y="627019"/>
                  </a:cubicBezTo>
                  <a:cubicBezTo>
                    <a:pt x="1598295" y="632734"/>
                    <a:pt x="1609725" y="633686"/>
                    <a:pt x="1621155" y="625114"/>
                  </a:cubicBezTo>
                  <a:cubicBezTo>
                    <a:pt x="1627822" y="619399"/>
                    <a:pt x="1633538" y="613684"/>
                    <a:pt x="1639252" y="607969"/>
                  </a:cubicBezTo>
                  <a:cubicBezTo>
                    <a:pt x="1673543" y="578441"/>
                    <a:pt x="1711643" y="559391"/>
                    <a:pt x="1759268" y="566059"/>
                  </a:cubicBezTo>
                  <a:cubicBezTo>
                    <a:pt x="1787843" y="569869"/>
                    <a:pt x="1809750" y="583204"/>
                    <a:pt x="1826895" y="605111"/>
                  </a:cubicBezTo>
                  <a:cubicBezTo>
                    <a:pt x="1833563" y="612731"/>
                    <a:pt x="1835468" y="622256"/>
                    <a:pt x="1834515" y="631781"/>
                  </a:cubicBezTo>
                  <a:cubicBezTo>
                    <a:pt x="1830705" y="662261"/>
                    <a:pt x="1820227" y="689884"/>
                    <a:pt x="1794510" y="709886"/>
                  </a:cubicBezTo>
                  <a:cubicBezTo>
                    <a:pt x="1776413" y="724174"/>
                    <a:pt x="1756410" y="735604"/>
                    <a:pt x="1734502" y="742271"/>
                  </a:cubicBezTo>
                  <a:cubicBezTo>
                    <a:pt x="1719263" y="747034"/>
                    <a:pt x="1704975" y="751796"/>
                    <a:pt x="1689735" y="755606"/>
                  </a:cubicBezTo>
                  <a:cubicBezTo>
                    <a:pt x="1636395" y="770846"/>
                    <a:pt x="1595438" y="801326"/>
                    <a:pt x="1561147" y="845141"/>
                  </a:cubicBezTo>
                  <a:cubicBezTo>
                    <a:pt x="1530668" y="884194"/>
                    <a:pt x="1508760" y="928009"/>
                    <a:pt x="1487805" y="971824"/>
                  </a:cubicBezTo>
                  <a:cubicBezTo>
                    <a:pt x="1478280" y="990874"/>
                    <a:pt x="1472565" y="1010876"/>
                    <a:pt x="1474470" y="1034689"/>
                  </a:cubicBezTo>
                  <a:cubicBezTo>
                    <a:pt x="1485900" y="1041356"/>
                    <a:pt x="1496377" y="1048024"/>
                    <a:pt x="1506855" y="1054691"/>
                  </a:cubicBezTo>
                  <a:cubicBezTo>
                    <a:pt x="1519238" y="1062311"/>
                    <a:pt x="1530668" y="1059454"/>
                    <a:pt x="1540193" y="1049929"/>
                  </a:cubicBezTo>
                  <a:cubicBezTo>
                    <a:pt x="1544955" y="1045166"/>
                    <a:pt x="1548765" y="1041356"/>
                    <a:pt x="1552575" y="1035641"/>
                  </a:cubicBezTo>
                  <a:cubicBezTo>
                    <a:pt x="1574482" y="997541"/>
                    <a:pt x="1597343" y="960394"/>
                    <a:pt x="1617345" y="921341"/>
                  </a:cubicBezTo>
                  <a:cubicBezTo>
                    <a:pt x="1628775" y="900386"/>
                    <a:pt x="1644015" y="884194"/>
                    <a:pt x="1664970" y="873716"/>
                  </a:cubicBezTo>
                  <a:cubicBezTo>
                    <a:pt x="1676400" y="868001"/>
                    <a:pt x="1687830" y="863239"/>
                    <a:pt x="1699260" y="859429"/>
                  </a:cubicBezTo>
                  <a:cubicBezTo>
                    <a:pt x="1717357" y="852761"/>
                    <a:pt x="1735455" y="848951"/>
                    <a:pt x="1752600" y="841331"/>
                  </a:cubicBezTo>
                  <a:cubicBezTo>
                    <a:pt x="1820227" y="814661"/>
                    <a:pt x="1869757" y="770846"/>
                    <a:pt x="1887855" y="697504"/>
                  </a:cubicBezTo>
                  <a:cubicBezTo>
                    <a:pt x="1889760" y="693694"/>
                    <a:pt x="1891665" y="687979"/>
                    <a:pt x="1892618" y="681311"/>
                  </a:cubicBezTo>
                  <a:close/>
                  <a:moveTo>
                    <a:pt x="1491615" y="1164229"/>
                  </a:moveTo>
                  <a:cubicBezTo>
                    <a:pt x="1499235" y="1151846"/>
                    <a:pt x="1502093" y="1137559"/>
                    <a:pt x="1502093" y="1122319"/>
                  </a:cubicBezTo>
                  <a:cubicBezTo>
                    <a:pt x="1501140" y="1098506"/>
                    <a:pt x="1483043" y="1083266"/>
                    <a:pt x="1460182" y="1088981"/>
                  </a:cubicBezTo>
                  <a:cubicBezTo>
                    <a:pt x="1448752" y="1092791"/>
                    <a:pt x="1437322" y="1099459"/>
                    <a:pt x="1427797" y="1107079"/>
                  </a:cubicBezTo>
                  <a:cubicBezTo>
                    <a:pt x="1413510" y="1119461"/>
                    <a:pt x="1410652" y="1148989"/>
                    <a:pt x="1419225" y="1165181"/>
                  </a:cubicBezTo>
                  <a:cubicBezTo>
                    <a:pt x="1423988" y="1174706"/>
                    <a:pt x="1430655" y="1183279"/>
                    <a:pt x="1442085" y="1185184"/>
                  </a:cubicBezTo>
                  <a:cubicBezTo>
                    <a:pt x="1454468" y="1188041"/>
                    <a:pt x="1466850" y="1190899"/>
                    <a:pt x="1479232" y="1184231"/>
                  </a:cubicBezTo>
                  <a:cubicBezTo>
                    <a:pt x="1482090" y="1177564"/>
                    <a:pt x="1486852" y="1170896"/>
                    <a:pt x="1491615" y="1164229"/>
                  </a:cubicBezTo>
                  <a:close/>
                  <a:moveTo>
                    <a:pt x="1379220" y="672739"/>
                  </a:moveTo>
                  <a:cubicBezTo>
                    <a:pt x="1386840" y="647974"/>
                    <a:pt x="1389697" y="624161"/>
                    <a:pt x="1384935" y="599396"/>
                  </a:cubicBezTo>
                  <a:cubicBezTo>
                    <a:pt x="1382077" y="585109"/>
                    <a:pt x="1380172" y="570821"/>
                    <a:pt x="1377315" y="556534"/>
                  </a:cubicBezTo>
                  <a:cubicBezTo>
                    <a:pt x="1363027" y="500336"/>
                    <a:pt x="1320165" y="454616"/>
                    <a:pt x="1255395" y="454616"/>
                  </a:cubicBezTo>
                  <a:cubicBezTo>
                    <a:pt x="1245870" y="454616"/>
                    <a:pt x="1236345" y="453664"/>
                    <a:pt x="1226820" y="453664"/>
                  </a:cubicBezTo>
                  <a:cubicBezTo>
                    <a:pt x="1167765" y="454616"/>
                    <a:pt x="1116330" y="471761"/>
                    <a:pt x="1081088" y="523196"/>
                  </a:cubicBezTo>
                  <a:cubicBezTo>
                    <a:pt x="1067752" y="542246"/>
                    <a:pt x="1059180" y="563201"/>
                    <a:pt x="1051560" y="585109"/>
                  </a:cubicBezTo>
                  <a:cubicBezTo>
                    <a:pt x="1045845" y="601301"/>
                    <a:pt x="1048702" y="616541"/>
                    <a:pt x="1053465" y="630829"/>
                  </a:cubicBezTo>
                  <a:cubicBezTo>
                    <a:pt x="1057275" y="642259"/>
                    <a:pt x="1064895" y="650831"/>
                    <a:pt x="1078230" y="651784"/>
                  </a:cubicBezTo>
                  <a:cubicBezTo>
                    <a:pt x="1091565" y="652736"/>
                    <a:pt x="1102995" y="648926"/>
                    <a:pt x="1109663" y="635591"/>
                  </a:cubicBezTo>
                  <a:cubicBezTo>
                    <a:pt x="1113472" y="627019"/>
                    <a:pt x="1116330" y="618446"/>
                    <a:pt x="1120140" y="609874"/>
                  </a:cubicBezTo>
                  <a:cubicBezTo>
                    <a:pt x="1137285" y="566059"/>
                    <a:pt x="1164907" y="532721"/>
                    <a:pt x="1211580" y="518434"/>
                  </a:cubicBezTo>
                  <a:cubicBezTo>
                    <a:pt x="1237297" y="509861"/>
                    <a:pt x="1260157" y="511766"/>
                    <a:pt x="1283970" y="523196"/>
                  </a:cubicBezTo>
                  <a:cubicBezTo>
                    <a:pt x="1293495" y="527959"/>
                    <a:pt x="1301115" y="534626"/>
                    <a:pt x="1304925" y="545104"/>
                  </a:cubicBezTo>
                  <a:cubicBezTo>
                    <a:pt x="1315402" y="575584"/>
                    <a:pt x="1318260" y="606064"/>
                    <a:pt x="1302068" y="635591"/>
                  </a:cubicBezTo>
                  <a:cubicBezTo>
                    <a:pt x="1292543" y="654641"/>
                    <a:pt x="1281113" y="671786"/>
                    <a:pt x="1265872" y="686074"/>
                  </a:cubicBezTo>
                  <a:cubicBezTo>
                    <a:pt x="1250632" y="700361"/>
                    <a:pt x="1236345" y="715601"/>
                    <a:pt x="1221105" y="729889"/>
                  </a:cubicBezTo>
                  <a:cubicBezTo>
                    <a:pt x="1188720" y="761321"/>
                    <a:pt x="1169670" y="800374"/>
                    <a:pt x="1159193" y="843236"/>
                  </a:cubicBezTo>
                  <a:cubicBezTo>
                    <a:pt x="1145857" y="896576"/>
                    <a:pt x="1146810" y="950869"/>
                    <a:pt x="1147763" y="1004209"/>
                  </a:cubicBezTo>
                  <a:cubicBezTo>
                    <a:pt x="1147763" y="1025164"/>
                    <a:pt x="1152525" y="1045166"/>
                    <a:pt x="1164907" y="1065169"/>
                  </a:cubicBezTo>
                  <a:cubicBezTo>
                    <a:pt x="1174432" y="1066121"/>
                    <a:pt x="1185863" y="1068026"/>
                    <a:pt x="1197293" y="1068979"/>
                  </a:cubicBezTo>
                  <a:cubicBezTo>
                    <a:pt x="1219200" y="1069931"/>
                    <a:pt x="1227772" y="1063264"/>
                    <a:pt x="1232535" y="1042309"/>
                  </a:cubicBezTo>
                  <a:cubicBezTo>
                    <a:pt x="1233488" y="1039451"/>
                    <a:pt x="1233488" y="1036594"/>
                    <a:pt x="1233488" y="1032784"/>
                  </a:cubicBezTo>
                  <a:cubicBezTo>
                    <a:pt x="1235393" y="991826"/>
                    <a:pt x="1241107" y="951821"/>
                    <a:pt x="1240155" y="910864"/>
                  </a:cubicBezTo>
                  <a:cubicBezTo>
                    <a:pt x="1239202" y="872764"/>
                    <a:pt x="1253490" y="842284"/>
                    <a:pt x="1279207" y="815614"/>
                  </a:cubicBezTo>
                  <a:cubicBezTo>
                    <a:pt x="1291590" y="803231"/>
                    <a:pt x="1303972" y="789896"/>
                    <a:pt x="1317307" y="778466"/>
                  </a:cubicBezTo>
                  <a:cubicBezTo>
                    <a:pt x="1346835" y="748939"/>
                    <a:pt x="1366838" y="713696"/>
                    <a:pt x="1379220" y="672739"/>
                  </a:cubicBezTo>
                  <a:close/>
                  <a:moveTo>
                    <a:pt x="1234440" y="1179469"/>
                  </a:moveTo>
                  <a:cubicBezTo>
                    <a:pt x="1234440" y="1176611"/>
                    <a:pt x="1235393" y="1173754"/>
                    <a:pt x="1237297" y="1166134"/>
                  </a:cubicBezTo>
                  <a:cubicBezTo>
                    <a:pt x="1234440" y="1156609"/>
                    <a:pt x="1231582" y="1143274"/>
                    <a:pt x="1225868" y="1131844"/>
                  </a:cubicBezTo>
                  <a:cubicBezTo>
                    <a:pt x="1216343" y="1109936"/>
                    <a:pt x="1193482" y="1105174"/>
                    <a:pt x="1174432" y="1119461"/>
                  </a:cubicBezTo>
                  <a:cubicBezTo>
                    <a:pt x="1149668" y="1138511"/>
                    <a:pt x="1143952" y="1171849"/>
                    <a:pt x="1162050" y="1197566"/>
                  </a:cubicBezTo>
                  <a:cubicBezTo>
                    <a:pt x="1171575" y="1211854"/>
                    <a:pt x="1187768" y="1217569"/>
                    <a:pt x="1205865" y="1212806"/>
                  </a:cubicBezTo>
                  <a:cubicBezTo>
                    <a:pt x="1229677" y="1207091"/>
                    <a:pt x="1232535" y="1203281"/>
                    <a:pt x="1234440" y="1179469"/>
                  </a:cubicBezTo>
                  <a:close/>
                  <a:moveTo>
                    <a:pt x="906780" y="1208044"/>
                  </a:moveTo>
                  <a:cubicBezTo>
                    <a:pt x="904875" y="1199471"/>
                    <a:pt x="902970" y="1190899"/>
                    <a:pt x="900113" y="1182326"/>
                  </a:cubicBezTo>
                  <a:cubicBezTo>
                    <a:pt x="895350" y="1167086"/>
                    <a:pt x="885825" y="1154704"/>
                    <a:pt x="873442" y="1145179"/>
                  </a:cubicBezTo>
                  <a:cubicBezTo>
                    <a:pt x="861060" y="1135654"/>
                    <a:pt x="844867" y="1136606"/>
                    <a:pt x="833438" y="1146131"/>
                  </a:cubicBezTo>
                  <a:cubicBezTo>
                    <a:pt x="804863" y="1169944"/>
                    <a:pt x="814388" y="1224236"/>
                    <a:pt x="848677" y="1237571"/>
                  </a:cubicBezTo>
                  <a:cubicBezTo>
                    <a:pt x="861060" y="1242334"/>
                    <a:pt x="873442" y="1242334"/>
                    <a:pt x="884872" y="1234714"/>
                  </a:cubicBezTo>
                  <a:cubicBezTo>
                    <a:pt x="892492" y="1227094"/>
                    <a:pt x="902017" y="1220426"/>
                    <a:pt x="906780" y="1208044"/>
                  </a:cubicBezTo>
                  <a:close/>
                  <a:moveTo>
                    <a:pt x="829627" y="1099459"/>
                  </a:moveTo>
                  <a:cubicBezTo>
                    <a:pt x="847725" y="1092791"/>
                    <a:pt x="850582" y="1088981"/>
                    <a:pt x="850582" y="1069931"/>
                  </a:cubicBezTo>
                  <a:cubicBezTo>
                    <a:pt x="850582" y="1065169"/>
                    <a:pt x="850582" y="1059454"/>
                    <a:pt x="848677" y="1054691"/>
                  </a:cubicBezTo>
                  <a:cubicBezTo>
                    <a:pt x="836295" y="1013734"/>
                    <a:pt x="825817" y="972776"/>
                    <a:pt x="810577" y="932771"/>
                  </a:cubicBezTo>
                  <a:cubicBezTo>
                    <a:pt x="799147" y="903244"/>
                    <a:pt x="800100" y="875621"/>
                    <a:pt x="810577" y="847999"/>
                  </a:cubicBezTo>
                  <a:cubicBezTo>
                    <a:pt x="814388" y="838474"/>
                    <a:pt x="818197" y="828949"/>
                    <a:pt x="822960" y="819424"/>
                  </a:cubicBezTo>
                  <a:cubicBezTo>
                    <a:pt x="830580" y="802279"/>
                    <a:pt x="840105" y="786086"/>
                    <a:pt x="845820" y="767989"/>
                  </a:cubicBezTo>
                  <a:cubicBezTo>
                    <a:pt x="868680" y="703219"/>
                    <a:pt x="870585" y="639401"/>
                    <a:pt x="831532" y="579394"/>
                  </a:cubicBezTo>
                  <a:cubicBezTo>
                    <a:pt x="828675" y="574631"/>
                    <a:pt x="825817" y="570821"/>
                    <a:pt x="823913" y="566059"/>
                  </a:cubicBezTo>
                  <a:cubicBezTo>
                    <a:pt x="812482" y="545104"/>
                    <a:pt x="796290" y="528911"/>
                    <a:pt x="777240" y="516529"/>
                  </a:cubicBezTo>
                  <a:cubicBezTo>
                    <a:pt x="752475" y="500336"/>
                    <a:pt x="724852" y="491764"/>
                    <a:pt x="694372" y="497479"/>
                  </a:cubicBezTo>
                  <a:cubicBezTo>
                    <a:pt x="659130" y="504146"/>
                    <a:pt x="626745" y="515576"/>
                    <a:pt x="596265" y="535579"/>
                  </a:cubicBezTo>
                  <a:cubicBezTo>
                    <a:pt x="537210" y="574631"/>
                    <a:pt x="521017" y="631781"/>
                    <a:pt x="523875" y="698456"/>
                  </a:cubicBezTo>
                  <a:cubicBezTo>
                    <a:pt x="524827" y="712744"/>
                    <a:pt x="531495" y="724174"/>
                    <a:pt x="539115" y="735604"/>
                  </a:cubicBezTo>
                  <a:cubicBezTo>
                    <a:pt x="547688" y="747986"/>
                    <a:pt x="561022" y="752749"/>
                    <a:pt x="574357" y="747986"/>
                  </a:cubicBezTo>
                  <a:cubicBezTo>
                    <a:pt x="587692" y="743224"/>
                    <a:pt x="595313" y="734651"/>
                    <a:pt x="595313" y="720364"/>
                  </a:cubicBezTo>
                  <a:cubicBezTo>
                    <a:pt x="595313" y="711791"/>
                    <a:pt x="595313" y="703219"/>
                    <a:pt x="595313" y="695599"/>
                  </a:cubicBezTo>
                  <a:cubicBezTo>
                    <a:pt x="597217" y="649879"/>
                    <a:pt x="609600" y="609874"/>
                    <a:pt x="646747" y="580346"/>
                  </a:cubicBezTo>
                  <a:cubicBezTo>
                    <a:pt x="663892" y="566059"/>
                    <a:pt x="682942" y="559391"/>
                    <a:pt x="703897" y="557486"/>
                  </a:cubicBezTo>
                  <a:cubicBezTo>
                    <a:pt x="719138" y="556534"/>
                    <a:pt x="735330" y="558439"/>
                    <a:pt x="746760" y="571774"/>
                  </a:cubicBezTo>
                  <a:cubicBezTo>
                    <a:pt x="767715" y="597491"/>
                    <a:pt x="781050" y="626066"/>
                    <a:pt x="775335" y="661309"/>
                  </a:cubicBezTo>
                  <a:cubicBezTo>
                    <a:pt x="771525" y="683216"/>
                    <a:pt x="765810" y="704171"/>
                    <a:pt x="756285" y="724174"/>
                  </a:cubicBezTo>
                  <a:cubicBezTo>
                    <a:pt x="746760" y="743224"/>
                    <a:pt x="738188" y="761321"/>
                    <a:pt x="729615" y="780371"/>
                  </a:cubicBezTo>
                  <a:cubicBezTo>
                    <a:pt x="712470" y="817519"/>
                    <a:pt x="708660" y="855619"/>
                    <a:pt x="712470" y="896576"/>
                  </a:cubicBezTo>
                  <a:cubicBezTo>
                    <a:pt x="718185" y="955631"/>
                    <a:pt x="738188" y="1009924"/>
                    <a:pt x="760095" y="1064216"/>
                  </a:cubicBezTo>
                  <a:cubicBezTo>
                    <a:pt x="767715" y="1082314"/>
                    <a:pt x="777240" y="1097554"/>
                    <a:pt x="796290" y="1110889"/>
                  </a:cubicBezTo>
                  <a:cubicBezTo>
                    <a:pt x="807720" y="1106126"/>
                    <a:pt x="818197" y="1103269"/>
                    <a:pt x="829627" y="1099459"/>
                  </a:cubicBezTo>
                  <a:close/>
                </a:path>
              </a:pathLst>
            </a:custGeom>
            <a:solidFill>
              <a:srgbClr val="FBBC08"/>
            </a:solidFill>
            <a:ln w="9525" cap="flat">
              <a:noFill/>
              <a:prstDash val="solid"/>
              <a:miter/>
            </a:ln>
          </p:spPr>
          <p:txBody>
            <a:bodyPr rtlCol="0" anchor="ctr"/>
            <a:lstStyle/>
            <a:p>
              <a:endParaRPr lang="en-US" sz="1050"/>
            </a:p>
          </p:txBody>
        </p:sp>
        <p:sp>
          <p:nvSpPr>
            <p:cNvPr id="29" name="Freeform: Shape 28">
              <a:extLst>
                <a:ext uri="{FF2B5EF4-FFF2-40B4-BE49-F238E27FC236}">
                  <a16:creationId xmlns:a16="http://schemas.microsoft.com/office/drawing/2014/main" id="{8AD676FE-20B9-4A0C-8F3A-4BC88C569EB8}"/>
                </a:ext>
              </a:extLst>
            </p:cNvPr>
            <p:cNvSpPr/>
            <p:nvPr/>
          </p:nvSpPr>
          <p:spPr>
            <a:xfrm>
              <a:off x="5596890" y="418258"/>
              <a:ext cx="2515744" cy="1920786"/>
            </a:xfrm>
            <a:custGeom>
              <a:avLst/>
              <a:gdLst>
                <a:gd name="connsiteX0" fmla="*/ 2512695 w 2515744"/>
                <a:gd name="connsiteY0" fmla="*/ 1020015 h 1920786"/>
                <a:gd name="connsiteX1" fmla="*/ 2515553 w 2515744"/>
                <a:gd name="connsiteY1" fmla="*/ 1139078 h 1920786"/>
                <a:gd name="connsiteX2" fmla="*/ 2506980 w 2515744"/>
                <a:gd name="connsiteY2" fmla="*/ 1407683 h 1920786"/>
                <a:gd name="connsiteX3" fmla="*/ 2482215 w 2515744"/>
                <a:gd name="connsiteY3" fmla="*/ 1539128 h 1920786"/>
                <a:gd name="connsiteX4" fmla="*/ 2414587 w 2515744"/>
                <a:gd name="connsiteY4" fmla="*/ 1607708 h 1920786"/>
                <a:gd name="connsiteX5" fmla="*/ 2310765 w 2515744"/>
                <a:gd name="connsiteY5" fmla="*/ 1627710 h 1920786"/>
                <a:gd name="connsiteX6" fmla="*/ 2098358 w 2515744"/>
                <a:gd name="connsiteY6" fmla="*/ 1631520 h 1920786"/>
                <a:gd name="connsiteX7" fmla="*/ 1976437 w 2515744"/>
                <a:gd name="connsiteY7" fmla="*/ 1629615 h 1920786"/>
                <a:gd name="connsiteX8" fmla="*/ 1669733 w 2515744"/>
                <a:gd name="connsiteY8" fmla="*/ 1634378 h 1920786"/>
                <a:gd name="connsiteX9" fmla="*/ 1547812 w 2515744"/>
                <a:gd name="connsiteY9" fmla="*/ 1641998 h 1920786"/>
                <a:gd name="connsiteX10" fmla="*/ 1486853 w 2515744"/>
                <a:gd name="connsiteY10" fmla="*/ 1654380 h 1920786"/>
                <a:gd name="connsiteX11" fmla="*/ 1466850 w 2515744"/>
                <a:gd name="connsiteY11" fmla="*/ 1672478 h 1920786"/>
                <a:gd name="connsiteX12" fmla="*/ 1459230 w 2515744"/>
                <a:gd name="connsiteY12" fmla="*/ 1692480 h 1920786"/>
                <a:gd name="connsiteX13" fmla="*/ 1414462 w 2515744"/>
                <a:gd name="connsiteY13" fmla="*/ 1832498 h 1920786"/>
                <a:gd name="connsiteX14" fmla="*/ 1399223 w 2515744"/>
                <a:gd name="connsiteY14" fmla="*/ 1893458 h 1920786"/>
                <a:gd name="connsiteX15" fmla="*/ 1379220 w 2515744"/>
                <a:gd name="connsiteY15" fmla="*/ 1919175 h 1920786"/>
                <a:gd name="connsiteX16" fmla="*/ 1352550 w 2515744"/>
                <a:gd name="connsiteY16" fmla="*/ 1909650 h 1920786"/>
                <a:gd name="connsiteX17" fmla="*/ 1329690 w 2515744"/>
                <a:gd name="connsiteY17" fmla="*/ 1864883 h 1920786"/>
                <a:gd name="connsiteX18" fmla="*/ 1242060 w 2515744"/>
                <a:gd name="connsiteY18" fmla="*/ 1671525 h 1920786"/>
                <a:gd name="connsiteX19" fmla="*/ 1229678 w 2515744"/>
                <a:gd name="connsiteY19" fmla="*/ 1649618 h 1920786"/>
                <a:gd name="connsiteX20" fmla="*/ 1157287 w 2515744"/>
                <a:gd name="connsiteY20" fmla="*/ 1649618 h 1920786"/>
                <a:gd name="connsiteX21" fmla="*/ 966788 w 2515744"/>
                <a:gd name="connsiteY21" fmla="*/ 1659143 h 1920786"/>
                <a:gd name="connsiteX22" fmla="*/ 532447 w 2515744"/>
                <a:gd name="connsiteY22" fmla="*/ 1675335 h 1920786"/>
                <a:gd name="connsiteX23" fmla="*/ 398145 w 2515744"/>
                <a:gd name="connsiteY23" fmla="*/ 1679145 h 1920786"/>
                <a:gd name="connsiteX24" fmla="*/ 182880 w 2515744"/>
                <a:gd name="connsiteY24" fmla="*/ 1665810 h 1920786"/>
                <a:gd name="connsiteX25" fmla="*/ 105728 w 2515744"/>
                <a:gd name="connsiteY25" fmla="*/ 1641998 h 1920786"/>
                <a:gd name="connsiteX26" fmla="*/ 40957 w 2515744"/>
                <a:gd name="connsiteY26" fmla="*/ 1564845 h 1920786"/>
                <a:gd name="connsiteX27" fmla="*/ 12382 w 2515744"/>
                <a:gd name="connsiteY27" fmla="*/ 1440068 h 1920786"/>
                <a:gd name="connsiteX28" fmla="*/ 0 w 2515744"/>
                <a:gd name="connsiteY28" fmla="*/ 1224803 h 1920786"/>
                <a:gd name="connsiteX29" fmla="*/ 953 w 2515744"/>
                <a:gd name="connsiteY29" fmla="*/ 677115 h 1920786"/>
                <a:gd name="connsiteX30" fmla="*/ 6667 w 2515744"/>
                <a:gd name="connsiteY30" fmla="*/ 436133 h 1920786"/>
                <a:gd name="connsiteX31" fmla="*/ 17145 w 2515744"/>
                <a:gd name="connsiteY31" fmla="*/ 296115 h 1920786"/>
                <a:gd name="connsiteX32" fmla="*/ 17145 w 2515744"/>
                <a:gd name="connsiteY32" fmla="*/ 249443 h 1920786"/>
                <a:gd name="connsiteX33" fmla="*/ 17145 w 2515744"/>
                <a:gd name="connsiteY33" fmla="*/ 158955 h 1920786"/>
                <a:gd name="connsiteX34" fmla="*/ 79057 w 2515744"/>
                <a:gd name="connsiteY34" fmla="*/ 76088 h 1920786"/>
                <a:gd name="connsiteX35" fmla="*/ 185738 w 2515744"/>
                <a:gd name="connsiteY35" fmla="*/ 53228 h 1920786"/>
                <a:gd name="connsiteX36" fmla="*/ 344805 w 2515744"/>
                <a:gd name="connsiteY36" fmla="*/ 41798 h 1920786"/>
                <a:gd name="connsiteX37" fmla="*/ 450532 w 2515744"/>
                <a:gd name="connsiteY37" fmla="*/ 36083 h 1920786"/>
                <a:gd name="connsiteX38" fmla="*/ 721995 w 2515744"/>
                <a:gd name="connsiteY38" fmla="*/ 19890 h 1920786"/>
                <a:gd name="connsiteX39" fmla="*/ 949642 w 2515744"/>
                <a:gd name="connsiteY39" fmla="*/ 4650 h 1920786"/>
                <a:gd name="connsiteX40" fmla="*/ 1186815 w 2515744"/>
                <a:gd name="connsiteY40" fmla="*/ 4650 h 1920786"/>
                <a:gd name="connsiteX41" fmla="*/ 1233487 w 2515744"/>
                <a:gd name="connsiteY41" fmla="*/ 6555 h 1920786"/>
                <a:gd name="connsiteX42" fmla="*/ 1921192 w 2515744"/>
                <a:gd name="connsiteY42" fmla="*/ 8460 h 1920786"/>
                <a:gd name="connsiteX43" fmla="*/ 2174558 w 2515744"/>
                <a:gd name="connsiteY43" fmla="*/ 16080 h 1920786"/>
                <a:gd name="connsiteX44" fmla="*/ 2340292 w 2515744"/>
                <a:gd name="connsiteY44" fmla="*/ 45608 h 1920786"/>
                <a:gd name="connsiteX45" fmla="*/ 2417445 w 2515744"/>
                <a:gd name="connsiteY45" fmla="*/ 79898 h 1920786"/>
                <a:gd name="connsiteX46" fmla="*/ 2445067 w 2515744"/>
                <a:gd name="connsiteY46" fmla="*/ 100853 h 1920786"/>
                <a:gd name="connsiteX47" fmla="*/ 2484120 w 2515744"/>
                <a:gd name="connsiteY47" fmla="*/ 170385 h 1920786"/>
                <a:gd name="connsiteX48" fmla="*/ 2507933 w 2515744"/>
                <a:gd name="connsiteY48" fmla="*/ 331358 h 1920786"/>
                <a:gd name="connsiteX49" fmla="*/ 2510790 w 2515744"/>
                <a:gd name="connsiteY49" fmla="*/ 506618 h 1920786"/>
                <a:gd name="connsiteX50" fmla="*/ 2511742 w 2515744"/>
                <a:gd name="connsiteY50" fmla="*/ 540908 h 1920786"/>
                <a:gd name="connsiteX51" fmla="*/ 2509837 w 2515744"/>
                <a:gd name="connsiteY51" fmla="*/ 706643 h 1920786"/>
                <a:gd name="connsiteX52" fmla="*/ 2508885 w 2515744"/>
                <a:gd name="connsiteY52" fmla="*/ 784748 h 1920786"/>
                <a:gd name="connsiteX53" fmla="*/ 2509837 w 2515744"/>
                <a:gd name="connsiteY53" fmla="*/ 897143 h 1920786"/>
                <a:gd name="connsiteX54" fmla="*/ 2512695 w 2515744"/>
                <a:gd name="connsiteY54" fmla="*/ 1020015 h 1920786"/>
                <a:gd name="connsiteX55" fmla="*/ 2465070 w 2515744"/>
                <a:gd name="connsiteY55" fmla="*/ 1240995 h 1920786"/>
                <a:gd name="connsiteX56" fmla="*/ 2466023 w 2515744"/>
                <a:gd name="connsiteY56" fmla="*/ 1168605 h 1920786"/>
                <a:gd name="connsiteX57" fmla="*/ 2463165 w 2515744"/>
                <a:gd name="connsiteY57" fmla="*/ 1012395 h 1920786"/>
                <a:gd name="connsiteX58" fmla="*/ 2462212 w 2515744"/>
                <a:gd name="connsiteY58" fmla="*/ 878093 h 1920786"/>
                <a:gd name="connsiteX59" fmla="*/ 2461260 w 2515744"/>
                <a:gd name="connsiteY59" fmla="*/ 797130 h 1920786"/>
                <a:gd name="connsiteX60" fmla="*/ 2461260 w 2515744"/>
                <a:gd name="connsiteY60" fmla="*/ 709500 h 1920786"/>
                <a:gd name="connsiteX61" fmla="*/ 2464117 w 2515744"/>
                <a:gd name="connsiteY61" fmla="*/ 550433 h 1920786"/>
                <a:gd name="connsiteX62" fmla="*/ 2463165 w 2515744"/>
                <a:gd name="connsiteY62" fmla="*/ 503760 h 1920786"/>
                <a:gd name="connsiteX63" fmla="*/ 2459355 w 2515744"/>
                <a:gd name="connsiteY63" fmla="*/ 325643 h 1920786"/>
                <a:gd name="connsiteX64" fmla="*/ 2438400 w 2515744"/>
                <a:gd name="connsiteY64" fmla="*/ 183720 h 1920786"/>
                <a:gd name="connsiteX65" fmla="*/ 2389823 w 2515744"/>
                <a:gd name="connsiteY65" fmla="*/ 117998 h 1920786"/>
                <a:gd name="connsiteX66" fmla="*/ 2329815 w 2515744"/>
                <a:gd name="connsiteY66" fmla="*/ 91328 h 1920786"/>
                <a:gd name="connsiteX67" fmla="*/ 2176462 w 2515744"/>
                <a:gd name="connsiteY67" fmla="*/ 63705 h 1920786"/>
                <a:gd name="connsiteX68" fmla="*/ 1979295 w 2515744"/>
                <a:gd name="connsiteY68" fmla="*/ 57038 h 1920786"/>
                <a:gd name="connsiteX69" fmla="*/ 1235392 w 2515744"/>
                <a:gd name="connsiteY69" fmla="*/ 55133 h 1920786"/>
                <a:gd name="connsiteX70" fmla="*/ 1169670 w 2515744"/>
                <a:gd name="connsiteY70" fmla="*/ 53228 h 1920786"/>
                <a:gd name="connsiteX71" fmla="*/ 960120 w 2515744"/>
                <a:gd name="connsiteY71" fmla="*/ 54180 h 1920786"/>
                <a:gd name="connsiteX72" fmla="*/ 691515 w 2515744"/>
                <a:gd name="connsiteY72" fmla="*/ 70373 h 1920786"/>
                <a:gd name="connsiteX73" fmla="*/ 644842 w 2515744"/>
                <a:gd name="connsiteY73" fmla="*/ 72278 h 1920786"/>
                <a:gd name="connsiteX74" fmla="*/ 426720 w 2515744"/>
                <a:gd name="connsiteY74" fmla="*/ 87518 h 1920786"/>
                <a:gd name="connsiteX75" fmla="*/ 189547 w 2515744"/>
                <a:gd name="connsiteY75" fmla="*/ 102758 h 1920786"/>
                <a:gd name="connsiteX76" fmla="*/ 98107 w 2515744"/>
                <a:gd name="connsiteY76" fmla="*/ 120855 h 1920786"/>
                <a:gd name="connsiteX77" fmla="*/ 71438 w 2515744"/>
                <a:gd name="connsiteY77" fmla="*/ 158003 h 1920786"/>
                <a:gd name="connsiteX78" fmla="*/ 69532 w 2515744"/>
                <a:gd name="connsiteY78" fmla="*/ 260873 h 1920786"/>
                <a:gd name="connsiteX79" fmla="*/ 73342 w 2515744"/>
                <a:gd name="connsiteY79" fmla="*/ 576150 h 1920786"/>
                <a:gd name="connsiteX80" fmla="*/ 74295 w 2515744"/>
                <a:gd name="connsiteY80" fmla="*/ 900953 h 1920786"/>
                <a:gd name="connsiteX81" fmla="*/ 75247 w 2515744"/>
                <a:gd name="connsiteY81" fmla="*/ 1054305 h 1920786"/>
                <a:gd name="connsiteX82" fmla="*/ 74295 w 2515744"/>
                <a:gd name="connsiteY82" fmla="*/ 1361010 h 1920786"/>
                <a:gd name="connsiteX83" fmla="*/ 87630 w 2515744"/>
                <a:gd name="connsiteY83" fmla="*/ 1541985 h 1920786"/>
                <a:gd name="connsiteX84" fmla="*/ 112395 w 2515744"/>
                <a:gd name="connsiteY84" fmla="*/ 1586753 h 1920786"/>
                <a:gd name="connsiteX85" fmla="*/ 139065 w 2515744"/>
                <a:gd name="connsiteY85" fmla="*/ 1601993 h 1920786"/>
                <a:gd name="connsiteX86" fmla="*/ 220980 w 2515744"/>
                <a:gd name="connsiteY86" fmla="*/ 1620090 h 1920786"/>
                <a:gd name="connsiteX87" fmla="*/ 561022 w 2515744"/>
                <a:gd name="connsiteY87" fmla="*/ 1624853 h 1920786"/>
                <a:gd name="connsiteX88" fmla="*/ 826770 w 2515744"/>
                <a:gd name="connsiteY88" fmla="*/ 1615328 h 1920786"/>
                <a:gd name="connsiteX89" fmla="*/ 1048703 w 2515744"/>
                <a:gd name="connsiteY89" fmla="*/ 1605803 h 1920786"/>
                <a:gd name="connsiteX90" fmla="*/ 1211580 w 2515744"/>
                <a:gd name="connsiteY90" fmla="*/ 1600088 h 1920786"/>
                <a:gd name="connsiteX91" fmla="*/ 1233487 w 2515744"/>
                <a:gd name="connsiteY91" fmla="*/ 1601040 h 1920786"/>
                <a:gd name="connsiteX92" fmla="*/ 1275398 w 2515744"/>
                <a:gd name="connsiteY92" fmla="*/ 1628663 h 1920786"/>
                <a:gd name="connsiteX93" fmla="*/ 1283017 w 2515744"/>
                <a:gd name="connsiteY93" fmla="*/ 1645808 h 1920786"/>
                <a:gd name="connsiteX94" fmla="*/ 1343025 w 2515744"/>
                <a:gd name="connsiteY94" fmla="*/ 1776300 h 1920786"/>
                <a:gd name="connsiteX95" fmla="*/ 1366837 w 2515744"/>
                <a:gd name="connsiteY95" fmla="*/ 1819163 h 1920786"/>
                <a:gd name="connsiteX96" fmla="*/ 1376362 w 2515744"/>
                <a:gd name="connsiteY96" fmla="*/ 1798208 h 1920786"/>
                <a:gd name="connsiteX97" fmla="*/ 1415415 w 2515744"/>
                <a:gd name="connsiteY97" fmla="*/ 1679145 h 1920786"/>
                <a:gd name="connsiteX98" fmla="*/ 1433512 w 2515744"/>
                <a:gd name="connsiteY98" fmla="*/ 1636283 h 1920786"/>
                <a:gd name="connsiteX99" fmla="*/ 1463992 w 2515744"/>
                <a:gd name="connsiteY99" fmla="*/ 1610565 h 1920786"/>
                <a:gd name="connsiteX100" fmla="*/ 1527810 w 2515744"/>
                <a:gd name="connsiteY100" fmla="*/ 1595325 h 1920786"/>
                <a:gd name="connsiteX101" fmla="*/ 1704975 w 2515744"/>
                <a:gd name="connsiteY101" fmla="*/ 1582943 h 1920786"/>
                <a:gd name="connsiteX102" fmla="*/ 2024062 w 2515744"/>
                <a:gd name="connsiteY102" fmla="*/ 1581038 h 1920786"/>
                <a:gd name="connsiteX103" fmla="*/ 2218373 w 2515744"/>
                <a:gd name="connsiteY103" fmla="*/ 1581990 h 1920786"/>
                <a:gd name="connsiteX104" fmla="*/ 2330767 w 2515744"/>
                <a:gd name="connsiteY104" fmla="*/ 1575323 h 1920786"/>
                <a:gd name="connsiteX105" fmla="*/ 2398395 w 2515744"/>
                <a:gd name="connsiteY105" fmla="*/ 1561035 h 1920786"/>
                <a:gd name="connsiteX106" fmla="*/ 2438400 w 2515744"/>
                <a:gd name="connsiteY106" fmla="*/ 1521030 h 1920786"/>
                <a:gd name="connsiteX107" fmla="*/ 2454592 w 2515744"/>
                <a:gd name="connsiteY107" fmla="*/ 1454355 h 1920786"/>
                <a:gd name="connsiteX108" fmla="*/ 2465070 w 2515744"/>
                <a:gd name="connsiteY108" fmla="*/ 1240995 h 192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515744" h="1920786">
                  <a:moveTo>
                    <a:pt x="2512695" y="1020015"/>
                  </a:moveTo>
                  <a:cubicBezTo>
                    <a:pt x="2513648" y="1060020"/>
                    <a:pt x="2516505" y="1099073"/>
                    <a:pt x="2515553" y="1139078"/>
                  </a:cubicBezTo>
                  <a:cubicBezTo>
                    <a:pt x="2514600" y="1228613"/>
                    <a:pt x="2512695" y="1318148"/>
                    <a:pt x="2506980" y="1407683"/>
                  </a:cubicBezTo>
                  <a:cubicBezTo>
                    <a:pt x="2504123" y="1452450"/>
                    <a:pt x="2495550" y="1496265"/>
                    <a:pt x="2482215" y="1539128"/>
                  </a:cubicBezTo>
                  <a:cubicBezTo>
                    <a:pt x="2471737" y="1572465"/>
                    <a:pt x="2448878" y="1597230"/>
                    <a:pt x="2414587" y="1607708"/>
                  </a:cubicBezTo>
                  <a:cubicBezTo>
                    <a:pt x="2380298" y="1618185"/>
                    <a:pt x="2346008" y="1624853"/>
                    <a:pt x="2310765" y="1627710"/>
                  </a:cubicBezTo>
                  <a:cubicBezTo>
                    <a:pt x="2240280" y="1633425"/>
                    <a:pt x="2168842" y="1633425"/>
                    <a:pt x="2098358" y="1631520"/>
                  </a:cubicBezTo>
                  <a:cubicBezTo>
                    <a:pt x="2057400" y="1630568"/>
                    <a:pt x="2017395" y="1628663"/>
                    <a:pt x="1976437" y="1629615"/>
                  </a:cubicBezTo>
                  <a:cubicBezTo>
                    <a:pt x="1874520" y="1630568"/>
                    <a:pt x="1771650" y="1632473"/>
                    <a:pt x="1669733" y="1634378"/>
                  </a:cubicBezTo>
                  <a:cubicBezTo>
                    <a:pt x="1628775" y="1635330"/>
                    <a:pt x="1588770" y="1638188"/>
                    <a:pt x="1547812" y="1641998"/>
                  </a:cubicBezTo>
                  <a:cubicBezTo>
                    <a:pt x="1526858" y="1643903"/>
                    <a:pt x="1506855" y="1650570"/>
                    <a:pt x="1486853" y="1654380"/>
                  </a:cubicBezTo>
                  <a:cubicBezTo>
                    <a:pt x="1476375" y="1656285"/>
                    <a:pt x="1470660" y="1662953"/>
                    <a:pt x="1466850" y="1672478"/>
                  </a:cubicBezTo>
                  <a:cubicBezTo>
                    <a:pt x="1463992" y="1679145"/>
                    <a:pt x="1461135" y="1685813"/>
                    <a:pt x="1459230" y="1692480"/>
                  </a:cubicBezTo>
                  <a:cubicBezTo>
                    <a:pt x="1443990" y="1739153"/>
                    <a:pt x="1428750" y="1785825"/>
                    <a:pt x="1414462" y="1832498"/>
                  </a:cubicBezTo>
                  <a:cubicBezTo>
                    <a:pt x="1408748" y="1852500"/>
                    <a:pt x="1403985" y="1872503"/>
                    <a:pt x="1399223" y="1893458"/>
                  </a:cubicBezTo>
                  <a:cubicBezTo>
                    <a:pt x="1396365" y="1904888"/>
                    <a:pt x="1392555" y="1915365"/>
                    <a:pt x="1379220" y="1919175"/>
                  </a:cubicBezTo>
                  <a:cubicBezTo>
                    <a:pt x="1366837" y="1922985"/>
                    <a:pt x="1358265" y="1920128"/>
                    <a:pt x="1352550" y="1909650"/>
                  </a:cubicBezTo>
                  <a:cubicBezTo>
                    <a:pt x="1344930" y="1895363"/>
                    <a:pt x="1337310" y="1880123"/>
                    <a:pt x="1329690" y="1864883"/>
                  </a:cubicBezTo>
                  <a:cubicBezTo>
                    <a:pt x="1300162" y="1800113"/>
                    <a:pt x="1271587" y="1735343"/>
                    <a:pt x="1242060" y="1671525"/>
                  </a:cubicBezTo>
                  <a:cubicBezTo>
                    <a:pt x="1238250" y="1663905"/>
                    <a:pt x="1234440" y="1657238"/>
                    <a:pt x="1229678" y="1649618"/>
                  </a:cubicBezTo>
                  <a:cubicBezTo>
                    <a:pt x="1204912" y="1645808"/>
                    <a:pt x="1181100" y="1648665"/>
                    <a:pt x="1157287" y="1649618"/>
                  </a:cubicBezTo>
                  <a:cubicBezTo>
                    <a:pt x="1093470" y="1652475"/>
                    <a:pt x="1030605" y="1656285"/>
                    <a:pt x="966788" y="1659143"/>
                  </a:cubicBezTo>
                  <a:cubicBezTo>
                    <a:pt x="822007" y="1664858"/>
                    <a:pt x="677228" y="1669620"/>
                    <a:pt x="532447" y="1675335"/>
                  </a:cubicBezTo>
                  <a:cubicBezTo>
                    <a:pt x="487680" y="1677240"/>
                    <a:pt x="442913" y="1679145"/>
                    <a:pt x="398145" y="1679145"/>
                  </a:cubicBezTo>
                  <a:cubicBezTo>
                    <a:pt x="325755" y="1678193"/>
                    <a:pt x="254317" y="1674383"/>
                    <a:pt x="182880" y="1665810"/>
                  </a:cubicBezTo>
                  <a:cubicBezTo>
                    <a:pt x="156210" y="1662953"/>
                    <a:pt x="129540" y="1654380"/>
                    <a:pt x="105728" y="1641998"/>
                  </a:cubicBezTo>
                  <a:cubicBezTo>
                    <a:pt x="74295" y="1625805"/>
                    <a:pt x="52388" y="1600088"/>
                    <a:pt x="40957" y="1564845"/>
                  </a:cubicBezTo>
                  <a:cubicBezTo>
                    <a:pt x="27622" y="1523888"/>
                    <a:pt x="18097" y="1482930"/>
                    <a:pt x="12382" y="1440068"/>
                  </a:cubicBezTo>
                  <a:cubicBezTo>
                    <a:pt x="2857" y="1368630"/>
                    <a:pt x="0" y="1297193"/>
                    <a:pt x="0" y="1224803"/>
                  </a:cubicBezTo>
                  <a:cubicBezTo>
                    <a:pt x="953" y="1041923"/>
                    <a:pt x="0" y="859995"/>
                    <a:pt x="953" y="677115"/>
                  </a:cubicBezTo>
                  <a:cubicBezTo>
                    <a:pt x="953" y="597105"/>
                    <a:pt x="3810" y="516143"/>
                    <a:pt x="6667" y="436133"/>
                  </a:cubicBezTo>
                  <a:cubicBezTo>
                    <a:pt x="8572" y="389460"/>
                    <a:pt x="13335" y="342788"/>
                    <a:pt x="17145" y="296115"/>
                  </a:cubicBezTo>
                  <a:cubicBezTo>
                    <a:pt x="18097" y="280875"/>
                    <a:pt x="17145" y="264683"/>
                    <a:pt x="17145" y="249443"/>
                  </a:cubicBezTo>
                  <a:cubicBezTo>
                    <a:pt x="17145" y="218963"/>
                    <a:pt x="15240" y="188483"/>
                    <a:pt x="17145" y="158955"/>
                  </a:cubicBezTo>
                  <a:cubicBezTo>
                    <a:pt x="20003" y="118950"/>
                    <a:pt x="40957" y="91328"/>
                    <a:pt x="79057" y="76088"/>
                  </a:cubicBezTo>
                  <a:cubicBezTo>
                    <a:pt x="113347" y="62753"/>
                    <a:pt x="148590" y="56085"/>
                    <a:pt x="185738" y="53228"/>
                  </a:cubicBezTo>
                  <a:cubicBezTo>
                    <a:pt x="239078" y="49418"/>
                    <a:pt x="291465" y="45608"/>
                    <a:pt x="344805" y="41798"/>
                  </a:cubicBezTo>
                  <a:cubicBezTo>
                    <a:pt x="380047" y="38940"/>
                    <a:pt x="415290" y="37988"/>
                    <a:pt x="450532" y="36083"/>
                  </a:cubicBezTo>
                  <a:cubicBezTo>
                    <a:pt x="541020" y="31320"/>
                    <a:pt x="631507" y="25605"/>
                    <a:pt x="721995" y="19890"/>
                  </a:cubicBezTo>
                  <a:cubicBezTo>
                    <a:pt x="798195" y="15128"/>
                    <a:pt x="873442" y="10365"/>
                    <a:pt x="949642" y="4650"/>
                  </a:cubicBezTo>
                  <a:cubicBezTo>
                    <a:pt x="1028700" y="-1065"/>
                    <a:pt x="1107757" y="-2017"/>
                    <a:pt x="1186815" y="4650"/>
                  </a:cubicBezTo>
                  <a:cubicBezTo>
                    <a:pt x="1202055" y="5603"/>
                    <a:pt x="1218248" y="6555"/>
                    <a:pt x="1233487" y="6555"/>
                  </a:cubicBezTo>
                  <a:cubicBezTo>
                    <a:pt x="1463040" y="7508"/>
                    <a:pt x="1692592" y="7508"/>
                    <a:pt x="1921192" y="8460"/>
                  </a:cubicBezTo>
                  <a:cubicBezTo>
                    <a:pt x="2005965" y="9413"/>
                    <a:pt x="2089785" y="11318"/>
                    <a:pt x="2174558" y="16080"/>
                  </a:cubicBezTo>
                  <a:cubicBezTo>
                    <a:pt x="2230755" y="18938"/>
                    <a:pt x="2286000" y="28463"/>
                    <a:pt x="2340292" y="45608"/>
                  </a:cubicBezTo>
                  <a:cubicBezTo>
                    <a:pt x="2366962" y="54180"/>
                    <a:pt x="2392680" y="65610"/>
                    <a:pt x="2417445" y="79898"/>
                  </a:cubicBezTo>
                  <a:cubicBezTo>
                    <a:pt x="2426970" y="85613"/>
                    <a:pt x="2436495" y="93233"/>
                    <a:pt x="2445067" y="100853"/>
                  </a:cubicBezTo>
                  <a:cubicBezTo>
                    <a:pt x="2466023" y="119903"/>
                    <a:pt x="2478405" y="142763"/>
                    <a:pt x="2484120" y="170385"/>
                  </a:cubicBezTo>
                  <a:cubicBezTo>
                    <a:pt x="2495550" y="223725"/>
                    <a:pt x="2502217" y="277065"/>
                    <a:pt x="2507933" y="331358"/>
                  </a:cubicBezTo>
                  <a:cubicBezTo>
                    <a:pt x="2513648" y="389460"/>
                    <a:pt x="2514600" y="447563"/>
                    <a:pt x="2510790" y="506618"/>
                  </a:cubicBezTo>
                  <a:cubicBezTo>
                    <a:pt x="2509837" y="518048"/>
                    <a:pt x="2511742" y="529478"/>
                    <a:pt x="2511742" y="540908"/>
                  </a:cubicBezTo>
                  <a:cubicBezTo>
                    <a:pt x="2514600" y="596153"/>
                    <a:pt x="2514600" y="651398"/>
                    <a:pt x="2509837" y="706643"/>
                  </a:cubicBezTo>
                  <a:cubicBezTo>
                    <a:pt x="2507933" y="732360"/>
                    <a:pt x="2508885" y="759030"/>
                    <a:pt x="2508885" y="784748"/>
                  </a:cubicBezTo>
                  <a:cubicBezTo>
                    <a:pt x="2508885" y="821895"/>
                    <a:pt x="2508885" y="859995"/>
                    <a:pt x="2509837" y="897143"/>
                  </a:cubicBezTo>
                  <a:cubicBezTo>
                    <a:pt x="2510790" y="936195"/>
                    <a:pt x="2511742" y="978105"/>
                    <a:pt x="2512695" y="1020015"/>
                  </a:cubicBezTo>
                  <a:close/>
                  <a:moveTo>
                    <a:pt x="2465070" y="1240995"/>
                  </a:moveTo>
                  <a:cubicBezTo>
                    <a:pt x="2465070" y="1217183"/>
                    <a:pt x="2466023" y="1193370"/>
                    <a:pt x="2466023" y="1168605"/>
                  </a:cubicBezTo>
                  <a:cubicBezTo>
                    <a:pt x="2465070" y="1116218"/>
                    <a:pt x="2464117" y="1064783"/>
                    <a:pt x="2463165" y="1012395"/>
                  </a:cubicBezTo>
                  <a:cubicBezTo>
                    <a:pt x="2462212" y="967628"/>
                    <a:pt x="2462212" y="922860"/>
                    <a:pt x="2462212" y="878093"/>
                  </a:cubicBezTo>
                  <a:cubicBezTo>
                    <a:pt x="2462212" y="851423"/>
                    <a:pt x="2462212" y="823800"/>
                    <a:pt x="2461260" y="797130"/>
                  </a:cubicBezTo>
                  <a:cubicBezTo>
                    <a:pt x="2461260" y="767603"/>
                    <a:pt x="2458403" y="739028"/>
                    <a:pt x="2461260" y="709500"/>
                  </a:cubicBezTo>
                  <a:cubicBezTo>
                    <a:pt x="2466023" y="656160"/>
                    <a:pt x="2465070" y="603773"/>
                    <a:pt x="2464117" y="550433"/>
                  </a:cubicBezTo>
                  <a:cubicBezTo>
                    <a:pt x="2464117" y="535193"/>
                    <a:pt x="2462212" y="519000"/>
                    <a:pt x="2463165" y="503760"/>
                  </a:cubicBezTo>
                  <a:cubicBezTo>
                    <a:pt x="2466023" y="444705"/>
                    <a:pt x="2466023" y="384698"/>
                    <a:pt x="2459355" y="325643"/>
                  </a:cubicBezTo>
                  <a:cubicBezTo>
                    <a:pt x="2454592" y="278018"/>
                    <a:pt x="2447925" y="230393"/>
                    <a:pt x="2438400" y="183720"/>
                  </a:cubicBezTo>
                  <a:cubicBezTo>
                    <a:pt x="2432685" y="154193"/>
                    <a:pt x="2415540" y="133238"/>
                    <a:pt x="2389823" y="117998"/>
                  </a:cubicBezTo>
                  <a:cubicBezTo>
                    <a:pt x="2370773" y="106568"/>
                    <a:pt x="2350770" y="97995"/>
                    <a:pt x="2329815" y="91328"/>
                  </a:cubicBezTo>
                  <a:cubicBezTo>
                    <a:pt x="2280285" y="75135"/>
                    <a:pt x="2228850" y="66563"/>
                    <a:pt x="2176462" y="63705"/>
                  </a:cubicBezTo>
                  <a:cubicBezTo>
                    <a:pt x="2110740" y="59895"/>
                    <a:pt x="2045017" y="57038"/>
                    <a:pt x="1979295" y="57038"/>
                  </a:cubicBezTo>
                  <a:cubicBezTo>
                    <a:pt x="1731645" y="56085"/>
                    <a:pt x="1483042" y="56085"/>
                    <a:pt x="1235392" y="55133"/>
                  </a:cubicBezTo>
                  <a:cubicBezTo>
                    <a:pt x="1213485" y="55133"/>
                    <a:pt x="1191578" y="54180"/>
                    <a:pt x="1169670" y="53228"/>
                  </a:cubicBezTo>
                  <a:cubicBezTo>
                    <a:pt x="1100138" y="48465"/>
                    <a:pt x="1030605" y="49418"/>
                    <a:pt x="960120" y="54180"/>
                  </a:cubicBezTo>
                  <a:cubicBezTo>
                    <a:pt x="870585" y="59895"/>
                    <a:pt x="781050" y="65610"/>
                    <a:pt x="691515" y="70373"/>
                  </a:cubicBezTo>
                  <a:cubicBezTo>
                    <a:pt x="676275" y="71325"/>
                    <a:pt x="660082" y="71325"/>
                    <a:pt x="644842" y="72278"/>
                  </a:cubicBezTo>
                  <a:cubicBezTo>
                    <a:pt x="572453" y="77040"/>
                    <a:pt x="499110" y="82755"/>
                    <a:pt x="426720" y="87518"/>
                  </a:cubicBezTo>
                  <a:cubicBezTo>
                    <a:pt x="347663" y="93233"/>
                    <a:pt x="268605" y="97043"/>
                    <a:pt x="189547" y="102758"/>
                  </a:cubicBezTo>
                  <a:cubicBezTo>
                    <a:pt x="158115" y="104663"/>
                    <a:pt x="127635" y="110378"/>
                    <a:pt x="98107" y="120855"/>
                  </a:cubicBezTo>
                  <a:cubicBezTo>
                    <a:pt x="80963" y="127523"/>
                    <a:pt x="71438" y="138000"/>
                    <a:pt x="71438" y="158003"/>
                  </a:cubicBezTo>
                  <a:cubicBezTo>
                    <a:pt x="71438" y="192293"/>
                    <a:pt x="68580" y="226583"/>
                    <a:pt x="69532" y="260873"/>
                  </a:cubicBezTo>
                  <a:cubicBezTo>
                    <a:pt x="70485" y="365648"/>
                    <a:pt x="72390" y="471375"/>
                    <a:pt x="73342" y="576150"/>
                  </a:cubicBezTo>
                  <a:cubicBezTo>
                    <a:pt x="74295" y="684735"/>
                    <a:pt x="74295" y="793320"/>
                    <a:pt x="74295" y="900953"/>
                  </a:cubicBezTo>
                  <a:cubicBezTo>
                    <a:pt x="74295" y="952388"/>
                    <a:pt x="75247" y="1002870"/>
                    <a:pt x="75247" y="1054305"/>
                  </a:cubicBezTo>
                  <a:cubicBezTo>
                    <a:pt x="75247" y="1156223"/>
                    <a:pt x="74295" y="1258140"/>
                    <a:pt x="74295" y="1361010"/>
                  </a:cubicBezTo>
                  <a:cubicBezTo>
                    <a:pt x="74295" y="1421018"/>
                    <a:pt x="80963" y="1481978"/>
                    <a:pt x="87630" y="1541985"/>
                  </a:cubicBezTo>
                  <a:cubicBezTo>
                    <a:pt x="89535" y="1561035"/>
                    <a:pt x="98107" y="1576275"/>
                    <a:pt x="112395" y="1586753"/>
                  </a:cubicBezTo>
                  <a:cubicBezTo>
                    <a:pt x="120015" y="1593420"/>
                    <a:pt x="129540" y="1598183"/>
                    <a:pt x="139065" y="1601993"/>
                  </a:cubicBezTo>
                  <a:cubicBezTo>
                    <a:pt x="164782" y="1613423"/>
                    <a:pt x="193357" y="1617233"/>
                    <a:pt x="220980" y="1620090"/>
                  </a:cubicBezTo>
                  <a:cubicBezTo>
                    <a:pt x="334328" y="1631520"/>
                    <a:pt x="447675" y="1628663"/>
                    <a:pt x="561022" y="1624853"/>
                  </a:cubicBezTo>
                  <a:cubicBezTo>
                    <a:pt x="649605" y="1621995"/>
                    <a:pt x="738188" y="1618185"/>
                    <a:pt x="826770" y="1615328"/>
                  </a:cubicBezTo>
                  <a:cubicBezTo>
                    <a:pt x="901065" y="1612470"/>
                    <a:pt x="974407" y="1608660"/>
                    <a:pt x="1048703" y="1605803"/>
                  </a:cubicBezTo>
                  <a:cubicBezTo>
                    <a:pt x="1102995" y="1603898"/>
                    <a:pt x="1157287" y="1601993"/>
                    <a:pt x="1211580" y="1600088"/>
                  </a:cubicBezTo>
                  <a:cubicBezTo>
                    <a:pt x="1219200" y="1600088"/>
                    <a:pt x="1225867" y="1601040"/>
                    <a:pt x="1233487" y="1601040"/>
                  </a:cubicBezTo>
                  <a:cubicBezTo>
                    <a:pt x="1253490" y="1601040"/>
                    <a:pt x="1266825" y="1611518"/>
                    <a:pt x="1275398" y="1628663"/>
                  </a:cubicBezTo>
                  <a:cubicBezTo>
                    <a:pt x="1278255" y="1634378"/>
                    <a:pt x="1281112" y="1640093"/>
                    <a:pt x="1283017" y="1645808"/>
                  </a:cubicBezTo>
                  <a:cubicBezTo>
                    <a:pt x="1303020" y="1689623"/>
                    <a:pt x="1323023" y="1733438"/>
                    <a:pt x="1343025" y="1776300"/>
                  </a:cubicBezTo>
                  <a:cubicBezTo>
                    <a:pt x="1349692" y="1790588"/>
                    <a:pt x="1354455" y="1804875"/>
                    <a:pt x="1366837" y="1819163"/>
                  </a:cubicBezTo>
                  <a:cubicBezTo>
                    <a:pt x="1370648" y="1810590"/>
                    <a:pt x="1373505" y="1804875"/>
                    <a:pt x="1376362" y="1798208"/>
                  </a:cubicBezTo>
                  <a:cubicBezTo>
                    <a:pt x="1389698" y="1758203"/>
                    <a:pt x="1402080" y="1719150"/>
                    <a:pt x="1415415" y="1679145"/>
                  </a:cubicBezTo>
                  <a:cubicBezTo>
                    <a:pt x="1420178" y="1664858"/>
                    <a:pt x="1426845" y="1650570"/>
                    <a:pt x="1433512" y="1636283"/>
                  </a:cubicBezTo>
                  <a:cubicBezTo>
                    <a:pt x="1440180" y="1623900"/>
                    <a:pt x="1450658" y="1614375"/>
                    <a:pt x="1463992" y="1610565"/>
                  </a:cubicBezTo>
                  <a:cubicBezTo>
                    <a:pt x="1484948" y="1604850"/>
                    <a:pt x="1505903" y="1597230"/>
                    <a:pt x="1527810" y="1595325"/>
                  </a:cubicBezTo>
                  <a:cubicBezTo>
                    <a:pt x="1586865" y="1589610"/>
                    <a:pt x="1645920" y="1584848"/>
                    <a:pt x="1704975" y="1582943"/>
                  </a:cubicBezTo>
                  <a:cubicBezTo>
                    <a:pt x="1811655" y="1581038"/>
                    <a:pt x="1917383" y="1581038"/>
                    <a:pt x="2024062" y="1581038"/>
                  </a:cubicBezTo>
                  <a:cubicBezTo>
                    <a:pt x="2088833" y="1581038"/>
                    <a:pt x="2153603" y="1582943"/>
                    <a:pt x="2218373" y="1581990"/>
                  </a:cubicBezTo>
                  <a:cubicBezTo>
                    <a:pt x="2255520" y="1581038"/>
                    <a:pt x="2293620" y="1579133"/>
                    <a:pt x="2330767" y="1575323"/>
                  </a:cubicBezTo>
                  <a:cubicBezTo>
                    <a:pt x="2353628" y="1573418"/>
                    <a:pt x="2375535" y="1566750"/>
                    <a:pt x="2398395" y="1561035"/>
                  </a:cubicBezTo>
                  <a:cubicBezTo>
                    <a:pt x="2419350" y="1555320"/>
                    <a:pt x="2432685" y="1541033"/>
                    <a:pt x="2438400" y="1521030"/>
                  </a:cubicBezTo>
                  <a:cubicBezTo>
                    <a:pt x="2445067" y="1499123"/>
                    <a:pt x="2451735" y="1477215"/>
                    <a:pt x="2454592" y="1454355"/>
                  </a:cubicBezTo>
                  <a:cubicBezTo>
                    <a:pt x="2462212" y="1384823"/>
                    <a:pt x="2465070" y="1313385"/>
                    <a:pt x="2465070" y="1240995"/>
                  </a:cubicBezTo>
                  <a:close/>
                </a:path>
              </a:pathLst>
            </a:custGeom>
            <a:solidFill>
              <a:srgbClr val="000000"/>
            </a:solidFill>
            <a:ln w="9525" cap="flat">
              <a:noFill/>
              <a:prstDash val="solid"/>
              <a:miter/>
            </a:ln>
          </p:spPr>
          <p:txBody>
            <a:bodyPr rtlCol="0" anchor="ctr"/>
            <a:lstStyle/>
            <a:p>
              <a:endParaRPr lang="en-US" sz="1050"/>
            </a:p>
          </p:txBody>
        </p:sp>
        <p:sp>
          <p:nvSpPr>
            <p:cNvPr id="30" name="Freeform: Shape 29">
              <a:extLst>
                <a:ext uri="{FF2B5EF4-FFF2-40B4-BE49-F238E27FC236}">
                  <a16:creationId xmlns:a16="http://schemas.microsoft.com/office/drawing/2014/main" id="{3A0A7064-BA48-4137-BE11-B3D76D3AEA86}"/>
                </a:ext>
              </a:extLst>
            </p:cNvPr>
            <p:cNvSpPr/>
            <p:nvPr/>
          </p:nvSpPr>
          <p:spPr>
            <a:xfrm>
              <a:off x="8065770" y="370521"/>
              <a:ext cx="114371" cy="232409"/>
            </a:xfrm>
            <a:custGeom>
              <a:avLst/>
              <a:gdLst>
                <a:gd name="connsiteX0" fmla="*/ 91440 w 114371"/>
                <a:gd name="connsiteY0" fmla="*/ 82868 h 232409"/>
                <a:gd name="connsiteX1" fmla="*/ 114300 w 114371"/>
                <a:gd name="connsiteY1" fmla="*/ 195263 h 232409"/>
                <a:gd name="connsiteX2" fmla="*/ 103823 w 114371"/>
                <a:gd name="connsiteY2" fmla="*/ 232410 h 232409"/>
                <a:gd name="connsiteX3" fmla="*/ 97155 w 114371"/>
                <a:gd name="connsiteY3" fmla="*/ 216218 h 232409"/>
                <a:gd name="connsiteX4" fmla="*/ 84773 w 114371"/>
                <a:gd name="connsiteY4" fmla="*/ 155258 h 232409"/>
                <a:gd name="connsiteX5" fmla="*/ 72390 w 114371"/>
                <a:gd name="connsiteY5" fmla="*/ 106680 h 232409"/>
                <a:gd name="connsiteX6" fmla="*/ 20955 w 114371"/>
                <a:gd name="connsiteY6" fmla="*/ 26670 h 232409"/>
                <a:gd name="connsiteX7" fmla="*/ 0 w 114371"/>
                <a:gd name="connsiteY7" fmla="*/ 0 h 232409"/>
                <a:gd name="connsiteX8" fmla="*/ 10478 w 114371"/>
                <a:gd name="connsiteY8" fmla="*/ 953 h 232409"/>
                <a:gd name="connsiteX9" fmla="*/ 91440 w 114371"/>
                <a:gd name="connsiteY9" fmla="*/ 82868 h 2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71" h="232409">
                  <a:moveTo>
                    <a:pt x="91440" y="82868"/>
                  </a:moveTo>
                  <a:cubicBezTo>
                    <a:pt x="106680" y="119063"/>
                    <a:pt x="115253" y="156210"/>
                    <a:pt x="114300" y="195263"/>
                  </a:cubicBezTo>
                  <a:cubicBezTo>
                    <a:pt x="114300" y="207645"/>
                    <a:pt x="112395" y="219075"/>
                    <a:pt x="103823" y="232410"/>
                  </a:cubicBezTo>
                  <a:cubicBezTo>
                    <a:pt x="100965" y="225743"/>
                    <a:pt x="98107" y="220980"/>
                    <a:pt x="97155" y="216218"/>
                  </a:cubicBezTo>
                  <a:cubicBezTo>
                    <a:pt x="92393" y="196215"/>
                    <a:pt x="89535" y="175260"/>
                    <a:pt x="84773" y="155258"/>
                  </a:cubicBezTo>
                  <a:cubicBezTo>
                    <a:pt x="80963" y="139065"/>
                    <a:pt x="77153" y="122873"/>
                    <a:pt x="72390" y="106680"/>
                  </a:cubicBezTo>
                  <a:cubicBezTo>
                    <a:pt x="62865" y="75248"/>
                    <a:pt x="45720" y="48578"/>
                    <a:pt x="20955" y="26670"/>
                  </a:cubicBezTo>
                  <a:cubicBezTo>
                    <a:pt x="13335" y="20003"/>
                    <a:pt x="2857" y="13335"/>
                    <a:pt x="0" y="0"/>
                  </a:cubicBezTo>
                  <a:cubicBezTo>
                    <a:pt x="4763" y="0"/>
                    <a:pt x="7620" y="0"/>
                    <a:pt x="10478" y="953"/>
                  </a:cubicBezTo>
                  <a:cubicBezTo>
                    <a:pt x="47625" y="18098"/>
                    <a:pt x="75248" y="44768"/>
                    <a:pt x="91440" y="82868"/>
                  </a:cubicBezTo>
                  <a:close/>
                </a:path>
              </a:pathLst>
            </a:custGeom>
            <a:solidFill>
              <a:srgbClr val="000000"/>
            </a:solidFill>
            <a:ln w="9525" cap="flat">
              <a:noFill/>
              <a:prstDash val="solid"/>
              <a:miter/>
            </a:ln>
          </p:spPr>
          <p:txBody>
            <a:bodyPr rtlCol="0" anchor="ctr"/>
            <a:lstStyle/>
            <a:p>
              <a:endParaRPr lang="en-US" sz="1050"/>
            </a:p>
          </p:txBody>
        </p:sp>
        <p:sp>
          <p:nvSpPr>
            <p:cNvPr id="31" name="Freeform: Shape 30">
              <a:extLst>
                <a:ext uri="{FF2B5EF4-FFF2-40B4-BE49-F238E27FC236}">
                  <a16:creationId xmlns:a16="http://schemas.microsoft.com/office/drawing/2014/main" id="{132E601F-1252-442C-A047-38E3A71172C4}"/>
                </a:ext>
              </a:extLst>
            </p:cNvPr>
            <p:cNvSpPr/>
            <p:nvPr/>
          </p:nvSpPr>
          <p:spPr>
            <a:xfrm>
              <a:off x="8000048" y="391476"/>
              <a:ext cx="133975" cy="217356"/>
            </a:xfrm>
            <a:custGeom>
              <a:avLst/>
              <a:gdLst>
                <a:gd name="connsiteX0" fmla="*/ 60960 w 133975"/>
                <a:gd name="connsiteY0" fmla="*/ 42863 h 217356"/>
                <a:gd name="connsiteX1" fmla="*/ 115252 w 133975"/>
                <a:gd name="connsiteY1" fmla="*/ 124778 h 217356"/>
                <a:gd name="connsiteX2" fmla="*/ 132397 w 133975"/>
                <a:gd name="connsiteY2" fmla="*/ 187643 h 217356"/>
                <a:gd name="connsiteX3" fmla="*/ 133350 w 133975"/>
                <a:gd name="connsiteY3" fmla="*/ 209550 h 217356"/>
                <a:gd name="connsiteX4" fmla="*/ 125730 w 133975"/>
                <a:gd name="connsiteY4" fmla="*/ 217170 h 217356"/>
                <a:gd name="connsiteX5" fmla="*/ 115252 w 133975"/>
                <a:gd name="connsiteY5" fmla="*/ 212408 h 217356"/>
                <a:gd name="connsiteX6" fmla="*/ 104775 w 133975"/>
                <a:gd name="connsiteY6" fmla="*/ 186690 h 217356"/>
                <a:gd name="connsiteX7" fmla="*/ 91440 w 133975"/>
                <a:gd name="connsiteY7" fmla="*/ 139065 h 217356"/>
                <a:gd name="connsiteX8" fmla="*/ 41910 w 133975"/>
                <a:gd name="connsiteY8" fmla="*/ 57150 h 217356"/>
                <a:gd name="connsiteX9" fmla="*/ 5715 w 133975"/>
                <a:gd name="connsiteY9" fmla="*/ 14288 h 217356"/>
                <a:gd name="connsiteX10" fmla="*/ 0 w 133975"/>
                <a:gd name="connsiteY10" fmla="*/ 0 h 217356"/>
                <a:gd name="connsiteX11" fmla="*/ 21907 w 133975"/>
                <a:gd name="connsiteY11" fmla="*/ 11430 h 217356"/>
                <a:gd name="connsiteX12" fmla="*/ 60960 w 133975"/>
                <a:gd name="connsiteY12" fmla="*/ 42863 h 21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975" h="217356">
                  <a:moveTo>
                    <a:pt x="60960" y="42863"/>
                  </a:moveTo>
                  <a:cubicBezTo>
                    <a:pt x="86677" y="64770"/>
                    <a:pt x="104775" y="92393"/>
                    <a:pt x="115252" y="124778"/>
                  </a:cubicBezTo>
                  <a:cubicBezTo>
                    <a:pt x="121920" y="145733"/>
                    <a:pt x="127635" y="166688"/>
                    <a:pt x="132397" y="187643"/>
                  </a:cubicBezTo>
                  <a:cubicBezTo>
                    <a:pt x="134302" y="194310"/>
                    <a:pt x="134302" y="201930"/>
                    <a:pt x="133350" y="209550"/>
                  </a:cubicBezTo>
                  <a:cubicBezTo>
                    <a:pt x="133350" y="212408"/>
                    <a:pt x="128588" y="217170"/>
                    <a:pt x="125730" y="217170"/>
                  </a:cubicBezTo>
                  <a:cubicBezTo>
                    <a:pt x="122872" y="218123"/>
                    <a:pt x="116205" y="215265"/>
                    <a:pt x="115252" y="212408"/>
                  </a:cubicBezTo>
                  <a:cubicBezTo>
                    <a:pt x="110490" y="204788"/>
                    <a:pt x="107632" y="195263"/>
                    <a:pt x="104775" y="186690"/>
                  </a:cubicBezTo>
                  <a:cubicBezTo>
                    <a:pt x="100013" y="170498"/>
                    <a:pt x="96202" y="154305"/>
                    <a:pt x="91440" y="139065"/>
                  </a:cubicBezTo>
                  <a:cubicBezTo>
                    <a:pt x="81915" y="107633"/>
                    <a:pt x="65722" y="80010"/>
                    <a:pt x="41910" y="57150"/>
                  </a:cubicBezTo>
                  <a:cubicBezTo>
                    <a:pt x="28575" y="43815"/>
                    <a:pt x="17145" y="28575"/>
                    <a:pt x="5715" y="14288"/>
                  </a:cubicBezTo>
                  <a:cubicBezTo>
                    <a:pt x="3810" y="12383"/>
                    <a:pt x="3810" y="8573"/>
                    <a:pt x="0" y="0"/>
                  </a:cubicBezTo>
                  <a:cubicBezTo>
                    <a:pt x="11430" y="5715"/>
                    <a:pt x="17145" y="7620"/>
                    <a:pt x="21907" y="11430"/>
                  </a:cubicBezTo>
                  <a:cubicBezTo>
                    <a:pt x="35242" y="21908"/>
                    <a:pt x="48577" y="32385"/>
                    <a:pt x="60960" y="42863"/>
                  </a:cubicBezTo>
                  <a:close/>
                </a:path>
              </a:pathLst>
            </a:custGeom>
            <a:solidFill>
              <a:srgbClr val="000000"/>
            </a:solidFill>
            <a:ln w="9525" cap="flat">
              <a:noFill/>
              <a:prstDash val="solid"/>
              <a:miter/>
            </a:ln>
          </p:spPr>
          <p:txBody>
            <a:bodyPr rtlCol="0" anchor="ctr"/>
            <a:lstStyle/>
            <a:p>
              <a:endParaRPr lang="en-US" sz="1050"/>
            </a:p>
          </p:txBody>
        </p:sp>
        <p:sp>
          <p:nvSpPr>
            <p:cNvPr id="32" name="Freeform: Shape 31">
              <a:extLst>
                <a:ext uri="{FF2B5EF4-FFF2-40B4-BE49-F238E27FC236}">
                  <a16:creationId xmlns:a16="http://schemas.microsoft.com/office/drawing/2014/main" id="{6193DF1A-715B-4811-BC15-87066288E01B}"/>
                </a:ext>
              </a:extLst>
            </p:cNvPr>
            <p:cNvSpPr/>
            <p:nvPr/>
          </p:nvSpPr>
          <p:spPr>
            <a:xfrm>
              <a:off x="7964372" y="1485206"/>
              <a:ext cx="32890" cy="341687"/>
            </a:xfrm>
            <a:custGeom>
              <a:avLst/>
              <a:gdLst>
                <a:gd name="connsiteX0" fmla="*/ 29960 w 32890"/>
                <a:gd name="connsiteY0" fmla="*/ 200717 h 341687"/>
                <a:gd name="connsiteX1" fmla="*/ 21388 w 32890"/>
                <a:gd name="connsiteY1" fmla="*/ 303587 h 341687"/>
                <a:gd name="connsiteX2" fmla="*/ 7100 w 32890"/>
                <a:gd name="connsiteY2" fmla="*/ 341687 h 341687"/>
                <a:gd name="connsiteX3" fmla="*/ 433 w 32890"/>
                <a:gd name="connsiteY3" fmla="*/ 298825 h 341687"/>
                <a:gd name="connsiteX4" fmla="*/ 7100 w 32890"/>
                <a:gd name="connsiteY4" fmla="*/ 208337 h 341687"/>
                <a:gd name="connsiteX5" fmla="*/ 9005 w 32890"/>
                <a:gd name="connsiteY5" fmla="*/ 90227 h 341687"/>
                <a:gd name="connsiteX6" fmla="*/ 9005 w 32890"/>
                <a:gd name="connsiteY6" fmla="*/ 692 h 341687"/>
                <a:gd name="connsiteX7" fmla="*/ 19483 w 32890"/>
                <a:gd name="connsiteY7" fmla="*/ 8312 h 341687"/>
                <a:gd name="connsiteX8" fmla="*/ 29960 w 32890"/>
                <a:gd name="connsiteY8" fmla="*/ 200717 h 34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90" h="341687">
                  <a:moveTo>
                    <a:pt x="29960" y="200717"/>
                  </a:moveTo>
                  <a:cubicBezTo>
                    <a:pt x="26150" y="235007"/>
                    <a:pt x="24245" y="269297"/>
                    <a:pt x="21388" y="303587"/>
                  </a:cubicBezTo>
                  <a:cubicBezTo>
                    <a:pt x="20435" y="315970"/>
                    <a:pt x="19483" y="328352"/>
                    <a:pt x="7100" y="341687"/>
                  </a:cubicBezTo>
                  <a:cubicBezTo>
                    <a:pt x="-520" y="325495"/>
                    <a:pt x="-520" y="312160"/>
                    <a:pt x="433" y="298825"/>
                  </a:cubicBezTo>
                  <a:cubicBezTo>
                    <a:pt x="2338" y="268345"/>
                    <a:pt x="6148" y="238817"/>
                    <a:pt x="7100" y="208337"/>
                  </a:cubicBezTo>
                  <a:cubicBezTo>
                    <a:pt x="9005" y="169285"/>
                    <a:pt x="9005" y="129280"/>
                    <a:pt x="9005" y="90227"/>
                  </a:cubicBezTo>
                  <a:cubicBezTo>
                    <a:pt x="9005" y="59747"/>
                    <a:pt x="9005" y="30220"/>
                    <a:pt x="9005" y="692"/>
                  </a:cubicBezTo>
                  <a:cubicBezTo>
                    <a:pt x="17578" y="-2165"/>
                    <a:pt x="18530" y="4502"/>
                    <a:pt x="19483" y="8312"/>
                  </a:cubicBezTo>
                  <a:cubicBezTo>
                    <a:pt x="29008" y="72130"/>
                    <a:pt x="37580" y="135947"/>
                    <a:pt x="29960" y="200717"/>
                  </a:cubicBezTo>
                  <a:close/>
                </a:path>
              </a:pathLst>
            </a:custGeom>
            <a:solidFill>
              <a:srgbClr val="000000"/>
            </a:solidFill>
            <a:ln w="9525" cap="flat">
              <a:noFill/>
              <a:prstDash val="solid"/>
              <a:miter/>
            </a:ln>
          </p:spPr>
          <p:txBody>
            <a:bodyPr rtlCol="0" anchor="ctr"/>
            <a:lstStyle/>
            <a:p>
              <a:endParaRPr lang="en-US" sz="1050"/>
            </a:p>
          </p:txBody>
        </p:sp>
        <p:sp>
          <p:nvSpPr>
            <p:cNvPr id="33" name="Freeform: Shape 32">
              <a:extLst>
                <a:ext uri="{FF2B5EF4-FFF2-40B4-BE49-F238E27FC236}">
                  <a16:creationId xmlns:a16="http://schemas.microsoft.com/office/drawing/2014/main" id="{BF2AB02A-B641-4925-8AE9-462D2503FFC1}"/>
                </a:ext>
              </a:extLst>
            </p:cNvPr>
            <p:cNvSpPr/>
            <p:nvPr/>
          </p:nvSpPr>
          <p:spPr>
            <a:xfrm>
              <a:off x="7923848" y="1540191"/>
              <a:ext cx="25445" cy="252412"/>
            </a:xfrm>
            <a:custGeom>
              <a:avLst/>
              <a:gdLst>
                <a:gd name="connsiteX0" fmla="*/ 23813 w 25445"/>
                <a:gd name="connsiteY0" fmla="*/ 167640 h 252412"/>
                <a:gd name="connsiteX1" fmla="*/ 9525 w 25445"/>
                <a:gd name="connsiteY1" fmla="*/ 252413 h 252412"/>
                <a:gd name="connsiteX2" fmla="*/ 0 w 25445"/>
                <a:gd name="connsiteY2" fmla="*/ 208598 h 252412"/>
                <a:gd name="connsiteX3" fmla="*/ 1905 w 25445"/>
                <a:gd name="connsiteY3" fmla="*/ 108585 h 252412"/>
                <a:gd name="connsiteX4" fmla="*/ 5715 w 25445"/>
                <a:gd name="connsiteY4" fmla="*/ 21908 h 252412"/>
                <a:gd name="connsiteX5" fmla="*/ 15240 w 25445"/>
                <a:gd name="connsiteY5" fmla="*/ 0 h 252412"/>
                <a:gd name="connsiteX6" fmla="*/ 23813 w 25445"/>
                <a:gd name="connsiteY6" fmla="*/ 167640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45" h="252412">
                  <a:moveTo>
                    <a:pt x="23813" y="167640"/>
                  </a:moveTo>
                  <a:cubicBezTo>
                    <a:pt x="22860" y="195263"/>
                    <a:pt x="21907" y="223838"/>
                    <a:pt x="9525" y="252413"/>
                  </a:cubicBezTo>
                  <a:cubicBezTo>
                    <a:pt x="952" y="237173"/>
                    <a:pt x="0" y="222885"/>
                    <a:pt x="0" y="208598"/>
                  </a:cubicBezTo>
                  <a:cubicBezTo>
                    <a:pt x="0" y="175260"/>
                    <a:pt x="952" y="141923"/>
                    <a:pt x="1905" y="108585"/>
                  </a:cubicBezTo>
                  <a:cubicBezTo>
                    <a:pt x="2857" y="79058"/>
                    <a:pt x="4763" y="50483"/>
                    <a:pt x="5715" y="21908"/>
                  </a:cubicBezTo>
                  <a:cubicBezTo>
                    <a:pt x="5715" y="14288"/>
                    <a:pt x="6667" y="5715"/>
                    <a:pt x="15240" y="0"/>
                  </a:cubicBezTo>
                  <a:cubicBezTo>
                    <a:pt x="24765" y="27623"/>
                    <a:pt x="27622" y="79058"/>
                    <a:pt x="23813" y="167640"/>
                  </a:cubicBezTo>
                  <a:close/>
                </a:path>
              </a:pathLst>
            </a:custGeom>
            <a:solidFill>
              <a:srgbClr val="000000"/>
            </a:solidFill>
            <a:ln w="9525" cap="flat">
              <a:noFill/>
              <a:prstDash val="solid"/>
              <a:miter/>
            </a:ln>
          </p:spPr>
          <p:txBody>
            <a:bodyPr rtlCol="0" anchor="ctr"/>
            <a:lstStyle/>
            <a:p>
              <a:endParaRPr lang="en-US" sz="1050"/>
            </a:p>
          </p:txBody>
        </p:sp>
        <p:sp>
          <p:nvSpPr>
            <p:cNvPr id="34" name="Freeform: Shape 33">
              <a:extLst>
                <a:ext uri="{FF2B5EF4-FFF2-40B4-BE49-F238E27FC236}">
                  <a16:creationId xmlns:a16="http://schemas.microsoft.com/office/drawing/2014/main" id="{70D2064C-4068-485C-8EE3-9C0EB1A2C5BE}"/>
                </a:ext>
              </a:extLst>
            </p:cNvPr>
            <p:cNvSpPr/>
            <p:nvPr/>
          </p:nvSpPr>
          <p:spPr>
            <a:xfrm>
              <a:off x="7138884" y="967582"/>
              <a:ext cx="422940" cy="564860"/>
            </a:xfrm>
            <a:custGeom>
              <a:avLst/>
              <a:gdLst>
                <a:gd name="connsiteX0" fmla="*/ 352528 w 422940"/>
                <a:gd name="connsiteY0" fmla="*/ 31589 h 564861"/>
                <a:gd name="connsiteX1" fmla="*/ 418251 w 422940"/>
                <a:gd name="connsiteY1" fmla="*/ 184942 h 564861"/>
                <a:gd name="connsiteX2" fmla="*/ 413489 w 422940"/>
                <a:gd name="connsiteY2" fmla="*/ 203039 h 564861"/>
                <a:gd name="connsiteX3" fmla="*/ 278234 w 422940"/>
                <a:gd name="connsiteY3" fmla="*/ 346867 h 564861"/>
                <a:gd name="connsiteX4" fmla="*/ 224893 w 422940"/>
                <a:gd name="connsiteY4" fmla="*/ 364964 h 564861"/>
                <a:gd name="connsiteX5" fmla="*/ 190603 w 422940"/>
                <a:gd name="connsiteY5" fmla="*/ 379252 h 564861"/>
                <a:gd name="connsiteX6" fmla="*/ 142978 w 422940"/>
                <a:gd name="connsiteY6" fmla="*/ 426877 h 564861"/>
                <a:gd name="connsiteX7" fmla="*/ 78209 w 422940"/>
                <a:gd name="connsiteY7" fmla="*/ 541177 h 564861"/>
                <a:gd name="connsiteX8" fmla="*/ 65826 w 422940"/>
                <a:gd name="connsiteY8" fmla="*/ 555464 h 564861"/>
                <a:gd name="connsiteX9" fmla="*/ 32489 w 422940"/>
                <a:gd name="connsiteY9" fmla="*/ 560227 h 564861"/>
                <a:gd name="connsiteX10" fmla="*/ 103 w 422940"/>
                <a:gd name="connsiteY10" fmla="*/ 540224 h 564861"/>
                <a:gd name="connsiteX11" fmla="*/ 13439 w 422940"/>
                <a:gd name="connsiteY11" fmla="*/ 477359 h 564861"/>
                <a:gd name="connsiteX12" fmla="*/ 86781 w 422940"/>
                <a:gd name="connsiteY12" fmla="*/ 350677 h 564861"/>
                <a:gd name="connsiteX13" fmla="*/ 215368 w 422940"/>
                <a:gd name="connsiteY13" fmla="*/ 261142 h 564861"/>
                <a:gd name="connsiteX14" fmla="*/ 260136 w 422940"/>
                <a:gd name="connsiteY14" fmla="*/ 247807 h 564861"/>
                <a:gd name="connsiteX15" fmla="*/ 320143 w 422940"/>
                <a:gd name="connsiteY15" fmla="*/ 215422 h 564861"/>
                <a:gd name="connsiteX16" fmla="*/ 360148 w 422940"/>
                <a:gd name="connsiteY16" fmla="*/ 137317 h 564861"/>
                <a:gd name="connsiteX17" fmla="*/ 352528 w 422940"/>
                <a:gd name="connsiteY17" fmla="*/ 110647 h 564861"/>
                <a:gd name="connsiteX18" fmla="*/ 284901 w 422940"/>
                <a:gd name="connsiteY18" fmla="*/ 71594 h 564861"/>
                <a:gd name="connsiteX19" fmla="*/ 164886 w 422940"/>
                <a:gd name="connsiteY19" fmla="*/ 113504 h 564861"/>
                <a:gd name="connsiteX20" fmla="*/ 146789 w 422940"/>
                <a:gd name="connsiteY20" fmla="*/ 130649 h 564861"/>
                <a:gd name="connsiteX21" fmla="*/ 111546 w 422940"/>
                <a:gd name="connsiteY21" fmla="*/ 132554 h 564861"/>
                <a:gd name="connsiteX22" fmla="*/ 97259 w 422940"/>
                <a:gd name="connsiteY22" fmla="*/ 101122 h 564861"/>
                <a:gd name="connsiteX23" fmla="*/ 117261 w 422940"/>
                <a:gd name="connsiteY23" fmla="*/ 60164 h 564861"/>
                <a:gd name="connsiteX24" fmla="*/ 165839 w 422940"/>
                <a:gd name="connsiteY24" fmla="*/ 22064 h 564861"/>
                <a:gd name="connsiteX25" fmla="*/ 327764 w 422940"/>
                <a:gd name="connsiteY25" fmla="*/ 20159 h 564861"/>
                <a:gd name="connsiteX26" fmla="*/ 352528 w 422940"/>
                <a:gd name="connsiteY26" fmla="*/ 31589 h 5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2940" h="564861">
                  <a:moveTo>
                    <a:pt x="352528" y="31589"/>
                  </a:moveTo>
                  <a:cubicBezTo>
                    <a:pt x="411584" y="61117"/>
                    <a:pt x="433491" y="119219"/>
                    <a:pt x="418251" y="184942"/>
                  </a:cubicBezTo>
                  <a:cubicBezTo>
                    <a:pt x="417298" y="190657"/>
                    <a:pt x="414441" y="197324"/>
                    <a:pt x="413489" y="203039"/>
                  </a:cubicBezTo>
                  <a:cubicBezTo>
                    <a:pt x="395391" y="276382"/>
                    <a:pt x="345861" y="320197"/>
                    <a:pt x="278234" y="346867"/>
                  </a:cubicBezTo>
                  <a:cubicBezTo>
                    <a:pt x="261089" y="353534"/>
                    <a:pt x="242991" y="358297"/>
                    <a:pt x="224893" y="364964"/>
                  </a:cubicBezTo>
                  <a:cubicBezTo>
                    <a:pt x="213464" y="368774"/>
                    <a:pt x="201081" y="373537"/>
                    <a:pt x="190603" y="379252"/>
                  </a:cubicBezTo>
                  <a:cubicBezTo>
                    <a:pt x="169648" y="389729"/>
                    <a:pt x="154409" y="405922"/>
                    <a:pt x="142978" y="426877"/>
                  </a:cubicBezTo>
                  <a:cubicBezTo>
                    <a:pt x="122023" y="464977"/>
                    <a:pt x="100116" y="503077"/>
                    <a:pt x="78209" y="541177"/>
                  </a:cubicBezTo>
                  <a:cubicBezTo>
                    <a:pt x="75351" y="546892"/>
                    <a:pt x="70589" y="550702"/>
                    <a:pt x="65826" y="555464"/>
                  </a:cubicBezTo>
                  <a:cubicBezTo>
                    <a:pt x="56301" y="565942"/>
                    <a:pt x="44871" y="567847"/>
                    <a:pt x="32489" y="560227"/>
                  </a:cubicBezTo>
                  <a:cubicBezTo>
                    <a:pt x="22011" y="553559"/>
                    <a:pt x="11534" y="546892"/>
                    <a:pt x="103" y="540224"/>
                  </a:cubicBezTo>
                  <a:cubicBezTo>
                    <a:pt x="-849" y="515459"/>
                    <a:pt x="4866" y="496409"/>
                    <a:pt x="13439" y="477359"/>
                  </a:cubicBezTo>
                  <a:cubicBezTo>
                    <a:pt x="34393" y="433544"/>
                    <a:pt x="56301" y="389729"/>
                    <a:pt x="86781" y="350677"/>
                  </a:cubicBezTo>
                  <a:cubicBezTo>
                    <a:pt x="121071" y="307814"/>
                    <a:pt x="162028" y="276382"/>
                    <a:pt x="215368" y="261142"/>
                  </a:cubicBezTo>
                  <a:cubicBezTo>
                    <a:pt x="230609" y="257332"/>
                    <a:pt x="244896" y="251617"/>
                    <a:pt x="260136" y="247807"/>
                  </a:cubicBezTo>
                  <a:cubicBezTo>
                    <a:pt x="282043" y="241139"/>
                    <a:pt x="302046" y="229709"/>
                    <a:pt x="320143" y="215422"/>
                  </a:cubicBezTo>
                  <a:cubicBezTo>
                    <a:pt x="345861" y="195419"/>
                    <a:pt x="356339" y="167797"/>
                    <a:pt x="360148" y="137317"/>
                  </a:cubicBezTo>
                  <a:cubicBezTo>
                    <a:pt x="361101" y="127792"/>
                    <a:pt x="359196" y="119219"/>
                    <a:pt x="352528" y="110647"/>
                  </a:cubicBezTo>
                  <a:cubicBezTo>
                    <a:pt x="335384" y="87787"/>
                    <a:pt x="313476" y="75404"/>
                    <a:pt x="284901" y="71594"/>
                  </a:cubicBezTo>
                  <a:cubicBezTo>
                    <a:pt x="237276" y="65879"/>
                    <a:pt x="199176" y="83977"/>
                    <a:pt x="164886" y="113504"/>
                  </a:cubicBezTo>
                  <a:cubicBezTo>
                    <a:pt x="158218" y="119219"/>
                    <a:pt x="153456" y="124934"/>
                    <a:pt x="146789" y="130649"/>
                  </a:cubicBezTo>
                  <a:cubicBezTo>
                    <a:pt x="135359" y="139222"/>
                    <a:pt x="123928" y="139222"/>
                    <a:pt x="111546" y="132554"/>
                  </a:cubicBezTo>
                  <a:cubicBezTo>
                    <a:pt x="100116" y="126839"/>
                    <a:pt x="94401" y="114457"/>
                    <a:pt x="97259" y="101122"/>
                  </a:cubicBezTo>
                  <a:cubicBezTo>
                    <a:pt x="100116" y="85882"/>
                    <a:pt x="104878" y="70642"/>
                    <a:pt x="117261" y="60164"/>
                  </a:cubicBezTo>
                  <a:cubicBezTo>
                    <a:pt x="133453" y="46829"/>
                    <a:pt x="148693" y="32542"/>
                    <a:pt x="165839" y="22064"/>
                  </a:cubicBezTo>
                  <a:cubicBezTo>
                    <a:pt x="219178" y="-10321"/>
                    <a:pt x="273471" y="-3653"/>
                    <a:pt x="327764" y="20159"/>
                  </a:cubicBezTo>
                  <a:cubicBezTo>
                    <a:pt x="337289" y="22064"/>
                    <a:pt x="344909" y="27779"/>
                    <a:pt x="352528" y="31589"/>
                  </a:cubicBezTo>
                  <a:close/>
                </a:path>
              </a:pathLst>
            </a:custGeom>
            <a:solidFill>
              <a:srgbClr val="000000"/>
            </a:solidFill>
            <a:ln w="9525" cap="flat">
              <a:noFill/>
              <a:prstDash val="solid"/>
              <a:miter/>
            </a:ln>
          </p:spPr>
          <p:txBody>
            <a:bodyPr rtlCol="0" anchor="ctr"/>
            <a:lstStyle/>
            <a:p>
              <a:endParaRPr lang="en-US" sz="1050"/>
            </a:p>
          </p:txBody>
        </p:sp>
        <p:sp>
          <p:nvSpPr>
            <p:cNvPr id="35" name="Freeform: Shape 34">
              <a:extLst>
                <a:ext uri="{FF2B5EF4-FFF2-40B4-BE49-F238E27FC236}">
                  <a16:creationId xmlns:a16="http://schemas.microsoft.com/office/drawing/2014/main" id="{FB0D1DB9-1255-4276-A329-3A71E4B13216}"/>
                </a:ext>
              </a:extLst>
            </p:cNvPr>
            <p:cNvSpPr/>
            <p:nvPr/>
          </p:nvSpPr>
          <p:spPr>
            <a:xfrm>
              <a:off x="7071598" y="2496501"/>
              <a:ext cx="276109" cy="404806"/>
            </a:xfrm>
            <a:custGeom>
              <a:avLst/>
              <a:gdLst>
                <a:gd name="connsiteX0" fmla="*/ 275987 w 276109"/>
                <a:gd name="connsiteY0" fmla="*/ 383857 h 404806"/>
                <a:gd name="connsiteX1" fmla="*/ 267414 w 276109"/>
                <a:gd name="connsiteY1" fmla="*/ 399097 h 404806"/>
                <a:gd name="connsiteX2" fmla="*/ 250269 w 276109"/>
                <a:gd name="connsiteY2" fmla="*/ 398145 h 404806"/>
                <a:gd name="connsiteX3" fmla="*/ 179784 w 276109"/>
                <a:gd name="connsiteY3" fmla="*/ 336232 h 404806"/>
                <a:gd name="connsiteX4" fmla="*/ 74057 w 276109"/>
                <a:gd name="connsiteY4" fmla="*/ 248602 h 404806"/>
                <a:gd name="connsiteX5" fmla="*/ 58816 w 276109"/>
                <a:gd name="connsiteY5" fmla="*/ 240030 h 404806"/>
                <a:gd name="connsiteX6" fmla="*/ 55959 w 276109"/>
                <a:gd name="connsiteY6" fmla="*/ 260032 h 404806"/>
                <a:gd name="connsiteX7" fmla="*/ 65484 w 276109"/>
                <a:gd name="connsiteY7" fmla="*/ 365760 h 404806"/>
                <a:gd name="connsiteX8" fmla="*/ 67389 w 276109"/>
                <a:gd name="connsiteY8" fmla="*/ 381000 h 404806"/>
                <a:gd name="connsiteX9" fmla="*/ 55007 w 276109"/>
                <a:gd name="connsiteY9" fmla="*/ 401955 h 404806"/>
                <a:gd name="connsiteX10" fmla="*/ 34052 w 276109"/>
                <a:gd name="connsiteY10" fmla="*/ 397192 h 404806"/>
                <a:gd name="connsiteX11" fmla="*/ 25479 w 276109"/>
                <a:gd name="connsiteY11" fmla="*/ 370522 h 404806"/>
                <a:gd name="connsiteX12" fmla="*/ 15002 w 276109"/>
                <a:gd name="connsiteY12" fmla="*/ 264795 h 404806"/>
                <a:gd name="connsiteX13" fmla="*/ 714 w 276109"/>
                <a:gd name="connsiteY13" fmla="*/ 27622 h 404806"/>
                <a:gd name="connsiteX14" fmla="*/ 714 w 276109"/>
                <a:gd name="connsiteY14" fmla="*/ 12382 h 404806"/>
                <a:gd name="connsiteX15" fmla="*/ 5477 w 276109"/>
                <a:gd name="connsiteY15" fmla="*/ 0 h 404806"/>
                <a:gd name="connsiteX16" fmla="*/ 32147 w 276109"/>
                <a:gd name="connsiteY16" fmla="*/ 5715 h 404806"/>
                <a:gd name="connsiteX17" fmla="*/ 54054 w 276109"/>
                <a:gd name="connsiteY17" fmla="*/ 146685 h 404806"/>
                <a:gd name="connsiteX18" fmla="*/ 64532 w 276109"/>
                <a:gd name="connsiteY18" fmla="*/ 138113 h 404806"/>
                <a:gd name="connsiteX19" fmla="*/ 126444 w 276109"/>
                <a:gd name="connsiteY19" fmla="*/ 51435 h 404806"/>
                <a:gd name="connsiteX20" fmla="*/ 154066 w 276109"/>
                <a:gd name="connsiteY20" fmla="*/ 18097 h 404806"/>
                <a:gd name="connsiteX21" fmla="*/ 175974 w 276109"/>
                <a:gd name="connsiteY21" fmla="*/ 6667 h 404806"/>
                <a:gd name="connsiteX22" fmla="*/ 199787 w 276109"/>
                <a:gd name="connsiteY22" fmla="*/ 15240 h 404806"/>
                <a:gd name="connsiteX23" fmla="*/ 189309 w 276109"/>
                <a:gd name="connsiteY23" fmla="*/ 51435 h 404806"/>
                <a:gd name="connsiteX24" fmla="*/ 125491 w 276109"/>
                <a:gd name="connsiteY24" fmla="*/ 140017 h 404806"/>
                <a:gd name="connsiteX25" fmla="*/ 88344 w 276109"/>
                <a:gd name="connsiteY25" fmla="*/ 195263 h 404806"/>
                <a:gd name="connsiteX26" fmla="*/ 168354 w 276109"/>
                <a:gd name="connsiteY26" fmla="*/ 271463 h 404806"/>
                <a:gd name="connsiteX27" fmla="*/ 243602 w 276109"/>
                <a:gd name="connsiteY27" fmla="*/ 332422 h 404806"/>
                <a:gd name="connsiteX28" fmla="*/ 273129 w 276109"/>
                <a:gd name="connsiteY28" fmla="*/ 367665 h 404806"/>
                <a:gd name="connsiteX29" fmla="*/ 275987 w 276109"/>
                <a:gd name="connsiteY29" fmla="*/ 383857 h 40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6109" h="404806">
                  <a:moveTo>
                    <a:pt x="275987" y="383857"/>
                  </a:moveTo>
                  <a:cubicBezTo>
                    <a:pt x="276939" y="390525"/>
                    <a:pt x="272177" y="395288"/>
                    <a:pt x="267414" y="399097"/>
                  </a:cubicBezTo>
                  <a:cubicBezTo>
                    <a:pt x="261699" y="403860"/>
                    <a:pt x="255032" y="402907"/>
                    <a:pt x="250269" y="398145"/>
                  </a:cubicBezTo>
                  <a:cubicBezTo>
                    <a:pt x="226457" y="378142"/>
                    <a:pt x="203597" y="357188"/>
                    <a:pt x="179784" y="336232"/>
                  </a:cubicBezTo>
                  <a:cubicBezTo>
                    <a:pt x="145494" y="305752"/>
                    <a:pt x="112157" y="274320"/>
                    <a:pt x="74057" y="248602"/>
                  </a:cubicBezTo>
                  <a:cubicBezTo>
                    <a:pt x="70247" y="245745"/>
                    <a:pt x="65484" y="243840"/>
                    <a:pt x="58816" y="240030"/>
                  </a:cubicBezTo>
                  <a:cubicBezTo>
                    <a:pt x="57864" y="248602"/>
                    <a:pt x="55959" y="254317"/>
                    <a:pt x="55959" y="260032"/>
                  </a:cubicBezTo>
                  <a:cubicBezTo>
                    <a:pt x="58816" y="295275"/>
                    <a:pt x="61674" y="330517"/>
                    <a:pt x="65484" y="365760"/>
                  </a:cubicBezTo>
                  <a:cubicBezTo>
                    <a:pt x="65484" y="370522"/>
                    <a:pt x="67389" y="376238"/>
                    <a:pt x="67389" y="381000"/>
                  </a:cubicBezTo>
                  <a:cubicBezTo>
                    <a:pt x="66437" y="389572"/>
                    <a:pt x="63579" y="397192"/>
                    <a:pt x="55007" y="401955"/>
                  </a:cubicBezTo>
                  <a:cubicBezTo>
                    <a:pt x="47387" y="406717"/>
                    <a:pt x="37862" y="405765"/>
                    <a:pt x="34052" y="397192"/>
                  </a:cubicBezTo>
                  <a:cubicBezTo>
                    <a:pt x="30241" y="388620"/>
                    <a:pt x="26432" y="380047"/>
                    <a:pt x="25479" y="370522"/>
                  </a:cubicBezTo>
                  <a:cubicBezTo>
                    <a:pt x="21669" y="335280"/>
                    <a:pt x="15954" y="300038"/>
                    <a:pt x="15002" y="264795"/>
                  </a:cubicBezTo>
                  <a:cubicBezTo>
                    <a:pt x="12144" y="185738"/>
                    <a:pt x="8334" y="106680"/>
                    <a:pt x="714" y="27622"/>
                  </a:cubicBezTo>
                  <a:cubicBezTo>
                    <a:pt x="-238" y="22860"/>
                    <a:pt x="-238" y="17145"/>
                    <a:pt x="714" y="12382"/>
                  </a:cubicBezTo>
                  <a:cubicBezTo>
                    <a:pt x="714" y="9525"/>
                    <a:pt x="2619" y="6667"/>
                    <a:pt x="5477" y="0"/>
                  </a:cubicBezTo>
                  <a:cubicBezTo>
                    <a:pt x="15002" y="1905"/>
                    <a:pt x="22622" y="3810"/>
                    <a:pt x="32147" y="5715"/>
                  </a:cubicBezTo>
                  <a:cubicBezTo>
                    <a:pt x="48339" y="50482"/>
                    <a:pt x="45482" y="98107"/>
                    <a:pt x="54054" y="146685"/>
                  </a:cubicBezTo>
                  <a:cubicBezTo>
                    <a:pt x="58816" y="142875"/>
                    <a:pt x="62627" y="140970"/>
                    <a:pt x="64532" y="138113"/>
                  </a:cubicBezTo>
                  <a:cubicBezTo>
                    <a:pt x="85487" y="109538"/>
                    <a:pt x="105489" y="80010"/>
                    <a:pt x="126444" y="51435"/>
                  </a:cubicBezTo>
                  <a:cubicBezTo>
                    <a:pt x="135016" y="40005"/>
                    <a:pt x="143589" y="27622"/>
                    <a:pt x="154066" y="18097"/>
                  </a:cubicBezTo>
                  <a:cubicBezTo>
                    <a:pt x="159782" y="12382"/>
                    <a:pt x="168354" y="9525"/>
                    <a:pt x="175974" y="6667"/>
                  </a:cubicBezTo>
                  <a:cubicBezTo>
                    <a:pt x="184547" y="3810"/>
                    <a:pt x="192166" y="7620"/>
                    <a:pt x="199787" y="15240"/>
                  </a:cubicBezTo>
                  <a:cubicBezTo>
                    <a:pt x="203597" y="28575"/>
                    <a:pt x="196929" y="40005"/>
                    <a:pt x="189309" y="51435"/>
                  </a:cubicBezTo>
                  <a:cubicBezTo>
                    <a:pt x="168354" y="80963"/>
                    <a:pt x="147399" y="110490"/>
                    <a:pt x="125491" y="140017"/>
                  </a:cubicBezTo>
                  <a:cubicBezTo>
                    <a:pt x="113109" y="157163"/>
                    <a:pt x="98822" y="174307"/>
                    <a:pt x="88344" y="195263"/>
                  </a:cubicBezTo>
                  <a:cubicBezTo>
                    <a:pt x="115014" y="220980"/>
                    <a:pt x="140732" y="247650"/>
                    <a:pt x="168354" y="271463"/>
                  </a:cubicBezTo>
                  <a:cubicBezTo>
                    <a:pt x="192166" y="292417"/>
                    <a:pt x="217884" y="312420"/>
                    <a:pt x="243602" y="332422"/>
                  </a:cubicBezTo>
                  <a:cubicBezTo>
                    <a:pt x="255984" y="341947"/>
                    <a:pt x="267414" y="353378"/>
                    <a:pt x="273129" y="367665"/>
                  </a:cubicBezTo>
                  <a:cubicBezTo>
                    <a:pt x="274082" y="373380"/>
                    <a:pt x="275987" y="379095"/>
                    <a:pt x="275987" y="383857"/>
                  </a:cubicBezTo>
                  <a:close/>
                </a:path>
              </a:pathLst>
            </a:custGeom>
            <a:solidFill>
              <a:srgbClr val="000000"/>
            </a:solidFill>
            <a:ln w="9525" cap="flat">
              <a:noFill/>
              <a:prstDash val="solid"/>
              <a:miter/>
            </a:ln>
          </p:spPr>
          <p:txBody>
            <a:bodyPr rtlCol="0" anchor="ctr"/>
            <a:lstStyle/>
            <a:p>
              <a:endParaRPr lang="en-US" sz="1050"/>
            </a:p>
          </p:txBody>
        </p:sp>
        <p:sp>
          <p:nvSpPr>
            <p:cNvPr id="36" name="Freeform: Shape 35">
              <a:extLst>
                <a:ext uri="{FF2B5EF4-FFF2-40B4-BE49-F238E27FC236}">
                  <a16:creationId xmlns:a16="http://schemas.microsoft.com/office/drawing/2014/main" id="{9ED70819-F5D8-4522-9609-8716F85ED784}"/>
                </a:ext>
              </a:extLst>
            </p:cNvPr>
            <p:cNvSpPr/>
            <p:nvPr/>
          </p:nvSpPr>
          <p:spPr>
            <a:xfrm>
              <a:off x="7077260" y="1558991"/>
              <a:ext cx="88541" cy="100535"/>
            </a:xfrm>
            <a:custGeom>
              <a:avLst/>
              <a:gdLst>
                <a:gd name="connsiteX0" fmla="*/ 88397 w 88541"/>
                <a:gd name="connsiteY0" fmla="*/ 34540 h 100535"/>
                <a:gd name="connsiteX1" fmla="*/ 77920 w 88541"/>
                <a:gd name="connsiteY1" fmla="*/ 76450 h 100535"/>
                <a:gd name="connsiteX2" fmla="*/ 64585 w 88541"/>
                <a:gd name="connsiteY2" fmla="*/ 96452 h 100535"/>
                <a:gd name="connsiteX3" fmla="*/ 27438 w 88541"/>
                <a:gd name="connsiteY3" fmla="*/ 97405 h 100535"/>
                <a:gd name="connsiteX4" fmla="*/ 4577 w 88541"/>
                <a:gd name="connsiteY4" fmla="*/ 77402 h 100535"/>
                <a:gd name="connsiteX5" fmla="*/ 13150 w 88541"/>
                <a:gd name="connsiteY5" fmla="*/ 19300 h 100535"/>
                <a:gd name="connsiteX6" fmla="*/ 45535 w 88541"/>
                <a:gd name="connsiteY6" fmla="*/ 1202 h 100535"/>
                <a:gd name="connsiteX7" fmla="*/ 88397 w 88541"/>
                <a:gd name="connsiteY7" fmla="*/ 34540 h 10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41" h="100535">
                  <a:moveTo>
                    <a:pt x="88397" y="34540"/>
                  </a:moveTo>
                  <a:cubicBezTo>
                    <a:pt x="89350" y="49780"/>
                    <a:pt x="85540" y="63115"/>
                    <a:pt x="77920" y="76450"/>
                  </a:cubicBezTo>
                  <a:cubicBezTo>
                    <a:pt x="74110" y="83117"/>
                    <a:pt x="69347" y="90737"/>
                    <a:pt x="64585" y="96452"/>
                  </a:cubicBezTo>
                  <a:cubicBezTo>
                    <a:pt x="52202" y="103120"/>
                    <a:pt x="39820" y="100262"/>
                    <a:pt x="27438" y="97405"/>
                  </a:cubicBezTo>
                  <a:cubicBezTo>
                    <a:pt x="16960" y="95500"/>
                    <a:pt x="9340" y="86927"/>
                    <a:pt x="4577" y="77402"/>
                  </a:cubicBezTo>
                  <a:cubicBezTo>
                    <a:pt x="-3995" y="61210"/>
                    <a:pt x="-185" y="31682"/>
                    <a:pt x="13150" y="19300"/>
                  </a:cubicBezTo>
                  <a:cubicBezTo>
                    <a:pt x="22675" y="11680"/>
                    <a:pt x="34105" y="5012"/>
                    <a:pt x="45535" y="1202"/>
                  </a:cubicBezTo>
                  <a:cubicBezTo>
                    <a:pt x="69347" y="-4513"/>
                    <a:pt x="88397" y="10727"/>
                    <a:pt x="88397" y="34540"/>
                  </a:cubicBezTo>
                  <a:close/>
                </a:path>
              </a:pathLst>
            </a:custGeom>
            <a:solidFill>
              <a:srgbClr val="000000"/>
            </a:solidFill>
            <a:ln w="9525" cap="flat">
              <a:noFill/>
              <a:prstDash val="solid"/>
              <a:miter/>
            </a:ln>
          </p:spPr>
          <p:txBody>
            <a:bodyPr rtlCol="0" anchor="ctr"/>
            <a:lstStyle/>
            <a:p>
              <a:endParaRPr lang="en-US" sz="1050"/>
            </a:p>
          </p:txBody>
        </p:sp>
        <p:sp>
          <p:nvSpPr>
            <p:cNvPr id="37" name="Freeform: Shape 36">
              <a:extLst>
                <a:ext uri="{FF2B5EF4-FFF2-40B4-BE49-F238E27FC236}">
                  <a16:creationId xmlns:a16="http://schemas.microsoft.com/office/drawing/2014/main" id="{535B44FC-C0F8-493F-8650-F4FB1A10346A}"/>
                </a:ext>
              </a:extLst>
            </p:cNvPr>
            <p:cNvSpPr/>
            <p:nvPr/>
          </p:nvSpPr>
          <p:spPr>
            <a:xfrm>
              <a:off x="6711258" y="923924"/>
              <a:ext cx="339993" cy="615402"/>
            </a:xfrm>
            <a:custGeom>
              <a:avLst/>
              <a:gdLst>
                <a:gd name="connsiteX0" fmla="*/ 337242 w 339993"/>
                <a:gd name="connsiteY0" fmla="*/ 145733 h 615402"/>
                <a:gd name="connsiteX1" fmla="*/ 331527 w 339993"/>
                <a:gd name="connsiteY1" fmla="*/ 219075 h 615402"/>
                <a:gd name="connsiteX2" fmla="*/ 268662 w 339993"/>
                <a:gd name="connsiteY2" fmla="*/ 324803 h 615402"/>
                <a:gd name="connsiteX3" fmla="*/ 230562 w 339993"/>
                <a:gd name="connsiteY3" fmla="*/ 361950 h 615402"/>
                <a:gd name="connsiteX4" fmla="*/ 191509 w 339993"/>
                <a:gd name="connsiteY4" fmla="*/ 457200 h 615402"/>
                <a:gd name="connsiteX5" fmla="*/ 184842 w 339993"/>
                <a:gd name="connsiteY5" fmla="*/ 579120 h 615402"/>
                <a:gd name="connsiteX6" fmla="*/ 183890 w 339993"/>
                <a:gd name="connsiteY6" fmla="*/ 588645 h 615402"/>
                <a:gd name="connsiteX7" fmla="*/ 148647 w 339993"/>
                <a:gd name="connsiteY7" fmla="*/ 615315 h 615402"/>
                <a:gd name="connsiteX8" fmla="*/ 116262 w 339993"/>
                <a:gd name="connsiteY8" fmla="*/ 611505 h 615402"/>
                <a:gd name="connsiteX9" fmla="*/ 99117 w 339993"/>
                <a:gd name="connsiteY9" fmla="*/ 550545 h 615402"/>
                <a:gd name="connsiteX10" fmla="*/ 110547 w 339993"/>
                <a:gd name="connsiteY10" fmla="*/ 389573 h 615402"/>
                <a:gd name="connsiteX11" fmla="*/ 172459 w 339993"/>
                <a:gd name="connsiteY11" fmla="*/ 276225 h 615402"/>
                <a:gd name="connsiteX12" fmla="*/ 217227 w 339993"/>
                <a:gd name="connsiteY12" fmla="*/ 232410 h 615402"/>
                <a:gd name="connsiteX13" fmla="*/ 253422 w 339993"/>
                <a:gd name="connsiteY13" fmla="*/ 181927 h 615402"/>
                <a:gd name="connsiteX14" fmla="*/ 256279 w 339993"/>
                <a:gd name="connsiteY14" fmla="*/ 91440 h 615402"/>
                <a:gd name="connsiteX15" fmla="*/ 235324 w 339993"/>
                <a:gd name="connsiteY15" fmla="*/ 69533 h 615402"/>
                <a:gd name="connsiteX16" fmla="*/ 162934 w 339993"/>
                <a:gd name="connsiteY16" fmla="*/ 64770 h 615402"/>
                <a:gd name="connsiteX17" fmla="*/ 71494 w 339993"/>
                <a:gd name="connsiteY17" fmla="*/ 156210 h 615402"/>
                <a:gd name="connsiteX18" fmla="*/ 61017 w 339993"/>
                <a:gd name="connsiteY18" fmla="*/ 181927 h 615402"/>
                <a:gd name="connsiteX19" fmla="*/ 29584 w 339993"/>
                <a:gd name="connsiteY19" fmla="*/ 198120 h 615402"/>
                <a:gd name="connsiteX20" fmla="*/ 4819 w 339993"/>
                <a:gd name="connsiteY20" fmla="*/ 177165 h 615402"/>
                <a:gd name="connsiteX21" fmla="*/ 2914 w 339993"/>
                <a:gd name="connsiteY21" fmla="*/ 131445 h 615402"/>
                <a:gd name="connsiteX22" fmla="*/ 32442 w 339993"/>
                <a:gd name="connsiteY22" fmla="*/ 69533 h 615402"/>
                <a:gd name="connsiteX23" fmla="*/ 178174 w 339993"/>
                <a:gd name="connsiteY23" fmla="*/ 0 h 615402"/>
                <a:gd name="connsiteX24" fmla="*/ 206749 w 339993"/>
                <a:gd name="connsiteY24" fmla="*/ 952 h 615402"/>
                <a:gd name="connsiteX25" fmla="*/ 328669 w 339993"/>
                <a:gd name="connsiteY25" fmla="*/ 102870 h 615402"/>
                <a:gd name="connsiteX26" fmla="*/ 337242 w 339993"/>
                <a:gd name="connsiteY26" fmla="*/ 145733 h 61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9993" h="615402">
                  <a:moveTo>
                    <a:pt x="337242" y="145733"/>
                  </a:moveTo>
                  <a:cubicBezTo>
                    <a:pt x="342957" y="170498"/>
                    <a:pt x="339147" y="195263"/>
                    <a:pt x="331527" y="219075"/>
                  </a:cubicBezTo>
                  <a:cubicBezTo>
                    <a:pt x="319144" y="260033"/>
                    <a:pt x="299142" y="295275"/>
                    <a:pt x="268662" y="324803"/>
                  </a:cubicBezTo>
                  <a:cubicBezTo>
                    <a:pt x="255327" y="337185"/>
                    <a:pt x="242944" y="349567"/>
                    <a:pt x="230562" y="361950"/>
                  </a:cubicBezTo>
                  <a:cubicBezTo>
                    <a:pt x="204844" y="388620"/>
                    <a:pt x="191509" y="419100"/>
                    <a:pt x="191509" y="457200"/>
                  </a:cubicBezTo>
                  <a:cubicBezTo>
                    <a:pt x="192462" y="497205"/>
                    <a:pt x="187699" y="538163"/>
                    <a:pt x="184842" y="579120"/>
                  </a:cubicBezTo>
                  <a:cubicBezTo>
                    <a:pt x="184842" y="581978"/>
                    <a:pt x="183890" y="585788"/>
                    <a:pt x="183890" y="588645"/>
                  </a:cubicBezTo>
                  <a:cubicBezTo>
                    <a:pt x="178174" y="609600"/>
                    <a:pt x="170554" y="616268"/>
                    <a:pt x="148647" y="615315"/>
                  </a:cubicBezTo>
                  <a:cubicBezTo>
                    <a:pt x="137217" y="614363"/>
                    <a:pt x="125787" y="612458"/>
                    <a:pt x="116262" y="611505"/>
                  </a:cubicBezTo>
                  <a:cubicBezTo>
                    <a:pt x="102927" y="591503"/>
                    <a:pt x="99117" y="571500"/>
                    <a:pt x="99117" y="550545"/>
                  </a:cubicBezTo>
                  <a:cubicBezTo>
                    <a:pt x="98165" y="496253"/>
                    <a:pt x="97212" y="441960"/>
                    <a:pt x="110547" y="389573"/>
                  </a:cubicBezTo>
                  <a:cubicBezTo>
                    <a:pt x="121024" y="346710"/>
                    <a:pt x="140074" y="307658"/>
                    <a:pt x="172459" y="276225"/>
                  </a:cubicBezTo>
                  <a:cubicBezTo>
                    <a:pt x="187699" y="261938"/>
                    <a:pt x="201987" y="246698"/>
                    <a:pt x="217227" y="232410"/>
                  </a:cubicBezTo>
                  <a:cubicBezTo>
                    <a:pt x="232467" y="218123"/>
                    <a:pt x="243897" y="200025"/>
                    <a:pt x="253422" y="181927"/>
                  </a:cubicBezTo>
                  <a:cubicBezTo>
                    <a:pt x="268662" y="151448"/>
                    <a:pt x="266757" y="121920"/>
                    <a:pt x="256279" y="91440"/>
                  </a:cubicBezTo>
                  <a:cubicBezTo>
                    <a:pt x="252469" y="80963"/>
                    <a:pt x="245802" y="74295"/>
                    <a:pt x="235324" y="69533"/>
                  </a:cubicBezTo>
                  <a:cubicBezTo>
                    <a:pt x="211512" y="58102"/>
                    <a:pt x="188652" y="56198"/>
                    <a:pt x="162934" y="64770"/>
                  </a:cubicBezTo>
                  <a:cubicBezTo>
                    <a:pt x="116262" y="80010"/>
                    <a:pt x="89592" y="113348"/>
                    <a:pt x="71494" y="156210"/>
                  </a:cubicBezTo>
                  <a:cubicBezTo>
                    <a:pt x="67684" y="164783"/>
                    <a:pt x="64827" y="174308"/>
                    <a:pt x="61017" y="181927"/>
                  </a:cubicBezTo>
                  <a:cubicBezTo>
                    <a:pt x="55302" y="195263"/>
                    <a:pt x="42919" y="199073"/>
                    <a:pt x="29584" y="198120"/>
                  </a:cubicBezTo>
                  <a:cubicBezTo>
                    <a:pt x="16249" y="197167"/>
                    <a:pt x="8629" y="188595"/>
                    <a:pt x="4819" y="177165"/>
                  </a:cubicBezTo>
                  <a:cubicBezTo>
                    <a:pt x="1009" y="161925"/>
                    <a:pt x="-2801" y="147638"/>
                    <a:pt x="2914" y="131445"/>
                  </a:cubicBezTo>
                  <a:cubicBezTo>
                    <a:pt x="10534" y="109538"/>
                    <a:pt x="19107" y="88583"/>
                    <a:pt x="32442" y="69533"/>
                  </a:cubicBezTo>
                  <a:cubicBezTo>
                    <a:pt x="67684" y="18098"/>
                    <a:pt x="119119" y="952"/>
                    <a:pt x="178174" y="0"/>
                  </a:cubicBezTo>
                  <a:cubicBezTo>
                    <a:pt x="187699" y="0"/>
                    <a:pt x="197224" y="952"/>
                    <a:pt x="206749" y="952"/>
                  </a:cubicBezTo>
                  <a:cubicBezTo>
                    <a:pt x="270567" y="952"/>
                    <a:pt x="314382" y="46673"/>
                    <a:pt x="328669" y="102870"/>
                  </a:cubicBezTo>
                  <a:cubicBezTo>
                    <a:pt x="333432" y="117158"/>
                    <a:pt x="334384" y="131445"/>
                    <a:pt x="337242" y="145733"/>
                  </a:cubicBezTo>
                  <a:close/>
                </a:path>
              </a:pathLst>
            </a:custGeom>
            <a:solidFill>
              <a:srgbClr val="000000"/>
            </a:solidFill>
            <a:ln w="9525" cap="flat">
              <a:noFill/>
              <a:prstDash val="solid"/>
              <a:miter/>
            </a:ln>
          </p:spPr>
          <p:txBody>
            <a:bodyPr rtlCol="0" anchor="ctr"/>
            <a:lstStyle/>
            <a:p>
              <a:endParaRPr lang="en-US" sz="1050"/>
            </a:p>
          </p:txBody>
        </p:sp>
        <p:sp>
          <p:nvSpPr>
            <p:cNvPr id="38" name="Freeform: Shape 37">
              <a:extLst>
                <a:ext uri="{FF2B5EF4-FFF2-40B4-BE49-F238E27FC236}">
                  <a16:creationId xmlns:a16="http://schemas.microsoft.com/office/drawing/2014/main" id="{51187117-FF53-4355-9F02-F72CC711DF27}"/>
                </a:ext>
              </a:extLst>
            </p:cNvPr>
            <p:cNvSpPr/>
            <p:nvPr/>
          </p:nvSpPr>
          <p:spPr>
            <a:xfrm>
              <a:off x="6859905" y="2491739"/>
              <a:ext cx="181927" cy="464643"/>
            </a:xfrm>
            <a:custGeom>
              <a:avLst/>
              <a:gdLst>
                <a:gd name="connsiteX0" fmla="*/ 180975 w 181927"/>
                <a:gd name="connsiteY0" fmla="*/ 55245 h 464643"/>
                <a:gd name="connsiteX1" fmla="*/ 181927 w 181927"/>
                <a:gd name="connsiteY1" fmla="*/ 158115 h 464643"/>
                <a:gd name="connsiteX2" fmla="*/ 180975 w 181927"/>
                <a:gd name="connsiteY2" fmla="*/ 367665 h 464643"/>
                <a:gd name="connsiteX3" fmla="*/ 180022 w 181927"/>
                <a:gd name="connsiteY3" fmla="*/ 404813 h 464643"/>
                <a:gd name="connsiteX4" fmla="*/ 140970 w 181927"/>
                <a:gd name="connsiteY4" fmla="*/ 431482 h 464643"/>
                <a:gd name="connsiteX5" fmla="*/ 113347 w 181927"/>
                <a:gd name="connsiteY5" fmla="*/ 407670 h 464643"/>
                <a:gd name="connsiteX6" fmla="*/ 81915 w 181927"/>
                <a:gd name="connsiteY6" fmla="*/ 319088 h 464643"/>
                <a:gd name="connsiteX7" fmla="*/ 43815 w 181927"/>
                <a:gd name="connsiteY7" fmla="*/ 183832 h 464643"/>
                <a:gd name="connsiteX8" fmla="*/ 38100 w 181927"/>
                <a:gd name="connsiteY8" fmla="*/ 170497 h 464643"/>
                <a:gd name="connsiteX9" fmla="*/ 34290 w 181927"/>
                <a:gd name="connsiteY9" fmla="*/ 195263 h 464643"/>
                <a:gd name="connsiteX10" fmla="*/ 37147 w 181927"/>
                <a:gd name="connsiteY10" fmla="*/ 417195 h 464643"/>
                <a:gd name="connsiteX11" fmla="*/ 37147 w 181927"/>
                <a:gd name="connsiteY11" fmla="*/ 445770 h 464643"/>
                <a:gd name="connsiteX12" fmla="*/ 28575 w 181927"/>
                <a:gd name="connsiteY12" fmla="*/ 461010 h 464643"/>
                <a:gd name="connsiteX13" fmla="*/ 8572 w 181927"/>
                <a:gd name="connsiteY13" fmla="*/ 455295 h 464643"/>
                <a:gd name="connsiteX14" fmla="*/ 1905 w 181927"/>
                <a:gd name="connsiteY14" fmla="*/ 405765 h 464643"/>
                <a:gd name="connsiteX15" fmla="*/ 0 w 181927"/>
                <a:gd name="connsiteY15" fmla="*/ 190500 h 464643"/>
                <a:gd name="connsiteX16" fmla="*/ 0 w 181927"/>
                <a:gd name="connsiteY16" fmla="*/ 56197 h 464643"/>
                <a:gd name="connsiteX17" fmla="*/ 0 w 181927"/>
                <a:gd name="connsiteY17" fmla="*/ 40957 h 464643"/>
                <a:gd name="connsiteX18" fmla="*/ 15240 w 181927"/>
                <a:gd name="connsiteY18" fmla="*/ 20002 h 464643"/>
                <a:gd name="connsiteX19" fmla="*/ 36195 w 181927"/>
                <a:gd name="connsiteY19" fmla="*/ 44767 h 464643"/>
                <a:gd name="connsiteX20" fmla="*/ 82868 w 181927"/>
                <a:gd name="connsiteY20" fmla="*/ 186690 h 464643"/>
                <a:gd name="connsiteX21" fmla="*/ 114300 w 181927"/>
                <a:gd name="connsiteY21" fmla="*/ 289560 h 464643"/>
                <a:gd name="connsiteX22" fmla="*/ 120968 w 181927"/>
                <a:gd name="connsiteY22" fmla="*/ 275272 h 464643"/>
                <a:gd name="connsiteX23" fmla="*/ 123825 w 181927"/>
                <a:gd name="connsiteY23" fmla="*/ 240982 h 464643"/>
                <a:gd name="connsiteX24" fmla="*/ 135255 w 181927"/>
                <a:gd name="connsiteY24" fmla="*/ 31432 h 464643"/>
                <a:gd name="connsiteX25" fmla="*/ 138113 w 181927"/>
                <a:gd name="connsiteY25" fmla="*/ 13335 h 464643"/>
                <a:gd name="connsiteX26" fmla="*/ 157163 w 181927"/>
                <a:gd name="connsiteY26" fmla="*/ 0 h 464643"/>
                <a:gd name="connsiteX27" fmla="*/ 173355 w 181927"/>
                <a:gd name="connsiteY27" fmla="*/ 11430 h 464643"/>
                <a:gd name="connsiteX28" fmla="*/ 180975 w 181927"/>
                <a:gd name="connsiteY28" fmla="*/ 55245 h 46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1927" h="464643">
                  <a:moveTo>
                    <a:pt x="180975" y="55245"/>
                  </a:moveTo>
                  <a:cubicBezTo>
                    <a:pt x="181927" y="89535"/>
                    <a:pt x="181927" y="123825"/>
                    <a:pt x="181927" y="158115"/>
                  </a:cubicBezTo>
                  <a:cubicBezTo>
                    <a:pt x="181927" y="227647"/>
                    <a:pt x="180975" y="298132"/>
                    <a:pt x="180975" y="367665"/>
                  </a:cubicBezTo>
                  <a:cubicBezTo>
                    <a:pt x="180975" y="380047"/>
                    <a:pt x="181927" y="392430"/>
                    <a:pt x="180022" y="404813"/>
                  </a:cubicBezTo>
                  <a:cubicBezTo>
                    <a:pt x="178118" y="427672"/>
                    <a:pt x="162877" y="437197"/>
                    <a:pt x="140970" y="431482"/>
                  </a:cubicBezTo>
                  <a:cubicBezTo>
                    <a:pt x="127635" y="427672"/>
                    <a:pt x="118110" y="421005"/>
                    <a:pt x="113347" y="407670"/>
                  </a:cubicBezTo>
                  <a:cubicBezTo>
                    <a:pt x="102870" y="378142"/>
                    <a:pt x="90488" y="349567"/>
                    <a:pt x="81915" y="319088"/>
                  </a:cubicBezTo>
                  <a:cubicBezTo>
                    <a:pt x="68580" y="274320"/>
                    <a:pt x="56197" y="228600"/>
                    <a:pt x="43815" y="183832"/>
                  </a:cubicBezTo>
                  <a:cubicBezTo>
                    <a:pt x="42863" y="180975"/>
                    <a:pt x="41910" y="178117"/>
                    <a:pt x="38100" y="170497"/>
                  </a:cubicBezTo>
                  <a:cubicBezTo>
                    <a:pt x="36195" y="181927"/>
                    <a:pt x="34290" y="188595"/>
                    <a:pt x="34290" y="195263"/>
                  </a:cubicBezTo>
                  <a:cubicBezTo>
                    <a:pt x="35243" y="269557"/>
                    <a:pt x="36195" y="342900"/>
                    <a:pt x="37147" y="417195"/>
                  </a:cubicBezTo>
                  <a:cubicBezTo>
                    <a:pt x="37147" y="426720"/>
                    <a:pt x="38100" y="436245"/>
                    <a:pt x="37147" y="445770"/>
                  </a:cubicBezTo>
                  <a:cubicBezTo>
                    <a:pt x="36195" y="451485"/>
                    <a:pt x="32385" y="457200"/>
                    <a:pt x="28575" y="461010"/>
                  </a:cubicBezTo>
                  <a:cubicBezTo>
                    <a:pt x="21907" y="467678"/>
                    <a:pt x="10477" y="464820"/>
                    <a:pt x="8572" y="455295"/>
                  </a:cubicBezTo>
                  <a:cubicBezTo>
                    <a:pt x="5715" y="439103"/>
                    <a:pt x="1905" y="422910"/>
                    <a:pt x="1905" y="405765"/>
                  </a:cubicBezTo>
                  <a:cubicBezTo>
                    <a:pt x="952" y="334328"/>
                    <a:pt x="952" y="261938"/>
                    <a:pt x="0" y="190500"/>
                  </a:cubicBezTo>
                  <a:cubicBezTo>
                    <a:pt x="0" y="145732"/>
                    <a:pt x="0" y="100965"/>
                    <a:pt x="0" y="56197"/>
                  </a:cubicBezTo>
                  <a:cubicBezTo>
                    <a:pt x="0" y="50482"/>
                    <a:pt x="0" y="45720"/>
                    <a:pt x="0" y="40957"/>
                  </a:cubicBezTo>
                  <a:cubicBezTo>
                    <a:pt x="952" y="31432"/>
                    <a:pt x="4763" y="22860"/>
                    <a:pt x="15240" y="20002"/>
                  </a:cubicBezTo>
                  <a:cubicBezTo>
                    <a:pt x="27622" y="23813"/>
                    <a:pt x="31432" y="34290"/>
                    <a:pt x="36195" y="44767"/>
                  </a:cubicBezTo>
                  <a:cubicBezTo>
                    <a:pt x="57150" y="90488"/>
                    <a:pt x="68580" y="139065"/>
                    <a:pt x="82868" y="186690"/>
                  </a:cubicBezTo>
                  <a:cubicBezTo>
                    <a:pt x="92393" y="219075"/>
                    <a:pt x="102870" y="252413"/>
                    <a:pt x="114300" y="289560"/>
                  </a:cubicBezTo>
                  <a:cubicBezTo>
                    <a:pt x="118110" y="281940"/>
                    <a:pt x="120015" y="279082"/>
                    <a:pt x="120968" y="275272"/>
                  </a:cubicBezTo>
                  <a:cubicBezTo>
                    <a:pt x="121920" y="263842"/>
                    <a:pt x="122872" y="252413"/>
                    <a:pt x="123825" y="240982"/>
                  </a:cubicBezTo>
                  <a:cubicBezTo>
                    <a:pt x="127635" y="171450"/>
                    <a:pt x="131445" y="101917"/>
                    <a:pt x="135255" y="31432"/>
                  </a:cubicBezTo>
                  <a:cubicBezTo>
                    <a:pt x="135255" y="25717"/>
                    <a:pt x="136207" y="19050"/>
                    <a:pt x="138113" y="13335"/>
                  </a:cubicBezTo>
                  <a:cubicBezTo>
                    <a:pt x="140970" y="4763"/>
                    <a:pt x="148590" y="952"/>
                    <a:pt x="157163" y="0"/>
                  </a:cubicBezTo>
                  <a:cubicBezTo>
                    <a:pt x="164782" y="0"/>
                    <a:pt x="171450" y="2857"/>
                    <a:pt x="173355" y="11430"/>
                  </a:cubicBezTo>
                  <a:cubicBezTo>
                    <a:pt x="178118" y="25717"/>
                    <a:pt x="180975" y="40957"/>
                    <a:pt x="180975" y="55245"/>
                  </a:cubicBezTo>
                  <a:close/>
                </a:path>
              </a:pathLst>
            </a:custGeom>
            <a:solidFill>
              <a:srgbClr val="000000"/>
            </a:solidFill>
            <a:ln w="9525" cap="flat">
              <a:noFill/>
              <a:prstDash val="solid"/>
              <a:miter/>
            </a:ln>
          </p:spPr>
          <p:txBody>
            <a:bodyPr rtlCol="0" anchor="ctr"/>
            <a:lstStyle/>
            <a:p>
              <a:endParaRPr lang="en-US" sz="1050"/>
            </a:p>
          </p:txBody>
        </p:sp>
        <p:sp>
          <p:nvSpPr>
            <p:cNvPr id="39" name="Freeform: Shape 38">
              <a:extLst>
                <a:ext uri="{FF2B5EF4-FFF2-40B4-BE49-F238E27FC236}">
                  <a16:creationId xmlns:a16="http://schemas.microsoft.com/office/drawing/2014/main" id="{4076EAC7-6430-45A1-A0F0-202A5665ECB4}"/>
                </a:ext>
              </a:extLst>
            </p:cNvPr>
            <p:cNvSpPr/>
            <p:nvPr/>
          </p:nvSpPr>
          <p:spPr>
            <a:xfrm>
              <a:off x="6816927" y="1582533"/>
              <a:ext cx="85840" cy="103131"/>
            </a:xfrm>
            <a:custGeom>
              <a:avLst/>
              <a:gdLst>
                <a:gd name="connsiteX0" fmla="*/ 85841 w 85840"/>
                <a:gd name="connsiteY0" fmla="*/ 54813 h 103131"/>
                <a:gd name="connsiteX1" fmla="*/ 82983 w 85840"/>
                <a:gd name="connsiteY1" fmla="*/ 68148 h 103131"/>
                <a:gd name="connsiteX2" fmla="*/ 54408 w 85840"/>
                <a:gd name="connsiteY2" fmla="*/ 101485 h 103131"/>
                <a:gd name="connsiteX3" fmla="*/ 10593 w 85840"/>
                <a:gd name="connsiteY3" fmla="*/ 86245 h 103131"/>
                <a:gd name="connsiteX4" fmla="*/ 22975 w 85840"/>
                <a:gd name="connsiteY4" fmla="*/ 8140 h 103131"/>
                <a:gd name="connsiteX5" fmla="*/ 74410 w 85840"/>
                <a:gd name="connsiteY5" fmla="*/ 20523 h 103131"/>
                <a:gd name="connsiteX6" fmla="*/ 85841 w 85840"/>
                <a:gd name="connsiteY6" fmla="*/ 54813 h 1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40" h="103131">
                  <a:moveTo>
                    <a:pt x="85841" y="54813"/>
                  </a:moveTo>
                  <a:cubicBezTo>
                    <a:pt x="83935" y="61480"/>
                    <a:pt x="82983" y="65290"/>
                    <a:pt x="82983" y="68148"/>
                  </a:cubicBezTo>
                  <a:cubicBezTo>
                    <a:pt x="80125" y="91960"/>
                    <a:pt x="77268" y="95770"/>
                    <a:pt x="54408" y="101485"/>
                  </a:cubicBezTo>
                  <a:cubicBezTo>
                    <a:pt x="36310" y="106248"/>
                    <a:pt x="20118" y="100533"/>
                    <a:pt x="10593" y="86245"/>
                  </a:cubicBezTo>
                  <a:cubicBezTo>
                    <a:pt x="-7504" y="60528"/>
                    <a:pt x="-1790" y="27190"/>
                    <a:pt x="22975" y="8140"/>
                  </a:cubicBezTo>
                  <a:cubicBezTo>
                    <a:pt x="42025" y="-6147"/>
                    <a:pt x="64885" y="-1385"/>
                    <a:pt x="74410" y="20523"/>
                  </a:cubicBezTo>
                  <a:cubicBezTo>
                    <a:pt x="80125" y="31953"/>
                    <a:pt x="82030" y="45288"/>
                    <a:pt x="85841" y="54813"/>
                  </a:cubicBezTo>
                  <a:close/>
                </a:path>
              </a:pathLst>
            </a:custGeom>
            <a:solidFill>
              <a:srgbClr val="000000"/>
            </a:solidFill>
            <a:ln w="9525" cap="flat">
              <a:noFill/>
              <a:prstDash val="solid"/>
              <a:miter/>
            </a:ln>
          </p:spPr>
          <p:txBody>
            <a:bodyPr rtlCol="0" anchor="ctr"/>
            <a:lstStyle/>
            <a:p>
              <a:endParaRPr lang="en-US" sz="1050"/>
            </a:p>
          </p:txBody>
        </p:sp>
        <p:sp>
          <p:nvSpPr>
            <p:cNvPr id="40" name="Freeform: Shape 39">
              <a:extLst>
                <a:ext uri="{FF2B5EF4-FFF2-40B4-BE49-F238E27FC236}">
                  <a16:creationId xmlns:a16="http://schemas.microsoft.com/office/drawing/2014/main" id="{1CBF1BA9-97AB-448E-A5A3-1EBEE93FA9E7}"/>
                </a:ext>
              </a:extLst>
            </p:cNvPr>
            <p:cNvSpPr/>
            <p:nvPr/>
          </p:nvSpPr>
          <p:spPr>
            <a:xfrm>
              <a:off x="6762702" y="2416491"/>
              <a:ext cx="56245" cy="67859"/>
            </a:xfrm>
            <a:custGeom>
              <a:avLst/>
              <a:gdLst>
                <a:gd name="connsiteX0" fmla="*/ 56246 w 56245"/>
                <a:gd name="connsiteY0" fmla="*/ 39053 h 67859"/>
                <a:gd name="connsiteX1" fmla="*/ 52436 w 56245"/>
                <a:gd name="connsiteY1" fmla="*/ 54292 h 67859"/>
                <a:gd name="connsiteX2" fmla="*/ 23861 w 56245"/>
                <a:gd name="connsiteY2" fmla="*/ 66675 h 67859"/>
                <a:gd name="connsiteX3" fmla="*/ 48 w 56245"/>
                <a:gd name="connsiteY3" fmla="*/ 29528 h 67859"/>
                <a:gd name="connsiteX4" fmla="*/ 28623 w 56245"/>
                <a:gd name="connsiteY4" fmla="*/ 0 h 67859"/>
                <a:gd name="connsiteX5" fmla="*/ 40053 w 56245"/>
                <a:gd name="connsiteY5" fmla="*/ 3810 h 67859"/>
                <a:gd name="connsiteX6" fmla="*/ 56246 w 56245"/>
                <a:gd name="connsiteY6" fmla="*/ 39053 h 6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45" h="67859">
                  <a:moveTo>
                    <a:pt x="56246" y="39053"/>
                  </a:moveTo>
                  <a:cubicBezTo>
                    <a:pt x="55293" y="42863"/>
                    <a:pt x="54341" y="48578"/>
                    <a:pt x="52436" y="54292"/>
                  </a:cubicBezTo>
                  <a:cubicBezTo>
                    <a:pt x="47673" y="64770"/>
                    <a:pt x="35291" y="70485"/>
                    <a:pt x="23861" y="66675"/>
                  </a:cubicBezTo>
                  <a:cubicBezTo>
                    <a:pt x="12431" y="63817"/>
                    <a:pt x="-904" y="42863"/>
                    <a:pt x="48" y="29528"/>
                  </a:cubicBezTo>
                  <a:cubicBezTo>
                    <a:pt x="1000" y="16192"/>
                    <a:pt x="14336" y="1905"/>
                    <a:pt x="28623" y="0"/>
                  </a:cubicBezTo>
                  <a:cubicBezTo>
                    <a:pt x="32433" y="0"/>
                    <a:pt x="37196" y="953"/>
                    <a:pt x="40053" y="3810"/>
                  </a:cubicBezTo>
                  <a:cubicBezTo>
                    <a:pt x="49578" y="11430"/>
                    <a:pt x="56246" y="24765"/>
                    <a:pt x="56246" y="39053"/>
                  </a:cubicBezTo>
                  <a:close/>
                </a:path>
              </a:pathLst>
            </a:custGeom>
            <a:solidFill>
              <a:srgbClr val="000000"/>
            </a:solidFill>
            <a:ln w="9525" cap="flat">
              <a:noFill/>
              <a:prstDash val="solid"/>
              <a:miter/>
            </a:ln>
          </p:spPr>
          <p:txBody>
            <a:bodyPr rtlCol="0" anchor="ctr"/>
            <a:lstStyle/>
            <a:p>
              <a:endParaRPr lang="en-US" sz="1050"/>
            </a:p>
          </p:txBody>
        </p:sp>
        <p:sp>
          <p:nvSpPr>
            <p:cNvPr id="41" name="Freeform: Shape 40">
              <a:extLst>
                <a:ext uri="{FF2B5EF4-FFF2-40B4-BE49-F238E27FC236}">
                  <a16:creationId xmlns:a16="http://schemas.microsoft.com/office/drawing/2014/main" id="{8D8F2BAF-E25B-479E-91BA-892BB9F1C2F4}"/>
                </a:ext>
              </a:extLst>
            </p:cNvPr>
            <p:cNvSpPr/>
            <p:nvPr/>
          </p:nvSpPr>
          <p:spPr>
            <a:xfrm>
              <a:off x="6760250" y="2521372"/>
              <a:ext cx="41975" cy="407564"/>
            </a:xfrm>
            <a:custGeom>
              <a:avLst/>
              <a:gdLst>
                <a:gd name="connsiteX0" fmla="*/ 1548 w 41975"/>
                <a:gd name="connsiteY0" fmla="*/ 18944 h 407564"/>
                <a:gd name="connsiteX1" fmla="*/ 12025 w 41975"/>
                <a:gd name="connsiteY1" fmla="*/ 847 h 407564"/>
                <a:gd name="connsiteX2" fmla="*/ 28218 w 41975"/>
                <a:gd name="connsiteY2" fmla="*/ 847 h 407564"/>
                <a:gd name="connsiteX3" fmla="*/ 37743 w 41975"/>
                <a:gd name="connsiteY3" fmla="*/ 41804 h 407564"/>
                <a:gd name="connsiteX4" fmla="*/ 38695 w 41975"/>
                <a:gd name="connsiteY4" fmla="*/ 188489 h 407564"/>
                <a:gd name="connsiteX5" fmla="*/ 41552 w 41975"/>
                <a:gd name="connsiteY5" fmla="*/ 353272 h 407564"/>
                <a:gd name="connsiteX6" fmla="*/ 41552 w 41975"/>
                <a:gd name="connsiteY6" fmla="*/ 380894 h 407564"/>
                <a:gd name="connsiteX7" fmla="*/ 38695 w 41975"/>
                <a:gd name="connsiteY7" fmla="*/ 396134 h 407564"/>
                <a:gd name="connsiteX8" fmla="*/ 21550 w 41975"/>
                <a:gd name="connsiteY8" fmla="*/ 407564 h 407564"/>
                <a:gd name="connsiteX9" fmla="*/ 9168 w 41975"/>
                <a:gd name="connsiteY9" fmla="*/ 395182 h 407564"/>
                <a:gd name="connsiteX10" fmla="*/ 7262 w 41975"/>
                <a:gd name="connsiteY10" fmla="*/ 385657 h 407564"/>
                <a:gd name="connsiteX11" fmla="*/ 2500 w 41975"/>
                <a:gd name="connsiteY11" fmla="*/ 338984 h 407564"/>
                <a:gd name="connsiteX12" fmla="*/ 595 w 41975"/>
                <a:gd name="connsiteY12" fmla="*/ 118004 h 407564"/>
                <a:gd name="connsiteX13" fmla="*/ 1548 w 41975"/>
                <a:gd name="connsiteY13" fmla="*/ 24659 h 407564"/>
                <a:gd name="connsiteX14" fmla="*/ 1548 w 41975"/>
                <a:gd name="connsiteY14" fmla="*/ 18944 h 4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75" h="407564">
                  <a:moveTo>
                    <a:pt x="1548" y="18944"/>
                  </a:moveTo>
                  <a:cubicBezTo>
                    <a:pt x="1548" y="11324"/>
                    <a:pt x="4405" y="3704"/>
                    <a:pt x="12025" y="847"/>
                  </a:cubicBezTo>
                  <a:cubicBezTo>
                    <a:pt x="16787" y="-1058"/>
                    <a:pt x="23455" y="847"/>
                    <a:pt x="28218" y="847"/>
                  </a:cubicBezTo>
                  <a:cubicBezTo>
                    <a:pt x="37743" y="14182"/>
                    <a:pt x="37743" y="28469"/>
                    <a:pt x="37743" y="41804"/>
                  </a:cubicBezTo>
                  <a:cubicBezTo>
                    <a:pt x="37743" y="90382"/>
                    <a:pt x="37743" y="139912"/>
                    <a:pt x="38695" y="188489"/>
                  </a:cubicBezTo>
                  <a:cubicBezTo>
                    <a:pt x="39648" y="243734"/>
                    <a:pt x="40600" y="298979"/>
                    <a:pt x="41552" y="353272"/>
                  </a:cubicBezTo>
                  <a:cubicBezTo>
                    <a:pt x="41552" y="362797"/>
                    <a:pt x="42505" y="372322"/>
                    <a:pt x="41552" y="380894"/>
                  </a:cubicBezTo>
                  <a:cubicBezTo>
                    <a:pt x="41552" y="385657"/>
                    <a:pt x="40600" y="391372"/>
                    <a:pt x="38695" y="396134"/>
                  </a:cubicBezTo>
                  <a:cubicBezTo>
                    <a:pt x="35837" y="403754"/>
                    <a:pt x="30123" y="407564"/>
                    <a:pt x="21550" y="407564"/>
                  </a:cubicBezTo>
                  <a:cubicBezTo>
                    <a:pt x="13930" y="407564"/>
                    <a:pt x="11073" y="401849"/>
                    <a:pt x="9168" y="395182"/>
                  </a:cubicBezTo>
                  <a:cubicBezTo>
                    <a:pt x="8215" y="392324"/>
                    <a:pt x="7262" y="389467"/>
                    <a:pt x="7262" y="385657"/>
                  </a:cubicBezTo>
                  <a:cubicBezTo>
                    <a:pt x="5357" y="370417"/>
                    <a:pt x="1548" y="354224"/>
                    <a:pt x="2500" y="338984"/>
                  </a:cubicBezTo>
                  <a:cubicBezTo>
                    <a:pt x="6310" y="265642"/>
                    <a:pt x="-2263" y="191347"/>
                    <a:pt x="595" y="118004"/>
                  </a:cubicBezTo>
                  <a:cubicBezTo>
                    <a:pt x="1548" y="86572"/>
                    <a:pt x="1548" y="56092"/>
                    <a:pt x="1548" y="24659"/>
                  </a:cubicBezTo>
                  <a:cubicBezTo>
                    <a:pt x="595" y="22754"/>
                    <a:pt x="595" y="20849"/>
                    <a:pt x="1548" y="18944"/>
                  </a:cubicBezTo>
                  <a:close/>
                </a:path>
              </a:pathLst>
            </a:custGeom>
            <a:solidFill>
              <a:srgbClr val="000000"/>
            </a:solidFill>
            <a:ln w="9525" cap="flat">
              <a:noFill/>
              <a:prstDash val="solid"/>
              <a:miter/>
            </a:ln>
          </p:spPr>
          <p:txBody>
            <a:bodyPr rtlCol="0" anchor="ctr"/>
            <a:lstStyle/>
            <a:p>
              <a:endParaRPr lang="en-US" sz="1050"/>
            </a:p>
          </p:txBody>
        </p:sp>
        <p:sp>
          <p:nvSpPr>
            <p:cNvPr id="42" name="Freeform: Shape 41">
              <a:extLst>
                <a:ext uri="{FF2B5EF4-FFF2-40B4-BE49-F238E27FC236}">
                  <a16:creationId xmlns:a16="http://schemas.microsoft.com/office/drawing/2014/main" id="{6AFA9983-7025-430F-8B10-25CBDDECB276}"/>
                </a:ext>
              </a:extLst>
            </p:cNvPr>
            <p:cNvSpPr/>
            <p:nvPr/>
          </p:nvSpPr>
          <p:spPr>
            <a:xfrm>
              <a:off x="6568180" y="2485303"/>
              <a:ext cx="160702" cy="451489"/>
            </a:xfrm>
            <a:custGeom>
              <a:avLst/>
              <a:gdLst>
                <a:gd name="connsiteX0" fmla="*/ 160280 w 160702"/>
                <a:gd name="connsiteY0" fmla="*/ 36916 h 451489"/>
                <a:gd name="connsiteX1" fmla="*/ 160280 w 160702"/>
                <a:gd name="connsiteY1" fmla="*/ 83588 h 451489"/>
                <a:gd name="connsiteX2" fmla="*/ 153612 w 160702"/>
                <a:gd name="connsiteY2" fmla="*/ 264563 h 451489"/>
                <a:gd name="connsiteX3" fmla="*/ 142182 w 160702"/>
                <a:gd name="connsiteY3" fmla="*/ 423631 h 451489"/>
                <a:gd name="connsiteX4" fmla="*/ 133610 w 160702"/>
                <a:gd name="connsiteY4" fmla="*/ 446491 h 451489"/>
                <a:gd name="connsiteX5" fmla="*/ 106939 w 160702"/>
                <a:gd name="connsiteY5" fmla="*/ 442681 h 451489"/>
                <a:gd name="connsiteX6" fmla="*/ 99320 w 160702"/>
                <a:gd name="connsiteY6" fmla="*/ 418868 h 451489"/>
                <a:gd name="connsiteX7" fmla="*/ 98367 w 160702"/>
                <a:gd name="connsiteY7" fmla="*/ 381721 h 451489"/>
                <a:gd name="connsiteX8" fmla="*/ 103130 w 160702"/>
                <a:gd name="connsiteY8" fmla="*/ 266468 h 451489"/>
                <a:gd name="connsiteX9" fmla="*/ 100272 w 160702"/>
                <a:gd name="connsiteY9" fmla="*/ 225511 h 451489"/>
                <a:gd name="connsiteX10" fmla="*/ 46932 w 160702"/>
                <a:gd name="connsiteY10" fmla="*/ 234083 h 451489"/>
                <a:gd name="connsiteX11" fmla="*/ 44075 w 160702"/>
                <a:gd name="connsiteY11" fmla="*/ 252181 h 451489"/>
                <a:gd name="connsiteX12" fmla="*/ 45027 w 160702"/>
                <a:gd name="connsiteY12" fmla="*/ 408391 h 451489"/>
                <a:gd name="connsiteX13" fmla="*/ 43122 w 160702"/>
                <a:gd name="connsiteY13" fmla="*/ 436013 h 451489"/>
                <a:gd name="connsiteX14" fmla="*/ 24072 w 160702"/>
                <a:gd name="connsiteY14" fmla="*/ 449348 h 451489"/>
                <a:gd name="connsiteX15" fmla="*/ 8832 w 160702"/>
                <a:gd name="connsiteY15" fmla="*/ 436966 h 451489"/>
                <a:gd name="connsiteX16" fmla="*/ 260 w 160702"/>
                <a:gd name="connsiteY16" fmla="*/ 372196 h 451489"/>
                <a:gd name="connsiteX17" fmla="*/ 2164 w 160702"/>
                <a:gd name="connsiteY17" fmla="*/ 243608 h 451489"/>
                <a:gd name="connsiteX18" fmla="*/ 3117 w 160702"/>
                <a:gd name="connsiteY18" fmla="*/ 218843 h 451489"/>
                <a:gd name="connsiteX19" fmla="*/ 5975 w 160702"/>
                <a:gd name="connsiteY19" fmla="*/ 135023 h 451489"/>
                <a:gd name="connsiteX20" fmla="*/ 6927 w 160702"/>
                <a:gd name="connsiteY20" fmla="*/ 88351 h 451489"/>
                <a:gd name="connsiteX21" fmla="*/ 25977 w 160702"/>
                <a:gd name="connsiteY21" fmla="*/ 43583 h 451489"/>
                <a:gd name="connsiteX22" fmla="*/ 44075 w 160702"/>
                <a:gd name="connsiteY22" fmla="*/ 64538 h 451489"/>
                <a:gd name="connsiteX23" fmla="*/ 45980 w 160702"/>
                <a:gd name="connsiteY23" fmla="*/ 135976 h 451489"/>
                <a:gd name="connsiteX24" fmla="*/ 45980 w 160702"/>
                <a:gd name="connsiteY24" fmla="*/ 190268 h 451489"/>
                <a:gd name="connsiteX25" fmla="*/ 103130 w 160702"/>
                <a:gd name="connsiteY25" fmla="*/ 184553 h 451489"/>
                <a:gd name="connsiteX26" fmla="*/ 106939 w 160702"/>
                <a:gd name="connsiteY26" fmla="*/ 166456 h 451489"/>
                <a:gd name="connsiteX27" fmla="*/ 108845 w 160702"/>
                <a:gd name="connsiteY27" fmla="*/ 66443 h 451489"/>
                <a:gd name="connsiteX28" fmla="*/ 113607 w 160702"/>
                <a:gd name="connsiteY28" fmla="*/ 26438 h 451489"/>
                <a:gd name="connsiteX29" fmla="*/ 132657 w 160702"/>
                <a:gd name="connsiteY29" fmla="*/ 2626 h 451489"/>
                <a:gd name="connsiteX30" fmla="*/ 158375 w 160702"/>
                <a:gd name="connsiteY30" fmla="*/ 12151 h 451489"/>
                <a:gd name="connsiteX31" fmla="*/ 160280 w 160702"/>
                <a:gd name="connsiteY31" fmla="*/ 36916 h 45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0702" h="451489">
                  <a:moveTo>
                    <a:pt x="160280" y="36916"/>
                  </a:moveTo>
                  <a:cubicBezTo>
                    <a:pt x="161232" y="52156"/>
                    <a:pt x="160280" y="68348"/>
                    <a:pt x="160280" y="83588"/>
                  </a:cubicBezTo>
                  <a:cubicBezTo>
                    <a:pt x="158375" y="143596"/>
                    <a:pt x="156470" y="204556"/>
                    <a:pt x="153612" y="264563"/>
                  </a:cubicBezTo>
                  <a:cubicBezTo>
                    <a:pt x="150755" y="317903"/>
                    <a:pt x="145992" y="370291"/>
                    <a:pt x="142182" y="423631"/>
                  </a:cubicBezTo>
                  <a:cubicBezTo>
                    <a:pt x="141230" y="432203"/>
                    <a:pt x="141230" y="439823"/>
                    <a:pt x="133610" y="446491"/>
                  </a:cubicBezTo>
                  <a:cubicBezTo>
                    <a:pt x="125037" y="454111"/>
                    <a:pt x="111702" y="453158"/>
                    <a:pt x="106939" y="442681"/>
                  </a:cubicBezTo>
                  <a:cubicBezTo>
                    <a:pt x="103130" y="435061"/>
                    <a:pt x="100272" y="427441"/>
                    <a:pt x="99320" y="418868"/>
                  </a:cubicBezTo>
                  <a:cubicBezTo>
                    <a:pt x="98367" y="406486"/>
                    <a:pt x="98367" y="394103"/>
                    <a:pt x="98367" y="381721"/>
                  </a:cubicBezTo>
                  <a:cubicBezTo>
                    <a:pt x="99320" y="343621"/>
                    <a:pt x="101225" y="304568"/>
                    <a:pt x="103130" y="266468"/>
                  </a:cubicBezTo>
                  <a:cubicBezTo>
                    <a:pt x="103130" y="253133"/>
                    <a:pt x="105987" y="239798"/>
                    <a:pt x="100272" y="225511"/>
                  </a:cubicBezTo>
                  <a:cubicBezTo>
                    <a:pt x="82175" y="224558"/>
                    <a:pt x="65030" y="229321"/>
                    <a:pt x="46932" y="234083"/>
                  </a:cubicBezTo>
                  <a:cubicBezTo>
                    <a:pt x="45980" y="240751"/>
                    <a:pt x="44075" y="246466"/>
                    <a:pt x="44075" y="252181"/>
                  </a:cubicBezTo>
                  <a:cubicBezTo>
                    <a:pt x="44075" y="304568"/>
                    <a:pt x="45027" y="356003"/>
                    <a:pt x="45027" y="408391"/>
                  </a:cubicBezTo>
                  <a:cubicBezTo>
                    <a:pt x="45027" y="417916"/>
                    <a:pt x="45027" y="427441"/>
                    <a:pt x="43122" y="436013"/>
                  </a:cubicBezTo>
                  <a:cubicBezTo>
                    <a:pt x="41217" y="444586"/>
                    <a:pt x="33597" y="449348"/>
                    <a:pt x="24072" y="449348"/>
                  </a:cubicBezTo>
                  <a:cubicBezTo>
                    <a:pt x="15500" y="449348"/>
                    <a:pt x="9785" y="444586"/>
                    <a:pt x="8832" y="436966"/>
                  </a:cubicBezTo>
                  <a:cubicBezTo>
                    <a:pt x="5022" y="416011"/>
                    <a:pt x="260" y="394103"/>
                    <a:pt x="260" y="372196"/>
                  </a:cubicBezTo>
                  <a:cubicBezTo>
                    <a:pt x="-693" y="329333"/>
                    <a:pt x="1212" y="286471"/>
                    <a:pt x="2164" y="243608"/>
                  </a:cubicBezTo>
                  <a:cubicBezTo>
                    <a:pt x="2164" y="235036"/>
                    <a:pt x="2164" y="227416"/>
                    <a:pt x="3117" y="218843"/>
                  </a:cubicBezTo>
                  <a:cubicBezTo>
                    <a:pt x="4070" y="190268"/>
                    <a:pt x="5022" y="162646"/>
                    <a:pt x="5975" y="135023"/>
                  </a:cubicBezTo>
                  <a:cubicBezTo>
                    <a:pt x="6927" y="119783"/>
                    <a:pt x="5975" y="103591"/>
                    <a:pt x="6927" y="88351"/>
                  </a:cubicBezTo>
                  <a:cubicBezTo>
                    <a:pt x="7879" y="68348"/>
                    <a:pt x="11689" y="59776"/>
                    <a:pt x="25977" y="43583"/>
                  </a:cubicBezTo>
                  <a:cubicBezTo>
                    <a:pt x="37407" y="45488"/>
                    <a:pt x="43122" y="53108"/>
                    <a:pt x="44075" y="64538"/>
                  </a:cubicBezTo>
                  <a:cubicBezTo>
                    <a:pt x="45027" y="88351"/>
                    <a:pt x="48837" y="112163"/>
                    <a:pt x="45980" y="135976"/>
                  </a:cubicBezTo>
                  <a:cubicBezTo>
                    <a:pt x="44075" y="153121"/>
                    <a:pt x="43122" y="171218"/>
                    <a:pt x="45980" y="190268"/>
                  </a:cubicBezTo>
                  <a:cubicBezTo>
                    <a:pt x="65982" y="195031"/>
                    <a:pt x="83127" y="185506"/>
                    <a:pt x="103130" y="184553"/>
                  </a:cubicBezTo>
                  <a:cubicBezTo>
                    <a:pt x="104082" y="177886"/>
                    <a:pt x="106939" y="172171"/>
                    <a:pt x="106939" y="166456"/>
                  </a:cubicBezTo>
                  <a:cubicBezTo>
                    <a:pt x="107892" y="133118"/>
                    <a:pt x="107892" y="99781"/>
                    <a:pt x="108845" y="66443"/>
                  </a:cubicBezTo>
                  <a:cubicBezTo>
                    <a:pt x="109797" y="53108"/>
                    <a:pt x="111702" y="39773"/>
                    <a:pt x="113607" y="26438"/>
                  </a:cubicBezTo>
                  <a:cubicBezTo>
                    <a:pt x="115512" y="15008"/>
                    <a:pt x="122180" y="8341"/>
                    <a:pt x="132657" y="2626"/>
                  </a:cubicBezTo>
                  <a:cubicBezTo>
                    <a:pt x="143135" y="-3089"/>
                    <a:pt x="153612" y="721"/>
                    <a:pt x="158375" y="12151"/>
                  </a:cubicBezTo>
                  <a:cubicBezTo>
                    <a:pt x="157422" y="20723"/>
                    <a:pt x="159327" y="29296"/>
                    <a:pt x="160280" y="36916"/>
                  </a:cubicBezTo>
                  <a:close/>
                </a:path>
              </a:pathLst>
            </a:custGeom>
            <a:solidFill>
              <a:srgbClr val="000000"/>
            </a:solidFill>
            <a:ln w="9525" cap="flat">
              <a:noFill/>
              <a:prstDash val="solid"/>
              <a:miter/>
            </a:ln>
          </p:spPr>
          <p:txBody>
            <a:bodyPr rtlCol="0" anchor="ctr"/>
            <a:lstStyle/>
            <a:p>
              <a:endParaRPr lang="en-US" sz="1050"/>
            </a:p>
          </p:txBody>
        </p:sp>
        <p:sp>
          <p:nvSpPr>
            <p:cNvPr id="43" name="Freeform: Shape 42">
              <a:extLst>
                <a:ext uri="{FF2B5EF4-FFF2-40B4-BE49-F238E27FC236}">
                  <a16:creationId xmlns:a16="http://schemas.microsoft.com/office/drawing/2014/main" id="{82492401-C55C-46F0-82D8-4F20BE4F6FAD}"/>
                </a:ext>
              </a:extLst>
            </p:cNvPr>
            <p:cNvSpPr/>
            <p:nvPr/>
          </p:nvSpPr>
          <p:spPr>
            <a:xfrm>
              <a:off x="6394041" y="2478403"/>
              <a:ext cx="208768" cy="429970"/>
            </a:xfrm>
            <a:custGeom>
              <a:avLst/>
              <a:gdLst>
                <a:gd name="connsiteX0" fmla="*/ 185829 w 208768"/>
                <a:gd name="connsiteY0" fmla="*/ 0 h 429970"/>
                <a:gd name="connsiteX1" fmla="*/ 208689 w 208768"/>
                <a:gd name="connsiteY1" fmla="*/ 19050 h 429970"/>
                <a:gd name="connsiteX2" fmla="*/ 186781 w 208768"/>
                <a:gd name="connsiteY2" fmla="*/ 36195 h 429970"/>
                <a:gd name="connsiteX3" fmla="*/ 162016 w 208768"/>
                <a:gd name="connsiteY3" fmla="*/ 36195 h 429970"/>
                <a:gd name="connsiteX4" fmla="*/ 127726 w 208768"/>
                <a:gd name="connsiteY4" fmla="*/ 36195 h 429970"/>
                <a:gd name="connsiteX5" fmla="*/ 125821 w 208768"/>
                <a:gd name="connsiteY5" fmla="*/ 74295 h 429970"/>
                <a:gd name="connsiteX6" fmla="*/ 122011 w 208768"/>
                <a:gd name="connsiteY6" fmla="*/ 180023 h 429970"/>
                <a:gd name="connsiteX7" fmla="*/ 116296 w 208768"/>
                <a:gd name="connsiteY7" fmla="*/ 320040 h 429970"/>
                <a:gd name="connsiteX8" fmla="*/ 113439 w 208768"/>
                <a:gd name="connsiteY8" fmla="*/ 398145 h 429970"/>
                <a:gd name="connsiteX9" fmla="*/ 101056 w 208768"/>
                <a:gd name="connsiteY9" fmla="*/ 425767 h 429970"/>
                <a:gd name="connsiteX10" fmla="*/ 72481 w 208768"/>
                <a:gd name="connsiteY10" fmla="*/ 418148 h 429970"/>
                <a:gd name="connsiteX11" fmla="*/ 68671 w 208768"/>
                <a:gd name="connsiteY11" fmla="*/ 402908 h 429970"/>
                <a:gd name="connsiteX12" fmla="*/ 67719 w 208768"/>
                <a:gd name="connsiteY12" fmla="*/ 371475 h 429970"/>
                <a:gd name="connsiteX13" fmla="*/ 77244 w 208768"/>
                <a:gd name="connsiteY13" fmla="*/ 240983 h 429970"/>
                <a:gd name="connsiteX14" fmla="*/ 79149 w 208768"/>
                <a:gd name="connsiteY14" fmla="*/ 203835 h 429970"/>
                <a:gd name="connsiteX15" fmla="*/ 84864 w 208768"/>
                <a:gd name="connsiteY15" fmla="*/ 76200 h 429970"/>
                <a:gd name="connsiteX16" fmla="*/ 84864 w 208768"/>
                <a:gd name="connsiteY16" fmla="*/ 37148 h 429970"/>
                <a:gd name="connsiteX17" fmla="*/ 67719 w 208768"/>
                <a:gd name="connsiteY17" fmla="*/ 34290 h 429970"/>
                <a:gd name="connsiteX18" fmla="*/ 30571 w 208768"/>
                <a:gd name="connsiteY18" fmla="*/ 36195 h 429970"/>
                <a:gd name="connsiteX19" fmla="*/ 12474 w 208768"/>
                <a:gd name="connsiteY19" fmla="*/ 34290 h 429970"/>
                <a:gd name="connsiteX20" fmla="*/ 91 w 208768"/>
                <a:gd name="connsiteY20" fmla="*/ 18098 h 429970"/>
                <a:gd name="connsiteX21" fmla="*/ 12474 w 208768"/>
                <a:gd name="connsiteY21" fmla="*/ 5715 h 429970"/>
                <a:gd name="connsiteX22" fmla="*/ 33429 w 208768"/>
                <a:gd name="connsiteY22" fmla="*/ 953 h 429970"/>
                <a:gd name="connsiteX23" fmla="*/ 185829 w 208768"/>
                <a:gd name="connsiteY23" fmla="*/ 0 h 4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8768" h="429970">
                  <a:moveTo>
                    <a:pt x="185829" y="0"/>
                  </a:moveTo>
                  <a:cubicBezTo>
                    <a:pt x="202021" y="0"/>
                    <a:pt x="209641" y="7620"/>
                    <a:pt x="208689" y="19050"/>
                  </a:cubicBezTo>
                  <a:cubicBezTo>
                    <a:pt x="207736" y="29528"/>
                    <a:pt x="201069" y="35242"/>
                    <a:pt x="186781" y="36195"/>
                  </a:cubicBezTo>
                  <a:cubicBezTo>
                    <a:pt x="178209" y="37148"/>
                    <a:pt x="170589" y="36195"/>
                    <a:pt x="162016" y="36195"/>
                  </a:cubicBezTo>
                  <a:cubicBezTo>
                    <a:pt x="151539" y="36195"/>
                    <a:pt x="141061" y="36195"/>
                    <a:pt x="127726" y="36195"/>
                  </a:cubicBezTo>
                  <a:cubicBezTo>
                    <a:pt x="126774" y="51435"/>
                    <a:pt x="125821" y="62865"/>
                    <a:pt x="125821" y="74295"/>
                  </a:cubicBezTo>
                  <a:cubicBezTo>
                    <a:pt x="124869" y="109538"/>
                    <a:pt x="122964" y="144780"/>
                    <a:pt x="122011" y="180023"/>
                  </a:cubicBezTo>
                  <a:cubicBezTo>
                    <a:pt x="120106" y="226695"/>
                    <a:pt x="118201" y="273367"/>
                    <a:pt x="116296" y="320040"/>
                  </a:cubicBezTo>
                  <a:cubicBezTo>
                    <a:pt x="115344" y="345758"/>
                    <a:pt x="114391" y="372427"/>
                    <a:pt x="113439" y="398145"/>
                  </a:cubicBezTo>
                  <a:cubicBezTo>
                    <a:pt x="113439" y="408623"/>
                    <a:pt x="110581" y="419100"/>
                    <a:pt x="101056" y="425767"/>
                  </a:cubicBezTo>
                  <a:cubicBezTo>
                    <a:pt x="90579" y="433388"/>
                    <a:pt x="77244" y="430530"/>
                    <a:pt x="72481" y="418148"/>
                  </a:cubicBezTo>
                  <a:cubicBezTo>
                    <a:pt x="70576" y="413385"/>
                    <a:pt x="68671" y="408623"/>
                    <a:pt x="68671" y="402908"/>
                  </a:cubicBezTo>
                  <a:cubicBezTo>
                    <a:pt x="67719" y="392430"/>
                    <a:pt x="66766" y="381952"/>
                    <a:pt x="67719" y="371475"/>
                  </a:cubicBezTo>
                  <a:cubicBezTo>
                    <a:pt x="70576" y="327660"/>
                    <a:pt x="73434" y="284798"/>
                    <a:pt x="77244" y="240983"/>
                  </a:cubicBezTo>
                  <a:cubicBezTo>
                    <a:pt x="78196" y="228600"/>
                    <a:pt x="79149" y="216217"/>
                    <a:pt x="79149" y="203835"/>
                  </a:cubicBezTo>
                  <a:cubicBezTo>
                    <a:pt x="81054" y="160973"/>
                    <a:pt x="82959" y="119063"/>
                    <a:pt x="84864" y="76200"/>
                  </a:cubicBezTo>
                  <a:cubicBezTo>
                    <a:pt x="85816" y="63817"/>
                    <a:pt x="84864" y="51435"/>
                    <a:pt x="84864" y="37148"/>
                  </a:cubicBezTo>
                  <a:cubicBezTo>
                    <a:pt x="79149" y="36195"/>
                    <a:pt x="73434" y="34290"/>
                    <a:pt x="67719" y="34290"/>
                  </a:cubicBezTo>
                  <a:cubicBezTo>
                    <a:pt x="55336" y="34290"/>
                    <a:pt x="42954" y="36195"/>
                    <a:pt x="30571" y="36195"/>
                  </a:cubicBezTo>
                  <a:cubicBezTo>
                    <a:pt x="24856" y="36195"/>
                    <a:pt x="18189" y="36195"/>
                    <a:pt x="12474" y="34290"/>
                  </a:cubicBezTo>
                  <a:cubicBezTo>
                    <a:pt x="5806" y="32385"/>
                    <a:pt x="-861" y="22860"/>
                    <a:pt x="91" y="18098"/>
                  </a:cubicBezTo>
                  <a:cubicBezTo>
                    <a:pt x="1044" y="11430"/>
                    <a:pt x="5806" y="7620"/>
                    <a:pt x="12474" y="5715"/>
                  </a:cubicBezTo>
                  <a:cubicBezTo>
                    <a:pt x="19141" y="3810"/>
                    <a:pt x="26761" y="953"/>
                    <a:pt x="33429" y="953"/>
                  </a:cubicBezTo>
                  <a:cubicBezTo>
                    <a:pt x="83911" y="0"/>
                    <a:pt x="135346" y="0"/>
                    <a:pt x="185829" y="0"/>
                  </a:cubicBezTo>
                  <a:close/>
                </a:path>
              </a:pathLst>
            </a:custGeom>
            <a:solidFill>
              <a:srgbClr val="000000"/>
            </a:solidFill>
            <a:ln w="9525" cap="flat">
              <a:noFill/>
              <a:prstDash val="solid"/>
              <a:miter/>
            </a:ln>
          </p:spPr>
          <p:txBody>
            <a:bodyPr rtlCol="0" anchor="ctr"/>
            <a:lstStyle/>
            <a:p>
              <a:endParaRPr lang="en-US" sz="1050"/>
            </a:p>
          </p:txBody>
        </p:sp>
        <p:sp>
          <p:nvSpPr>
            <p:cNvPr id="44" name="Freeform: Shape 43">
              <a:extLst>
                <a:ext uri="{FF2B5EF4-FFF2-40B4-BE49-F238E27FC236}">
                  <a16:creationId xmlns:a16="http://schemas.microsoft.com/office/drawing/2014/main" id="{597297CF-8BEC-46C2-B424-720F47861E78}"/>
                </a:ext>
              </a:extLst>
            </p:cNvPr>
            <p:cNvSpPr/>
            <p:nvPr/>
          </p:nvSpPr>
          <p:spPr>
            <a:xfrm>
              <a:off x="6479193" y="1608753"/>
              <a:ext cx="91151" cy="102354"/>
            </a:xfrm>
            <a:custGeom>
              <a:avLst/>
              <a:gdLst>
                <a:gd name="connsiteX0" fmla="*/ 84484 w 91151"/>
                <a:gd name="connsiteY0" fmla="*/ 44785 h 102354"/>
                <a:gd name="connsiteX1" fmla="*/ 91152 w 91151"/>
                <a:gd name="connsiteY1" fmla="*/ 70503 h 102354"/>
                <a:gd name="connsiteX2" fmla="*/ 68292 w 91151"/>
                <a:gd name="connsiteY2" fmla="*/ 96220 h 102354"/>
                <a:gd name="connsiteX3" fmla="*/ 32097 w 91151"/>
                <a:gd name="connsiteY3" fmla="*/ 99078 h 102354"/>
                <a:gd name="connsiteX4" fmla="*/ 16857 w 91151"/>
                <a:gd name="connsiteY4" fmla="*/ 7638 h 102354"/>
                <a:gd name="connsiteX5" fmla="*/ 56862 w 91151"/>
                <a:gd name="connsiteY5" fmla="*/ 6685 h 102354"/>
                <a:gd name="connsiteX6" fmla="*/ 84484 w 91151"/>
                <a:gd name="connsiteY6" fmla="*/ 44785 h 10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51" h="102354">
                  <a:moveTo>
                    <a:pt x="84484" y="44785"/>
                  </a:moveTo>
                  <a:cubicBezTo>
                    <a:pt x="87342" y="53358"/>
                    <a:pt x="89247" y="62883"/>
                    <a:pt x="91152" y="70503"/>
                  </a:cubicBezTo>
                  <a:cubicBezTo>
                    <a:pt x="87342" y="82885"/>
                    <a:pt x="77817" y="89553"/>
                    <a:pt x="68292" y="96220"/>
                  </a:cubicBezTo>
                  <a:cubicBezTo>
                    <a:pt x="56862" y="103840"/>
                    <a:pt x="44479" y="103840"/>
                    <a:pt x="32097" y="99078"/>
                  </a:cubicBezTo>
                  <a:cubicBezTo>
                    <a:pt x="-2193" y="85743"/>
                    <a:pt x="-11718" y="31450"/>
                    <a:pt x="16857" y="7638"/>
                  </a:cubicBezTo>
                  <a:cubicBezTo>
                    <a:pt x="28287" y="-1887"/>
                    <a:pt x="45432" y="-2840"/>
                    <a:pt x="56862" y="6685"/>
                  </a:cubicBezTo>
                  <a:cubicBezTo>
                    <a:pt x="70197" y="17163"/>
                    <a:pt x="79722" y="29545"/>
                    <a:pt x="84484" y="44785"/>
                  </a:cubicBezTo>
                  <a:close/>
                </a:path>
              </a:pathLst>
            </a:custGeom>
            <a:solidFill>
              <a:srgbClr val="000000"/>
            </a:solidFill>
            <a:ln w="9525" cap="flat">
              <a:noFill/>
              <a:prstDash val="solid"/>
              <a:miter/>
            </a:ln>
          </p:spPr>
          <p:txBody>
            <a:bodyPr rtlCol="0" anchor="ctr"/>
            <a:lstStyle/>
            <a:p>
              <a:endParaRPr lang="en-US" sz="1050"/>
            </a:p>
          </p:txBody>
        </p:sp>
        <p:sp>
          <p:nvSpPr>
            <p:cNvPr id="45" name="Freeform: Shape 44">
              <a:extLst>
                <a:ext uri="{FF2B5EF4-FFF2-40B4-BE49-F238E27FC236}">
                  <a16:creationId xmlns:a16="http://schemas.microsoft.com/office/drawing/2014/main" id="{F759A090-623B-4DDB-A43F-8804C5467585}"/>
                </a:ext>
              </a:extLst>
            </p:cNvPr>
            <p:cNvSpPr/>
            <p:nvPr/>
          </p:nvSpPr>
          <p:spPr>
            <a:xfrm>
              <a:off x="6187888" y="965014"/>
              <a:ext cx="338757" cy="615181"/>
            </a:xfrm>
            <a:custGeom>
              <a:avLst/>
              <a:gdLst>
                <a:gd name="connsiteX0" fmla="*/ 327212 w 338757"/>
                <a:gd name="connsiteY0" fmla="*/ 576130 h 615181"/>
                <a:gd name="connsiteX1" fmla="*/ 306257 w 338757"/>
                <a:gd name="connsiteY1" fmla="*/ 605657 h 615181"/>
                <a:gd name="connsiteX2" fmla="*/ 272920 w 338757"/>
                <a:gd name="connsiteY2" fmla="*/ 615182 h 615181"/>
                <a:gd name="connsiteX3" fmla="*/ 236725 w 338757"/>
                <a:gd name="connsiteY3" fmla="*/ 568509 h 615181"/>
                <a:gd name="connsiteX4" fmla="*/ 189100 w 338757"/>
                <a:gd name="connsiteY4" fmla="*/ 400869 h 615181"/>
                <a:gd name="connsiteX5" fmla="*/ 206245 w 338757"/>
                <a:gd name="connsiteY5" fmla="*/ 284664 h 615181"/>
                <a:gd name="connsiteX6" fmla="*/ 232915 w 338757"/>
                <a:gd name="connsiteY6" fmla="*/ 228467 h 615181"/>
                <a:gd name="connsiteX7" fmla="*/ 251965 w 338757"/>
                <a:gd name="connsiteY7" fmla="*/ 165602 h 615181"/>
                <a:gd name="connsiteX8" fmla="*/ 223390 w 338757"/>
                <a:gd name="connsiteY8" fmla="*/ 76067 h 615181"/>
                <a:gd name="connsiteX9" fmla="*/ 180527 w 338757"/>
                <a:gd name="connsiteY9" fmla="*/ 61779 h 615181"/>
                <a:gd name="connsiteX10" fmla="*/ 123377 w 338757"/>
                <a:gd name="connsiteY10" fmla="*/ 84639 h 615181"/>
                <a:gd name="connsiteX11" fmla="*/ 71942 w 338757"/>
                <a:gd name="connsiteY11" fmla="*/ 199892 h 615181"/>
                <a:gd name="connsiteX12" fmla="*/ 71942 w 338757"/>
                <a:gd name="connsiteY12" fmla="*/ 224657 h 615181"/>
                <a:gd name="connsiteX13" fmla="*/ 50987 w 338757"/>
                <a:gd name="connsiteY13" fmla="*/ 252279 h 615181"/>
                <a:gd name="connsiteX14" fmla="*/ 15745 w 338757"/>
                <a:gd name="connsiteY14" fmla="*/ 239897 h 615181"/>
                <a:gd name="connsiteX15" fmla="*/ 505 w 338757"/>
                <a:gd name="connsiteY15" fmla="*/ 202749 h 615181"/>
                <a:gd name="connsiteX16" fmla="*/ 72895 w 338757"/>
                <a:gd name="connsiteY16" fmla="*/ 39872 h 615181"/>
                <a:gd name="connsiteX17" fmla="*/ 171002 w 338757"/>
                <a:gd name="connsiteY17" fmla="*/ 1772 h 615181"/>
                <a:gd name="connsiteX18" fmla="*/ 253870 w 338757"/>
                <a:gd name="connsiteY18" fmla="*/ 20822 h 615181"/>
                <a:gd name="connsiteX19" fmla="*/ 300542 w 338757"/>
                <a:gd name="connsiteY19" fmla="*/ 70352 h 615181"/>
                <a:gd name="connsiteX20" fmla="*/ 308162 w 338757"/>
                <a:gd name="connsiteY20" fmla="*/ 83687 h 615181"/>
                <a:gd name="connsiteX21" fmla="*/ 322450 w 338757"/>
                <a:gd name="connsiteY21" fmla="*/ 272282 h 615181"/>
                <a:gd name="connsiteX22" fmla="*/ 299590 w 338757"/>
                <a:gd name="connsiteY22" fmla="*/ 323717 h 615181"/>
                <a:gd name="connsiteX23" fmla="*/ 287207 w 338757"/>
                <a:gd name="connsiteY23" fmla="*/ 352292 h 615181"/>
                <a:gd name="connsiteX24" fmla="*/ 287207 w 338757"/>
                <a:gd name="connsiteY24" fmla="*/ 437064 h 615181"/>
                <a:gd name="connsiteX25" fmla="*/ 325307 w 338757"/>
                <a:gd name="connsiteY25" fmla="*/ 558984 h 615181"/>
                <a:gd name="connsiteX26" fmla="*/ 327212 w 338757"/>
                <a:gd name="connsiteY26" fmla="*/ 576130 h 61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8757" h="615181">
                  <a:moveTo>
                    <a:pt x="327212" y="576130"/>
                  </a:moveTo>
                  <a:cubicBezTo>
                    <a:pt x="327212" y="595180"/>
                    <a:pt x="324355" y="598989"/>
                    <a:pt x="306257" y="605657"/>
                  </a:cubicBezTo>
                  <a:cubicBezTo>
                    <a:pt x="295780" y="609467"/>
                    <a:pt x="284350" y="612324"/>
                    <a:pt x="272920" y="615182"/>
                  </a:cubicBezTo>
                  <a:cubicBezTo>
                    <a:pt x="254822" y="601847"/>
                    <a:pt x="244345" y="586607"/>
                    <a:pt x="236725" y="568509"/>
                  </a:cubicBezTo>
                  <a:cubicBezTo>
                    <a:pt x="214817" y="514217"/>
                    <a:pt x="194815" y="459924"/>
                    <a:pt x="189100" y="400869"/>
                  </a:cubicBezTo>
                  <a:cubicBezTo>
                    <a:pt x="185290" y="360864"/>
                    <a:pt x="189100" y="321812"/>
                    <a:pt x="206245" y="284664"/>
                  </a:cubicBezTo>
                  <a:cubicBezTo>
                    <a:pt x="214817" y="265614"/>
                    <a:pt x="224342" y="246564"/>
                    <a:pt x="232915" y="228467"/>
                  </a:cubicBezTo>
                  <a:cubicBezTo>
                    <a:pt x="242440" y="208464"/>
                    <a:pt x="248155" y="187509"/>
                    <a:pt x="251965" y="165602"/>
                  </a:cubicBezTo>
                  <a:cubicBezTo>
                    <a:pt x="257680" y="130359"/>
                    <a:pt x="244345" y="102737"/>
                    <a:pt x="223390" y="76067"/>
                  </a:cubicBezTo>
                  <a:cubicBezTo>
                    <a:pt x="211960" y="62732"/>
                    <a:pt x="196720" y="59874"/>
                    <a:pt x="180527" y="61779"/>
                  </a:cubicBezTo>
                  <a:cubicBezTo>
                    <a:pt x="159572" y="63684"/>
                    <a:pt x="140522" y="71304"/>
                    <a:pt x="123377" y="84639"/>
                  </a:cubicBezTo>
                  <a:cubicBezTo>
                    <a:pt x="86230" y="115119"/>
                    <a:pt x="73847" y="155124"/>
                    <a:pt x="71942" y="199892"/>
                  </a:cubicBezTo>
                  <a:cubicBezTo>
                    <a:pt x="71942" y="208464"/>
                    <a:pt x="71942" y="217037"/>
                    <a:pt x="71942" y="224657"/>
                  </a:cubicBezTo>
                  <a:cubicBezTo>
                    <a:pt x="71942" y="238944"/>
                    <a:pt x="64322" y="248469"/>
                    <a:pt x="50987" y="252279"/>
                  </a:cubicBezTo>
                  <a:cubicBezTo>
                    <a:pt x="37652" y="257042"/>
                    <a:pt x="25270" y="252279"/>
                    <a:pt x="15745" y="239897"/>
                  </a:cubicBezTo>
                  <a:cubicBezTo>
                    <a:pt x="8125" y="228467"/>
                    <a:pt x="1457" y="217037"/>
                    <a:pt x="505" y="202749"/>
                  </a:cubicBezTo>
                  <a:cubicBezTo>
                    <a:pt x="-3305" y="136074"/>
                    <a:pt x="13840" y="78924"/>
                    <a:pt x="72895" y="39872"/>
                  </a:cubicBezTo>
                  <a:cubicBezTo>
                    <a:pt x="103375" y="19869"/>
                    <a:pt x="135760" y="8439"/>
                    <a:pt x="171002" y="1772"/>
                  </a:cubicBezTo>
                  <a:cubicBezTo>
                    <a:pt x="201482" y="-3943"/>
                    <a:pt x="229105" y="4629"/>
                    <a:pt x="253870" y="20822"/>
                  </a:cubicBezTo>
                  <a:cubicBezTo>
                    <a:pt x="272920" y="33204"/>
                    <a:pt x="290065" y="49397"/>
                    <a:pt x="300542" y="70352"/>
                  </a:cubicBezTo>
                  <a:cubicBezTo>
                    <a:pt x="303400" y="75114"/>
                    <a:pt x="305305" y="78924"/>
                    <a:pt x="308162" y="83687"/>
                  </a:cubicBezTo>
                  <a:cubicBezTo>
                    <a:pt x="347215" y="143694"/>
                    <a:pt x="345310" y="207512"/>
                    <a:pt x="322450" y="272282"/>
                  </a:cubicBezTo>
                  <a:cubicBezTo>
                    <a:pt x="316735" y="289427"/>
                    <a:pt x="307210" y="306572"/>
                    <a:pt x="299590" y="323717"/>
                  </a:cubicBezTo>
                  <a:cubicBezTo>
                    <a:pt x="294827" y="333242"/>
                    <a:pt x="291017" y="342767"/>
                    <a:pt x="287207" y="352292"/>
                  </a:cubicBezTo>
                  <a:cubicBezTo>
                    <a:pt x="276730" y="380867"/>
                    <a:pt x="275777" y="407537"/>
                    <a:pt x="287207" y="437064"/>
                  </a:cubicBezTo>
                  <a:cubicBezTo>
                    <a:pt x="302447" y="477069"/>
                    <a:pt x="312925" y="518027"/>
                    <a:pt x="325307" y="558984"/>
                  </a:cubicBezTo>
                  <a:cubicBezTo>
                    <a:pt x="327212" y="565652"/>
                    <a:pt x="327212" y="571367"/>
                    <a:pt x="327212" y="576130"/>
                  </a:cubicBezTo>
                  <a:close/>
                </a:path>
              </a:pathLst>
            </a:custGeom>
            <a:solidFill>
              <a:srgbClr val="000000"/>
            </a:solidFill>
            <a:ln w="9525" cap="flat">
              <a:noFill/>
              <a:prstDash val="solid"/>
              <a:miter/>
            </a:ln>
          </p:spPr>
          <p:txBody>
            <a:bodyPr rtlCol="0" anchor="ctr"/>
            <a:lstStyle/>
            <a:p>
              <a:endParaRPr lang="en-US" sz="1050"/>
            </a:p>
          </p:txBody>
        </p:sp>
        <p:sp>
          <p:nvSpPr>
            <p:cNvPr id="46" name="Freeform: Shape 45">
              <a:extLst>
                <a:ext uri="{FF2B5EF4-FFF2-40B4-BE49-F238E27FC236}">
                  <a16:creationId xmlns:a16="http://schemas.microsoft.com/office/drawing/2014/main" id="{BED04292-2D98-4966-9561-FC4EE7A2CA06}"/>
                </a:ext>
              </a:extLst>
            </p:cNvPr>
            <p:cNvSpPr/>
            <p:nvPr/>
          </p:nvSpPr>
          <p:spPr>
            <a:xfrm>
              <a:off x="5815013" y="682941"/>
              <a:ext cx="38523" cy="321944"/>
            </a:xfrm>
            <a:custGeom>
              <a:avLst/>
              <a:gdLst>
                <a:gd name="connsiteX0" fmla="*/ 38100 w 38523"/>
                <a:gd name="connsiteY0" fmla="*/ 235268 h 321944"/>
                <a:gd name="connsiteX1" fmla="*/ 38100 w 38523"/>
                <a:gd name="connsiteY1" fmla="*/ 321945 h 321944"/>
                <a:gd name="connsiteX2" fmla="*/ 20955 w 38523"/>
                <a:gd name="connsiteY2" fmla="*/ 284797 h 321944"/>
                <a:gd name="connsiteX3" fmla="*/ 8572 w 38523"/>
                <a:gd name="connsiteY3" fmla="*/ 214313 h 321944"/>
                <a:gd name="connsiteX4" fmla="*/ 0 w 38523"/>
                <a:gd name="connsiteY4" fmla="*/ 36195 h 321944"/>
                <a:gd name="connsiteX5" fmla="*/ 3810 w 38523"/>
                <a:gd name="connsiteY5" fmla="*/ 5715 h 321944"/>
                <a:gd name="connsiteX6" fmla="*/ 10478 w 38523"/>
                <a:gd name="connsiteY6" fmla="*/ 0 h 321944"/>
                <a:gd name="connsiteX7" fmla="*/ 17145 w 38523"/>
                <a:gd name="connsiteY7" fmla="*/ 4763 h 321944"/>
                <a:gd name="connsiteX8" fmla="*/ 24765 w 38523"/>
                <a:gd name="connsiteY8" fmla="*/ 38100 h 321944"/>
                <a:gd name="connsiteX9" fmla="*/ 38100 w 38523"/>
                <a:gd name="connsiteY9" fmla="*/ 235268 h 32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23" h="321944">
                  <a:moveTo>
                    <a:pt x="38100" y="235268"/>
                  </a:moveTo>
                  <a:cubicBezTo>
                    <a:pt x="39053" y="261938"/>
                    <a:pt x="38100" y="289560"/>
                    <a:pt x="38100" y="321945"/>
                  </a:cubicBezTo>
                  <a:cubicBezTo>
                    <a:pt x="26670" y="307658"/>
                    <a:pt x="23813" y="296228"/>
                    <a:pt x="20955" y="284797"/>
                  </a:cubicBezTo>
                  <a:cubicBezTo>
                    <a:pt x="16193" y="260985"/>
                    <a:pt x="10478" y="238125"/>
                    <a:pt x="8572" y="214313"/>
                  </a:cubicBezTo>
                  <a:cubicBezTo>
                    <a:pt x="4763" y="155258"/>
                    <a:pt x="2857" y="96202"/>
                    <a:pt x="0" y="36195"/>
                  </a:cubicBezTo>
                  <a:cubicBezTo>
                    <a:pt x="0" y="25718"/>
                    <a:pt x="1905" y="15240"/>
                    <a:pt x="3810" y="5715"/>
                  </a:cubicBezTo>
                  <a:cubicBezTo>
                    <a:pt x="3810" y="3810"/>
                    <a:pt x="7620" y="952"/>
                    <a:pt x="10478" y="0"/>
                  </a:cubicBezTo>
                  <a:cubicBezTo>
                    <a:pt x="12382" y="0"/>
                    <a:pt x="17145" y="1905"/>
                    <a:pt x="17145" y="4763"/>
                  </a:cubicBezTo>
                  <a:cubicBezTo>
                    <a:pt x="20003" y="16193"/>
                    <a:pt x="22860" y="26670"/>
                    <a:pt x="24765" y="38100"/>
                  </a:cubicBezTo>
                  <a:cubicBezTo>
                    <a:pt x="33338" y="103822"/>
                    <a:pt x="36195" y="169545"/>
                    <a:pt x="38100" y="235268"/>
                  </a:cubicBezTo>
                  <a:close/>
                </a:path>
              </a:pathLst>
            </a:custGeom>
            <a:solidFill>
              <a:srgbClr val="000000"/>
            </a:solidFill>
            <a:ln w="9525" cap="flat">
              <a:noFill/>
              <a:prstDash val="solid"/>
              <a:miter/>
            </a:ln>
          </p:spPr>
          <p:txBody>
            <a:bodyPr rtlCol="0" anchor="ctr"/>
            <a:lstStyle/>
            <a:p>
              <a:endParaRPr lang="en-US" sz="1050"/>
            </a:p>
          </p:txBody>
        </p:sp>
        <p:sp>
          <p:nvSpPr>
            <p:cNvPr id="47" name="Freeform: Shape 46">
              <a:extLst>
                <a:ext uri="{FF2B5EF4-FFF2-40B4-BE49-F238E27FC236}">
                  <a16:creationId xmlns:a16="http://schemas.microsoft.com/office/drawing/2014/main" id="{99164A5E-F910-4317-9903-6B63F16766FA}"/>
                </a:ext>
              </a:extLst>
            </p:cNvPr>
            <p:cNvSpPr/>
            <p:nvPr/>
          </p:nvSpPr>
          <p:spPr>
            <a:xfrm>
              <a:off x="5765314" y="666749"/>
              <a:ext cx="36937" cy="303847"/>
            </a:xfrm>
            <a:custGeom>
              <a:avLst/>
              <a:gdLst>
                <a:gd name="connsiteX0" fmla="*/ 36364 w 36937"/>
                <a:gd name="connsiteY0" fmla="*/ 240030 h 303847"/>
                <a:gd name="connsiteX1" fmla="*/ 28743 w 36937"/>
                <a:gd name="connsiteY1" fmla="*/ 303848 h 303847"/>
                <a:gd name="connsiteX2" fmla="*/ 18266 w 36937"/>
                <a:gd name="connsiteY2" fmla="*/ 292418 h 303847"/>
                <a:gd name="connsiteX3" fmla="*/ 6836 w 36937"/>
                <a:gd name="connsiteY3" fmla="*/ 250508 h 303847"/>
                <a:gd name="connsiteX4" fmla="*/ 1121 w 36937"/>
                <a:gd name="connsiteY4" fmla="*/ 63818 h 303847"/>
                <a:gd name="connsiteX5" fmla="*/ 8741 w 36937"/>
                <a:gd name="connsiteY5" fmla="*/ 14288 h 303847"/>
                <a:gd name="connsiteX6" fmla="*/ 22076 w 36937"/>
                <a:gd name="connsiteY6" fmla="*/ 0 h 303847"/>
                <a:gd name="connsiteX7" fmla="*/ 23981 w 36937"/>
                <a:gd name="connsiteY7" fmla="*/ 16193 h 303847"/>
                <a:gd name="connsiteX8" fmla="*/ 26839 w 36937"/>
                <a:gd name="connsiteY8" fmla="*/ 65723 h 303847"/>
                <a:gd name="connsiteX9" fmla="*/ 36364 w 36937"/>
                <a:gd name="connsiteY9" fmla="*/ 240030 h 30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37" h="303847">
                  <a:moveTo>
                    <a:pt x="36364" y="240030"/>
                  </a:moveTo>
                  <a:cubicBezTo>
                    <a:pt x="37316" y="260985"/>
                    <a:pt x="38268" y="281940"/>
                    <a:pt x="28743" y="303848"/>
                  </a:cubicBezTo>
                  <a:cubicBezTo>
                    <a:pt x="23981" y="299085"/>
                    <a:pt x="19218" y="296228"/>
                    <a:pt x="18266" y="292418"/>
                  </a:cubicBezTo>
                  <a:cubicBezTo>
                    <a:pt x="13504" y="279083"/>
                    <a:pt x="8741" y="264795"/>
                    <a:pt x="6836" y="250508"/>
                  </a:cubicBezTo>
                  <a:cubicBezTo>
                    <a:pt x="1121" y="188595"/>
                    <a:pt x="-1736" y="125730"/>
                    <a:pt x="1121" y="63818"/>
                  </a:cubicBezTo>
                  <a:cubicBezTo>
                    <a:pt x="2074" y="47625"/>
                    <a:pt x="5883" y="31432"/>
                    <a:pt x="8741" y="14288"/>
                  </a:cubicBezTo>
                  <a:cubicBezTo>
                    <a:pt x="9693" y="8572"/>
                    <a:pt x="13504" y="2857"/>
                    <a:pt x="22076" y="0"/>
                  </a:cubicBezTo>
                  <a:cubicBezTo>
                    <a:pt x="23029" y="6668"/>
                    <a:pt x="23981" y="11430"/>
                    <a:pt x="23981" y="16193"/>
                  </a:cubicBezTo>
                  <a:cubicBezTo>
                    <a:pt x="24933" y="32385"/>
                    <a:pt x="25886" y="49530"/>
                    <a:pt x="26839" y="65723"/>
                  </a:cubicBezTo>
                  <a:cubicBezTo>
                    <a:pt x="30649" y="122873"/>
                    <a:pt x="34458" y="181927"/>
                    <a:pt x="36364" y="240030"/>
                  </a:cubicBezTo>
                  <a:close/>
                </a:path>
              </a:pathLst>
            </a:custGeom>
            <a:solidFill>
              <a:srgbClr val="000000"/>
            </a:solidFill>
            <a:ln w="9525" cap="flat">
              <a:noFill/>
              <a:prstDash val="solid"/>
              <a:miter/>
            </a:ln>
          </p:spPr>
          <p:txBody>
            <a:bodyPr rtlCol="0" anchor="ctr"/>
            <a:lstStyle/>
            <a:p>
              <a:endParaRPr lang="en-US" sz="1050"/>
            </a:p>
          </p:txBody>
        </p:sp>
        <p:sp>
          <p:nvSpPr>
            <p:cNvPr id="48" name="Freeform: Shape 47">
              <a:extLst>
                <a:ext uri="{FF2B5EF4-FFF2-40B4-BE49-F238E27FC236}">
                  <a16:creationId xmlns:a16="http://schemas.microsoft.com/office/drawing/2014/main" id="{7E77C1A6-686B-4A61-959B-1EE021E57913}"/>
                </a:ext>
              </a:extLst>
            </p:cNvPr>
            <p:cNvSpPr/>
            <p:nvPr/>
          </p:nvSpPr>
          <p:spPr>
            <a:xfrm>
              <a:off x="5549265" y="1843086"/>
              <a:ext cx="100117" cy="258988"/>
            </a:xfrm>
            <a:custGeom>
              <a:avLst/>
              <a:gdLst>
                <a:gd name="connsiteX0" fmla="*/ 20955 w 100117"/>
                <a:gd name="connsiteY0" fmla="*/ 38100 h 258988"/>
                <a:gd name="connsiteX1" fmla="*/ 89535 w 100117"/>
                <a:gd name="connsiteY1" fmla="*/ 228600 h 258988"/>
                <a:gd name="connsiteX2" fmla="*/ 100013 w 100117"/>
                <a:gd name="connsiteY2" fmla="*/ 253365 h 258988"/>
                <a:gd name="connsiteX3" fmla="*/ 82867 w 100117"/>
                <a:gd name="connsiteY3" fmla="*/ 257175 h 258988"/>
                <a:gd name="connsiteX4" fmla="*/ 54292 w 100117"/>
                <a:gd name="connsiteY4" fmla="*/ 228600 h 258988"/>
                <a:gd name="connsiteX5" fmla="*/ 18097 w 100117"/>
                <a:gd name="connsiteY5" fmla="*/ 149542 h 258988"/>
                <a:gd name="connsiteX6" fmla="*/ 0 w 100117"/>
                <a:gd name="connsiteY6" fmla="*/ 45720 h 258988"/>
                <a:gd name="connsiteX7" fmla="*/ 953 w 100117"/>
                <a:gd name="connsiteY7" fmla="*/ 20955 h 258988"/>
                <a:gd name="connsiteX8" fmla="*/ 5715 w 100117"/>
                <a:gd name="connsiteY8" fmla="*/ 0 h 258988"/>
                <a:gd name="connsiteX9" fmla="*/ 20955 w 100117"/>
                <a:gd name="connsiteY9" fmla="*/ 38100 h 2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117" h="258988">
                  <a:moveTo>
                    <a:pt x="20955" y="38100"/>
                  </a:moveTo>
                  <a:cubicBezTo>
                    <a:pt x="27622" y="107633"/>
                    <a:pt x="48578" y="172403"/>
                    <a:pt x="89535" y="228600"/>
                  </a:cubicBezTo>
                  <a:cubicBezTo>
                    <a:pt x="95250" y="236220"/>
                    <a:pt x="100965" y="243840"/>
                    <a:pt x="100013" y="253365"/>
                  </a:cubicBezTo>
                  <a:cubicBezTo>
                    <a:pt x="95250" y="260033"/>
                    <a:pt x="89535" y="260033"/>
                    <a:pt x="82867" y="257175"/>
                  </a:cubicBezTo>
                  <a:cubicBezTo>
                    <a:pt x="70485" y="250508"/>
                    <a:pt x="61913" y="240030"/>
                    <a:pt x="54292" y="228600"/>
                  </a:cubicBezTo>
                  <a:cubicBezTo>
                    <a:pt x="38100" y="203835"/>
                    <a:pt x="26670" y="177165"/>
                    <a:pt x="18097" y="149542"/>
                  </a:cubicBezTo>
                  <a:cubicBezTo>
                    <a:pt x="7620" y="116205"/>
                    <a:pt x="1905" y="80963"/>
                    <a:pt x="0" y="45720"/>
                  </a:cubicBezTo>
                  <a:cubicBezTo>
                    <a:pt x="0" y="37147"/>
                    <a:pt x="0" y="29528"/>
                    <a:pt x="953" y="20955"/>
                  </a:cubicBezTo>
                  <a:cubicBezTo>
                    <a:pt x="1905" y="14288"/>
                    <a:pt x="3810" y="6667"/>
                    <a:pt x="5715" y="0"/>
                  </a:cubicBezTo>
                  <a:cubicBezTo>
                    <a:pt x="18097" y="11430"/>
                    <a:pt x="20003" y="24765"/>
                    <a:pt x="20955" y="38100"/>
                  </a:cubicBezTo>
                  <a:close/>
                </a:path>
              </a:pathLst>
            </a:custGeom>
            <a:solidFill>
              <a:srgbClr val="000000"/>
            </a:solidFill>
            <a:ln w="9525" cap="flat">
              <a:noFill/>
              <a:prstDash val="solid"/>
              <a:miter/>
            </a:ln>
          </p:spPr>
          <p:txBody>
            <a:bodyPr rtlCol="0" anchor="ctr"/>
            <a:lstStyle/>
            <a:p>
              <a:endParaRPr lang="en-US" sz="1050"/>
            </a:p>
          </p:txBody>
        </p:sp>
        <p:sp>
          <p:nvSpPr>
            <p:cNvPr id="49" name="Freeform: Shape 48">
              <a:extLst>
                <a:ext uri="{FF2B5EF4-FFF2-40B4-BE49-F238E27FC236}">
                  <a16:creationId xmlns:a16="http://schemas.microsoft.com/office/drawing/2014/main" id="{B8038155-E603-41C4-BBE4-AF1C0347A5FA}"/>
                </a:ext>
              </a:extLst>
            </p:cNvPr>
            <p:cNvSpPr/>
            <p:nvPr/>
          </p:nvSpPr>
          <p:spPr>
            <a:xfrm>
              <a:off x="5500687" y="1867851"/>
              <a:ext cx="86677" cy="226136"/>
            </a:xfrm>
            <a:custGeom>
              <a:avLst/>
              <a:gdLst>
                <a:gd name="connsiteX0" fmla="*/ 25718 w 86677"/>
                <a:gd name="connsiteY0" fmla="*/ 76200 h 226136"/>
                <a:gd name="connsiteX1" fmla="*/ 49530 w 86677"/>
                <a:gd name="connsiteY1" fmla="*/ 150495 h 226136"/>
                <a:gd name="connsiteX2" fmla="*/ 86678 w 86677"/>
                <a:gd name="connsiteY2" fmla="*/ 224790 h 226136"/>
                <a:gd name="connsiteX3" fmla="*/ 72390 w 86677"/>
                <a:gd name="connsiteY3" fmla="*/ 225742 h 226136"/>
                <a:gd name="connsiteX4" fmla="*/ 42863 w 86677"/>
                <a:gd name="connsiteY4" fmla="*/ 199072 h 226136"/>
                <a:gd name="connsiteX5" fmla="*/ 1905 w 86677"/>
                <a:gd name="connsiteY5" fmla="*/ 68580 h 226136"/>
                <a:gd name="connsiteX6" fmla="*/ 3810 w 86677"/>
                <a:gd name="connsiteY6" fmla="*/ 0 h 226136"/>
                <a:gd name="connsiteX7" fmla="*/ 25718 w 86677"/>
                <a:gd name="connsiteY7" fmla="*/ 76200 h 22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 h="226136">
                  <a:moveTo>
                    <a:pt x="25718" y="76200"/>
                  </a:moveTo>
                  <a:cubicBezTo>
                    <a:pt x="33338" y="100965"/>
                    <a:pt x="40005" y="126682"/>
                    <a:pt x="49530" y="150495"/>
                  </a:cubicBezTo>
                  <a:cubicBezTo>
                    <a:pt x="60007" y="175260"/>
                    <a:pt x="73343" y="198120"/>
                    <a:pt x="86678" y="224790"/>
                  </a:cubicBezTo>
                  <a:cubicBezTo>
                    <a:pt x="80010" y="225742"/>
                    <a:pt x="76200" y="226695"/>
                    <a:pt x="72390" y="225742"/>
                  </a:cubicBezTo>
                  <a:cubicBezTo>
                    <a:pt x="59055" y="220980"/>
                    <a:pt x="49530" y="211455"/>
                    <a:pt x="42863" y="199072"/>
                  </a:cubicBezTo>
                  <a:cubicBezTo>
                    <a:pt x="20955" y="158115"/>
                    <a:pt x="6668" y="115252"/>
                    <a:pt x="1905" y="68580"/>
                  </a:cubicBezTo>
                  <a:cubicBezTo>
                    <a:pt x="0" y="45720"/>
                    <a:pt x="-1905" y="22860"/>
                    <a:pt x="3810" y="0"/>
                  </a:cubicBezTo>
                  <a:cubicBezTo>
                    <a:pt x="17145" y="22860"/>
                    <a:pt x="18097" y="50482"/>
                    <a:pt x="25718" y="76200"/>
                  </a:cubicBezTo>
                  <a:close/>
                </a:path>
              </a:pathLst>
            </a:custGeom>
            <a:solidFill>
              <a:srgbClr val="000000"/>
            </a:solidFill>
            <a:ln w="9525" cap="flat">
              <a:noFill/>
              <a:prstDash val="solid"/>
              <a:miter/>
            </a:ln>
          </p:spPr>
          <p:txBody>
            <a:bodyPr rtlCol="0" anchor="ctr"/>
            <a:lstStyle/>
            <a:p>
              <a:endParaRPr lang="en-US" sz="1050"/>
            </a:p>
          </p:txBody>
        </p:sp>
        <p:sp>
          <p:nvSpPr>
            <p:cNvPr id="50" name="Freeform: Shape 49">
              <a:extLst>
                <a:ext uri="{FF2B5EF4-FFF2-40B4-BE49-F238E27FC236}">
                  <a16:creationId xmlns:a16="http://schemas.microsoft.com/office/drawing/2014/main" id="{F10DA8B4-4C1F-443E-9151-27BC5FFF6D8D}"/>
                </a:ext>
              </a:extLst>
            </p:cNvPr>
            <p:cNvSpPr/>
            <p:nvPr/>
          </p:nvSpPr>
          <p:spPr>
            <a:xfrm>
              <a:off x="6397943" y="2978466"/>
              <a:ext cx="940083" cy="72813"/>
            </a:xfrm>
            <a:custGeom>
              <a:avLst/>
              <a:gdLst>
                <a:gd name="connsiteX0" fmla="*/ 60960 w 940083"/>
                <a:gd name="connsiteY0" fmla="*/ 72390 h 72813"/>
                <a:gd name="connsiteX1" fmla="*/ 24765 w 940083"/>
                <a:gd name="connsiteY1" fmla="*/ 72390 h 72813"/>
                <a:gd name="connsiteX2" fmla="*/ 0 w 940083"/>
                <a:gd name="connsiteY2" fmla="*/ 43815 h 72813"/>
                <a:gd name="connsiteX3" fmla="*/ 6667 w 940083"/>
                <a:gd name="connsiteY3" fmla="*/ 34290 h 72813"/>
                <a:gd name="connsiteX4" fmla="*/ 38100 w 940083"/>
                <a:gd name="connsiteY4" fmla="*/ 23813 h 72813"/>
                <a:gd name="connsiteX5" fmla="*/ 159067 w 940083"/>
                <a:gd name="connsiteY5" fmla="*/ 18097 h 72813"/>
                <a:gd name="connsiteX6" fmla="*/ 489585 w 940083"/>
                <a:gd name="connsiteY6" fmla="*/ 10477 h 72813"/>
                <a:gd name="connsiteX7" fmla="*/ 716280 w 940083"/>
                <a:gd name="connsiteY7" fmla="*/ 3810 h 72813"/>
                <a:gd name="connsiteX8" fmla="*/ 906780 w 940083"/>
                <a:gd name="connsiteY8" fmla="*/ 0 h 72813"/>
                <a:gd name="connsiteX9" fmla="*/ 922020 w 940083"/>
                <a:gd name="connsiteY9" fmla="*/ 0 h 72813"/>
                <a:gd name="connsiteX10" fmla="*/ 938213 w 940083"/>
                <a:gd name="connsiteY10" fmla="*/ 12382 h 72813"/>
                <a:gd name="connsiteX11" fmla="*/ 931545 w 940083"/>
                <a:gd name="connsiteY11" fmla="*/ 33338 h 72813"/>
                <a:gd name="connsiteX12" fmla="*/ 908685 w 940083"/>
                <a:gd name="connsiteY12" fmla="*/ 40957 h 72813"/>
                <a:gd name="connsiteX13" fmla="*/ 890588 w 940083"/>
                <a:gd name="connsiteY13" fmla="*/ 41910 h 72813"/>
                <a:gd name="connsiteX14" fmla="*/ 751522 w 940083"/>
                <a:gd name="connsiteY14" fmla="*/ 46672 h 72813"/>
                <a:gd name="connsiteX15" fmla="*/ 454343 w 940083"/>
                <a:gd name="connsiteY15" fmla="*/ 58102 h 72813"/>
                <a:gd name="connsiteX16" fmla="*/ 375285 w 940083"/>
                <a:gd name="connsiteY16" fmla="*/ 60007 h 72813"/>
                <a:gd name="connsiteX17" fmla="*/ 141922 w 940083"/>
                <a:gd name="connsiteY17" fmla="*/ 67627 h 72813"/>
                <a:gd name="connsiteX18" fmla="*/ 60007 w 940083"/>
                <a:gd name="connsiteY18" fmla="*/ 72390 h 72813"/>
                <a:gd name="connsiteX19" fmla="*/ 60960 w 940083"/>
                <a:gd name="connsiteY19" fmla="*/ 72390 h 7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0083" h="72813">
                  <a:moveTo>
                    <a:pt x="60960" y="72390"/>
                  </a:moveTo>
                  <a:cubicBezTo>
                    <a:pt x="48577" y="72390"/>
                    <a:pt x="37147" y="73342"/>
                    <a:pt x="24765" y="72390"/>
                  </a:cubicBezTo>
                  <a:cubicBezTo>
                    <a:pt x="8572" y="71438"/>
                    <a:pt x="0" y="60007"/>
                    <a:pt x="0" y="43815"/>
                  </a:cubicBezTo>
                  <a:cubicBezTo>
                    <a:pt x="0" y="39052"/>
                    <a:pt x="2857" y="36195"/>
                    <a:pt x="6667" y="34290"/>
                  </a:cubicBezTo>
                  <a:cubicBezTo>
                    <a:pt x="16192" y="27622"/>
                    <a:pt x="26670" y="24765"/>
                    <a:pt x="38100" y="23813"/>
                  </a:cubicBezTo>
                  <a:cubicBezTo>
                    <a:pt x="78105" y="21907"/>
                    <a:pt x="119063" y="19050"/>
                    <a:pt x="159067" y="18097"/>
                  </a:cubicBezTo>
                  <a:cubicBezTo>
                    <a:pt x="269557" y="15240"/>
                    <a:pt x="379095" y="11430"/>
                    <a:pt x="489585" y="10477"/>
                  </a:cubicBezTo>
                  <a:cubicBezTo>
                    <a:pt x="565785" y="9525"/>
                    <a:pt x="641032" y="5715"/>
                    <a:pt x="716280" y="3810"/>
                  </a:cubicBezTo>
                  <a:cubicBezTo>
                    <a:pt x="780097" y="1905"/>
                    <a:pt x="843915" y="952"/>
                    <a:pt x="906780" y="0"/>
                  </a:cubicBezTo>
                  <a:cubicBezTo>
                    <a:pt x="911543" y="0"/>
                    <a:pt x="917257" y="0"/>
                    <a:pt x="922020" y="0"/>
                  </a:cubicBezTo>
                  <a:cubicBezTo>
                    <a:pt x="929640" y="952"/>
                    <a:pt x="934402" y="5715"/>
                    <a:pt x="938213" y="12382"/>
                  </a:cubicBezTo>
                  <a:cubicBezTo>
                    <a:pt x="942022" y="20955"/>
                    <a:pt x="940118" y="29527"/>
                    <a:pt x="931545" y="33338"/>
                  </a:cubicBezTo>
                  <a:cubicBezTo>
                    <a:pt x="923925" y="36195"/>
                    <a:pt x="916305" y="39052"/>
                    <a:pt x="908685" y="40957"/>
                  </a:cubicBezTo>
                  <a:cubicBezTo>
                    <a:pt x="902970" y="41910"/>
                    <a:pt x="896302" y="41910"/>
                    <a:pt x="890588" y="41910"/>
                  </a:cubicBezTo>
                  <a:cubicBezTo>
                    <a:pt x="843915" y="43815"/>
                    <a:pt x="797243" y="45720"/>
                    <a:pt x="751522" y="46672"/>
                  </a:cubicBezTo>
                  <a:cubicBezTo>
                    <a:pt x="652463" y="48577"/>
                    <a:pt x="553402" y="54292"/>
                    <a:pt x="454343" y="58102"/>
                  </a:cubicBezTo>
                  <a:cubicBezTo>
                    <a:pt x="427672" y="59055"/>
                    <a:pt x="401955" y="59055"/>
                    <a:pt x="375285" y="60007"/>
                  </a:cubicBezTo>
                  <a:cubicBezTo>
                    <a:pt x="297180" y="60007"/>
                    <a:pt x="220027" y="63817"/>
                    <a:pt x="141922" y="67627"/>
                  </a:cubicBezTo>
                  <a:cubicBezTo>
                    <a:pt x="114300" y="68580"/>
                    <a:pt x="87630" y="71438"/>
                    <a:pt x="60007" y="72390"/>
                  </a:cubicBezTo>
                  <a:cubicBezTo>
                    <a:pt x="60960" y="72390"/>
                    <a:pt x="60960" y="72390"/>
                    <a:pt x="60960" y="72390"/>
                  </a:cubicBezTo>
                  <a:close/>
                </a:path>
              </a:pathLst>
            </a:custGeom>
            <a:solidFill>
              <a:srgbClr val="FBBC09"/>
            </a:solidFill>
            <a:ln w="9525" cap="flat">
              <a:noFill/>
              <a:prstDash val="solid"/>
              <a:miter/>
            </a:ln>
          </p:spPr>
          <p:txBody>
            <a:bodyPr rtlCol="0" anchor="ctr"/>
            <a:lstStyle/>
            <a:p>
              <a:endParaRPr lang="en-US" sz="1050"/>
            </a:p>
          </p:txBody>
        </p:sp>
      </p:grpSp>
      <p:grpSp>
        <p:nvGrpSpPr>
          <p:cNvPr id="4" name="Group 3">
            <a:extLst>
              <a:ext uri="{FF2B5EF4-FFF2-40B4-BE49-F238E27FC236}">
                <a16:creationId xmlns:a16="http://schemas.microsoft.com/office/drawing/2014/main" id="{F7C6F7CC-0F56-4ED1-833E-9D7A27E490DE}"/>
              </a:ext>
            </a:extLst>
          </p:cNvPr>
          <p:cNvGrpSpPr/>
          <p:nvPr/>
        </p:nvGrpSpPr>
        <p:grpSpPr>
          <a:xfrm>
            <a:off x="406228" y="561778"/>
            <a:ext cx="5934417" cy="3925882"/>
            <a:chOff x="653020" y="242926"/>
            <a:chExt cx="7155971" cy="4733994"/>
          </a:xfrm>
        </p:grpSpPr>
        <p:pic>
          <p:nvPicPr>
            <p:cNvPr id="1026" name="Picture 2">
              <a:extLst>
                <a:ext uri="{FF2B5EF4-FFF2-40B4-BE49-F238E27FC236}">
                  <a16:creationId xmlns:a16="http://schemas.microsoft.com/office/drawing/2014/main" id="{DB0045D1-8CDE-45E2-B609-3443FC399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89" t="12152" r="4739" b="12292"/>
            <a:stretch>
              <a:fillRect/>
            </a:stretch>
          </p:blipFill>
          <p:spPr bwMode="auto">
            <a:xfrm>
              <a:off x="4876742" y="2748572"/>
              <a:ext cx="2932249" cy="2202627"/>
            </a:xfrm>
            <a:custGeom>
              <a:avLst/>
              <a:gdLst>
                <a:gd name="connsiteX0" fmla="*/ 0 w 2932249"/>
                <a:gd name="connsiteY0" fmla="*/ 0 h 2202627"/>
                <a:gd name="connsiteX1" fmla="*/ 703739 w 2932249"/>
                <a:gd name="connsiteY1" fmla="*/ 0 h 2202627"/>
                <a:gd name="connsiteX2" fmla="*/ 1348834 w 2932249"/>
                <a:gd name="connsiteY2" fmla="*/ 0 h 2202627"/>
                <a:gd name="connsiteX3" fmla="*/ 2140541 w 2932249"/>
                <a:gd name="connsiteY3" fmla="*/ 0 h 2202627"/>
                <a:gd name="connsiteX4" fmla="*/ 2932249 w 2932249"/>
                <a:gd name="connsiteY4" fmla="*/ 0 h 2202627"/>
                <a:gd name="connsiteX5" fmla="*/ 2932249 w 2932249"/>
                <a:gd name="connsiteY5" fmla="*/ 712182 h 2202627"/>
                <a:gd name="connsiteX6" fmla="*/ 2932249 w 2932249"/>
                <a:gd name="connsiteY6" fmla="*/ 1402338 h 2202627"/>
                <a:gd name="connsiteX7" fmla="*/ 2932249 w 2932249"/>
                <a:gd name="connsiteY7" fmla="*/ 2202627 h 2202627"/>
                <a:gd name="connsiteX8" fmla="*/ 2199187 w 2932249"/>
                <a:gd name="connsiteY8" fmla="*/ 2202627 h 2202627"/>
                <a:gd name="connsiteX9" fmla="*/ 1554091 w 2932249"/>
                <a:gd name="connsiteY9" fmla="*/ 2202627 h 2202627"/>
                <a:gd name="connsiteX10" fmla="*/ 821030 w 2932249"/>
                <a:gd name="connsiteY10" fmla="*/ 2202627 h 2202627"/>
                <a:gd name="connsiteX11" fmla="*/ 0 w 2932249"/>
                <a:gd name="connsiteY11" fmla="*/ 2202627 h 2202627"/>
                <a:gd name="connsiteX12" fmla="*/ 0 w 2932249"/>
                <a:gd name="connsiteY12" fmla="*/ 1490444 h 2202627"/>
                <a:gd name="connsiteX13" fmla="*/ 0 w 2932249"/>
                <a:gd name="connsiteY13" fmla="*/ 778261 h 2202627"/>
                <a:gd name="connsiteX14" fmla="*/ 0 w 2932249"/>
                <a:gd name="connsiteY14" fmla="*/ 0 h 220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2249" h="2202627" extrusionOk="0">
                  <a:moveTo>
                    <a:pt x="0" y="0"/>
                  </a:moveTo>
                  <a:cubicBezTo>
                    <a:pt x="259516" y="-31676"/>
                    <a:pt x="385469" y="-2928"/>
                    <a:pt x="703739" y="0"/>
                  </a:cubicBezTo>
                  <a:cubicBezTo>
                    <a:pt x="1026094" y="19528"/>
                    <a:pt x="1172714" y="1503"/>
                    <a:pt x="1348834" y="0"/>
                  </a:cubicBezTo>
                  <a:cubicBezTo>
                    <a:pt x="1471418" y="27718"/>
                    <a:pt x="1821272" y="44864"/>
                    <a:pt x="2140541" y="0"/>
                  </a:cubicBezTo>
                  <a:cubicBezTo>
                    <a:pt x="2424805" y="-4529"/>
                    <a:pt x="2777369" y="40480"/>
                    <a:pt x="2932249" y="0"/>
                  </a:cubicBezTo>
                  <a:cubicBezTo>
                    <a:pt x="2948938" y="251993"/>
                    <a:pt x="2908198" y="370498"/>
                    <a:pt x="2932249" y="712182"/>
                  </a:cubicBezTo>
                  <a:cubicBezTo>
                    <a:pt x="2963038" y="1033206"/>
                    <a:pt x="2943578" y="1123383"/>
                    <a:pt x="2932249" y="1402338"/>
                  </a:cubicBezTo>
                  <a:cubicBezTo>
                    <a:pt x="2913951" y="1671022"/>
                    <a:pt x="2939151" y="1966296"/>
                    <a:pt x="2932249" y="2202627"/>
                  </a:cubicBezTo>
                  <a:cubicBezTo>
                    <a:pt x="2630968" y="2180736"/>
                    <a:pt x="2503573" y="2207850"/>
                    <a:pt x="2199187" y="2202627"/>
                  </a:cubicBezTo>
                  <a:cubicBezTo>
                    <a:pt x="1902184" y="2199558"/>
                    <a:pt x="1772014" y="2200018"/>
                    <a:pt x="1554091" y="2202627"/>
                  </a:cubicBezTo>
                  <a:cubicBezTo>
                    <a:pt x="1372981" y="2255904"/>
                    <a:pt x="1113900" y="2227946"/>
                    <a:pt x="821030" y="2202627"/>
                  </a:cubicBezTo>
                  <a:cubicBezTo>
                    <a:pt x="540490" y="2230688"/>
                    <a:pt x="276882" y="2241847"/>
                    <a:pt x="0" y="2202627"/>
                  </a:cubicBezTo>
                  <a:cubicBezTo>
                    <a:pt x="27829" y="1927221"/>
                    <a:pt x="-15576" y="1775547"/>
                    <a:pt x="0" y="1490444"/>
                  </a:cubicBezTo>
                  <a:cubicBezTo>
                    <a:pt x="12046" y="1200469"/>
                    <a:pt x="21661" y="966957"/>
                    <a:pt x="0" y="778261"/>
                  </a:cubicBezTo>
                  <a:cubicBezTo>
                    <a:pt x="-83391" y="576951"/>
                    <a:pt x="-9039" y="248438"/>
                    <a:pt x="0" y="0"/>
                  </a:cubicBezTo>
                  <a:close/>
                </a:path>
              </a:pathLst>
            </a:custGeom>
            <a:noFill/>
            <a:ln w="38100">
              <a:solidFill>
                <a:schemeClr val="accent6">
                  <a:alpha val="99000"/>
                </a:schemeClr>
              </a:solidFill>
              <a:extLst>
                <a:ext uri="{C807C97D-BFC1-408E-A445-0C87EB9F89A2}">
                  <ask:lineSketchStyleProps xmlns:ask="http://schemas.microsoft.com/office/drawing/2018/sketchyshapes" sd="1219033472">
                    <a:custGeom>
                      <a:avLst/>
                      <a:gdLst>
                        <a:gd name="connsiteX0" fmla="*/ 0 w 2431702"/>
                        <a:gd name="connsiteY0" fmla="*/ 0 h 1826630"/>
                        <a:gd name="connsiteX1" fmla="*/ 583608 w 2431702"/>
                        <a:gd name="connsiteY1" fmla="*/ 0 h 1826630"/>
                        <a:gd name="connsiteX2" fmla="*/ 1118583 w 2431702"/>
                        <a:gd name="connsiteY2" fmla="*/ 0 h 1826630"/>
                        <a:gd name="connsiteX3" fmla="*/ 1775142 w 2431702"/>
                        <a:gd name="connsiteY3" fmla="*/ 0 h 1826630"/>
                        <a:gd name="connsiteX4" fmla="*/ 2431702 w 2431702"/>
                        <a:gd name="connsiteY4" fmla="*/ 0 h 1826630"/>
                        <a:gd name="connsiteX5" fmla="*/ 2431702 w 2431702"/>
                        <a:gd name="connsiteY5" fmla="*/ 590610 h 1826630"/>
                        <a:gd name="connsiteX6" fmla="*/ 2431702 w 2431702"/>
                        <a:gd name="connsiteY6" fmla="*/ 1162954 h 1826630"/>
                        <a:gd name="connsiteX7" fmla="*/ 2431702 w 2431702"/>
                        <a:gd name="connsiteY7" fmla="*/ 1826630 h 1826630"/>
                        <a:gd name="connsiteX8" fmla="*/ 1823777 w 2431702"/>
                        <a:gd name="connsiteY8" fmla="*/ 1826630 h 1826630"/>
                        <a:gd name="connsiteX9" fmla="*/ 1288802 w 2431702"/>
                        <a:gd name="connsiteY9" fmla="*/ 1826630 h 1826630"/>
                        <a:gd name="connsiteX10" fmla="*/ 680877 w 2431702"/>
                        <a:gd name="connsiteY10" fmla="*/ 1826630 h 1826630"/>
                        <a:gd name="connsiteX11" fmla="*/ 0 w 2431702"/>
                        <a:gd name="connsiteY11" fmla="*/ 1826630 h 1826630"/>
                        <a:gd name="connsiteX12" fmla="*/ 0 w 2431702"/>
                        <a:gd name="connsiteY12" fmla="*/ 1236020 h 1826630"/>
                        <a:gd name="connsiteX13" fmla="*/ 0 w 2431702"/>
                        <a:gd name="connsiteY13" fmla="*/ 645409 h 1826630"/>
                        <a:gd name="connsiteX14" fmla="*/ 0 w 2431702"/>
                        <a:gd name="connsiteY14" fmla="*/ 0 h 182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1702" h="1826630" extrusionOk="0">
                          <a:moveTo>
                            <a:pt x="0" y="0"/>
                          </a:moveTo>
                          <a:cubicBezTo>
                            <a:pt x="221058" y="-22665"/>
                            <a:pt x="341950" y="-10790"/>
                            <a:pt x="583608" y="0"/>
                          </a:cubicBezTo>
                          <a:cubicBezTo>
                            <a:pt x="825266" y="10790"/>
                            <a:pt x="992768" y="603"/>
                            <a:pt x="1118583" y="0"/>
                          </a:cubicBezTo>
                          <a:cubicBezTo>
                            <a:pt x="1244398" y="-603"/>
                            <a:pt x="1518495" y="-7684"/>
                            <a:pt x="1775142" y="0"/>
                          </a:cubicBezTo>
                          <a:cubicBezTo>
                            <a:pt x="2031789" y="7684"/>
                            <a:pt x="2276351" y="20713"/>
                            <a:pt x="2431702" y="0"/>
                          </a:cubicBezTo>
                          <a:cubicBezTo>
                            <a:pt x="2429432" y="207066"/>
                            <a:pt x="2403622" y="323996"/>
                            <a:pt x="2431702" y="590610"/>
                          </a:cubicBezTo>
                          <a:cubicBezTo>
                            <a:pt x="2459783" y="857224"/>
                            <a:pt x="2445543" y="927431"/>
                            <a:pt x="2431702" y="1162954"/>
                          </a:cubicBezTo>
                          <a:cubicBezTo>
                            <a:pt x="2417861" y="1398477"/>
                            <a:pt x="2450410" y="1612598"/>
                            <a:pt x="2431702" y="1826630"/>
                          </a:cubicBezTo>
                          <a:cubicBezTo>
                            <a:pt x="2167405" y="1800389"/>
                            <a:pt x="2066076" y="1828527"/>
                            <a:pt x="1823777" y="1826630"/>
                          </a:cubicBezTo>
                          <a:cubicBezTo>
                            <a:pt x="1581479" y="1824733"/>
                            <a:pt x="1464422" y="1820294"/>
                            <a:pt x="1288802" y="1826630"/>
                          </a:cubicBezTo>
                          <a:cubicBezTo>
                            <a:pt x="1113183" y="1832966"/>
                            <a:pt x="920519" y="1814126"/>
                            <a:pt x="680877" y="1826630"/>
                          </a:cubicBezTo>
                          <a:cubicBezTo>
                            <a:pt x="441236" y="1839134"/>
                            <a:pt x="224136" y="1852441"/>
                            <a:pt x="0" y="1826630"/>
                          </a:cubicBezTo>
                          <a:cubicBezTo>
                            <a:pt x="-1249" y="1619538"/>
                            <a:pt x="-13913" y="1477140"/>
                            <a:pt x="0" y="1236020"/>
                          </a:cubicBezTo>
                          <a:cubicBezTo>
                            <a:pt x="13913" y="994900"/>
                            <a:pt x="28991" y="809503"/>
                            <a:pt x="0" y="645409"/>
                          </a:cubicBezTo>
                          <a:cubicBezTo>
                            <a:pt x="-28991" y="481315"/>
                            <a:pt x="-89" y="221127"/>
                            <a:pt x="0" y="0"/>
                          </a:cubicBezTo>
                          <a:close/>
                        </a:path>
                      </a:pathLst>
                    </a:cu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097A103-F128-4474-B62A-9F917B6F2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020" y="2739879"/>
              <a:ext cx="3999147" cy="2237041"/>
            </a:xfrm>
            <a:custGeom>
              <a:avLst/>
              <a:gdLst>
                <a:gd name="connsiteX0" fmla="*/ 0 w 3999147"/>
                <a:gd name="connsiteY0" fmla="*/ 0 h 2237041"/>
                <a:gd name="connsiteX1" fmla="*/ 759837 w 3999147"/>
                <a:gd name="connsiteY1" fmla="*/ 0 h 2237041"/>
                <a:gd name="connsiteX2" fmla="*/ 1439692 w 3999147"/>
                <a:gd name="connsiteY2" fmla="*/ 0 h 2237041"/>
                <a:gd name="connsiteX3" fmla="*/ 2279513 w 3999147"/>
                <a:gd name="connsiteY3" fmla="*/ 0 h 2237041"/>
                <a:gd name="connsiteX4" fmla="*/ 3159326 w 3999147"/>
                <a:gd name="connsiteY4" fmla="*/ 0 h 2237041"/>
                <a:gd name="connsiteX5" fmla="*/ 3999147 w 3999147"/>
                <a:gd name="connsiteY5" fmla="*/ 0 h 2237041"/>
                <a:gd name="connsiteX6" fmla="*/ 3999147 w 3999147"/>
                <a:gd name="connsiteY6" fmla="*/ 723309 h 2237041"/>
                <a:gd name="connsiteX7" fmla="*/ 3999147 w 3999147"/>
                <a:gd name="connsiteY7" fmla="*/ 1424249 h 2237041"/>
                <a:gd name="connsiteX8" fmla="*/ 3999147 w 3999147"/>
                <a:gd name="connsiteY8" fmla="*/ 2237041 h 2237041"/>
                <a:gd name="connsiteX9" fmla="*/ 3279300 w 3999147"/>
                <a:gd name="connsiteY9" fmla="*/ 2237041 h 2237041"/>
                <a:gd name="connsiteX10" fmla="*/ 2599445 w 3999147"/>
                <a:gd name="connsiteY10" fmla="*/ 2237041 h 2237041"/>
                <a:gd name="connsiteX11" fmla="*/ 1839607 w 3999147"/>
                <a:gd name="connsiteY11" fmla="*/ 2237041 h 2237041"/>
                <a:gd name="connsiteX12" fmla="*/ 1119760 w 3999147"/>
                <a:gd name="connsiteY12" fmla="*/ 2237041 h 2237041"/>
                <a:gd name="connsiteX13" fmla="*/ 0 w 3999147"/>
                <a:gd name="connsiteY13" fmla="*/ 2237041 h 2237041"/>
                <a:gd name="connsiteX14" fmla="*/ 0 w 3999147"/>
                <a:gd name="connsiteY14" fmla="*/ 1558471 h 2237041"/>
                <a:gd name="connsiteX15" fmla="*/ 0 w 3999147"/>
                <a:gd name="connsiteY15" fmla="*/ 857532 h 2237041"/>
                <a:gd name="connsiteX16" fmla="*/ 0 w 3999147"/>
                <a:gd name="connsiteY16" fmla="*/ 0 h 223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99147" h="2237041" extrusionOk="0">
                  <a:moveTo>
                    <a:pt x="0" y="0"/>
                  </a:moveTo>
                  <a:cubicBezTo>
                    <a:pt x="365084" y="-60427"/>
                    <a:pt x="529187" y="-3964"/>
                    <a:pt x="759837" y="0"/>
                  </a:cubicBezTo>
                  <a:cubicBezTo>
                    <a:pt x="933663" y="9197"/>
                    <a:pt x="1137099" y="42255"/>
                    <a:pt x="1439692" y="0"/>
                  </a:cubicBezTo>
                  <a:cubicBezTo>
                    <a:pt x="1765935" y="-44894"/>
                    <a:pt x="1888063" y="-9449"/>
                    <a:pt x="2279513" y="0"/>
                  </a:cubicBezTo>
                  <a:cubicBezTo>
                    <a:pt x="2677247" y="10208"/>
                    <a:pt x="2734978" y="15092"/>
                    <a:pt x="3159326" y="0"/>
                  </a:cubicBezTo>
                  <a:cubicBezTo>
                    <a:pt x="3586899" y="-28358"/>
                    <a:pt x="3612367" y="-4028"/>
                    <a:pt x="3999147" y="0"/>
                  </a:cubicBezTo>
                  <a:cubicBezTo>
                    <a:pt x="4004662" y="151013"/>
                    <a:pt x="3996657" y="543147"/>
                    <a:pt x="3999147" y="723309"/>
                  </a:cubicBezTo>
                  <a:cubicBezTo>
                    <a:pt x="4039490" y="874877"/>
                    <a:pt x="4005188" y="1285732"/>
                    <a:pt x="3999147" y="1424249"/>
                  </a:cubicBezTo>
                  <a:cubicBezTo>
                    <a:pt x="3933783" y="1576552"/>
                    <a:pt x="3971511" y="1965284"/>
                    <a:pt x="3999147" y="2237041"/>
                  </a:cubicBezTo>
                  <a:cubicBezTo>
                    <a:pt x="3683933" y="2231323"/>
                    <a:pt x="3472895" y="2254566"/>
                    <a:pt x="3279300" y="2237041"/>
                  </a:cubicBezTo>
                  <a:cubicBezTo>
                    <a:pt x="3065340" y="2234258"/>
                    <a:pt x="2802348" y="2239021"/>
                    <a:pt x="2599445" y="2237041"/>
                  </a:cubicBezTo>
                  <a:cubicBezTo>
                    <a:pt x="2399203" y="2185594"/>
                    <a:pt x="2016072" y="2245520"/>
                    <a:pt x="1839607" y="2237041"/>
                  </a:cubicBezTo>
                  <a:cubicBezTo>
                    <a:pt x="1642224" y="2243269"/>
                    <a:pt x="1328092" y="2238034"/>
                    <a:pt x="1119760" y="2237041"/>
                  </a:cubicBezTo>
                  <a:cubicBezTo>
                    <a:pt x="885593" y="2289088"/>
                    <a:pt x="281303" y="2303459"/>
                    <a:pt x="0" y="2237041"/>
                  </a:cubicBezTo>
                  <a:cubicBezTo>
                    <a:pt x="-18534" y="2050494"/>
                    <a:pt x="7563" y="1798618"/>
                    <a:pt x="0" y="1558471"/>
                  </a:cubicBezTo>
                  <a:cubicBezTo>
                    <a:pt x="6041" y="1299683"/>
                    <a:pt x="-4628" y="1092502"/>
                    <a:pt x="0" y="857532"/>
                  </a:cubicBezTo>
                  <a:cubicBezTo>
                    <a:pt x="-17932" y="637947"/>
                    <a:pt x="-22593" y="427460"/>
                    <a:pt x="0" y="0"/>
                  </a:cubicBezTo>
                  <a:close/>
                </a:path>
              </a:pathLst>
            </a:custGeom>
            <a:noFill/>
            <a:ln w="38100">
              <a:solidFill>
                <a:schemeClr val="accent6">
                  <a:alpha val="99000"/>
                </a:schemeClr>
              </a:solidFill>
              <a:extLst>
                <a:ext uri="{C807C97D-BFC1-408E-A445-0C87EB9F89A2}">
                  <ask:lineSketchStyleProps xmlns:ask="http://schemas.microsoft.com/office/drawing/2018/sketchyshapes" sd="2215597123">
                    <a:custGeom>
                      <a:avLst/>
                      <a:gdLst>
                        <a:gd name="connsiteX0" fmla="*/ 0 w 3316476"/>
                        <a:gd name="connsiteY0" fmla="*/ 0 h 1855169"/>
                        <a:gd name="connsiteX1" fmla="*/ 630130 w 3316476"/>
                        <a:gd name="connsiteY1" fmla="*/ 0 h 1855169"/>
                        <a:gd name="connsiteX2" fmla="*/ 1193931 w 3316476"/>
                        <a:gd name="connsiteY2" fmla="*/ 0 h 1855169"/>
                        <a:gd name="connsiteX3" fmla="*/ 1890391 w 3316476"/>
                        <a:gd name="connsiteY3" fmla="*/ 0 h 1855169"/>
                        <a:gd name="connsiteX4" fmla="*/ 2620016 w 3316476"/>
                        <a:gd name="connsiteY4" fmla="*/ 0 h 1855169"/>
                        <a:gd name="connsiteX5" fmla="*/ 3316476 w 3316476"/>
                        <a:gd name="connsiteY5" fmla="*/ 0 h 1855169"/>
                        <a:gd name="connsiteX6" fmla="*/ 3316476 w 3316476"/>
                        <a:gd name="connsiteY6" fmla="*/ 599838 h 1855169"/>
                        <a:gd name="connsiteX7" fmla="*/ 3316476 w 3316476"/>
                        <a:gd name="connsiteY7" fmla="*/ 1181124 h 1855169"/>
                        <a:gd name="connsiteX8" fmla="*/ 3316476 w 3316476"/>
                        <a:gd name="connsiteY8" fmla="*/ 1855169 h 1855169"/>
                        <a:gd name="connsiteX9" fmla="*/ 2719510 w 3316476"/>
                        <a:gd name="connsiteY9" fmla="*/ 1855169 h 1855169"/>
                        <a:gd name="connsiteX10" fmla="*/ 2155709 w 3316476"/>
                        <a:gd name="connsiteY10" fmla="*/ 1855169 h 1855169"/>
                        <a:gd name="connsiteX11" fmla="*/ 1525579 w 3316476"/>
                        <a:gd name="connsiteY11" fmla="*/ 1855169 h 1855169"/>
                        <a:gd name="connsiteX12" fmla="*/ 928613 w 3316476"/>
                        <a:gd name="connsiteY12" fmla="*/ 1855169 h 1855169"/>
                        <a:gd name="connsiteX13" fmla="*/ 0 w 3316476"/>
                        <a:gd name="connsiteY13" fmla="*/ 1855169 h 1855169"/>
                        <a:gd name="connsiteX14" fmla="*/ 0 w 3316476"/>
                        <a:gd name="connsiteY14" fmla="*/ 1292434 h 1855169"/>
                        <a:gd name="connsiteX15" fmla="*/ 0 w 3316476"/>
                        <a:gd name="connsiteY15" fmla="*/ 711148 h 1855169"/>
                        <a:gd name="connsiteX16" fmla="*/ 0 w 3316476"/>
                        <a:gd name="connsiteY16" fmla="*/ 0 h 185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16476" h="1855169" extrusionOk="0">
                          <a:moveTo>
                            <a:pt x="0" y="0"/>
                          </a:moveTo>
                          <a:cubicBezTo>
                            <a:pt x="311057" y="-27219"/>
                            <a:pt x="459865" y="-5915"/>
                            <a:pt x="630130" y="0"/>
                          </a:cubicBezTo>
                          <a:cubicBezTo>
                            <a:pt x="800395" y="5915"/>
                            <a:pt x="922943" y="22165"/>
                            <a:pt x="1193931" y="0"/>
                          </a:cubicBezTo>
                          <a:cubicBezTo>
                            <a:pt x="1464919" y="-22165"/>
                            <a:pt x="1571400" y="-8405"/>
                            <a:pt x="1890391" y="0"/>
                          </a:cubicBezTo>
                          <a:cubicBezTo>
                            <a:pt x="2209382" y="8405"/>
                            <a:pt x="2264690" y="21883"/>
                            <a:pt x="2620016" y="0"/>
                          </a:cubicBezTo>
                          <a:cubicBezTo>
                            <a:pt x="2975342" y="-21883"/>
                            <a:pt x="3000120" y="-7875"/>
                            <a:pt x="3316476" y="0"/>
                          </a:cubicBezTo>
                          <a:cubicBezTo>
                            <a:pt x="3342455" y="146974"/>
                            <a:pt x="3286684" y="454558"/>
                            <a:pt x="3316476" y="599838"/>
                          </a:cubicBezTo>
                          <a:cubicBezTo>
                            <a:pt x="3346268" y="745118"/>
                            <a:pt x="3335010" y="1060716"/>
                            <a:pt x="3316476" y="1181124"/>
                          </a:cubicBezTo>
                          <a:cubicBezTo>
                            <a:pt x="3297942" y="1301532"/>
                            <a:pt x="3337174" y="1603119"/>
                            <a:pt x="3316476" y="1855169"/>
                          </a:cubicBezTo>
                          <a:cubicBezTo>
                            <a:pt x="3049739" y="1851016"/>
                            <a:pt x="2877257" y="1864928"/>
                            <a:pt x="2719510" y="1855169"/>
                          </a:cubicBezTo>
                          <a:cubicBezTo>
                            <a:pt x="2561763" y="1845410"/>
                            <a:pt x="2346294" y="1858245"/>
                            <a:pt x="2155709" y="1855169"/>
                          </a:cubicBezTo>
                          <a:cubicBezTo>
                            <a:pt x="1965124" y="1852093"/>
                            <a:pt x="1713144" y="1872921"/>
                            <a:pt x="1525579" y="1855169"/>
                          </a:cubicBezTo>
                          <a:cubicBezTo>
                            <a:pt x="1338014" y="1837418"/>
                            <a:pt x="1100875" y="1833577"/>
                            <a:pt x="928613" y="1855169"/>
                          </a:cubicBezTo>
                          <a:cubicBezTo>
                            <a:pt x="756351" y="1876761"/>
                            <a:pt x="214911" y="1895033"/>
                            <a:pt x="0" y="1855169"/>
                          </a:cubicBezTo>
                          <a:cubicBezTo>
                            <a:pt x="20893" y="1693805"/>
                            <a:pt x="6546" y="1501022"/>
                            <a:pt x="0" y="1292434"/>
                          </a:cubicBezTo>
                          <a:cubicBezTo>
                            <a:pt x="-6546" y="1083847"/>
                            <a:pt x="-2239" y="898368"/>
                            <a:pt x="0" y="711148"/>
                          </a:cubicBezTo>
                          <a:cubicBezTo>
                            <a:pt x="2239" y="523928"/>
                            <a:pt x="-23342" y="349684"/>
                            <a:pt x="0" y="0"/>
                          </a:cubicBezTo>
                          <a:close/>
                        </a:path>
                      </a:pathLst>
                    </a:cu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A169FA6-F64E-424C-B552-CA31E4E922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020" y="242926"/>
              <a:ext cx="3999143" cy="2264574"/>
            </a:xfrm>
            <a:custGeom>
              <a:avLst/>
              <a:gdLst>
                <a:gd name="connsiteX0" fmla="*/ 0 w 3999143"/>
                <a:gd name="connsiteY0" fmla="*/ 0 h 2264574"/>
                <a:gd name="connsiteX1" fmla="*/ 719845 w 3999143"/>
                <a:gd name="connsiteY1" fmla="*/ 0 h 2264574"/>
                <a:gd name="connsiteX2" fmla="*/ 1479682 w 3999143"/>
                <a:gd name="connsiteY2" fmla="*/ 0 h 2264574"/>
                <a:gd name="connsiteX3" fmla="*/ 2319502 w 3999143"/>
                <a:gd name="connsiteY3" fmla="*/ 0 h 2264574"/>
                <a:gd name="connsiteX4" fmla="*/ 3159323 w 3999143"/>
                <a:gd name="connsiteY4" fmla="*/ 0 h 2264574"/>
                <a:gd name="connsiteX5" fmla="*/ 3999142 w 3999143"/>
                <a:gd name="connsiteY5" fmla="*/ 0 h 2264574"/>
                <a:gd name="connsiteX6" fmla="*/ 3999142 w 3999143"/>
                <a:gd name="connsiteY6" fmla="*/ 732212 h 2264574"/>
                <a:gd name="connsiteX7" fmla="*/ 3999142 w 3999143"/>
                <a:gd name="connsiteY7" fmla="*/ 1509715 h 2264574"/>
                <a:gd name="connsiteX8" fmla="*/ 3999142 w 3999143"/>
                <a:gd name="connsiteY8" fmla="*/ 2264574 h 2264574"/>
                <a:gd name="connsiteX9" fmla="*/ 3119331 w 3999143"/>
                <a:gd name="connsiteY9" fmla="*/ 2264574 h 2264574"/>
                <a:gd name="connsiteX10" fmla="*/ 2239520 w 3999143"/>
                <a:gd name="connsiteY10" fmla="*/ 2264574 h 2264574"/>
                <a:gd name="connsiteX11" fmla="*/ 1559665 w 3999143"/>
                <a:gd name="connsiteY11" fmla="*/ 2264574 h 2264574"/>
                <a:gd name="connsiteX12" fmla="*/ 719845 w 3999143"/>
                <a:gd name="connsiteY12" fmla="*/ 2264574 h 2264574"/>
                <a:gd name="connsiteX13" fmla="*/ 0 w 3999143"/>
                <a:gd name="connsiteY13" fmla="*/ 2264574 h 2264574"/>
                <a:gd name="connsiteX14" fmla="*/ 0 w 3999143"/>
                <a:gd name="connsiteY14" fmla="*/ 1555007 h 2264574"/>
                <a:gd name="connsiteX15" fmla="*/ 0 w 3999143"/>
                <a:gd name="connsiteY15" fmla="*/ 868086 h 2264574"/>
                <a:gd name="connsiteX16" fmla="*/ 0 w 3999143"/>
                <a:gd name="connsiteY16" fmla="*/ 0 h 226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99143" h="2264574" extrusionOk="0">
                  <a:moveTo>
                    <a:pt x="0" y="0"/>
                  </a:moveTo>
                  <a:cubicBezTo>
                    <a:pt x="345070" y="3630"/>
                    <a:pt x="499244" y="-15323"/>
                    <a:pt x="719845" y="0"/>
                  </a:cubicBezTo>
                  <a:cubicBezTo>
                    <a:pt x="1015802" y="-5301"/>
                    <a:pt x="1260031" y="-22906"/>
                    <a:pt x="1479682" y="0"/>
                  </a:cubicBezTo>
                  <a:cubicBezTo>
                    <a:pt x="1722288" y="24997"/>
                    <a:pt x="1930029" y="4888"/>
                    <a:pt x="2319502" y="0"/>
                  </a:cubicBezTo>
                  <a:cubicBezTo>
                    <a:pt x="2701464" y="-11032"/>
                    <a:pt x="2891889" y="20615"/>
                    <a:pt x="3159323" y="0"/>
                  </a:cubicBezTo>
                  <a:cubicBezTo>
                    <a:pt x="3457660" y="-33377"/>
                    <a:pt x="3785875" y="-14004"/>
                    <a:pt x="3999142" y="0"/>
                  </a:cubicBezTo>
                  <a:cubicBezTo>
                    <a:pt x="3931807" y="244949"/>
                    <a:pt x="4055881" y="530406"/>
                    <a:pt x="3999142" y="732212"/>
                  </a:cubicBezTo>
                  <a:cubicBezTo>
                    <a:pt x="3964316" y="934393"/>
                    <a:pt x="4017242" y="1242374"/>
                    <a:pt x="3999142" y="1509715"/>
                  </a:cubicBezTo>
                  <a:cubicBezTo>
                    <a:pt x="4018799" y="1736886"/>
                    <a:pt x="3947890" y="1971685"/>
                    <a:pt x="3999142" y="2264574"/>
                  </a:cubicBezTo>
                  <a:cubicBezTo>
                    <a:pt x="3563729" y="2325217"/>
                    <a:pt x="3325715" y="2299744"/>
                    <a:pt x="3119331" y="2264574"/>
                  </a:cubicBezTo>
                  <a:cubicBezTo>
                    <a:pt x="2931941" y="2276750"/>
                    <a:pt x="2562182" y="2288697"/>
                    <a:pt x="2239520" y="2264574"/>
                  </a:cubicBezTo>
                  <a:cubicBezTo>
                    <a:pt x="1922546" y="2320418"/>
                    <a:pt x="1776554" y="2276863"/>
                    <a:pt x="1559665" y="2264574"/>
                  </a:cubicBezTo>
                  <a:cubicBezTo>
                    <a:pt x="1308865" y="2190877"/>
                    <a:pt x="1113840" y="2239825"/>
                    <a:pt x="719845" y="2264574"/>
                  </a:cubicBezTo>
                  <a:cubicBezTo>
                    <a:pt x="341184" y="2293513"/>
                    <a:pt x="180528" y="2236991"/>
                    <a:pt x="0" y="2264574"/>
                  </a:cubicBezTo>
                  <a:cubicBezTo>
                    <a:pt x="-50656" y="1978659"/>
                    <a:pt x="-5259" y="1776156"/>
                    <a:pt x="0" y="1555007"/>
                  </a:cubicBezTo>
                  <a:cubicBezTo>
                    <a:pt x="-13215" y="1341750"/>
                    <a:pt x="-4683" y="991284"/>
                    <a:pt x="0" y="868086"/>
                  </a:cubicBezTo>
                  <a:cubicBezTo>
                    <a:pt x="7820" y="715255"/>
                    <a:pt x="-9685" y="390600"/>
                    <a:pt x="0" y="0"/>
                  </a:cubicBezTo>
                  <a:close/>
                </a:path>
              </a:pathLst>
            </a:custGeom>
            <a:noFill/>
            <a:ln w="38100">
              <a:solidFill>
                <a:schemeClr val="accent6">
                  <a:alpha val="99000"/>
                </a:schemeClr>
              </a:solidFill>
              <a:extLst>
                <a:ext uri="{C807C97D-BFC1-408E-A445-0C87EB9F89A2}">
                  <ask:lineSketchStyleProps xmlns:ask="http://schemas.microsoft.com/office/drawing/2018/sketchyshapes" sd="2549742419">
                    <a:custGeom>
                      <a:avLst/>
                      <a:gdLst>
                        <a:gd name="connsiteX0" fmla="*/ 0 w 3316473"/>
                        <a:gd name="connsiteY0" fmla="*/ 0 h 1878002"/>
                        <a:gd name="connsiteX1" fmla="*/ 596965 w 3316473"/>
                        <a:gd name="connsiteY1" fmla="*/ 0 h 1878002"/>
                        <a:gd name="connsiteX2" fmla="*/ 1227095 w 3316473"/>
                        <a:gd name="connsiteY2" fmla="*/ 0 h 1878002"/>
                        <a:gd name="connsiteX3" fmla="*/ 1923554 w 3316473"/>
                        <a:gd name="connsiteY3" fmla="*/ 0 h 1878002"/>
                        <a:gd name="connsiteX4" fmla="*/ 2620014 w 3316473"/>
                        <a:gd name="connsiteY4" fmla="*/ 0 h 1878002"/>
                        <a:gd name="connsiteX5" fmla="*/ 3316473 w 3316473"/>
                        <a:gd name="connsiteY5" fmla="*/ 0 h 1878002"/>
                        <a:gd name="connsiteX6" fmla="*/ 3316473 w 3316473"/>
                        <a:gd name="connsiteY6" fmla="*/ 607221 h 1878002"/>
                        <a:gd name="connsiteX7" fmla="*/ 3316473 w 3316473"/>
                        <a:gd name="connsiteY7" fmla="*/ 1252001 h 1878002"/>
                        <a:gd name="connsiteX8" fmla="*/ 3316473 w 3316473"/>
                        <a:gd name="connsiteY8" fmla="*/ 1878002 h 1878002"/>
                        <a:gd name="connsiteX9" fmla="*/ 2586849 w 3316473"/>
                        <a:gd name="connsiteY9" fmla="*/ 1878002 h 1878002"/>
                        <a:gd name="connsiteX10" fmla="*/ 1857225 w 3316473"/>
                        <a:gd name="connsiteY10" fmla="*/ 1878002 h 1878002"/>
                        <a:gd name="connsiteX11" fmla="*/ 1293424 w 3316473"/>
                        <a:gd name="connsiteY11" fmla="*/ 1878002 h 1878002"/>
                        <a:gd name="connsiteX12" fmla="*/ 596965 w 3316473"/>
                        <a:gd name="connsiteY12" fmla="*/ 1878002 h 1878002"/>
                        <a:gd name="connsiteX13" fmla="*/ 0 w 3316473"/>
                        <a:gd name="connsiteY13" fmla="*/ 1878002 h 1878002"/>
                        <a:gd name="connsiteX14" fmla="*/ 0 w 3316473"/>
                        <a:gd name="connsiteY14" fmla="*/ 1289561 h 1878002"/>
                        <a:gd name="connsiteX15" fmla="*/ 0 w 3316473"/>
                        <a:gd name="connsiteY15" fmla="*/ 719901 h 1878002"/>
                        <a:gd name="connsiteX16" fmla="*/ 0 w 3316473"/>
                        <a:gd name="connsiteY16" fmla="*/ 0 h 187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16473" h="1878002" extrusionOk="0">
                          <a:moveTo>
                            <a:pt x="0" y="0"/>
                          </a:moveTo>
                          <a:cubicBezTo>
                            <a:pt x="276066" y="29832"/>
                            <a:pt x="390391" y="-22781"/>
                            <a:pt x="596965" y="0"/>
                          </a:cubicBezTo>
                          <a:cubicBezTo>
                            <a:pt x="803540" y="22781"/>
                            <a:pt x="1037123" y="-18246"/>
                            <a:pt x="1227095" y="0"/>
                          </a:cubicBezTo>
                          <a:cubicBezTo>
                            <a:pt x="1417067" y="18246"/>
                            <a:pt x="1622031" y="-1377"/>
                            <a:pt x="1923554" y="0"/>
                          </a:cubicBezTo>
                          <a:cubicBezTo>
                            <a:pt x="2225077" y="1377"/>
                            <a:pt x="2410690" y="28526"/>
                            <a:pt x="2620014" y="0"/>
                          </a:cubicBezTo>
                          <a:cubicBezTo>
                            <a:pt x="2829338" y="-28526"/>
                            <a:pt x="3147415" y="-7580"/>
                            <a:pt x="3316473" y="0"/>
                          </a:cubicBezTo>
                          <a:cubicBezTo>
                            <a:pt x="3286335" y="204317"/>
                            <a:pt x="3332608" y="422131"/>
                            <a:pt x="3316473" y="607221"/>
                          </a:cubicBezTo>
                          <a:cubicBezTo>
                            <a:pt x="3300338" y="792311"/>
                            <a:pt x="3311740" y="1049062"/>
                            <a:pt x="3316473" y="1252001"/>
                          </a:cubicBezTo>
                          <a:cubicBezTo>
                            <a:pt x="3321206" y="1454940"/>
                            <a:pt x="3290286" y="1666902"/>
                            <a:pt x="3316473" y="1878002"/>
                          </a:cubicBezTo>
                          <a:cubicBezTo>
                            <a:pt x="2958922" y="1898159"/>
                            <a:pt x="2762745" y="1885570"/>
                            <a:pt x="2586849" y="1878002"/>
                          </a:cubicBezTo>
                          <a:cubicBezTo>
                            <a:pt x="2410953" y="1870434"/>
                            <a:pt x="2117286" y="1844879"/>
                            <a:pt x="1857225" y="1878002"/>
                          </a:cubicBezTo>
                          <a:cubicBezTo>
                            <a:pt x="1597164" y="1911125"/>
                            <a:pt x="1477793" y="1901310"/>
                            <a:pt x="1293424" y="1878002"/>
                          </a:cubicBezTo>
                          <a:cubicBezTo>
                            <a:pt x="1109055" y="1854694"/>
                            <a:pt x="918834" y="1849974"/>
                            <a:pt x="596965" y="1878002"/>
                          </a:cubicBezTo>
                          <a:cubicBezTo>
                            <a:pt x="275096" y="1906030"/>
                            <a:pt x="145805" y="1854013"/>
                            <a:pt x="0" y="1878002"/>
                          </a:cubicBezTo>
                          <a:cubicBezTo>
                            <a:pt x="-1178" y="1644436"/>
                            <a:pt x="13695" y="1465556"/>
                            <a:pt x="0" y="1289561"/>
                          </a:cubicBezTo>
                          <a:cubicBezTo>
                            <a:pt x="-13695" y="1113566"/>
                            <a:pt x="-13417" y="836866"/>
                            <a:pt x="0" y="719901"/>
                          </a:cubicBezTo>
                          <a:cubicBezTo>
                            <a:pt x="13417" y="602936"/>
                            <a:pt x="-30786" y="324567"/>
                            <a:pt x="0" y="0"/>
                          </a:cubicBezTo>
                          <a:close/>
                        </a:path>
                      </a:pathLst>
                    </a:cu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39CCD821-F1DE-447A-814F-AA066E1446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188" r="15063" b="9636"/>
            <a:stretch>
              <a:fillRect/>
            </a:stretch>
          </p:blipFill>
          <p:spPr bwMode="auto">
            <a:xfrm>
              <a:off x="4850613" y="256733"/>
              <a:ext cx="2932248" cy="2264574"/>
            </a:xfrm>
            <a:custGeom>
              <a:avLst/>
              <a:gdLst>
                <a:gd name="connsiteX0" fmla="*/ 0 w 2932248"/>
                <a:gd name="connsiteY0" fmla="*/ 0 h 2264574"/>
                <a:gd name="connsiteX1" fmla="*/ 762384 w 2932248"/>
                <a:gd name="connsiteY1" fmla="*/ 0 h 2264574"/>
                <a:gd name="connsiteX2" fmla="*/ 1554092 w 2932248"/>
                <a:gd name="connsiteY2" fmla="*/ 0 h 2264574"/>
                <a:gd name="connsiteX3" fmla="*/ 2257831 w 2932248"/>
                <a:gd name="connsiteY3" fmla="*/ 0 h 2264574"/>
                <a:gd name="connsiteX4" fmla="*/ 2932248 w 2932248"/>
                <a:gd name="connsiteY4" fmla="*/ 0 h 2264574"/>
                <a:gd name="connsiteX5" fmla="*/ 2932248 w 2932248"/>
                <a:gd name="connsiteY5" fmla="*/ 709566 h 2264574"/>
                <a:gd name="connsiteX6" fmla="*/ 2932248 w 2932248"/>
                <a:gd name="connsiteY6" fmla="*/ 1441778 h 2264574"/>
                <a:gd name="connsiteX7" fmla="*/ 2932248 w 2932248"/>
                <a:gd name="connsiteY7" fmla="*/ 2264574 h 2264574"/>
                <a:gd name="connsiteX8" fmla="*/ 2199186 w 2932248"/>
                <a:gd name="connsiteY8" fmla="*/ 2264574 h 2264574"/>
                <a:gd name="connsiteX9" fmla="*/ 1466124 w 2932248"/>
                <a:gd name="connsiteY9" fmla="*/ 2264574 h 2264574"/>
                <a:gd name="connsiteX10" fmla="*/ 821029 w 2932248"/>
                <a:gd name="connsiteY10" fmla="*/ 2264574 h 2264574"/>
                <a:gd name="connsiteX11" fmla="*/ 0 w 2932248"/>
                <a:gd name="connsiteY11" fmla="*/ 2264574 h 2264574"/>
                <a:gd name="connsiteX12" fmla="*/ 0 w 2932248"/>
                <a:gd name="connsiteY12" fmla="*/ 1509715 h 2264574"/>
                <a:gd name="connsiteX13" fmla="*/ 0 w 2932248"/>
                <a:gd name="connsiteY13" fmla="*/ 754858 h 2264574"/>
                <a:gd name="connsiteX14" fmla="*/ 0 w 2932248"/>
                <a:gd name="connsiteY14" fmla="*/ 0 h 226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2248" h="2264574" extrusionOk="0">
                  <a:moveTo>
                    <a:pt x="0" y="0"/>
                  </a:moveTo>
                  <a:cubicBezTo>
                    <a:pt x="212414" y="-42523"/>
                    <a:pt x="597111" y="17364"/>
                    <a:pt x="762384" y="0"/>
                  </a:cubicBezTo>
                  <a:cubicBezTo>
                    <a:pt x="934956" y="-67401"/>
                    <a:pt x="1192736" y="6488"/>
                    <a:pt x="1554092" y="0"/>
                  </a:cubicBezTo>
                  <a:cubicBezTo>
                    <a:pt x="1920903" y="-23589"/>
                    <a:pt x="1924616" y="36713"/>
                    <a:pt x="2257831" y="0"/>
                  </a:cubicBezTo>
                  <a:cubicBezTo>
                    <a:pt x="2582160" y="-54063"/>
                    <a:pt x="2699055" y="-32129"/>
                    <a:pt x="2932248" y="0"/>
                  </a:cubicBezTo>
                  <a:cubicBezTo>
                    <a:pt x="2934736" y="228037"/>
                    <a:pt x="2974020" y="437309"/>
                    <a:pt x="2932248" y="709566"/>
                  </a:cubicBezTo>
                  <a:cubicBezTo>
                    <a:pt x="2896457" y="955432"/>
                    <a:pt x="2893887" y="1126344"/>
                    <a:pt x="2932248" y="1441778"/>
                  </a:cubicBezTo>
                  <a:cubicBezTo>
                    <a:pt x="2963009" y="1744729"/>
                    <a:pt x="2954059" y="1921473"/>
                    <a:pt x="2932248" y="2264574"/>
                  </a:cubicBezTo>
                  <a:cubicBezTo>
                    <a:pt x="2733062" y="2233547"/>
                    <a:pt x="2540229" y="2222446"/>
                    <a:pt x="2199186" y="2264574"/>
                  </a:cubicBezTo>
                  <a:cubicBezTo>
                    <a:pt x="1856404" y="2285365"/>
                    <a:pt x="1798564" y="2291000"/>
                    <a:pt x="1466124" y="2264574"/>
                  </a:cubicBezTo>
                  <a:cubicBezTo>
                    <a:pt x="1136795" y="2248151"/>
                    <a:pt x="1115620" y="2233734"/>
                    <a:pt x="821029" y="2264574"/>
                  </a:cubicBezTo>
                  <a:cubicBezTo>
                    <a:pt x="520470" y="2296201"/>
                    <a:pt x="391089" y="2289936"/>
                    <a:pt x="0" y="2264574"/>
                  </a:cubicBezTo>
                  <a:cubicBezTo>
                    <a:pt x="-6982" y="2024459"/>
                    <a:pt x="-49825" y="1842735"/>
                    <a:pt x="0" y="1509715"/>
                  </a:cubicBezTo>
                  <a:cubicBezTo>
                    <a:pt x="20053" y="1166793"/>
                    <a:pt x="-50813" y="1014820"/>
                    <a:pt x="0" y="754858"/>
                  </a:cubicBezTo>
                  <a:cubicBezTo>
                    <a:pt x="3895" y="497459"/>
                    <a:pt x="23284" y="296826"/>
                    <a:pt x="0" y="0"/>
                  </a:cubicBezTo>
                  <a:close/>
                </a:path>
              </a:pathLst>
            </a:custGeom>
            <a:noFill/>
            <a:ln w="38100">
              <a:solidFill>
                <a:schemeClr val="accent6">
                  <a:alpha val="99000"/>
                </a:schemeClr>
              </a:solidFill>
              <a:extLst>
                <a:ext uri="{C807C97D-BFC1-408E-A445-0C87EB9F89A2}">
                  <ask:lineSketchStyleProps xmlns:ask="http://schemas.microsoft.com/office/drawing/2018/sketchyshapes" sd="3722546824">
                    <a:custGeom>
                      <a:avLst/>
                      <a:gdLst>
                        <a:gd name="connsiteX0" fmla="*/ 0 w 2431701"/>
                        <a:gd name="connsiteY0" fmla="*/ 0 h 1878002"/>
                        <a:gd name="connsiteX1" fmla="*/ 632242 w 2431701"/>
                        <a:gd name="connsiteY1" fmla="*/ 0 h 1878002"/>
                        <a:gd name="connsiteX2" fmla="*/ 1288802 w 2431701"/>
                        <a:gd name="connsiteY2" fmla="*/ 0 h 1878002"/>
                        <a:gd name="connsiteX3" fmla="*/ 1872410 w 2431701"/>
                        <a:gd name="connsiteY3" fmla="*/ 0 h 1878002"/>
                        <a:gd name="connsiteX4" fmla="*/ 2431701 w 2431701"/>
                        <a:gd name="connsiteY4" fmla="*/ 0 h 1878002"/>
                        <a:gd name="connsiteX5" fmla="*/ 2431701 w 2431701"/>
                        <a:gd name="connsiteY5" fmla="*/ 588441 h 1878002"/>
                        <a:gd name="connsiteX6" fmla="*/ 2431701 w 2431701"/>
                        <a:gd name="connsiteY6" fmla="*/ 1195661 h 1878002"/>
                        <a:gd name="connsiteX7" fmla="*/ 2431701 w 2431701"/>
                        <a:gd name="connsiteY7" fmla="*/ 1878002 h 1878002"/>
                        <a:gd name="connsiteX8" fmla="*/ 1823776 w 2431701"/>
                        <a:gd name="connsiteY8" fmla="*/ 1878002 h 1878002"/>
                        <a:gd name="connsiteX9" fmla="*/ 1215851 w 2431701"/>
                        <a:gd name="connsiteY9" fmla="*/ 1878002 h 1878002"/>
                        <a:gd name="connsiteX10" fmla="*/ 680876 w 2431701"/>
                        <a:gd name="connsiteY10" fmla="*/ 1878002 h 1878002"/>
                        <a:gd name="connsiteX11" fmla="*/ 0 w 2431701"/>
                        <a:gd name="connsiteY11" fmla="*/ 1878002 h 1878002"/>
                        <a:gd name="connsiteX12" fmla="*/ 0 w 2431701"/>
                        <a:gd name="connsiteY12" fmla="*/ 1252001 h 1878002"/>
                        <a:gd name="connsiteX13" fmla="*/ 0 w 2431701"/>
                        <a:gd name="connsiteY13" fmla="*/ 626001 h 1878002"/>
                        <a:gd name="connsiteX14" fmla="*/ 0 w 2431701"/>
                        <a:gd name="connsiteY14" fmla="*/ 0 h 187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1701" h="1878002" extrusionOk="0">
                          <a:moveTo>
                            <a:pt x="0" y="0"/>
                          </a:moveTo>
                          <a:cubicBezTo>
                            <a:pt x="185053" y="-30181"/>
                            <a:pt x="461388" y="24423"/>
                            <a:pt x="632242" y="0"/>
                          </a:cubicBezTo>
                          <a:cubicBezTo>
                            <a:pt x="803096" y="-24423"/>
                            <a:pt x="981629" y="11692"/>
                            <a:pt x="1288802" y="0"/>
                          </a:cubicBezTo>
                          <a:cubicBezTo>
                            <a:pt x="1595975" y="-11692"/>
                            <a:pt x="1590815" y="27283"/>
                            <a:pt x="1872410" y="0"/>
                          </a:cubicBezTo>
                          <a:cubicBezTo>
                            <a:pt x="2154005" y="-27283"/>
                            <a:pt x="2241284" y="-23432"/>
                            <a:pt x="2431701" y="0"/>
                          </a:cubicBezTo>
                          <a:cubicBezTo>
                            <a:pt x="2446299" y="178550"/>
                            <a:pt x="2460688" y="358811"/>
                            <a:pt x="2431701" y="588441"/>
                          </a:cubicBezTo>
                          <a:cubicBezTo>
                            <a:pt x="2402714" y="818071"/>
                            <a:pt x="2403456" y="939378"/>
                            <a:pt x="2431701" y="1195661"/>
                          </a:cubicBezTo>
                          <a:cubicBezTo>
                            <a:pt x="2459946" y="1451944"/>
                            <a:pt x="2431632" y="1623623"/>
                            <a:pt x="2431701" y="1878002"/>
                          </a:cubicBezTo>
                          <a:cubicBezTo>
                            <a:pt x="2291836" y="1856976"/>
                            <a:pt x="2115960" y="1864632"/>
                            <a:pt x="1823776" y="1878002"/>
                          </a:cubicBezTo>
                          <a:cubicBezTo>
                            <a:pt x="1531593" y="1891372"/>
                            <a:pt x="1489647" y="1891945"/>
                            <a:pt x="1215851" y="1878002"/>
                          </a:cubicBezTo>
                          <a:cubicBezTo>
                            <a:pt x="942056" y="1864059"/>
                            <a:pt x="926650" y="1852853"/>
                            <a:pt x="680876" y="1878002"/>
                          </a:cubicBezTo>
                          <a:cubicBezTo>
                            <a:pt x="435102" y="1903151"/>
                            <a:pt x="331926" y="1902210"/>
                            <a:pt x="0" y="1878002"/>
                          </a:cubicBezTo>
                          <a:cubicBezTo>
                            <a:pt x="24589" y="1705430"/>
                            <a:pt x="-29095" y="1534176"/>
                            <a:pt x="0" y="1252001"/>
                          </a:cubicBezTo>
                          <a:cubicBezTo>
                            <a:pt x="29095" y="969826"/>
                            <a:pt x="-11513" y="845695"/>
                            <a:pt x="0" y="626001"/>
                          </a:cubicBezTo>
                          <a:cubicBezTo>
                            <a:pt x="11513" y="406307"/>
                            <a:pt x="2863" y="229963"/>
                            <a:pt x="0" y="0"/>
                          </a:cubicBezTo>
                          <a:close/>
                        </a:path>
                      </a:pathLst>
                    </a:cu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A0D5C92E-D465-4368-B145-F1AC171E3E75}"/>
              </a:ext>
            </a:extLst>
          </p:cNvPr>
          <p:cNvSpPr txBox="1"/>
          <p:nvPr/>
        </p:nvSpPr>
        <p:spPr>
          <a:xfrm>
            <a:off x="6507419" y="2571750"/>
            <a:ext cx="2499300" cy="2062103"/>
          </a:xfrm>
          <a:prstGeom prst="rect">
            <a:avLst/>
          </a:prstGeom>
          <a:noFill/>
        </p:spPr>
        <p:txBody>
          <a:bodyPr wrap="square" rtlCol="0">
            <a:spAutoFit/>
          </a:bodyPr>
          <a:lstStyle/>
          <a:p>
            <a:pPr algn="ctr"/>
            <a:r>
              <a:rPr lang="vi-VN" sz="3200" b="1" i="1" dirty="0">
                <a:solidFill>
                  <a:srgbClr val="7030A0"/>
                </a:solidFill>
                <a:latin typeface="Times New Roman" panose="02020603050405020304" pitchFamily="18" charset="0"/>
                <a:cs typeface="Times New Roman" panose="02020603050405020304" pitchFamily="18" charset="0"/>
              </a:rPr>
              <a:t>Điểm chung giữa các nhiên liệu này là gì?</a:t>
            </a:r>
            <a:endParaRPr lang="en-US" sz="3200" b="1" i="1" dirty="0">
              <a:solidFill>
                <a:srgbClr val="7030A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BAA7C1F8-7550-49DB-888A-4FD4D033E6D7}"/>
              </a:ext>
            </a:extLst>
          </p:cNvPr>
          <p:cNvCxnSpPr>
            <a:cxnSpLocks/>
          </p:cNvCxnSpPr>
          <p:nvPr/>
        </p:nvCxnSpPr>
        <p:spPr>
          <a:xfrm>
            <a:off x="221457" y="2544099"/>
            <a:ext cx="6285962" cy="0"/>
          </a:xfrm>
          <a:prstGeom prst="line">
            <a:avLst/>
          </a:prstGeom>
          <a:ln w="53975" cap="rnd">
            <a:solidFill>
              <a:srgbClr val="0066FF"/>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090D41C-74E5-4E18-897D-D3371E6519A4}"/>
              </a:ext>
            </a:extLst>
          </p:cNvPr>
          <p:cNvCxnSpPr>
            <a:cxnSpLocks/>
          </p:cNvCxnSpPr>
          <p:nvPr/>
        </p:nvCxnSpPr>
        <p:spPr>
          <a:xfrm flipH="1" flipV="1">
            <a:off x="3808766" y="457201"/>
            <a:ext cx="21131" cy="4118849"/>
          </a:xfrm>
          <a:prstGeom prst="line">
            <a:avLst/>
          </a:prstGeom>
          <a:ln w="53975" cap="rnd">
            <a:solidFill>
              <a:srgbClr val="0066FF"/>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009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00"/>
        <p:cNvGrpSpPr/>
        <p:nvPr/>
      </p:nvGrpSpPr>
      <p:grpSpPr>
        <a:xfrm>
          <a:off x="0" y="0"/>
          <a:ext cx="0" cy="0"/>
          <a:chOff x="0" y="0"/>
          <a:chExt cx="0" cy="0"/>
        </a:xfrm>
      </p:grpSpPr>
      <p:sp>
        <p:nvSpPr>
          <p:cNvPr id="115" name="TextBox 114"/>
          <p:cNvSpPr txBox="1"/>
          <p:nvPr/>
        </p:nvSpPr>
        <p:spPr>
          <a:xfrm>
            <a:off x="2685561" y="330373"/>
            <a:ext cx="459278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HOẠT ĐỘNG NHÓM</a:t>
            </a:r>
          </a:p>
        </p:txBody>
      </p:sp>
      <p:pic>
        <p:nvPicPr>
          <p:cNvPr id="3" name="Picture 2">
            <a:extLst>
              <a:ext uri="{FF2B5EF4-FFF2-40B4-BE49-F238E27FC236}">
                <a16:creationId xmlns:a16="http://schemas.microsoft.com/office/drawing/2014/main" id="{C6CBE6A7-2C6F-4A8D-9E9F-47A48E9439D7}"/>
              </a:ext>
            </a:extLst>
          </p:cNvPr>
          <p:cNvPicPr>
            <a:picLocks noChangeAspect="1"/>
          </p:cNvPicPr>
          <p:nvPr/>
        </p:nvPicPr>
        <p:blipFill rotWithShape="1">
          <a:blip r:embed="rId3"/>
          <a:srcRect l="1387" t="4615" r="407" b="1707"/>
          <a:stretch/>
        </p:blipFill>
        <p:spPr>
          <a:xfrm>
            <a:off x="1043796" y="2862988"/>
            <a:ext cx="6823495" cy="1800717"/>
          </a:xfrm>
          <a:prstGeom prst="rect">
            <a:avLst/>
          </a:prstGeom>
        </p:spPr>
      </p:pic>
      <p:sp>
        <p:nvSpPr>
          <p:cNvPr id="7" name="TextBox 6">
            <a:extLst>
              <a:ext uri="{FF2B5EF4-FFF2-40B4-BE49-F238E27FC236}">
                <a16:creationId xmlns:a16="http://schemas.microsoft.com/office/drawing/2014/main" id="{94CE5163-5AE5-48EC-AB1F-CE8D5E560797}"/>
              </a:ext>
            </a:extLst>
          </p:cNvPr>
          <p:cNvSpPr txBox="1"/>
          <p:nvPr/>
        </p:nvSpPr>
        <p:spPr>
          <a:xfrm>
            <a:off x="2413241" y="4674073"/>
            <a:ext cx="4653950" cy="307777"/>
          </a:xfrm>
          <a:prstGeom prst="rect">
            <a:avLst/>
          </a:prstGeom>
          <a:noFill/>
        </p:spPr>
        <p:txBody>
          <a:bodyPr wrap="square">
            <a:spAutoFit/>
          </a:bodyPr>
          <a:lstStyle/>
          <a:p>
            <a:pPr algn="ctr"/>
            <a:r>
              <a:rPr lang="vi-VN" sz="1400" b="1" i="1" dirty="0">
                <a:latin typeface="Times New Roman" panose="02020603050405020304" pitchFamily="18" charset="0"/>
                <a:cs typeface="Times New Roman" panose="02020603050405020304" pitchFamily="18" charset="0"/>
              </a:rPr>
              <a:t>Hình 25.2</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Một</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số</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loại</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nhiên</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liệu</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phổ</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biến</a:t>
            </a:r>
            <a:endParaRPr lang="en-US" b="1" dirty="0"/>
          </a:p>
        </p:txBody>
      </p:sp>
      <p:sp>
        <p:nvSpPr>
          <p:cNvPr id="8" name="Rectangle: Rounded Corners 8">
            <a:extLst>
              <a:ext uri="{FF2B5EF4-FFF2-40B4-BE49-F238E27FC236}">
                <a16:creationId xmlns:a16="http://schemas.microsoft.com/office/drawing/2014/main" id="{62DD4255-26CC-493C-9615-84729609DD1C}"/>
              </a:ext>
            </a:extLst>
          </p:cNvPr>
          <p:cNvSpPr/>
          <p:nvPr/>
        </p:nvSpPr>
        <p:spPr>
          <a:xfrm>
            <a:off x="606841" y="853593"/>
            <a:ext cx="7930318" cy="1920409"/>
          </a:xfrm>
          <a:prstGeom prst="roundRect">
            <a:avLst/>
          </a:prstGeom>
          <a:solidFill>
            <a:schemeClr val="accent5">
              <a:lumMod val="20000"/>
              <a:lumOff val="80000"/>
            </a:schemeClr>
          </a:solidFill>
          <a:ln w="1905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000000"/>
                </a:solidFill>
                <a:latin typeface="Times New Roman" panose="02020603050405020304" pitchFamily="18" charset="0"/>
                <a:cs typeface="Times New Roman" panose="02020603050405020304" pitchFamily="18" charset="0"/>
              </a:rPr>
              <a:t>Quan sát Hình 25.2 và trả lời các câu hỏi sau đây:</a:t>
            </a:r>
            <a:br>
              <a:rPr lang="vi-VN" sz="2400" dirty="0">
                <a:solidFill>
                  <a:srgbClr val="000000"/>
                </a:solidFill>
                <a:latin typeface="Times New Roman" panose="02020603050405020304" pitchFamily="18" charset="0"/>
                <a:cs typeface="Times New Roman" panose="02020603050405020304" pitchFamily="18" charset="0"/>
              </a:rPr>
            </a:br>
            <a:r>
              <a:rPr lang="vi-VN" sz="2400" dirty="0">
                <a:solidFill>
                  <a:srgbClr val="000000"/>
                </a:solidFill>
                <a:latin typeface="Times New Roman" panose="02020603050405020304" pitchFamily="18" charset="0"/>
                <a:cs typeface="Times New Roman" panose="02020603050405020304" pitchFamily="18" charset="0"/>
              </a:rPr>
              <a:t>1. Theo em, các chất được sử dụng làm nhiên liệu đều phải có tính chất gì?</a:t>
            </a:r>
            <a:br>
              <a:rPr lang="vi-VN" sz="2400" dirty="0">
                <a:solidFill>
                  <a:srgbClr val="000000"/>
                </a:solidFill>
                <a:latin typeface="Times New Roman" panose="02020603050405020304" pitchFamily="18" charset="0"/>
                <a:cs typeface="Times New Roman" panose="02020603050405020304" pitchFamily="18" charset="0"/>
              </a:rPr>
            </a:br>
            <a:r>
              <a:rPr lang="vi-VN" sz="2400" dirty="0">
                <a:solidFill>
                  <a:srgbClr val="000000"/>
                </a:solidFill>
                <a:latin typeface="Times New Roman" panose="02020603050405020304" pitchFamily="18" charset="0"/>
                <a:cs typeface="Times New Roman" panose="02020603050405020304" pitchFamily="18" charset="0"/>
              </a:rPr>
              <a:t>2. Hãy cho biết trạng thái tồn tại của mỗi nhiên liệu trên ở điều kiện thường.</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242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33"/>
          <p:cNvSpPr txBox="1">
            <a:spLocks noGrp="1"/>
          </p:cNvSpPr>
          <p:nvPr>
            <p:ph type="title"/>
          </p:nvPr>
        </p:nvSpPr>
        <p:spPr>
          <a:xfrm>
            <a:off x="642362" y="237991"/>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FF0000"/>
                </a:solidFill>
                <a:latin typeface="Times New Roman" panose="02020603050405020304" pitchFamily="18" charset="0"/>
                <a:cs typeface="Times New Roman" panose="02020603050405020304" pitchFamily="18" charset="0"/>
              </a:rPr>
              <a:t>MỤC TIÊU</a:t>
            </a:r>
            <a:endParaRPr dirty="0">
              <a:solidFill>
                <a:srgbClr val="FF0000"/>
              </a:solidFill>
            </a:endParaRPr>
          </a:p>
        </p:txBody>
      </p:sp>
      <p:sp>
        <p:nvSpPr>
          <p:cNvPr id="958" name="Google Shape;958;p33"/>
          <p:cNvSpPr txBox="1"/>
          <p:nvPr/>
        </p:nvSpPr>
        <p:spPr>
          <a:xfrm>
            <a:off x="642362" y="810691"/>
            <a:ext cx="8027185" cy="3820520"/>
          </a:xfrm>
          <a:prstGeom prst="rect">
            <a:avLst/>
          </a:prstGeom>
          <a:solidFill>
            <a:srgbClr val="F5D35B"/>
          </a:solidFill>
          <a:ln>
            <a:noFill/>
          </a:ln>
        </p:spPr>
        <p:txBody>
          <a:bodyPr spcFirstLastPara="1" wrap="square" lIns="91425" tIns="91425" rIns="0" bIns="91425" anchor="t" anchorCtr="0">
            <a:noAutofit/>
          </a:bodyPr>
          <a:lstStyle/>
          <a:p>
            <a:pPr marL="342900" lvl="0" indent="-342900">
              <a:buClr>
                <a:srgbClr val="58442C"/>
              </a:buClr>
              <a:buSzPts val="950"/>
              <a:buFont typeface="Symbol" panose="05050102010706020507" pitchFamily="18" charset="2"/>
              <a:buChar char="-"/>
              <a:tabLst>
                <a:tab pos="885825" algn="l"/>
              </a:tabLst>
            </a:pPr>
            <a:r>
              <a:rPr lang="vi-VN" sz="2200" u="none" strike="noStrike" spc="0">
                <a:solidFill>
                  <a:srgbClr val="312313"/>
                </a:solidFill>
                <a:effectLst/>
                <a:latin typeface="Times New Roman" panose="02020603050405020304" pitchFamily="18" charset="0"/>
                <a:ea typeface="Tahoma" panose="020B0604030504040204" pitchFamily="34" charset="0"/>
                <a:cs typeface="Times New Roman" panose="02020603050405020304" pitchFamily="18" charset="0"/>
              </a:rPr>
              <a:t>Nêu được khái niệm, thành phần, trạng thái tự nhiên của dầu mỏ, khí thiên nhiên và khí mỏ dầu. Trình bày được phương pháp khai thác dầu mỏ, khí thiên nhiên và khí mỏ dầu; một số sản phẩm chế biến từ dầu mỏ; ứng dụng của dầu mỏ và khí thiên nhiên (là nguồn nhiên liệu và nguyên liệu quý trong công nghiệp).</a:t>
            </a:r>
          </a:p>
          <a:p>
            <a:pPr marL="342900" lvl="0" indent="-342900">
              <a:buClr>
                <a:srgbClr val="58442C"/>
              </a:buClr>
              <a:buSzPts val="950"/>
              <a:buFont typeface="Symbol" panose="05050102010706020507" pitchFamily="18" charset="2"/>
              <a:buChar char="-"/>
              <a:tabLst>
                <a:tab pos="885825" algn="l"/>
              </a:tabLst>
            </a:pPr>
            <a:r>
              <a:rPr lang="vi-VN" sz="2200" u="none" strike="noStrike" spc="0">
                <a:solidFill>
                  <a:srgbClr val="312313"/>
                </a:solidFill>
                <a:effectLst/>
                <a:latin typeface="Times New Roman" panose="02020603050405020304" pitchFamily="18" charset="0"/>
                <a:ea typeface="Tahoma" panose="020B0604030504040204" pitchFamily="34" charset="0"/>
                <a:cs typeface="Times New Roman" panose="02020603050405020304" pitchFamily="18" charset="0"/>
              </a:rPr>
              <a:t>Nêu được khái niệm về nhiên liệu, các dạng nhiên liệu phổ biến (rắn, lỏng, khí).</a:t>
            </a:r>
          </a:p>
          <a:p>
            <a:pPr marL="342900" lvl="0" indent="-342900">
              <a:buClr>
                <a:srgbClr val="58442C"/>
              </a:buClr>
              <a:buSzPts val="950"/>
              <a:buFont typeface="Symbol" panose="05050102010706020507" pitchFamily="18" charset="2"/>
              <a:buChar char="-"/>
              <a:tabLst>
                <a:tab pos="885825" algn="l"/>
              </a:tabLst>
            </a:pPr>
            <a:r>
              <a:rPr lang="vi-VN" sz="2200" u="none" strike="noStrike" spc="0">
                <a:solidFill>
                  <a:srgbClr val="312313"/>
                </a:solidFill>
                <a:effectLst/>
                <a:latin typeface="Times New Roman" panose="02020603050405020304" pitchFamily="18" charset="0"/>
                <a:ea typeface="Tahoma" panose="020B0604030504040204" pitchFamily="34" charset="0"/>
                <a:cs typeface="Times New Roman" panose="02020603050405020304" pitchFamily="18" charset="0"/>
              </a:rPr>
              <a:t>Trình bày được cách sử dụng nhiên liệu (gas, dầu hoả, than,...), từ đó có cách ứng xử thích hợp đối với việc sử dụng nhiên liệu (gas, xăng, dầu hoả, than,...) trong cuộc sống.</a:t>
            </a:r>
            <a:endParaRPr lang="en-US" sz="2200" dirty="0">
              <a:solidFill>
                <a:srgbClr val="2B2928"/>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a:extLst>
              <a:ext uri="{FF2B5EF4-FFF2-40B4-BE49-F238E27FC236}">
                <a16:creationId xmlns:a16="http://schemas.microsoft.com/office/drawing/2014/main" id="{6BFC3303-2184-411E-80E2-EEFF80F606DE}"/>
              </a:ext>
            </a:extLst>
          </p:cNvPr>
          <p:cNvSpPr txBox="1"/>
          <p:nvPr/>
        </p:nvSpPr>
        <p:spPr>
          <a:xfrm rot="5400000">
            <a:off x="10757906" y="-1324934"/>
            <a:ext cx="375234" cy="600164"/>
          </a:xfrm>
          <a:prstGeom prst="rect">
            <a:avLst/>
          </a:prstGeom>
          <a:noFill/>
        </p:spPr>
        <p:txBody>
          <a:bodyPr wrap="square" rtlCol="0">
            <a:spAutoFit/>
          </a:bodyPr>
          <a:lstStyle/>
          <a:p>
            <a:pPr algn="ctr"/>
            <a:r>
              <a:rPr lang="en-US" sz="3300" dirty="0">
                <a:solidFill>
                  <a:sysClr val="windowText" lastClr="000000"/>
                </a:solidFill>
                <a:latin typeface="#9Slide03 BoosterNextFYBlack" panose="02000A03000000020004" pitchFamily="2" charset="0"/>
              </a:rPr>
              <a:t>:</a:t>
            </a:r>
          </a:p>
        </p:txBody>
      </p:sp>
      <p:grpSp>
        <p:nvGrpSpPr>
          <p:cNvPr id="6" name="Group 5">
            <a:extLst>
              <a:ext uri="{FF2B5EF4-FFF2-40B4-BE49-F238E27FC236}">
                <a16:creationId xmlns:a16="http://schemas.microsoft.com/office/drawing/2014/main" id="{6F63B584-F027-4791-BCB7-FCCB4F33C2DE}"/>
              </a:ext>
            </a:extLst>
          </p:cNvPr>
          <p:cNvGrpSpPr/>
          <p:nvPr/>
        </p:nvGrpSpPr>
        <p:grpSpPr>
          <a:xfrm>
            <a:off x="378802" y="414217"/>
            <a:ext cx="5407492" cy="1569660"/>
            <a:chOff x="748258" y="1435291"/>
            <a:chExt cx="7209989" cy="2092881"/>
          </a:xfrm>
        </p:grpSpPr>
        <p:sp>
          <p:nvSpPr>
            <p:cNvPr id="139" name="TextBox 138">
              <a:extLst>
                <a:ext uri="{FF2B5EF4-FFF2-40B4-BE49-F238E27FC236}">
                  <a16:creationId xmlns:a16="http://schemas.microsoft.com/office/drawing/2014/main" id="{947B84B7-4BDD-455D-8F05-E3081C37C369}"/>
                </a:ext>
              </a:extLst>
            </p:cNvPr>
            <p:cNvSpPr txBox="1"/>
            <p:nvPr/>
          </p:nvSpPr>
          <p:spPr>
            <a:xfrm>
              <a:off x="748258" y="1435291"/>
              <a:ext cx="7209989" cy="2092881"/>
            </a:xfrm>
            <a:prstGeom prst="rect">
              <a:avLst/>
            </a:prstGeom>
            <a:noFill/>
          </p:spPr>
          <p:txBody>
            <a:bodyPr wrap="square" rtlCol="0">
              <a:spAutoFit/>
            </a:bodyPr>
            <a:lstStyle/>
            <a:p>
              <a:r>
                <a:rPr lang="vi-VN" sz="3200" dirty="0">
                  <a:solidFill>
                    <a:sysClr val="windowText" lastClr="000000"/>
                  </a:solidFill>
                  <a:latin typeface="Times New Roman" panose="02020603050405020304" pitchFamily="18" charset="0"/>
                  <a:cs typeface="Times New Roman" panose="02020603050405020304" pitchFamily="18" charset="0"/>
                </a:rPr>
                <a:t>	Nhiên liệu (chất đốt) là những chất cháy được, khi </a:t>
              </a:r>
              <a:r>
                <a:rPr lang="vi-VN" sz="3200" dirty="0">
                  <a:solidFill>
                    <a:srgbClr val="FF3300"/>
                  </a:solidFill>
                  <a:latin typeface="Times New Roman" panose="02020603050405020304" pitchFamily="18" charset="0"/>
                  <a:cs typeface="Times New Roman" panose="02020603050405020304" pitchFamily="18" charset="0"/>
                </a:rPr>
                <a:t>cháy tỏa nhiệt </a:t>
              </a:r>
              <a:r>
                <a:rPr lang="vi-VN" sz="3200" dirty="0">
                  <a:solidFill>
                    <a:sysClr val="windowText" lastClr="000000"/>
                  </a:solidFill>
                  <a:latin typeface="Times New Roman" panose="02020603050405020304" pitchFamily="18" charset="0"/>
                  <a:cs typeface="Times New Roman" panose="02020603050405020304" pitchFamily="18" charset="0"/>
                </a:rPr>
                <a:t>và </a:t>
              </a:r>
              <a:r>
                <a:rPr lang="vi-VN" sz="3200" dirty="0">
                  <a:solidFill>
                    <a:srgbClr val="FF3300"/>
                  </a:solidFill>
                  <a:latin typeface="Times New Roman" panose="02020603050405020304" pitchFamily="18" charset="0"/>
                  <a:cs typeface="Times New Roman" panose="02020603050405020304" pitchFamily="18" charset="0"/>
                </a:rPr>
                <a:t>phát sáng.</a:t>
              </a:r>
              <a:endParaRPr lang="en-US" sz="3200" dirty="0">
                <a:solidFill>
                  <a:srgbClr val="FF3300"/>
                </a:solidFill>
                <a:latin typeface="Times New Roman" panose="02020603050405020304" pitchFamily="18" charset="0"/>
                <a:cs typeface="Times New Roman" panose="02020603050405020304" pitchFamily="18" charset="0"/>
              </a:endParaRPr>
            </a:p>
          </p:txBody>
        </p:sp>
        <p:grpSp>
          <p:nvGrpSpPr>
            <p:cNvPr id="41" name="Graphic 3">
              <a:extLst>
                <a:ext uri="{FF2B5EF4-FFF2-40B4-BE49-F238E27FC236}">
                  <a16:creationId xmlns:a16="http://schemas.microsoft.com/office/drawing/2014/main" id="{E043F154-2681-4FEF-8184-55C24D3146B4}"/>
                </a:ext>
              </a:extLst>
            </p:cNvPr>
            <p:cNvGrpSpPr/>
            <p:nvPr/>
          </p:nvGrpSpPr>
          <p:grpSpPr>
            <a:xfrm>
              <a:off x="974765" y="1449528"/>
              <a:ext cx="630681" cy="541631"/>
              <a:chOff x="2060467" y="2088467"/>
              <a:chExt cx="4876817" cy="4188224"/>
            </a:xfrm>
          </p:grpSpPr>
          <p:grpSp>
            <p:nvGrpSpPr>
              <p:cNvPr id="42" name="Graphic 3">
                <a:extLst>
                  <a:ext uri="{FF2B5EF4-FFF2-40B4-BE49-F238E27FC236}">
                    <a16:creationId xmlns:a16="http://schemas.microsoft.com/office/drawing/2014/main" id="{64E6532B-CE37-4FB8-BECD-A7EA738439E9}"/>
                  </a:ext>
                </a:extLst>
              </p:cNvPr>
              <p:cNvGrpSpPr/>
              <p:nvPr/>
            </p:nvGrpSpPr>
            <p:grpSpPr>
              <a:xfrm>
                <a:off x="2060467" y="2088467"/>
                <a:ext cx="4348949" cy="3669363"/>
                <a:chOff x="2060467" y="2088467"/>
                <a:chExt cx="4348949" cy="3669363"/>
              </a:xfrm>
              <a:solidFill>
                <a:srgbClr val="404B58"/>
              </a:solidFill>
            </p:grpSpPr>
            <p:sp>
              <p:nvSpPr>
                <p:cNvPr id="49" name="Freeform: Shape 48">
                  <a:extLst>
                    <a:ext uri="{FF2B5EF4-FFF2-40B4-BE49-F238E27FC236}">
                      <a16:creationId xmlns:a16="http://schemas.microsoft.com/office/drawing/2014/main" id="{239373E6-E910-484B-BA15-0109314B93AA}"/>
                    </a:ext>
                  </a:extLst>
                </p:cNvPr>
                <p:cNvSpPr/>
                <p:nvPr/>
              </p:nvSpPr>
              <p:spPr>
                <a:xfrm>
                  <a:off x="2060467" y="2088467"/>
                  <a:ext cx="3689537" cy="3669363"/>
                </a:xfrm>
                <a:custGeom>
                  <a:avLst/>
                  <a:gdLst>
                    <a:gd name="connsiteX0" fmla="*/ 1052904 w 3689537"/>
                    <a:gd name="connsiteY0" fmla="*/ 3669363 h 3669363"/>
                    <a:gd name="connsiteX1" fmla="*/ 633604 w 3689537"/>
                    <a:gd name="connsiteY1" fmla="*/ 3626272 h 3669363"/>
                    <a:gd name="connsiteX2" fmla="*/ 205960 w 3689537"/>
                    <a:gd name="connsiteY2" fmla="*/ 3328978 h 3669363"/>
                    <a:gd name="connsiteX3" fmla="*/ 955244 w 3689537"/>
                    <a:gd name="connsiteY3" fmla="*/ 2131876 h 3669363"/>
                    <a:gd name="connsiteX4" fmla="*/ 1466356 w 3689537"/>
                    <a:gd name="connsiteY4" fmla="*/ 1632833 h 3669363"/>
                    <a:gd name="connsiteX5" fmla="*/ 1531612 w 3689537"/>
                    <a:gd name="connsiteY5" fmla="*/ 1432608 h 3669363"/>
                    <a:gd name="connsiteX6" fmla="*/ 683715 w 3689537"/>
                    <a:gd name="connsiteY6" fmla="*/ 1541088 h 3669363"/>
                    <a:gd name="connsiteX7" fmla="*/ 305573 w 3689537"/>
                    <a:gd name="connsiteY7" fmla="*/ 1587760 h 3669363"/>
                    <a:gd name="connsiteX8" fmla="*/ 47750 w 3689537"/>
                    <a:gd name="connsiteY8" fmla="*/ 1379534 h 3669363"/>
                    <a:gd name="connsiteX9" fmla="*/ 86831 w 3689537"/>
                    <a:gd name="connsiteY9" fmla="*/ 858403 h 3669363"/>
                    <a:gd name="connsiteX10" fmla="*/ 720568 w 3689537"/>
                    <a:gd name="connsiteY10" fmla="*/ 293865 h 3669363"/>
                    <a:gd name="connsiteX11" fmla="*/ 1847127 w 3689537"/>
                    <a:gd name="connsiteY11" fmla="*/ 0 h 3669363"/>
                    <a:gd name="connsiteX12" fmla="*/ 1858243 w 3689537"/>
                    <a:gd name="connsiteY12" fmla="*/ 29 h 3669363"/>
                    <a:gd name="connsiteX13" fmla="*/ 2720903 w 3689537"/>
                    <a:gd name="connsiteY13" fmla="*/ 269519 h 3669363"/>
                    <a:gd name="connsiteX14" fmla="*/ 2880028 w 3689537"/>
                    <a:gd name="connsiteY14" fmla="*/ 970340 h 3669363"/>
                    <a:gd name="connsiteX15" fmla="*/ 2823792 w 3689537"/>
                    <a:gd name="connsiteY15" fmla="*/ 1745399 h 3669363"/>
                    <a:gd name="connsiteX16" fmla="*/ 3271229 w 3689537"/>
                    <a:gd name="connsiteY16" fmla="*/ 1766716 h 3669363"/>
                    <a:gd name="connsiteX17" fmla="*/ 3361393 w 3689537"/>
                    <a:gd name="connsiteY17" fmla="*/ 1812293 h 3669363"/>
                    <a:gd name="connsiteX18" fmla="*/ 3315825 w 3689537"/>
                    <a:gd name="connsiteY18" fmla="*/ 1902457 h 3669363"/>
                    <a:gd name="connsiteX19" fmla="*/ 2720198 w 3689537"/>
                    <a:gd name="connsiteY19" fmla="*/ 1843792 h 3669363"/>
                    <a:gd name="connsiteX20" fmla="*/ 2746773 w 3689537"/>
                    <a:gd name="connsiteY20" fmla="*/ 918810 h 3669363"/>
                    <a:gd name="connsiteX21" fmla="*/ 2626349 w 3689537"/>
                    <a:gd name="connsiteY21" fmla="*/ 376638 h 3669363"/>
                    <a:gd name="connsiteX22" fmla="*/ 1857443 w 3689537"/>
                    <a:gd name="connsiteY22" fmla="*/ 142904 h 3669363"/>
                    <a:gd name="connsiteX23" fmla="*/ 1847061 w 3689537"/>
                    <a:gd name="connsiteY23" fmla="*/ 142875 h 3669363"/>
                    <a:gd name="connsiteX24" fmla="*/ 788243 w 3689537"/>
                    <a:gd name="connsiteY24" fmla="*/ 419700 h 3669363"/>
                    <a:gd name="connsiteX25" fmla="*/ 212171 w 3689537"/>
                    <a:gd name="connsiteY25" fmla="*/ 926945 h 3669363"/>
                    <a:gd name="connsiteX26" fmla="*/ 175109 w 3689537"/>
                    <a:gd name="connsiteY26" fmla="*/ 1314803 h 3669363"/>
                    <a:gd name="connsiteX27" fmla="*/ 621955 w 3689537"/>
                    <a:gd name="connsiteY27" fmla="*/ 1412224 h 3669363"/>
                    <a:gd name="connsiteX28" fmla="*/ 1652522 w 3689537"/>
                    <a:gd name="connsiteY28" fmla="*/ 1356503 h 3669363"/>
                    <a:gd name="connsiteX29" fmla="*/ 1044694 w 3689537"/>
                    <a:gd name="connsiteY29" fmla="*/ 2243290 h 3669363"/>
                    <a:gd name="connsiteX30" fmla="*/ 337920 w 3689537"/>
                    <a:gd name="connsiteY30" fmla="*/ 3274229 h 3669363"/>
                    <a:gd name="connsiteX31" fmla="*/ 666685 w 3689537"/>
                    <a:gd name="connsiteY31" fmla="*/ 3487284 h 3669363"/>
                    <a:gd name="connsiteX32" fmla="*/ 1397643 w 3689537"/>
                    <a:gd name="connsiteY32" fmla="*/ 3506029 h 3669363"/>
                    <a:gd name="connsiteX33" fmla="*/ 2379404 w 3689537"/>
                    <a:gd name="connsiteY33" fmla="*/ 3154575 h 3669363"/>
                    <a:gd name="connsiteX34" fmla="*/ 3651972 w 3689537"/>
                    <a:gd name="connsiteY34" fmla="*/ 3136564 h 3669363"/>
                    <a:gd name="connsiteX35" fmla="*/ 3680976 w 3689537"/>
                    <a:gd name="connsiteY35" fmla="*/ 3233338 h 3669363"/>
                    <a:gd name="connsiteX36" fmla="*/ 3584202 w 3689537"/>
                    <a:gd name="connsiteY36" fmla="*/ 3262341 h 3669363"/>
                    <a:gd name="connsiteX37" fmla="*/ 2451679 w 3689537"/>
                    <a:gd name="connsiteY37" fmla="*/ 3277819 h 3669363"/>
                    <a:gd name="connsiteX38" fmla="*/ 1413330 w 3689537"/>
                    <a:gd name="connsiteY38" fmla="*/ 3648027 h 3669363"/>
                    <a:gd name="connsiteX39" fmla="*/ 1052904 w 3689537"/>
                    <a:gd name="connsiteY39" fmla="*/ 3669363 h 36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89537" h="3669363">
                      <a:moveTo>
                        <a:pt x="1052904" y="3669363"/>
                      </a:moveTo>
                      <a:cubicBezTo>
                        <a:pt x="894475" y="3669363"/>
                        <a:pt x="754248" y="3654990"/>
                        <a:pt x="633604" y="3626272"/>
                      </a:cubicBezTo>
                      <a:cubicBezTo>
                        <a:pt x="409557" y="3572952"/>
                        <a:pt x="265682" y="3472910"/>
                        <a:pt x="205960" y="3328978"/>
                      </a:cubicBezTo>
                      <a:cubicBezTo>
                        <a:pt x="52808" y="2959846"/>
                        <a:pt x="528896" y="2474252"/>
                        <a:pt x="955244" y="2131876"/>
                      </a:cubicBezTo>
                      <a:cubicBezTo>
                        <a:pt x="1201732" y="1933947"/>
                        <a:pt x="1373697" y="1766040"/>
                        <a:pt x="1466356" y="1632833"/>
                      </a:cubicBezTo>
                      <a:cubicBezTo>
                        <a:pt x="1530164" y="1541097"/>
                        <a:pt x="1553957" y="1468107"/>
                        <a:pt x="1531612" y="1432608"/>
                      </a:cubicBezTo>
                      <a:cubicBezTo>
                        <a:pt x="1468728" y="1332690"/>
                        <a:pt x="1046265" y="1367342"/>
                        <a:pt x="683715" y="1541088"/>
                      </a:cubicBezTo>
                      <a:cubicBezTo>
                        <a:pt x="553709" y="1603391"/>
                        <a:pt x="422940" y="1619517"/>
                        <a:pt x="305573" y="1587760"/>
                      </a:cubicBezTo>
                      <a:cubicBezTo>
                        <a:pt x="191901" y="1557004"/>
                        <a:pt x="100338" y="1483052"/>
                        <a:pt x="47750" y="1379534"/>
                      </a:cubicBezTo>
                      <a:cubicBezTo>
                        <a:pt x="-27526" y="1231392"/>
                        <a:pt x="-13286" y="1041444"/>
                        <a:pt x="86831" y="858403"/>
                      </a:cubicBezTo>
                      <a:cubicBezTo>
                        <a:pt x="200207" y="651081"/>
                        <a:pt x="419358" y="455876"/>
                        <a:pt x="720568" y="293865"/>
                      </a:cubicBezTo>
                      <a:cubicBezTo>
                        <a:pt x="1073269" y="104175"/>
                        <a:pt x="1472881" y="0"/>
                        <a:pt x="1847127" y="0"/>
                      </a:cubicBezTo>
                      <a:cubicBezTo>
                        <a:pt x="1850842" y="0"/>
                        <a:pt x="1854528" y="10"/>
                        <a:pt x="1858243" y="29"/>
                      </a:cubicBezTo>
                      <a:cubicBezTo>
                        <a:pt x="2219936" y="2029"/>
                        <a:pt x="2526298" y="97727"/>
                        <a:pt x="2720903" y="269519"/>
                      </a:cubicBezTo>
                      <a:cubicBezTo>
                        <a:pt x="2927691" y="452057"/>
                        <a:pt x="2984203" y="700935"/>
                        <a:pt x="2880028" y="970340"/>
                      </a:cubicBezTo>
                      <a:cubicBezTo>
                        <a:pt x="2732190" y="1352664"/>
                        <a:pt x="2712217" y="1627918"/>
                        <a:pt x="2823792" y="1745399"/>
                      </a:cubicBezTo>
                      <a:cubicBezTo>
                        <a:pt x="2879371" y="1803921"/>
                        <a:pt x="3002120" y="1855137"/>
                        <a:pt x="3271229" y="1766716"/>
                      </a:cubicBezTo>
                      <a:cubicBezTo>
                        <a:pt x="3308739" y="1754391"/>
                        <a:pt x="3349086" y="1774812"/>
                        <a:pt x="3361393" y="1812293"/>
                      </a:cubicBezTo>
                      <a:cubicBezTo>
                        <a:pt x="3373709" y="1849774"/>
                        <a:pt x="3353306" y="1890141"/>
                        <a:pt x="3315825" y="1902457"/>
                      </a:cubicBezTo>
                      <a:cubicBezTo>
                        <a:pt x="2975697" y="2014185"/>
                        <a:pt x="2804190" y="1932223"/>
                        <a:pt x="2720198" y="1843792"/>
                      </a:cubicBezTo>
                      <a:cubicBezTo>
                        <a:pt x="2564055" y="1679391"/>
                        <a:pt x="2572999" y="1368181"/>
                        <a:pt x="2746773" y="918810"/>
                      </a:cubicBezTo>
                      <a:cubicBezTo>
                        <a:pt x="2828974" y="706222"/>
                        <a:pt x="2787340" y="518741"/>
                        <a:pt x="2626349" y="376638"/>
                      </a:cubicBezTo>
                      <a:cubicBezTo>
                        <a:pt x="2460080" y="229867"/>
                        <a:pt x="2179826" y="144685"/>
                        <a:pt x="1857443" y="142904"/>
                      </a:cubicBezTo>
                      <a:cubicBezTo>
                        <a:pt x="1853995" y="142885"/>
                        <a:pt x="1850518" y="142875"/>
                        <a:pt x="1847061" y="142875"/>
                      </a:cubicBezTo>
                      <a:cubicBezTo>
                        <a:pt x="1496055" y="142875"/>
                        <a:pt x="1120494" y="241002"/>
                        <a:pt x="788243" y="419700"/>
                      </a:cubicBezTo>
                      <a:cubicBezTo>
                        <a:pt x="438542" y="607771"/>
                        <a:pt x="281970" y="799348"/>
                        <a:pt x="212171" y="926945"/>
                      </a:cubicBezTo>
                      <a:cubicBezTo>
                        <a:pt x="135037" y="1067991"/>
                        <a:pt x="121521" y="1209351"/>
                        <a:pt x="175109" y="1314803"/>
                      </a:cubicBezTo>
                      <a:cubicBezTo>
                        <a:pt x="250061" y="1462316"/>
                        <a:pt x="433827" y="1502388"/>
                        <a:pt x="621955" y="1412224"/>
                      </a:cubicBezTo>
                      <a:cubicBezTo>
                        <a:pt x="965198" y="1247746"/>
                        <a:pt x="1514286" y="1136866"/>
                        <a:pt x="1652522" y="1356503"/>
                      </a:cubicBezTo>
                      <a:cubicBezTo>
                        <a:pt x="1764688" y="1534706"/>
                        <a:pt x="1565854" y="1824781"/>
                        <a:pt x="1044694" y="2243290"/>
                      </a:cubicBezTo>
                      <a:cubicBezTo>
                        <a:pt x="503883" y="2677573"/>
                        <a:pt x="246270" y="3053344"/>
                        <a:pt x="337920" y="3274229"/>
                      </a:cubicBezTo>
                      <a:cubicBezTo>
                        <a:pt x="389212" y="3397863"/>
                        <a:pt x="545012" y="3458328"/>
                        <a:pt x="666685" y="3487284"/>
                      </a:cubicBezTo>
                      <a:cubicBezTo>
                        <a:pt x="853432" y="3531737"/>
                        <a:pt x="1106187" y="3538223"/>
                        <a:pt x="1397643" y="3506029"/>
                      </a:cubicBezTo>
                      <a:cubicBezTo>
                        <a:pt x="1868711" y="3454013"/>
                        <a:pt x="2140031" y="3294926"/>
                        <a:pt x="2379404" y="3154575"/>
                      </a:cubicBezTo>
                      <a:cubicBezTo>
                        <a:pt x="2728809" y="2949702"/>
                        <a:pt x="3004805" y="2787863"/>
                        <a:pt x="3651972" y="3136564"/>
                      </a:cubicBezTo>
                      <a:cubicBezTo>
                        <a:pt x="3686700" y="3155280"/>
                        <a:pt x="3699692" y="3198610"/>
                        <a:pt x="3680976" y="3233338"/>
                      </a:cubicBezTo>
                      <a:cubicBezTo>
                        <a:pt x="3662250" y="3268066"/>
                        <a:pt x="3618930" y="3281048"/>
                        <a:pt x="3584202" y="3262341"/>
                      </a:cubicBezTo>
                      <a:cubicBezTo>
                        <a:pt x="3007777" y="2951769"/>
                        <a:pt x="2786550" y="3081480"/>
                        <a:pt x="2451679" y="3277819"/>
                      </a:cubicBezTo>
                      <a:cubicBezTo>
                        <a:pt x="2212440" y="3418094"/>
                        <a:pt x="1914688" y="3592668"/>
                        <a:pt x="1413330" y="3648027"/>
                      </a:cubicBezTo>
                      <a:cubicBezTo>
                        <a:pt x="1284581" y="3662258"/>
                        <a:pt x="1164242" y="3669354"/>
                        <a:pt x="1052904" y="3669363"/>
                      </a:cubicBezTo>
                      <a:close/>
                    </a:path>
                  </a:pathLst>
                </a:custGeom>
                <a:solidFill>
                  <a:schemeClr val="bg1"/>
                </a:solidFill>
                <a:ln w="9525" cap="flat">
                  <a:noFill/>
                  <a:prstDash val="solid"/>
                  <a:miter/>
                </a:ln>
              </p:spPr>
              <p:txBody>
                <a:bodyPr rtlCol="0" anchor="ctr"/>
                <a:lstStyle/>
                <a:p>
                  <a:endParaRPr lang="en-US" sz="3200">
                    <a:latin typeface="Times New Roman" panose="02020603050405020304" pitchFamily="18" charset="0"/>
                    <a:cs typeface="Times New Roman" panose="02020603050405020304" pitchFamily="18" charset="0"/>
                  </a:endParaRPr>
                </a:p>
              </p:txBody>
            </p:sp>
            <p:sp>
              <p:nvSpPr>
                <p:cNvPr id="50" name="Freeform: Shape 49">
                  <a:extLst>
                    <a:ext uri="{FF2B5EF4-FFF2-40B4-BE49-F238E27FC236}">
                      <a16:creationId xmlns:a16="http://schemas.microsoft.com/office/drawing/2014/main" id="{F66B2DD1-9D85-47E4-90E0-F5D6185F3226}"/>
                    </a:ext>
                  </a:extLst>
                </p:cNvPr>
                <p:cNvSpPr/>
                <p:nvPr/>
              </p:nvSpPr>
              <p:spPr>
                <a:xfrm rot="-8100000">
                  <a:off x="5258458" y="3216321"/>
                  <a:ext cx="1155504" cy="465768"/>
                </a:xfrm>
                <a:custGeom>
                  <a:avLst/>
                  <a:gdLst>
                    <a:gd name="connsiteX0" fmla="*/ 0 w 1155504"/>
                    <a:gd name="connsiteY0" fmla="*/ 0 h 465768"/>
                    <a:gd name="connsiteX1" fmla="*/ 1155505 w 1155504"/>
                    <a:gd name="connsiteY1" fmla="*/ 0 h 465768"/>
                    <a:gd name="connsiteX2" fmla="*/ 1155505 w 1155504"/>
                    <a:gd name="connsiteY2" fmla="*/ 465768 h 465768"/>
                    <a:gd name="connsiteX3" fmla="*/ 0 w 1155504"/>
                    <a:gd name="connsiteY3" fmla="*/ 465768 h 465768"/>
                  </a:gdLst>
                  <a:ahLst/>
                  <a:cxnLst>
                    <a:cxn ang="0">
                      <a:pos x="connsiteX0" y="connsiteY0"/>
                    </a:cxn>
                    <a:cxn ang="0">
                      <a:pos x="connsiteX1" y="connsiteY1"/>
                    </a:cxn>
                    <a:cxn ang="0">
                      <a:pos x="connsiteX2" y="connsiteY2"/>
                    </a:cxn>
                    <a:cxn ang="0">
                      <a:pos x="connsiteX3" y="connsiteY3"/>
                    </a:cxn>
                  </a:cxnLst>
                  <a:rect l="l" t="t" r="r" b="b"/>
                  <a:pathLst>
                    <a:path w="1155504" h="465768">
                      <a:moveTo>
                        <a:pt x="0" y="0"/>
                      </a:moveTo>
                      <a:lnTo>
                        <a:pt x="1155505" y="0"/>
                      </a:lnTo>
                      <a:lnTo>
                        <a:pt x="1155505" y="465768"/>
                      </a:lnTo>
                      <a:lnTo>
                        <a:pt x="0" y="465768"/>
                      </a:lnTo>
                      <a:close/>
                    </a:path>
                  </a:pathLst>
                </a:custGeom>
                <a:solidFill>
                  <a:srgbClr val="404B58"/>
                </a:solidFill>
                <a:ln w="9525" cap="flat">
                  <a:noFill/>
                  <a:prstDash val="solid"/>
                  <a:miter/>
                </a:ln>
              </p:spPr>
              <p:txBody>
                <a:bodyPr rtlCol="0" anchor="ctr"/>
                <a:lstStyle/>
                <a:p>
                  <a:endParaRPr lang="en-US" sz="3200">
                    <a:latin typeface="Times New Roman" panose="02020603050405020304" pitchFamily="18" charset="0"/>
                    <a:cs typeface="Times New Roman" panose="02020603050405020304" pitchFamily="18" charset="0"/>
                  </a:endParaRPr>
                </a:p>
              </p:txBody>
            </p:sp>
          </p:grpSp>
          <p:sp>
            <p:nvSpPr>
              <p:cNvPr id="43" name="Freeform: Shape 42">
                <a:extLst>
                  <a:ext uri="{FF2B5EF4-FFF2-40B4-BE49-F238E27FC236}">
                    <a16:creationId xmlns:a16="http://schemas.microsoft.com/office/drawing/2014/main" id="{B21D8C6E-8B1F-451F-8558-E94EB751E2BB}"/>
                  </a:ext>
                </a:extLst>
              </p:cNvPr>
              <p:cNvSpPr/>
              <p:nvPr/>
            </p:nvSpPr>
            <p:spPr>
              <a:xfrm>
                <a:off x="5592376" y="2348197"/>
                <a:ext cx="1344908" cy="1344899"/>
              </a:xfrm>
              <a:custGeom>
                <a:avLst/>
                <a:gdLst>
                  <a:gd name="connsiteX0" fmla="*/ 817102 w 1344908"/>
                  <a:gd name="connsiteY0" fmla="*/ 1344899 h 1344899"/>
                  <a:gd name="connsiteX1" fmla="*/ 0 w 1344908"/>
                  <a:gd name="connsiteY1" fmla="*/ 527797 h 1344899"/>
                  <a:gd name="connsiteX2" fmla="*/ 441179 w 1344908"/>
                  <a:gd name="connsiteY2" fmla="*/ 86618 h 1344899"/>
                  <a:gd name="connsiteX3" fmla="*/ 859403 w 1344908"/>
                  <a:gd name="connsiteY3" fmla="*/ 86618 h 1344899"/>
                  <a:gd name="connsiteX4" fmla="*/ 1258291 w 1344908"/>
                  <a:gd name="connsiteY4" fmla="*/ 485506 h 1344899"/>
                  <a:gd name="connsiteX5" fmla="*/ 1258291 w 1344908"/>
                  <a:gd name="connsiteY5" fmla="*/ 903730 h 1344899"/>
                  <a:gd name="connsiteX6" fmla="*/ 817102 w 1344908"/>
                  <a:gd name="connsiteY6" fmla="*/ 1344899 h 134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908" h="1344899">
                    <a:moveTo>
                      <a:pt x="817102" y="1344899"/>
                    </a:moveTo>
                    <a:lnTo>
                      <a:pt x="0" y="527797"/>
                    </a:lnTo>
                    <a:lnTo>
                      <a:pt x="441179" y="86618"/>
                    </a:lnTo>
                    <a:cubicBezTo>
                      <a:pt x="556670" y="-28873"/>
                      <a:pt x="743903" y="-28873"/>
                      <a:pt x="859403" y="86618"/>
                    </a:cubicBezTo>
                    <a:lnTo>
                      <a:pt x="1258291" y="485506"/>
                    </a:lnTo>
                    <a:cubicBezTo>
                      <a:pt x="1373782" y="600997"/>
                      <a:pt x="1373782" y="788230"/>
                      <a:pt x="1258291" y="903730"/>
                    </a:cubicBezTo>
                    <a:lnTo>
                      <a:pt x="817102" y="1344899"/>
                    </a:lnTo>
                    <a:close/>
                  </a:path>
                </a:pathLst>
              </a:custGeom>
              <a:solidFill>
                <a:srgbClr val="ED718B"/>
              </a:solidFill>
              <a:ln w="9525" cap="flat">
                <a:noFill/>
                <a:prstDash val="solid"/>
                <a:miter/>
              </a:ln>
            </p:spPr>
            <p:txBody>
              <a:bodyPr rtlCol="0" anchor="ctr"/>
              <a:lstStyle/>
              <a:p>
                <a:endParaRPr lang="en-US" sz="3200">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D5BC2496-959C-4E80-BDC0-89E737EB1C5C}"/>
                  </a:ext>
                </a:extLst>
              </p:cNvPr>
              <p:cNvSpPr/>
              <p:nvPr/>
            </p:nvSpPr>
            <p:spPr>
              <a:xfrm rot="8100000">
                <a:off x="3502353" y="3934631"/>
                <a:ext cx="2541331" cy="1155504"/>
              </a:xfrm>
              <a:custGeom>
                <a:avLst/>
                <a:gdLst>
                  <a:gd name="connsiteX0" fmla="*/ 0 w 2541331"/>
                  <a:gd name="connsiteY0" fmla="*/ 0 h 1155504"/>
                  <a:gd name="connsiteX1" fmla="*/ 2541332 w 2541331"/>
                  <a:gd name="connsiteY1" fmla="*/ 0 h 1155504"/>
                  <a:gd name="connsiteX2" fmla="*/ 2541332 w 2541331"/>
                  <a:gd name="connsiteY2" fmla="*/ 1155505 h 1155504"/>
                  <a:gd name="connsiteX3" fmla="*/ 0 w 2541331"/>
                  <a:gd name="connsiteY3" fmla="*/ 1155505 h 1155504"/>
                </a:gdLst>
                <a:ahLst/>
                <a:cxnLst>
                  <a:cxn ang="0">
                    <a:pos x="connsiteX0" y="connsiteY0"/>
                  </a:cxn>
                  <a:cxn ang="0">
                    <a:pos x="connsiteX1" y="connsiteY1"/>
                  </a:cxn>
                  <a:cxn ang="0">
                    <a:pos x="connsiteX2" y="connsiteY2"/>
                  </a:cxn>
                  <a:cxn ang="0">
                    <a:pos x="connsiteX3" y="connsiteY3"/>
                  </a:cxn>
                </a:cxnLst>
                <a:rect l="l" t="t" r="r" b="b"/>
                <a:pathLst>
                  <a:path w="2541331" h="1155504">
                    <a:moveTo>
                      <a:pt x="0" y="0"/>
                    </a:moveTo>
                    <a:lnTo>
                      <a:pt x="2541332" y="0"/>
                    </a:lnTo>
                    <a:lnTo>
                      <a:pt x="2541332" y="1155505"/>
                    </a:lnTo>
                    <a:lnTo>
                      <a:pt x="0" y="1155505"/>
                    </a:lnTo>
                    <a:close/>
                  </a:path>
                </a:pathLst>
              </a:custGeom>
              <a:solidFill>
                <a:srgbClr val="FDA75F"/>
              </a:solidFill>
              <a:ln w="9525" cap="flat">
                <a:noFill/>
                <a:prstDash val="solid"/>
                <a:miter/>
              </a:ln>
            </p:spPr>
            <p:txBody>
              <a:bodyPr rtlCol="0" anchor="ctr"/>
              <a:lstStyle/>
              <a:p>
                <a:endParaRPr lang="en-US" sz="3200">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1966E515-B93E-4393-8950-C9EDF216A4C3}"/>
                  </a:ext>
                </a:extLst>
              </p:cNvPr>
              <p:cNvSpPr/>
              <p:nvPr/>
            </p:nvSpPr>
            <p:spPr>
              <a:xfrm rot="-8100000">
                <a:off x="4580460" y="3241802"/>
                <a:ext cx="385196" cy="2541331"/>
              </a:xfrm>
              <a:custGeom>
                <a:avLst/>
                <a:gdLst>
                  <a:gd name="connsiteX0" fmla="*/ 0 w 385196"/>
                  <a:gd name="connsiteY0" fmla="*/ 0 h 2541331"/>
                  <a:gd name="connsiteX1" fmla="*/ 385197 w 385196"/>
                  <a:gd name="connsiteY1" fmla="*/ 0 h 2541331"/>
                  <a:gd name="connsiteX2" fmla="*/ 385197 w 385196"/>
                  <a:gd name="connsiteY2" fmla="*/ 2541332 h 2541331"/>
                  <a:gd name="connsiteX3" fmla="*/ 0 w 385196"/>
                  <a:gd name="connsiteY3" fmla="*/ 2541332 h 2541331"/>
                </a:gdLst>
                <a:ahLst/>
                <a:cxnLst>
                  <a:cxn ang="0">
                    <a:pos x="connsiteX0" y="connsiteY0"/>
                  </a:cxn>
                  <a:cxn ang="0">
                    <a:pos x="connsiteX1" y="connsiteY1"/>
                  </a:cxn>
                  <a:cxn ang="0">
                    <a:pos x="connsiteX2" y="connsiteY2"/>
                  </a:cxn>
                  <a:cxn ang="0">
                    <a:pos x="connsiteX3" y="connsiteY3"/>
                  </a:cxn>
                </a:cxnLst>
                <a:rect l="l" t="t" r="r" b="b"/>
                <a:pathLst>
                  <a:path w="385196" h="2541331">
                    <a:moveTo>
                      <a:pt x="0" y="0"/>
                    </a:moveTo>
                    <a:lnTo>
                      <a:pt x="385197" y="0"/>
                    </a:lnTo>
                    <a:lnTo>
                      <a:pt x="385197" y="2541332"/>
                    </a:lnTo>
                    <a:lnTo>
                      <a:pt x="0" y="2541332"/>
                    </a:lnTo>
                    <a:close/>
                  </a:path>
                </a:pathLst>
              </a:custGeom>
              <a:solidFill>
                <a:srgbClr val="000000">
                  <a:alpha val="5000"/>
                </a:srgbClr>
              </a:solidFill>
              <a:ln w="9525" cap="flat">
                <a:noFill/>
                <a:prstDash val="solid"/>
                <a:miter/>
              </a:ln>
            </p:spPr>
            <p:txBody>
              <a:bodyPr rtlCol="0" anchor="ctr"/>
              <a:lstStyle/>
              <a:p>
                <a:endParaRPr lang="en-US" sz="3200">
                  <a:latin typeface="Times New Roman" panose="02020603050405020304" pitchFamily="18" charset="0"/>
                  <a:cs typeface="Times New Roman" panose="02020603050405020304" pitchFamily="18" charset="0"/>
                </a:endParaRPr>
              </a:p>
            </p:txBody>
          </p:sp>
          <p:sp>
            <p:nvSpPr>
              <p:cNvPr id="46" name="Freeform: Shape 45">
                <a:extLst>
                  <a:ext uri="{FF2B5EF4-FFF2-40B4-BE49-F238E27FC236}">
                    <a16:creationId xmlns:a16="http://schemas.microsoft.com/office/drawing/2014/main" id="{81D60644-7E4F-4D01-AFE8-296087FC15C6}"/>
                  </a:ext>
                </a:extLst>
              </p:cNvPr>
              <p:cNvSpPr/>
              <p:nvPr/>
            </p:nvSpPr>
            <p:spPr>
              <a:xfrm>
                <a:off x="3008798" y="4932812"/>
                <a:ext cx="1343874" cy="1343871"/>
              </a:xfrm>
              <a:custGeom>
                <a:avLst/>
                <a:gdLst>
                  <a:gd name="connsiteX0" fmla="*/ 1269300 w 1343874"/>
                  <a:gd name="connsiteY0" fmla="*/ 546621 h 1343871"/>
                  <a:gd name="connsiteX1" fmla="*/ 1099231 w 1343874"/>
                  <a:gd name="connsiteY1" fmla="*/ 589674 h 1343871"/>
                  <a:gd name="connsiteX2" fmla="*/ 1026555 w 1343874"/>
                  <a:gd name="connsiteY2" fmla="*/ 516998 h 1343871"/>
                  <a:gd name="connsiteX3" fmla="*/ 1069608 w 1343874"/>
                  <a:gd name="connsiteY3" fmla="*/ 346929 h 1343871"/>
                  <a:gd name="connsiteX4" fmla="*/ 996932 w 1343874"/>
                  <a:gd name="connsiteY4" fmla="*/ 274254 h 1343871"/>
                  <a:gd name="connsiteX5" fmla="*/ 826863 w 1343874"/>
                  <a:gd name="connsiteY5" fmla="*/ 317307 h 1343871"/>
                  <a:gd name="connsiteX6" fmla="*/ 754188 w 1343874"/>
                  <a:gd name="connsiteY6" fmla="*/ 244631 h 1343871"/>
                  <a:gd name="connsiteX7" fmla="*/ 797241 w 1343874"/>
                  <a:gd name="connsiteY7" fmla="*/ 74562 h 1343871"/>
                  <a:gd name="connsiteX8" fmla="*/ 724565 w 1343874"/>
                  <a:gd name="connsiteY8" fmla="*/ 1886 h 1343871"/>
                  <a:gd name="connsiteX9" fmla="*/ 457189 w 1343874"/>
                  <a:gd name="connsiteY9" fmla="*/ 69581 h 1343871"/>
                  <a:gd name="connsiteX10" fmla="*/ 251020 w 1343874"/>
                  <a:gd name="connsiteY10" fmla="*/ 401298 h 1343871"/>
                  <a:gd name="connsiteX11" fmla="*/ 9514 w 1343874"/>
                  <a:gd name="connsiteY11" fmla="*/ 1113844 h 1343871"/>
                  <a:gd name="connsiteX12" fmla="*/ 230027 w 1343874"/>
                  <a:gd name="connsiteY12" fmla="*/ 1334358 h 1343871"/>
                  <a:gd name="connsiteX13" fmla="*/ 942573 w 1343874"/>
                  <a:gd name="connsiteY13" fmla="*/ 1092851 h 1343871"/>
                  <a:gd name="connsiteX14" fmla="*/ 1274300 w 1343874"/>
                  <a:gd name="connsiteY14" fmla="*/ 886683 h 1343871"/>
                  <a:gd name="connsiteX15" fmla="*/ 1341994 w 1343874"/>
                  <a:gd name="connsiteY15" fmla="*/ 619306 h 1343871"/>
                  <a:gd name="connsiteX16" fmla="*/ 1269300 w 1343874"/>
                  <a:gd name="connsiteY16" fmla="*/ 546621 h 134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874" h="1343871">
                    <a:moveTo>
                      <a:pt x="1269300" y="546621"/>
                    </a:moveTo>
                    <a:lnTo>
                      <a:pt x="1099231" y="589674"/>
                    </a:lnTo>
                    <a:cubicBezTo>
                      <a:pt x="1055292" y="600799"/>
                      <a:pt x="1015430" y="560928"/>
                      <a:pt x="1026555" y="516998"/>
                    </a:cubicBezTo>
                    <a:lnTo>
                      <a:pt x="1069608" y="346929"/>
                    </a:lnTo>
                    <a:cubicBezTo>
                      <a:pt x="1080733" y="303000"/>
                      <a:pt x="1040862" y="263128"/>
                      <a:pt x="996932" y="274254"/>
                    </a:cubicBezTo>
                    <a:lnTo>
                      <a:pt x="826863" y="317307"/>
                    </a:lnTo>
                    <a:cubicBezTo>
                      <a:pt x="782925" y="328432"/>
                      <a:pt x="743063" y="288560"/>
                      <a:pt x="754188" y="244631"/>
                    </a:cubicBezTo>
                    <a:lnTo>
                      <a:pt x="797241" y="74562"/>
                    </a:lnTo>
                    <a:cubicBezTo>
                      <a:pt x="808366" y="30633"/>
                      <a:pt x="768494" y="-9239"/>
                      <a:pt x="724565" y="1886"/>
                    </a:cubicBezTo>
                    <a:lnTo>
                      <a:pt x="457189" y="69581"/>
                    </a:lnTo>
                    <a:cubicBezTo>
                      <a:pt x="363920" y="162859"/>
                      <a:pt x="293359" y="276368"/>
                      <a:pt x="251020" y="401298"/>
                    </a:cubicBezTo>
                    <a:lnTo>
                      <a:pt x="9514" y="1113844"/>
                    </a:lnTo>
                    <a:cubicBezTo>
                      <a:pt x="-36740" y="1250328"/>
                      <a:pt x="93543" y="1380611"/>
                      <a:pt x="230027" y="1334358"/>
                    </a:cubicBezTo>
                    <a:lnTo>
                      <a:pt x="942573" y="1092851"/>
                    </a:lnTo>
                    <a:cubicBezTo>
                      <a:pt x="1067513" y="1050513"/>
                      <a:pt x="1181012" y="979961"/>
                      <a:pt x="1274300" y="886683"/>
                    </a:cubicBezTo>
                    <a:lnTo>
                      <a:pt x="1341994" y="619306"/>
                    </a:lnTo>
                    <a:cubicBezTo>
                      <a:pt x="1353101" y="575368"/>
                      <a:pt x="1313229" y="535496"/>
                      <a:pt x="1269300" y="546621"/>
                    </a:cubicBezTo>
                    <a:close/>
                  </a:path>
                </a:pathLst>
              </a:custGeom>
              <a:solidFill>
                <a:srgbClr val="FBE096"/>
              </a:solidFill>
              <a:ln w="9525" cap="flat">
                <a:noFill/>
                <a:prstDash val="solid"/>
                <a:miter/>
              </a:ln>
            </p:spPr>
            <p:txBody>
              <a:bodyPr rtlCol="0" anchor="ctr"/>
              <a:lstStyle/>
              <a:p>
                <a:endParaRPr lang="en-US" sz="3200">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29C459C5-CB80-4D26-A23F-2DD2A0D3B354}"/>
                  </a:ext>
                </a:extLst>
              </p:cNvPr>
              <p:cNvSpPr/>
              <p:nvPr/>
            </p:nvSpPr>
            <p:spPr>
              <a:xfrm>
                <a:off x="3008779" y="5624185"/>
                <a:ext cx="652489" cy="652498"/>
              </a:xfrm>
              <a:custGeom>
                <a:avLst/>
                <a:gdLst>
                  <a:gd name="connsiteX0" fmla="*/ 152703 w 652489"/>
                  <a:gd name="connsiteY0" fmla="*/ 0 h 652498"/>
                  <a:gd name="connsiteX1" fmla="*/ 9514 w 652489"/>
                  <a:gd name="connsiteY1" fmla="*/ 422472 h 652498"/>
                  <a:gd name="connsiteX2" fmla="*/ 230027 w 652489"/>
                  <a:gd name="connsiteY2" fmla="*/ 642985 h 652498"/>
                  <a:gd name="connsiteX3" fmla="*/ 652489 w 652489"/>
                  <a:gd name="connsiteY3" fmla="*/ 499796 h 652498"/>
                  <a:gd name="connsiteX4" fmla="*/ 152703 w 652489"/>
                  <a:gd name="connsiteY4" fmla="*/ 0 h 652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89" h="652498">
                    <a:moveTo>
                      <a:pt x="152703" y="0"/>
                    </a:moveTo>
                    <a:lnTo>
                      <a:pt x="9514" y="422472"/>
                    </a:lnTo>
                    <a:cubicBezTo>
                      <a:pt x="-36740" y="558955"/>
                      <a:pt x="93543" y="689238"/>
                      <a:pt x="230027" y="642985"/>
                    </a:cubicBezTo>
                    <a:lnTo>
                      <a:pt x="652489" y="499796"/>
                    </a:lnTo>
                    <a:lnTo>
                      <a:pt x="152703" y="0"/>
                    </a:lnTo>
                    <a:close/>
                  </a:path>
                </a:pathLst>
              </a:custGeom>
              <a:solidFill>
                <a:srgbClr val="404B58"/>
              </a:solidFill>
              <a:ln w="9525" cap="flat">
                <a:noFill/>
                <a:prstDash val="solid"/>
                <a:miter/>
              </a:ln>
            </p:spPr>
            <p:txBody>
              <a:bodyPr rtlCol="0" anchor="ctr"/>
              <a:lstStyle/>
              <a:p>
                <a:endParaRPr lang="en-US" sz="3200">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2CC41727-D10F-4615-8262-17803AFEAC0F}"/>
                  </a:ext>
                </a:extLst>
              </p:cNvPr>
              <p:cNvSpPr/>
              <p:nvPr/>
            </p:nvSpPr>
            <p:spPr>
              <a:xfrm>
                <a:off x="3010044" y="2681779"/>
                <a:ext cx="3927224" cy="3594912"/>
              </a:xfrm>
              <a:custGeom>
                <a:avLst/>
                <a:gdLst>
                  <a:gd name="connsiteX0" fmla="*/ 3840614 w 3927224"/>
                  <a:gd name="connsiteY0" fmla="*/ 151914 h 3594912"/>
                  <a:gd name="connsiteX1" fmla="*/ 3688699 w 3927224"/>
                  <a:gd name="connsiteY1" fmla="*/ 0 h 3594912"/>
                  <a:gd name="connsiteX2" fmla="*/ 3688699 w 3927224"/>
                  <a:gd name="connsiteY2" fmla="*/ 418214 h 3594912"/>
                  <a:gd name="connsiteX3" fmla="*/ 3247520 w 3927224"/>
                  <a:gd name="connsiteY3" fmla="*/ 859393 h 3594912"/>
                  <a:gd name="connsiteX4" fmla="*/ 2918165 w 3927224"/>
                  <a:gd name="connsiteY4" fmla="*/ 1188749 h 3594912"/>
                  <a:gd name="connsiteX5" fmla="*/ 2918165 w 3927224"/>
                  <a:gd name="connsiteY5" fmla="*/ 1188749 h 3594912"/>
                  <a:gd name="connsiteX6" fmla="*/ 1121112 w 3927224"/>
                  <a:gd name="connsiteY6" fmla="*/ 2985811 h 3594912"/>
                  <a:gd name="connsiteX7" fmla="*/ 789394 w 3927224"/>
                  <a:gd name="connsiteY7" fmla="*/ 3191980 h 3594912"/>
                  <a:gd name="connsiteX8" fmla="*/ 76848 w 3927224"/>
                  <a:gd name="connsiteY8" fmla="*/ 3433486 h 3594912"/>
                  <a:gd name="connsiteX9" fmla="*/ 0 w 3927224"/>
                  <a:gd name="connsiteY9" fmla="*/ 3441735 h 3594912"/>
                  <a:gd name="connsiteX10" fmla="*/ 228762 w 3927224"/>
                  <a:gd name="connsiteY10" fmla="*/ 3585401 h 3594912"/>
                  <a:gd name="connsiteX11" fmla="*/ 941308 w 3927224"/>
                  <a:gd name="connsiteY11" fmla="*/ 3343894 h 3594912"/>
                  <a:gd name="connsiteX12" fmla="*/ 1273035 w 3927224"/>
                  <a:gd name="connsiteY12" fmla="*/ 3137726 h 3594912"/>
                  <a:gd name="connsiteX13" fmla="*/ 3070079 w 3927224"/>
                  <a:gd name="connsiteY13" fmla="*/ 1340672 h 3594912"/>
                  <a:gd name="connsiteX14" fmla="*/ 3070079 w 3927224"/>
                  <a:gd name="connsiteY14" fmla="*/ 1340672 h 3594912"/>
                  <a:gd name="connsiteX15" fmla="*/ 3399434 w 3927224"/>
                  <a:gd name="connsiteY15" fmla="*/ 1011317 h 3594912"/>
                  <a:gd name="connsiteX16" fmla="*/ 3840614 w 3927224"/>
                  <a:gd name="connsiteY16" fmla="*/ 570138 h 3594912"/>
                  <a:gd name="connsiteX17" fmla="*/ 3840614 w 3927224"/>
                  <a:gd name="connsiteY17" fmla="*/ 151914 h 359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27224" h="3594912">
                    <a:moveTo>
                      <a:pt x="3840614" y="151914"/>
                    </a:moveTo>
                    <a:lnTo>
                      <a:pt x="3688699" y="0"/>
                    </a:lnTo>
                    <a:cubicBezTo>
                      <a:pt x="3804180" y="115491"/>
                      <a:pt x="3804180" y="302724"/>
                      <a:pt x="3688699" y="418214"/>
                    </a:cubicBezTo>
                    <a:lnTo>
                      <a:pt x="3247520" y="859393"/>
                    </a:lnTo>
                    <a:lnTo>
                      <a:pt x="2918165" y="1188749"/>
                    </a:lnTo>
                    <a:lnTo>
                      <a:pt x="2918165" y="1188749"/>
                    </a:lnTo>
                    <a:lnTo>
                      <a:pt x="1121112" y="2985811"/>
                    </a:lnTo>
                    <a:cubicBezTo>
                      <a:pt x="1027843" y="3079080"/>
                      <a:pt x="914333" y="3149641"/>
                      <a:pt x="789394" y="3191980"/>
                    </a:cubicBezTo>
                    <a:lnTo>
                      <a:pt x="76848" y="3433486"/>
                    </a:lnTo>
                    <a:cubicBezTo>
                      <a:pt x="50597" y="3442383"/>
                      <a:pt x="24584" y="3444697"/>
                      <a:pt x="0" y="3441735"/>
                    </a:cubicBezTo>
                    <a:cubicBezTo>
                      <a:pt x="12411" y="3544939"/>
                      <a:pt x="118548" y="3622758"/>
                      <a:pt x="228762" y="3585401"/>
                    </a:cubicBezTo>
                    <a:lnTo>
                      <a:pt x="941308" y="3343894"/>
                    </a:lnTo>
                    <a:cubicBezTo>
                      <a:pt x="1066248" y="3301556"/>
                      <a:pt x="1179747" y="3231004"/>
                      <a:pt x="1273035" y="3137726"/>
                    </a:cubicBezTo>
                    <a:lnTo>
                      <a:pt x="3070079" y="1340672"/>
                    </a:lnTo>
                    <a:lnTo>
                      <a:pt x="3070079" y="1340672"/>
                    </a:lnTo>
                    <a:lnTo>
                      <a:pt x="3399434" y="1011317"/>
                    </a:lnTo>
                    <a:lnTo>
                      <a:pt x="3840614" y="570138"/>
                    </a:lnTo>
                    <a:cubicBezTo>
                      <a:pt x="3956095" y="454647"/>
                      <a:pt x="3956095" y="267405"/>
                      <a:pt x="3840614" y="151914"/>
                    </a:cubicBezTo>
                    <a:close/>
                  </a:path>
                </a:pathLst>
              </a:custGeom>
              <a:solidFill>
                <a:srgbClr val="000000">
                  <a:alpha val="10000"/>
                </a:srgbClr>
              </a:solidFill>
              <a:ln w="9525" cap="flat">
                <a:noFill/>
                <a:prstDash val="solid"/>
                <a:miter/>
              </a:ln>
            </p:spPr>
            <p:txBody>
              <a:bodyPr rtlCol="0" anchor="ctr"/>
              <a:lstStyle/>
              <a:p>
                <a:endParaRPr lang="en-US" sz="3200">
                  <a:latin typeface="Times New Roman" panose="02020603050405020304" pitchFamily="18" charset="0"/>
                  <a:cs typeface="Times New Roman" panose="02020603050405020304" pitchFamily="18" charset="0"/>
                </a:endParaRPr>
              </a:p>
            </p:txBody>
          </p:sp>
        </p:grpSp>
      </p:grpSp>
      <p:sp>
        <p:nvSpPr>
          <p:cNvPr id="7" name="Freeform: Shape 6">
            <a:extLst>
              <a:ext uri="{FF2B5EF4-FFF2-40B4-BE49-F238E27FC236}">
                <a16:creationId xmlns:a16="http://schemas.microsoft.com/office/drawing/2014/main" id="{1CF8A3FF-7A3D-4E50-8D64-16D4990AACE0}"/>
              </a:ext>
            </a:extLst>
          </p:cNvPr>
          <p:cNvSpPr/>
          <p:nvPr/>
        </p:nvSpPr>
        <p:spPr>
          <a:xfrm>
            <a:off x="569095" y="406109"/>
            <a:ext cx="5407492" cy="1874293"/>
          </a:xfrm>
          <a:custGeom>
            <a:avLst/>
            <a:gdLst>
              <a:gd name="connsiteX0" fmla="*/ 5407491 w 5407492"/>
              <a:gd name="connsiteY0" fmla="*/ 0 h 1874293"/>
              <a:gd name="connsiteX1" fmla="*/ 5407491 w 5407492"/>
              <a:gd name="connsiteY1" fmla="*/ 606021 h 1874293"/>
              <a:gd name="connsiteX2" fmla="*/ 5407491 w 5407492"/>
              <a:gd name="connsiteY2" fmla="*/ 1174556 h 1874293"/>
              <a:gd name="connsiteX3" fmla="*/ 5407491 w 5407492"/>
              <a:gd name="connsiteY3" fmla="*/ 1874293 h 1874293"/>
              <a:gd name="connsiteX4" fmla="*/ 4920816 w 5407492"/>
              <a:gd name="connsiteY4" fmla="*/ 1874293 h 1874293"/>
              <a:gd name="connsiteX5" fmla="*/ 4488217 w 5407492"/>
              <a:gd name="connsiteY5" fmla="*/ 1874293 h 1874293"/>
              <a:gd name="connsiteX6" fmla="*/ 4055618 w 5407492"/>
              <a:gd name="connsiteY6" fmla="*/ 1874293 h 1874293"/>
              <a:gd name="connsiteX7" fmla="*/ 3514869 w 5407492"/>
              <a:gd name="connsiteY7" fmla="*/ 1874293 h 1874293"/>
              <a:gd name="connsiteX8" fmla="*/ 2974120 w 5407492"/>
              <a:gd name="connsiteY8" fmla="*/ 1874293 h 1874293"/>
              <a:gd name="connsiteX9" fmla="*/ 2541520 w 5407492"/>
              <a:gd name="connsiteY9" fmla="*/ 1874293 h 1874293"/>
              <a:gd name="connsiteX10" fmla="*/ 2108921 w 5407492"/>
              <a:gd name="connsiteY10" fmla="*/ 1874293 h 1874293"/>
              <a:gd name="connsiteX11" fmla="*/ 1568172 w 5407492"/>
              <a:gd name="connsiteY11" fmla="*/ 1874293 h 1874293"/>
              <a:gd name="connsiteX12" fmla="*/ 973348 w 5407492"/>
              <a:gd name="connsiteY12" fmla="*/ 1874293 h 1874293"/>
              <a:gd name="connsiteX13" fmla="*/ 594824 w 5407492"/>
              <a:gd name="connsiteY13" fmla="*/ 1874293 h 1874293"/>
              <a:gd name="connsiteX14" fmla="*/ 0 w 5407492"/>
              <a:gd name="connsiteY14" fmla="*/ 1874293 h 187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07492" h="1874293" extrusionOk="0">
                <a:moveTo>
                  <a:pt x="5407491" y="0"/>
                </a:moveTo>
                <a:cubicBezTo>
                  <a:pt x="5367677" y="275325"/>
                  <a:pt x="5356070" y="443620"/>
                  <a:pt x="5407491" y="606021"/>
                </a:cubicBezTo>
                <a:cubicBezTo>
                  <a:pt x="5437565" y="798907"/>
                  <a:pt x="5357247" y="1055350"/>
                  <a:pt x="5407491" y="1174556"/>
                </a:cubicBezTo>
                <a:cubicBezTo>
                  <a:pt x="5365331" y="1350906"/>
                  <a:pt x="5405019" y="1683079"/>
                  <a:pt x="5407491" y="1874293"/>
                </a:cubicBezTo>
                <a:cubicBezTo>
                  <a:pt x="5262518" y="1862683"/>
                  <a:pt x="5162915" y="1908991"/>
                  <a:pt x="4920816" y="1874293"/>
                </a:cubicBezTo>
                <a:cubicBezTo>
                  <a:pt x="4737926" y="1857763"/>
                  <a:pt x="4611062" y="1867081"/>
                  <a:pt x="4488217" y="1874293"/>
                </a:cubicBezTo>
                <a:cubicBezTo>
                  <a:pt x="4353565" y="1848722"/>
                  <a:pt x="4173763" y="1914779"/>
                  <a:pt x="4055618" y="1874293"/>
                </a:cubicBezTo>
                <a:cubicBezTo>
                  <a:pt x="3909520" y="1803903"/>
                  <a:pt x="3691670" y="1922626"/>
                  <a:pt x="3514869" y="1874293"/>
                </a:cubicBezTo>
                <a:cubicBezTo>
                  <a:pt x="3344748" y="1875984"/>
                  <a:pt x="3153229" y="1860834"/>
                  <a:pt x="2974120" y="1874293"/>
                </a:cubicBezTo>
                <a:cubicBezTo>
                  <a:pt x="2804995" y="1892510"/>
                  <a:pt x="2760489" y="1901258"/>
                  <a:pt x="2541520" y="1874293"/>
                </a:cubicBezTo>
                <a:cubicBezTo>
                  <a:pt x="2349662" y="1878217"/>
                  <a:pt x="2270788" y="1864775"/>
                  <a:pt x="2108921" y="1874293"/>
                </a:cubicBezTo>
                <a:cubicBezTo>
                  <a:pt x="1975527" y="1941633"/>
                  <a:pt x="1710832" y="1906852"/>
                  <a:pt x="1568172" y="1874293"/>
                </a:cubicBezTo>
                <a:cubicBezTo>
                  <a:pt x="1477959" y="1839173"/>
                  <a:pt x="1253902" y="1821472"/>
                  <a:pt x="973348" y="1874293"/>
                </a:cubicBezTo>
                <a:cubicBezTo>
                  <a:pt x="694395" y="1863510"/>
                  <a:pt x="730765" y="1875969"/>
                  <a:pt x="594824" y="1874293"/>
                </a:cubicBezTo>
                <a:cubicBezTo>
                  <a:pt x="370781" y="1859314"/>
                  <a:pt x="165859" y="1862281"/>
                  <a:pt x="0" y="1874293"/>
                </a:cubicBezTo>
              </a:path>
            </a:pathLst>
          </a:custGeom>
          <a:noFill/>
          <a:ln w="69850">
            <a:extLst>
              <a:ext uri="{C807C97D-BFC1-408E-A445-0C87EB9F89A2}">
                <ask:lineSketchStyleProps xmlns:ask="http://schemas.microsoft.com/office/drawing/2018/sketchyshapes" sd="1219033472">
                  <a:custGeom>
                    <a:avLst/>
                    <a:gdLst>
                      <a:gd name="connsiteX0" fmla="*/ 5407491 w 5407492"/>
                      <a:gd name="connsiteY0" fmla="*/ 0 h 1874293"/>
                      <a:gd name="connsiteX1" fmla="*/ 5407491 w 5407492"/>
                      <a:gd name="connsiteY1" fmla="*/ 606021 h 1874293"/>
                      <a:gd name="connsiteX2" fmla="*/ 5407491 w 5407492"/>
                      <a:gd name="connsiteY2" fmla="*/ 1174556 h 1874293"/>
                      <a:gd name="connsiteX3" fmla="*/ 5407491 w 5407492"/>
                      <a:gd name="connsiteY3" fmla="*/ 1874293 h 1874293"/>
                      <a:gd name="connsiteX4" fmla="*/ 4920816 w 5407492"/>
                      <a:gd name="connsiteY4" fmla="*/ 1874293 h 1874293"/>
                      <a:gd name="connsiteX5" fmla="*/ 4488217 w 5407492"/>
                      <a:gd name="connsiteY5" fmla="*/ 1874293 h 1874293"/>
                      <a:gd name="connsiteX6" fmla="*/ 4055618 w 5407492"/>
                      <a:gd name="connsiteY6" fmla="*/ 1874293 h 1874293"/>
                      <a:gd name="connsiteX7" fmla="*/ 3514869 w 5407492"/>
                      <a:gd name="connsiteY7" fmla="*/ 1874293 h 1874293"/>
                      <a:gd name="connsiteX8" fmla="*/ 2974120 w 5407492"/>
                      <a:gd name="connsiteY8" fmla="*/ 1874293 h 1874293"/>
                      <a:gd name="connsiteX9" fmla="*/ 2541520 w 5407492"/>
                      <a:gd name="connsiteY9" fmla="*/ 1874293 h 1874293"/>
                      <a:gd name="connsiteX10" fmla="*/ 2108921 w 5407492"/>
                      <a:gd name="connsiteY10" fmla="*/ 1874293 h 1874293"/>
                      <a:gd name="connsiteX11" fmla="*/ 1568172 w 5407492"/>
                      <a:gd name="connsiteY11" fmla="*/ 1874293 h 1874293"/>
                      <a:gd name="connsiteX12" fmla="*/ 973348 w 5407492"/>
                      <a:gd name="connsiteY12" fmla="*/ 1874293 h 1874293"/>
                      <a:gd name="connsiteX13" fmla="*/ 594824 w 5407492"/>
                      <a:gd name="connsiteY13" fmla="*/ 1874293 h 1874293"/>
                      <a:gd name="connsiteX14" fmla="*/ 0 w 5407492"/>
                      <a:gd name="connsiteY14" fmla="*/ 1874293 h 187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07492" h="1874293" extrusionOk="0">
                        <a:moveTo>
                          <a:pt x="5407491" y="0"/>
                        </a:moveTo>
                        <a:cubicBezTo>
                          <a:pt x="5377622" y="281459"/>
                          <a:pt x="5390042" y="430870"/>
                          <a:pt x="5407491" y="606021"/>
                        </a:cubicBezTo>
                        <a:cubicBezTo>
                          <a:pt x="5426900" y="796662"/>
                          <a:pt x="5383655" y="1054510"/>
                          <a:pt x="5407491" y="1174556"/>
                        </a:cubicBezTo>
                        <a:cubicBezTo>
                          <a:pt x="5389299" y="1327499"/>
                          <a:pt x="5405966" y="1677843"/>
                          <a:pt x="5407491" y="1874293"/>
                        </a:cubicBezTo>
                        <a:cubicBezTo>
                          <a:pt x="5265761" y="1864457"/>
                          <a:pt x="5157884" y="1906587"/>
                          <a:pt x="4920816" y="1874293"/>
                        </a:cubicBezTo>
                        <a:cubicBezTo>
                          <a:pt x="4714557" y="1854991"/>
                          <a:pt x="4604980" y="1879597"/>
                          <a:pt x="4488217" y="1874293"/>
                        </a:cubicBezTo>
                        <a:cubicBezTo>
                          <a:pt x="4373518" y="1851778"/>
                          <a:pt x="4178885" y="1909956"/>
                          <a:pt x="4055618" y="1874293"/>
                        </a:cubicBezTo>
                        <a:cubicBezTo>
                          <a:pt x="3912310" y="1830510"/>
                          <a:pt x="3707965" y="1899980"/>
                          <a:pt x="3514869" y="1874293"/>
                        </a:cubicBezTo>
                        <a:cubicBezTo>
                          <a:pt x="3324242" y="1864504"/>
                          <a:pt x="3143868" y="1858583"/>
                          <a:pt x="2974120" y="1874293"/>
                        </a:cubicBezTo>
                        <a:cubicBezTo>
                          <a:pt x="2820078" y="1894950"/>
                          <a:pt x="2749852" y="1892559"/>
                          <a:pt x="2541520" y="1874293"/>
                        </a:cubicBezTo>
                        <a:cubicBezTo>
                          <a:pt x="2340300" y="1864281"/>
                          <a:pt x="2269849" y="1855049"/>
                          <a:pt x="2108921" y="1874293"/>
                        </a:cubicBezTo>
                        <a:cubicBezTo>
                          <a:pt x="1963398" y="1922950"/>
                          <a:pt x="1699382" y="1892827"/>
                          <a:pt x="1568172" y="1874293"/>
                        </a:cubicBezTo>
                        <a:cubicBezTo>
                          <a:pt x="1459925" y="1854963"/>
                          <a:pt x="1245997" y="1858657"/>
                          <a:pt x="973348" y="1874293"/>
                        </a:cubicBezTo>
                        <a:cubicBezTo>
                          <a:pt x="702644" y="1862155"/>
                          <a:pt x="733740" y="1878021"/>
                          <a:pt x="594824" y="1874293"/>
                        </a:cubicBezTo>
                        <a:cubicBezTo>
                          <a:pt x="403771" y="1861656"/>
                          <a:pt x="176024" y="1883002"/>
                          <a:pt x="0" y="1874293"/>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9863EFFE-496E-4DED-82B9-73750BE3E619}"/>
              </a:ext>
            </a:extLst>
          </p:cNvPr>
          <p:cNvGrpSpPr/>
          <p:nvPr/>
        </p:nvGrpSpPr>
        <p:grpSpPr>
          <a:xfrm>
            <a:off x="823053" y="873611"/>
            <a:ext cx="7942146" cy="3801137"/>
            <a:chOff x="1097403" y="1449528"/>
            <a:chExt cx="10589528" cy="5068183"/>
          </a:xfrm>
        </p:grpSpPr>
        <p:pic>
          <p:nvPicPr>
            <p:cNvPr id="2050" name="Picture 2">
              <a:extLst>
                <a:ext uri="{FF2B5EF4-FFF2-40B4-BE49-F238E27FC236}">
                  <a16:creationId xmlns:a16="http://schemas.microsoft.com/office/drawing/2014/main" id="{C47F7D51-E85D-405E-89E6-3A753151C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403" y="3816404"/>
              <a:ext cx="4024379" cy="2682919"/>
            </a:xfrm>
            <a:prstGeom prst="rect">
              <a:avLst/>
            </a:prstGeom>
            <a:noFill/>
            <a:ln w="50800">
              <a:solidFill>
                <a:srgbClr val="FFFF00"/>
              </a:solidFill>
            </a:ln>
            <a:extLst>
              <a:ext uri="{909E8E84-426E-40DD-AFC4-6F175D3DCCD1}">
                <a14:hiddenFill xmlns:a14="http://schemas.microsoft.com/office/drawing/2010/main">
                  <a:solidFill>
                    <a:srgbClr val="FFFFFF"/>
                  </a:solidFill>
                </a14:hiddenFill>
              </a:ext>
            </a:extLst>
          </p:spPr>
        </p:pic>
        <p:pic>
          <p:nvPicPr>
            <p:cNvPr id="2052" name="Picture 4" descr="Nến – Wikipedia tiếng Việt">
              <a:extLst>
                <a:ext uri="{FF2B5EF4-FFF2-40B4-BE49-F238E27FC236}">
                  <a16:creationId xmlns:a16="http://schemas.microsoft.com/office/drawing/2014/main" id="{3ADA806E-1011-4129-8D65-FC8F98A801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41"/>
            <a:stretch/>
          </p:blipFill>
          <p:spPr bwMode="auto">
            <a:xfrm>
              <a:off x="8587308" y="1449528"/>
              <a:ext cx="3099623" cy="5068183"/>
            </a:xfrm>
            <a:prstGeom prst="rect">
              <a:avLst/>
            </a:prstGeom>
            <a:noFill/>
            <a:ln w="50800">
              <a:solidFill>
                <a:srgbClr val="FFFF00"/>
              </a:solidFill>
            </a:ln>
            <a:extLst>
              <a:ext uri="{909E8E84-426E-40DD-AFC4-6F175D3DCCD1}">
                <a14:hiddenFill xmlns:a14="http://schemas.microsoft.com/office/drawing/2010/main">
                  <a:solidFill>
                    <a:srgbClr val="FFFFFF"/>
                  </a:solidFill>
                </a14:hiddenFill>
              </a:ext>
            </a:extLst>
          </p:spPr>
        </p:pic>
        <p:pic>
          <p:nvPicPr>
            <p:cNvPr id="2054" name="Picture 6" descr="KHÍ GAS LÀ GÌ? CẦN LƯU Ý ĐIỀU GÌ KHI SỬ DỤNG KHÍ GAS?">
              <a:extLst>
                <a:ext uri="{FF2B5EF4-FFF2-40B4-BE49-F238E27FC236}">
                  <a16:creationId xmlns:a16="http://schemas.microsoft.com/office/drawing/2014/main" id="{92851C88-1FC4-4141-B832-545FE7E5E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733" y="3817463"/>
              <a:ext cx="3099623" cy="2634344"/>
            </a:xfrm>
            <a:prstGeom prst="rect">
              <a:avLst/>
            </a:prstGeom>
            <a:noFill/>
            <a:ln w="50800">
              <a:solidFill>
                <a:srgbClr val="FFFF00"/>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2036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F4BA459-DD62-4097-ACE6-282351469CAC}"/>
              </a:ext>
            </a:extLst>
          </p:cNvPr>
          <p:cNvGrpSpPr/>
          <p:nvPr/>
        </p:nvGrpSpPr>
        <p:grpSpPr>
          <a:xfrm>
            <a:off x="885825" y="348397"/>
            <a:ext cx="2400300" cy="1281113"/>
            <a:chOff x="1181100" y="464529"/>
            <a:chExt cx="3200400" cy="1708150"/>
          </a:xfrm>
        </p:grpSpPr>
        <p:sp>
          <p:nvSpPr>
            <p:cNvPr id="5" name="Rectangle: Rounded Corners 4">
              <a:extLst>
                <a:ext uri="{FF2B5EF4-FFF2-40B4-BE49-F238E27FC236}">
                  <a16:creationId xmlns:a16="http://schemas.microsoft.com/office/drawing/2014/main" id="{158D1A18-6A8A-48AF-9DC9-5A1138896AB4}"/>
                </a:ext>
              </a:extLst>
            </p:cNvPr>
            <p:cNvSpPr/>
            <p:nvPr/>
          </p:nvSpPr>
          <p:spPr>
            <a:xfrm>
              <a:off x="1181100" y="464529"/>
              <a:ext cx="3200400" cy="787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0000"/>
                  </a:solidFill>
                  <a:latin typeface="Times New Roman" panose="02020603050405020304" pitchFamily="18" charset="0"/>
                  <a:cs typeface="Times New Roman" panose="02020603050405020304" pitchFamily="18" charset="0"/>
                </a:rPr>
                <a:t>Than gỗ</a:t>
              </a:r>
              <a:endParaRPr lang="en-US" sz="3000" b="1" dirty="0">
                <a:solidFill>
                  <a:srgbClr val="00000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E936CA8-8ECE-418D-9865-631CACC75961}"/>
                </a:ext>
              </a:extLst>
            </p:cNvPr>
            <p:cNvSpPr/>
            <p:nvPr/>
          </p:nvSpPr>
          <p:spPr>
            <a:xfrm>
              <a:off x="1181100" y="1385279"/>
              <a:ext cx="3200400" cy="787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0000"/>
                  </a:solidFill>
                  <a:latin typeface="Times New Roman" panose="02020603050405020304" pitchFamily="18" charset="0"/>
                  <a:cs typeface="Times New Roman" panose="02020603050405020304" pitchFamily="18" charset="0"/>
                </a:rPr>
                <a:t>Gỗ</a:t>
              </a:r>
              <a:endParaRPr lang="en-US" sz="3000" b="1" dirty="0">
                <a:solidFill>
                  <a:srgbClr val="000000"/>
                </a:solidFill>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D1530B9-BD22-45D1-BB13-05DC67FBEE06}"/>
              </a:ext>
            </a:extLst>
          </p:cNvPr>
          <p:cNvGrpSpPr/>
          <p:nvPr/>
        </p:nvGrpSpPr>
        <p:grpSpPr>
          <a:xfrm>
            <a:off x="885825" y="1942366"/>
            <a:ext cx="2400300" cy="1267559"/>
            <a:chOff x="1181100" y="2589821"/>
            <a:chExt cx="3200400" cy="1690079"/>
          </a:xfrm>
        </p:grpSpPr>
        <p:sp>
          <p:nvSpPr>
            <p:cNvPr id="8" name="Rectangle: Rounded Corners 7">
              <a:extLst>
                <a:ext uri="{FF2B5EF4-FFF2-40B4-BE49-F238E27FC236}">
                  <a16:creationId xmlns:a16="http://schemas.microsoft.com/office/drawing/2014/main" id="{710392E6-6B7B-4D2B-BC64-1A811117C9D3}"/>
                </a:ext>
              </a:extLst>
            </p:cNvPr>
            <p:cNvSpPr/>
            <p:nvPr/>
          </p:nvSpPr>
          <p:spPr>
            <a:xfrm>
              <a:off x="1181100" y="2589821"/>
              <a:ext cx="3200400" cy="787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0000"/>
                  </a:solidFill>
                  <a:latin typeface="Times New Roman" panose="02020603050405020304" pitchFamily="18" charset="0"/>
                  <a:cs typeface="Times New Roman" panose="02020603050405020304" pitchFamily="18" charset="0"/>
                </a:rPr>
                <a:t>Xăng</a:t>
              </a:r>
              <a:endParaRPr lang="en-US" sz="3000" b="1" dirty="0">
                <a:solidFill>
                  <a:srgbClr val="0000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57CBF93-7A61-4174-90E5-4507288BC70B}"/>
                </a:ext>
              </a:extLst>
            </p:cNvPr>
            <p:cNvSpPr/>
            <p:nvPr/>
          </p:nvSpPr>
          <p:spPr>
            <a:xfrm>
              <a:off x="1181100" y="3492500"/>
              <a:ext cx="3200400" cy="787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0000"/>
                  </a:solidFill>
                  <a:latin typeface="Times New Roman" panose="02020603050405020304" pitchFamily="18" charset="0"/>
                  <a:cs typeface="Times New Roman" panose="02020603050405020304" pitchFamily="18" charset="0"/>
                </a:rPr>
                <a:t>Cồn đốt</a:t>
              </a:r>
              <a:endParaRPr lang="en-US" sz="3000" b="1" dirty="0">
                <a:solidFill>
                  <a:srgbClr val="000000"/>
                </a:solidFill>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A615647F-D164-4C80-B5E0-919654A8F9ED}"/>
              </a:ext>
            </a:extLst>
          </p:cNvPr>
          <p:cNvGrpSpPr/>
          <p:nvPr/>
        </p:nvGrpSpPr>
        <p:grpSpPr>
          <a:xfrm>
            <a:off x="885825" y="3522782"/>
            <a:ext cx="2400300" cy="1272322"/>
            <a:chOff x="1181100" y="4697042"/>
            <a:chExt cx="3200400" cy="1696429"/>
          </a:xfrm>
        </p:grpSpPr>
        <p:sp>
          <p:nvSpPr>
            <p:cNvPr id="11" name="Rectangle: Rounded Corners 10">
              <a:extLst>
                <a:ext uri="{FF2B5EF4-FFF2-40B4-BE49-F238E27FC236}">
                  <a16:creationId xmlns:a16="http://schemas.microsoft.com/office/drawing/2014/main" id="{4C2F2044-56E4-4FCB-956B-292CDC12F349}"/>
                </a:ext>
              </a:extLst>
            </p:cNvPr>
            <p:cNvSpPr/>
            <p:nvPr/>
          </p:nvSpPr>
          <p:spPr>
            <a:xfrm>
              <a:off x="1181100" y="4697042"/>
              <a:ext cx="3200400" cy="787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0000"/>
                  </a:solidFill>
                  <a:latin typeface="Times New Roman" panose="02020603050405020304" pitchFamily="18" charset="0"/>
                  <a:cs typeface="Times New Roman" panose="02020603050405020304" pitchFamily="18" charset="0"/>
                </a:rPr>
                <a:t>Xăng</a:t>
              </a:r>
              <a:endParaRPr lang="en-US" sz="3000" b="1" dirty="0">
                <a:solidFill>
                  <a:srgbClr val="000000"/>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72D533BD-11D1-4C8B-9805-919DC23BD264}"/>
                </a:ext>
              </a:extLst>
            </p:cNvPr>
            <p:cNvSpPr/>
            <p:nvPr/>
          </p:nvSpPr>
          <p:spPr>
            <a:xfrm>
              <a:off x="1181100" y="5606071"/>
              <a:ext cx="3200400" cy="787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0000"/>
                  </a:solidFill>
                  <a:latin typeface="Times New Roman" panose="02020603050405020304" pitchFamily="18" charset="0"/>
                  <a:cs typeface="Times New Roman" panose="02020603050405020304" pitchFamily="18" charset="0"/>
                </a:rPr>
                <a:t>Gaz</a:t>
              </a:r>
              <a:endParaRPr lang="en-US" sz="3000" b="1" dirty="0">
                <a:solidFill>
                  <a:srgbClr val="000000"/>
                </a:solidFill>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15C02CE5-3065-4F68-BD0F-C9E25CF131B2}"/>
              </a:ext>
            </a:extLst>
          </p:cNvPr>
          <p:cNvGrpSpPr/>
          <p:nvPr/>
        </p:nvGrpSpPr>
        <p:grpSpPr>
          <a:xfrm>
            <a:off x="3190875" y="523330"/>
            <a:ext cx="4445794" cy="917694"/>
            <a:chOff x="4254500" y="697773"/>
            <a:chExt cx="5927725" cy="1223592"/>
          </a:xfrm>
        </p:grpSpPr>
        <p:sp>
          <p:nvSpPr>
            <p:cNvPr id="14" name="Rectangle 13">
              <a:extLst>
                <a:ext uri="{FF2B5EF4-FFF2-40B4-BE49-F238E27FC236}">
                  <a16:creationId xmlns:a16="http://schemas.microsoft.com/office/drawing/2014/main" id="{565A415D-7700-4F8A-91C8-1E6A8CE90EDE}"/>
                </a:ext>
              </a:extLst>
            </p:cNvPr>
            <p:cNvSpPr/>
            <p:nvPr/>
          </p:nvSpPr>
          <p:spPr>
            <a:xfrm>
              <a:off x="4254500" y="697773"/>
              <a:ext cx="127000" cy="12235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030A0"/>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6A37CDBA-177D-4C90-85FF-D91B5529887D}"/>
                </a:ext>
              </a:extLst>
            </p:cNvPr>
            <p:cNvCxnSpPr>
              <a:cxnSpLocks/>
              <a:stCxn id="14" idx="3"/>
              <a:endCxn id="16" idx="1"/>
            </p:cNvCxnSpPr>
            <p:nvPr/>
          </p:nvCxnSpPr>
          <p:spPr>
            <a:xfrm>
              <a:off x="4381500" y="1309569"/>
              <a:ext cx="2409825" cy="0"/>
            </a:xfrm>
            <a:prstGeom prst="straightConnector1">
              <a:avLst/>
            </a:prstGeom>
            <a:ln w="85725" cap="rnd">
              <a:solidFill>
                <a:schemeClr val="accent5"/>
              </a:solidFill>
              <a:bevel/>
              <a:tailEnd type="arrow"/>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EB6987AB-DAC8-488F-85E3-F64C0D7126F2}"/>
                </a:ext>
              </a:extLst>
            </p:cNvPr>
            <p:cNvSpPr/>
            <p:nvPr/>
          </p:nvSpPr>
          <p:spPr>
            <a:xfrm>
              <a:off x="6791325" y="919044"/>
              <a:ext cx="3390900" cy="7810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7030A0"/>
                  </a:solidFill>
                  <a:latin typeface="Times New Roman" panose="02020603050405020304" pitchFamily="18" charset="0"/>
                  <a:cs typeface="Times New Roman" panose="02020603050405020304" pitchFamily="18" charset="0"/>
                </a:rPr>
                <a:t>Trạng thái rắn</a:t>
              </a:r>
              <a:endParaRPr lang="en-US" sz="2400" b="1" dirty="0">
                <a:solidFill>
                  <a:srgbClr val="7030A0"/>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E1F11B7B-6615-43AF-A676-6BE3831A7D67}"/>
              </a:ext>
            </a:extLst>
          </p:cNvPr>
          <p:cNvGrpSpPr/>
          <p:nvPr/>
        </p:nvGrpSpPr>
        <p:grpSpPr>
          <a:xfrm>
            <a:off x="3238500" y="2114918"/>
            <a:ext cx="4445794" cy="917694"/>
            <a:chOff x="4318000" y="2819890"/>
            <a:chExt cx="5927725" cy="1223592"/>
          </a:xfrm>
        </p:grpSpPr>
        <p:sp>
          <p:nvSpPr>
            <p:cNvPr id="18" name="Rectangle 17">
              <a:extLst>
                <a:ext uri="{FF2B5EF4-FFF2-40B4-BE49-F238E27FC236}">
                  <a16:creationId xmlns:a16="http://schemas.microsoft.com/office/drawing/2014/main" id="{3BA5FBD9-EFF6-460B-B386-7EAC0C2510F4}"/>
                </a:ext>
              </a:extLst>
            </p:cNvPr>
            <p:cNvSpPr/>
            <p:nvPr/>
          </p:nvSpPr>
          <p:spPr>
            <a:xfrm>
              <a:off x="4318000" y="2819890"/>
              <a:ext cx="127000" cy="12235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030A0"/>
                </a:solidFill>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9BDC6BEE-74BC-4FD4-8E1B-0FB6FC226080}"/>
                </a:ext>
              </a:extLst>
            </p:cNvPr>
            <p:cNvCxnSpPr>
              <a:cxnSpLocks/>
              <a:stCxn id="18" idx="3"/>
              <a:endCxn id="20" idx="1"/>
            </p:cNvCxnSpPr>
            <p:nvPr/>
          </p:nvCxnSpPr>
          <p:spPr>
            <a:xfrm>
              <a:off x="4445000" y="3431686"/>
              <a:ext cx="2409825" cy="0"/>
            </a:xfrm>
            <a:prstGeom prst="straightConnector1">
              <a:avLst/>
            </a:prstGeom>
            <a:ln w="85725" cap="rnd">
              <a:solidFill>
                <a:schemeClr val="accent5"/>
              </a:solidFill>
              <a:bevel/>
              <a:tailEnd type="arrow"/>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CE867420-CB21-4F24-A140-6A01492012E7}"/>
                </a:ext>
              </a:extLst>
            </p:cNvPr>
            <p:cNvSpPr/>
            <p:nvPr/>
          </p:nvSpPr>
          <p:spPr>
            <a:xfrm>
              <a:off x="6854825" y="3041161"/>
              <a:ext cx="3390900" cy="7810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7030A0"/>
                  </a:solidFill>
                  <a:latin typeface="Times New Roman" panose="02020603050405020304" pitchFamily="18" charset="0"/>
                  <a:cs typeface="Times New Roman" panose="02020603050405020304" pitchFamily="18" charset="0"/>
                </a:rPr>
                <a:t>Trạng thái lỏng</a:t>
              </a:r>
              <a:endParaRPr lang="en-US" sz="2400" b="1" dirty="0">
                <a:solidFill>
                  <a:srgbClr val="7030A0"/>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BF275FAA-7AC6-458C-A8AE-E5715B548CB5}"/>
              </a:ext>
            </a:extLst>
          </p:cNvPr>
          <p:cNvGrpSpPr/>
          <p:nvPr/>
        </p:nvGrpSpPr>
        <p:grpSpPr>
          <a:xfrm>
            <a:off x="3190875" y="3700096"/>
            <a:ext cx="4445794" cy="917694"/>
            <a:chOff x="4254500" y="4933461"/>
            <a:chExt cx="5927725" cy="1223592"/>
          </a:xfrm>
        </p:grpSpPr>
        <p:sp>
          <p:nvSpPr>
            <p:cNvPr id="22" name="Rectangle 21">
              <a:extLst>
                <a:ext uri="{FF2B5EF4-FFF2-40B4-BE49-F238E27FC236}">
                  <a16:creationId xmlns:a16="http://schemas.microsoft.com/office/drawing/2014/main" id="{980B3C4F-7909-4931-A809-32F1DF93F27E}"/>
                </a:ext>
              </a:extLst>
            </p:cNvPr>
            <p:cNvSpPr/>
            <p:nvPr/>
          </p:nvSpPr>
          <p:spPr>
            <a:xfrm>
              <a:off x="4254500" y="4933461"/>
              <a:ext cx="127000" cy="12235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030A0"/>
                </a:solidFill>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FDC44F29-C652-4468-B0A8-B9F2FE878F45}"/>
                </a:ext>
              </a:extLst>
            </p:cNvPr>
            <p:cNvCxnSpPr>
              <a:cxnSpLocks/>
              <a:stCxn id="22" idx="3"/>
              <a:endCxn id="24" idx="1"/>
            </p:cNvCxnSpPr>
            <p:nvPr/>
          </p:nvCxnSpPr>
          <p:spPr>
            <a:xfrm>
              <a:off x="4381500" y="5545257"/>
              <a:ext cx="2409825" cy="0"/>
            </a:xfrm>
            <a:prstGeom prst="straightConnector1">
              <a:avLst/>
            </a:prstGeom>
            <a:ln w="85725" cap="rnd">
              <a:solidFill>
                <a:schemeClr val="accent5"/>
              </a:solidFill>
              <a:bevel/>
              <a:tailEnd type="arrow"/>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3CCFFE88-C96F-418E-9C2F-009115B8D03B}"/>
                </a:ext>
              </a:extLst>
            </p:cNvPr>
            <p:cNvSpPr/>
            <p:nvPr/>
          </p:nvSpPr>
          <p:spPr>
            <a:xfrm>
              <a:off x="6791325" y="5154732"/>
              <a:ext cx="3390900" cy="7810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7030A0"/>
                  </a:solidFill>
                  <a:latin typeface="Times New Roman" panose="02020603050405020304" pitchFamily="18" charset="0"/>
                  <a:cs typeface="Times New Roman" panose="02020603050405020304" pitchFamily="18" charset="0"/>
                </a:rPr>
                <a:t>Trạng thái khí</a:t>
              </a:r>
              <a:endParaRPr lang="en-US" sz="2400" b="1" dirty="0">
                <a:solidFill>
                  <a:srgbClr val="7030A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5088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1528D9-2BC3-4F17-8D23-B2507E5BC49D}"/>
              </a:ext>
            </a:extLst>
          </p:cNvPr>
          <p:cNvGrpSpPr/>
          <p:nvPr/>
        </p:nvGrpSpPr>
        <p:grpSpPr>
          <a:xfrm>
            <a:off x="2454314" y="1413087"/>
            <a:ext cx="4445794" cy="917694"/>
            <a:chOff x="4254500" y="697773"/>
            <a:chExt cx="5927726" cy="1223592"/>
          </a:xfrm>
        </p:grpSpPr>
        <p:sp>
          <p:nvSpPr>
            <p:cNvPr id="4" name="Rectangle 3">
              <a:extLst>
                <a:ext uri="{FF2B5EF4-FFF2-40B4-BE49-F238E27FC236}">
                  <a16:creationId xmlns:a16="http://schemas.microsoft.com/office/drawing/2014/main" id="{203CB453-A68B-4FCE-95A1-24B8FC7B996A}"/>
                </a:ext>
              </a:extLst>
            </p:cNvPr>
            <p:cNvSpPr/>
            <p:nvPr/>
          </p:nvSpPr>
          <p:spPr>
            <a:xfrm>
              <a:off x="4254500" y="697773"/>
              <a:ext cx="127000" cy="12235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030A0"/>
                </a:solidFill>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58E5D364-20DB-4D1A-9AF7-B138B257878D}"/>
                </a:ext>
              </a:extLst>
            </p:cNvPr>
            <p:cNvCxnSpPr>
              <a:cxnSpLocks/>
              <a:stCxn id="4" idx="3"/>
              <a:endCxn id="6" idx="1"/>
            </p:cNvCxnSpPr>
            <p:nvPr/>
          </p:nvCxnSpPr>
          <p:spPr>
            <a:xfrm>
              <a:off x="4381500" y="1309570"/>
              <a:ext cx="2409825" cy="0"/>
            </a:xfrm>
            <a:prstGeom prst="straightConnector1">
              <a:avLst/>
            </a:prstGeom>
            <a:ln w="85725" cap="rnd">
              <a:solidFill>
                <a:schemeClr val="accent5"/>
              </a:solidFill>
              <a:bevel/>
              <a:tailEnd type="arrow"/>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AA66695E-DFC2-4929-A377-14E7C1BC9D48}"/>
                </a:ext>
              </a:extLst>
            </p:cNvPr>
            <p:cNvSpPr/>
            <p:nvPr/>
          </p:nvSpPr>
          <p:spPr>
            <a:xfrm>
              <a:off x="6791326" y="919044"/>
              <a:ext cx="3390900" cy="7810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7030A0"/>
                  </a:solidFill>
                  <a:latin typeface="Times New Roman" panose="02020603050405020304" pitchFamily="18" charset="0"/>
                  <a:cs typeface="Times New Roman" panose="02020603050405020304" pitchFamily="18" charset="0"/>
                </a:rPr>
                <a:t>Trạng thái rắn</a:t>
              </a:r>
              <a:endParaRPr lang="en-US" sz="2400" b="1" dirty="0">
                <a:solidFill>
                  <a:srgbClr val="7030A0"/>
                </a:solidFill>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70B84A52-A060-4756-ACE1-7E4782050496}"/>
              </a:ext>
            </a:extLst>
          </p:cNvPr>
          <p:cNvGrpSpPr/>
          <p:nvPr/>
        </p:nvGrpSpPr>
        <p:grpSpPr>
          <a:xfrm>
            <a:off x="2454314" y="2330961"/>
            <a:ext cx="4445794" cy="917694"/>
            <a:chOff x="4318000" y="2819890"/>
            <a:chExt cx="5927726" cy="1223592"/>
          </a:xfrm>
        </p:grpSpPr>
        <p:sp>
          <p:nvSpPr>
            <p:cNvPr id="8" name="Rectangle 7">
              <a:extLst>
                <a:ext uri="{FF2B5EF4-FFF2-40B4-BE49-F238E27FC236}">
                  <a16:creationId xmlns:a16="http://schemas.microsoft.com/office/drawing/2014/main" id="{E57EFF66-3ED3-4610-B444-FB080E3C5764}"/>
                </a:ext>
              </a:extLst>
            </p:cNvPr>
            <p:cNvSpPr/>
            <p:nvPr/>
          </p:nvSpPr>
          <p:spPr>
            <a:xfrm>
              <a:off x="4318000" y="2819890"/>
              <a:ext cx="127000" cy="12235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030A0"/>
                </a:solidFill>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DD0CE7D2-1705-472E-9E48-1CA68236E100}"/>
                </a:ext>
              </a:extLst>
            </p:cNvPr>
            <p:cNvCxnSpPr>
              <a:cxnSpLocks/>
              <a:stCxn id="8" idx="3"/>
              <a:endCxn id="10" idx="1"/>
            </p:cNvCxnSpPr>
            <p:nvPr/>
          </p:nvCxnSpPr>
          <p:spPr>
            <a:xfrm>
              <a:off x="4445000" y="3431687"/>
              <a:ext cx="2409825" cy="0"/>
            </a:xfrm>
            <a:prstGeom prst="straightConnector1">
              <a:avLst/>
            </a:prstGeom>
            <a:ln w="85725" cap="rnd">
              <a:solidFill>
                <a:schemeClr val="accent5"/>
              </a:solidFill>
              <a:bevel/>
              <a:tailEnd type="arrow"/>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70724180-FFA2-4C73-B84B-80CB230EE244}"/>
                </a:ext>
              </a:extLst>
            </p:cNvPr>
            <p:cNvSpPr/>
            <p:nvPr/>
          </p:nvSpPr>
          <p:spPr>
            <a:xfrm>
              <a:off x="6854826" y="3041161"/>
              <a:ext cx="3390900" cy="7810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7030A0"/>
                  </a:solidFill>
                  <a:latin typeface="Times New Roman" panose="02020603050405020304" pitchFamily="18" charset="0"/>
                  <a:cs typeface="Times New Roman" panose="02020603050405020304" pitchFamily="18" charset="0"/>
                </a:rPr>
                <a:t>Trạng thái lỏng</a:t>
              </a:r>
              <a:endParaRPr lang="en-US" sz="2400" b="1" dirty="0">
                <a:solidFill>
                  <a:srgbClr val="7030A0"/>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683592F6-2B34-4419-B793-27A40758E990}"/>
              </a:ext>
            </a:extLst>
          </p:cNvPr>
          <p:cNvGrpSpPr/>
          <p:nvPr/>
        </p:nvGrpSpPr>
        <p:grpSpPr>
          <a:xfrm>
            <a:off x="2454314" y="3236443"/>
            <a:ext cx="4445794" cy="917694"/>
            <a:chOff x="4254500" y="4933461"/>
            <a:chExt cx="5927726" cy="1223592"/>
          </a:xfrm>
        </p:grpSpPr>
        <p:sp>
          <p:nvSpPr>
            <p:cNvPr id="12" name="Rectangle 11">
              <a:extLst>
                <a:ext uri="{FF2B5EF4-FFF2-40B4-BE49-F238E27FC236}">
                  <a16:creationId xmlns:a16="http://schemas.microsoft.com/office/drawing/2014/main" id="{4678F9F5-9605-46A2-8A30-80A2604256DE}"/>
                </a:ext>
              </a:extLst>
            </p:cNvPr>
            <p:cNvSpPr/>
            <p:nvPr/>
          </p:nvSpPr>
          <p:spPr>
            <a:xfrm>
              <a:off x="4254500" y="4933461"/>
              <a:ext cx="127000" cy="12235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030A0"/>
                </a:solidFill>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CC86F7EA-F2CF-4087-B556-EA1A193879C5}"/>
                </a:ext>
              </a:extLst>
            </p:cNvPr>
            <p:cNvCxnSpPr>
              <a:cxnSpLocks/>
              <a:stCxn id="12" idx="3"/>
              <a:endCxn id="14" idx="1"/>
            </p:cNvCxnSpPr>
            <p:nvPr/>
          </p:nvCxnSpPr>
          <p:spPr>
            <a:xfrm>
              <a:off x="4381500" y="5545257"/>
              <a:ext cx="2409825" cy="0"/>
            </a:xfrm>
            <a:prstGeom prst="straightConnector1">
              <a:avLst/>
            </a:prstGeom>
            <a:ln w="85725" cap="rnd">
              <a:solidFill>
                <a:schemeClr val="accent5"/>
              </a:solidFill>
              <a:bevel/>
              <a:tailEnd type="arrow"/>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4B4BB252-DB6B-42B8-9A24-9B50FC2AB98E}"/>
                </a:ext>
              </a:extLst>
            </p:cNvPr>
            <p:cNvSpPr/>
            <p:nvPr/>
          </p:nvSpPr>
          <p:spPr>
            <a:xfrm>
              <a:off x="6791326" y="5154732"/>
              <a:ext cx="3390900" cy="7810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7030A0"/>
                  </a:solidFill>
                  <a:latin typeface="Times New Roman" panose="02020603050405020304" pitchFamily="18" charset="0"/>
                  <a:cs typeface="Times New Roman" panose="02020603050405020304" pitchFamily="18" charset="0"/>
                </a:rPr>
                <a:t>Trạng thái khí</a:t>
              </a:r>
              <a:endParaRPr lang="en-US" sz="2400" b="1" dirty="0">
                <a:solidFill>
                  <a:srgbClr val="7030A0"/>
                </a:solidFill>
                <a:latin typeface="Times New Roman" panose="02020603050405020304" pitchFamily="18" charset="0"/>
                <a:cs typeface="Times New Roman" panose="02020603050405020304" pitchFamily="18" charset="0"/>
              </a:endParaRPr>
            </a:p>
          </p:txBody>
        </p:sp>
      </p:grpSp>
      <p:sp>
        <p:nvSpPr>
          <p:cNvPr id="15" name="Rectangle: Rounded Corners 14">
            <a:extLst>
              <a:ext uri="{FF2B5EF4-FFF2-40B4-BE49-F238E27FC236}">
                <a16:creationId xmlns:a16="http://schemas.microsoft.com/office/drawing/2014/main" id="{076641F9-1AD1-4F33-ABEE-A247AE36C946}"/>
              </a:ext>
            </a:extLst>
          </p:cNvPr>
          <p:cNvSpPr/>
          <p:nvPr/>
        </p:nvSpPr>
        <p:spPr>
          <a:xfrm rot="16200000">
            <a:off x="480854" y="2393955"/>
            <a:ext cx="3350045" cy="791706"/>
          </a:xfrm>
          <a:prstGeom prst="roundRect">
            <a:avLst/>
          </a:prstGeom>
          <a:solidFill>
            <a:srgbClr val="FFC000"/>
          </a:solidFill>
        </p:spPr>
        <p:txBody>
          <a:bodyPr wrap="none">
            <a:spAutoFit/>
          </a:bodyPr>
          <a:lstStyle/>
          <a:p>
            <a:pPr algn="ctr"/>
            <a:r>
              <a:rPr lang="vi-VN" sz="4050" b="1" dirty="0">
                <a:solidFill>
                  <a:schemeClr val="accent3"/>
                </a:solidFill>
                <a:latin typeface="Times New Roman" panose="02020603050405020304" pitchFamily="18" charset="0"/>
                <a:cs typeface="Times New Roman" panose="02020603050405020304" pitchFamily="18" charset="0"/>
              </a:rPr>
              <a:t>NHIÊN LIỆU</a:t>
            </a:r>
            <a:endParaRPr lang="en-US" sz="4050" b="1" dirty="0">
              <a:solidFill>
                <a:schemeClr val="accent3"/>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F9B434B-C0DC-4977-8F20-E9BA719BD88A}"/>
              </a:ext>
            </a:extLst>
          </p:cNvPr>
          <p:cNvSpPr txBox="1"/>
          <p:nvPr/>
        </p:nvSpPr>
        <p:spPr>
          <a:xfrm>
            <a:off x="629729" y="506672"/>
            <a:ext cx="8203721" cy="461665"/>
          </a:xfrm>
          <a:prstGeom prst="rect">
            <a:avLst/>
          </a:prstGeom>
          <a:noFill/>
        </p:spPr>
        <p:txBody>
          <a:bodyPr wrap="square">
            <a:spAutoFit/>
          </a:bodyPr>
          <a:lstStyle/>
          <a:p>
            <a:r>
              <a:rPr lang="vi-VN" sz="24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Dựa vào trạng thái, người ta chia làm 3 loại nhiên liệu ph</a:t>
            </a:r>
            <a:r>
              <a:rPr lang="en-US" sz="24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ổ</a:t>
            </a:r>
            <a:r>
              <a:rPr lang="vi-VN" sz="24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biến:</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65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AD7F6-A8E9-478D-99EE-07F16E10C01F}"/>
              </a:ext>
            </a:extLst>
          </p:cNvPr>
          <p:cNvPicPr>
            <a:picLocks noChangeAspect="1"/>
          </p:cNvPicPr>
          <p:nvPr/>
        </p:nvPicPr>
        <p:blipFill>
          <a:blip r:embed="rId2"/>
          <a:srcRect/>
          <a:stretch/>
        </p:blipFill>
        <p:spPr>
          <a:xfrm>
            <a:off x="0" y="0"/>
            <a:ext cx="9143999" cy="5143500"/>
          </a:xfrm>
          <a:prstGeom prst="rect">
            <a:avLst/>
          </a:prstGeom>
        </p:spPr>
      </p:pic>
      <p:sp>
        <p:nvSpPr>
          <p:cNvPr id="4" name="Rectangle 3">
            <a:extLst>
              <a:ext uri="{FF2B5EF4-FFF2-40B4-BE49-F238E27FC236}">
                <a16:creationId xmlns:a16="http://schemas.microsoft.com/office/drawing/2014/main" id="{262C988E-5189-41C6-AA99-E2C814A7480E}"/>
              </a:ext>
            </a:extLst>
          </p:cNvPr>
          <p:cNvSpPr/>
          <p:nvPr/>
        </p:nvSpPr>
        <p:spPr>
          <a:xfrm>
            <a:off x="0" y="3502479"/>
            <a:ext cx="9144000" cy="16410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a:solidFill>
                  <a:schemeClr val="accent6"/>
                </a:solidFill>
                <a:latin typeface="Times New Roman" panose="02020603050405020304" pitchFamily="18" charset="0"/>
                <a:cs typeface="Times New Roman" panose="02020603050405020304" pitchFamily="18" charset="0"/>
              </a:rPr>
              <a:t>2. </a:t>
            </a:r>
            <a:r>
              <a:rPr lang="en-US" sz="4400" b="1" dirty="0" err="1">
                <a:solidFill>
                  <a:schemeClr val="accent6"/>
                </a:solidFill>
                <a:latin typeface="Times New Roman" panose="02020603050405020304" pitchFamily="18" charset="0"/>
                <a:cs typeface="Times New Roman" panose="02020603050405020304" pitchFamily="18" charset="0"/>
              </a:rPr>
              <a:t>Sử</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dụng</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nhiên</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liệu</a:t>
            </a:r>
            <a:endParaRPr lang="en-US" sz="4400" b="1"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6989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116" name="Rectangle: Rounded Corners 8">
            <a:extLst>
              <a:ext uri="{FF2B5EF4-FFF2-40B4-BE49-F238E27FC236}">
                <a16:creationId xmlns:a16="http://schemas.microsoft.com/office/drawing/2014/main" id="{D41EC9C0-371A-4775-940F-E44DC74FFE3B}"/>
              </a:ext>
            </a:extLst>
          </p:cNvPr>
          <p:cNvSpPr/>
          <p:nvPr/>
        </p:nvSpPr>
        <p:spPr>
          <a:xfrm>
            <a:off x="502482" y="1185167"/>
            <a:ext cx="7930318" cy="1277478"/>
          </a:xfrm>
          <a:prstGeom prst="roundRect">
            <a:avLst/>
          </a:prstGeom>
          <a:solidFill>
            <a:schemeClr val="accent5">
              <a:lumMod val="20000"/>
              <a:lumOff val="80000"/>
            </a:schemeClr>
          </a:solidFill>
          <a:ln w="1905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00"/>
                </a:solidFill>
                <a:latin typeface="Times New Roman" panose="02020603050405020304" pitchFamily="18" charset="0"/>
                <a:cs typeface="Times New Roman" panose="02020603050405020304" pitchFamily="18" charset="0"/>
              </a:rPr>
              <a:t>Q</a:t>
            </a:r>
            <a:r>
              <a:rPr lang="vi-VN" sz="2800" dirty="0">
                <a:solidFill>
                  <a:srgbClr val="000000"/>
                </a:solidFill>
                <a:latin typeface="Times New Roman" panose="02020603050405020304" pitchFamily="18" charset="0"/>
                <a:cs typeface="Times New Roman" panose="02020603050405020304" pitchFamily="18" charset="0"/>
              </a:rPr>
              <a:t>uan sát các loại nhiên liệu khác nhau trong Bảng 25.1 và cho biết ứng dụng của các loại nhiên liệu này trong cuộc sống hằng ngày.</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3DF131B1-C6B8-4A51-8B48-FCD4C455309D}"/>
              </a:ext>
            </a:extLst>
          </p:cNvPr>
          <p:cNvSpPr txBox="1"/>
          <p:nvPr/>
        </p:nvSpPr>
        <p:spPr>
          <a:xfrm>
            <a:off x="2275609" y="468396"/>
            <a:ext cx="4592782"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5" name="TextBox 4">
            <a:extLst>
              <a:ext uri="{FF2B5EF4-FFF2-40B4-BE49-F238E27FC236}">
                <a16:creationId xmlns:a16="http://schemas.microsoft.com/office/drawing/2014/main" id="{3B391CFD-512F-4280-A78E-BDD2E1C01F1D}"/>
              </a:ext>
            </a:extLst>
          </p:cNvPr>
          <p:cNvSpPr txBox="1"/>
          <p:nvPr/>
        </p:nvSpPr>
        <p:spPr>
          <a:xfrm>
            <a:off x="733246" y="2942670"/>
            <a:ext cx="7850038" cy="1754326"/>
          </a:xfrm>
          <a:prstGeom prst="rect">
            <a:avLst/>
          </a:prstGeom>
          <a:noFill/>
        </p:spPr>
        <p:txBody>
          <a:bodyPr wrap="square">
            <a:spAutoFit/>
          </a:bodyPr>
          <a:lstStyle/>
          <a:p>
            <a:pPr algn="just"/>
            <a:r>
              <a:rPr lang="vi-VN" sz="1800" b="0" i="0" dirty="0">
                <a:solidFill>
                  <a:srgbClr val="000000"/>
                </a:solidFill>
                <a:effectLst/>
                <a:latin typeface="Times New Roman" panose="02020603050405020304" pitchFamily="18" charset="0"/>
                <a:cs typeface="Times New Roman" panose="02020603050405020304" pitchFamily="18" charset="0"/>
              </a:rPr>
              <a:t>Trong cuộc sống hằng ngày, các nhiên liệu như xăng, dầu hoả, gas hay than đáp ứng được nhiều nhu cầu sử dụng của con người.</a:t>
            </a:r>
          </a:p>
          <a:p>
            <a:pPr algn="just"/>
            <a:r>
              <a:rPr lang="vi-VN" sz="1800" b="0" i="0" dirty="0">
                <a:solidFill>
                  <a:srgbClr val="000000"/>
                </a:solidFill>
                <a:effectLst/>
                <a:latin typeface="Times New Roman" panose="02020603050405020304" pitchFamily="18" charset="0"/>
                <a:cs typeface="Times New Roman" panose="02020603050405020304" pitchFamily="18" charset="0"/>
              </a:rPr>
              <a:t>- Xe máy, ô tô và máy bay dùng nhiên liệu xăng và dầu hoả.</a:t>
            </a:r>
          </a:p>
          <a:p>
            <a:pPr algn="just"/>
            <a:r>
              <a:rPr lang="vi-VN" sz="1800" b="0" i="0" dirty="0">
                <a:solidFill>
                  <a:srgbClr val="000000"/>
                </a:solidFill>
                <a:effectLst/>
                <a:latin typeface="Times New Roman" panose="02020603050405020304" pitchFamily="18" charset="0"/>
                <a:cs typeface="Times New Roman" panose="02020603050405020304" pitchFamily="18" charset="0"/>
              </a:rPr>
              <a:t>- Ở nhiều nơi trên thế giới, gas là nguồn nhiên liệu chính để sưởi ấm, nấu ăn, vận hành các thiết bị máy.</a:t>
            </a:r>
          </a:p>
          <a:p>
            <a:pPr algn="just"/>
            <a:r>
              <a:rPr lang="vi-VN" sz="1800" b="0" i="0" dirty="0">
                <a:solidFill>
                  <a:srgbClr val="000000"/>
                </a:solidFill>
                <a:effectLst/>
                <a:latin typeface="Times New Roman" panose="02020603050405020304" pitchFamily="18" charset="0"/>
                <a:cs typeface="Times New Roman" panose="02020603050405020304" pitchFamily="18" charset="0"/>
              </a:rPr>
              <a:t>- Than là nhiên liệu quan trọng cho các nhà máy nhiệt điện, công nghiệp luyện kim.</a:t>
            </a:r>
          </a:p>
        </p:txBody>
      </p:sp>
      <p:sp>
        <p:nvSpPr>
          <p:cNvPr id="6" name="Google Shape;1273;p38">
            <a:extLst>
              <a:ext uri="{FF2B5EF4-FFF2-40B4-BE49-F238E27FC236}">
                <a16:creationId xmlns:a16="http://schemas.microsoft.com/office/drawing/2014/main" id="{A3637FA7-7605-483F-BCA7-88E0B38E94F8}"/>
              </a:ext>
            </a:extLst>
          </p:cNvPr>
          <p:cNvSpPr txBox="1">
            <a:spLocks noGrp="1"/>
          </p:cNvSpPr>
          <p:nvPr>
            <p:ph type="title"/>
          </p:nvPr>
        </p:nvSpPr>
        <p:spPr>
          <a:xfrm>
            <a:off x="1553291" y="2462645"/>
            <a:ext cx="53151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rgbClr val="FF0000"/>
                </a:solidFill>
                <a:latin typeface="Times New Roman" panose="02020603050405020304" pitchFamily="18" charset="0"/>
                <a:cs typeface="Times New Roman" panose="02020603050405020304" pitchFamily="18" charset="0"/>
              </a:rPr>
              <a:t>L</a:t>
            </a:r>
            <a:r>
              <a:rPr lang="en" sz="2800" dirty="0">
                <a:solidFill>
                  <a:srgbClr val="FF0000"/>
                </a:solidFill>
                <a:latin typeface="Times New Roman" panose="02020603050405020304" pitchFamily="18" charset="0"/>
                <a:cs typeface="Times New Roman" panose="02020603050405020304" pitchFamily="18" charset="0"/>
              </a:rPr>
              <a:t>ời giải</a:t>
            </a:r>
            <a:endParaRPr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948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EB6B4BE8-E23B-40A4-80EC-AB21F2B75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31956" y="2180674"/>
            <a:ext cx="4300316" cy="26926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2" name="Picture 2" descr="Lukoml power station - Wikipedia">
            <a:extLst>
              <a:ext uri="{FF2B5EF4-FFF2-40B4-BE49-F238E27FC236}">
                <a16:creationId xmlns:a16="http://schemas.microsoft.com/office/drawing/2014/main" id="{EB6B4BE8-E23B-40A4-80EC-AB21F2B75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82" y="581891"/>
            <a:ext cx="4285904" cy="28678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89" name="TextBox 388">
            <a:extLst>
              <a:ext uri="{FF2B5EF4-FFF2-40B4-BE49-F238E27FC236}">
                <a16:creationId xmlns:a16="http://schemas.microsoft.com/office/drawing/2014/main" id="{A01F40E5-EBD7-499C-B1E8-A3C0F7B62206}"/>
              </a:ext>
            </a:extLst>
          </p:cNvPr>
          <p:cNvSpPr txBox="1"/>
          <p:nvPr/>
        </p:nvSpPr>
        <p:spPr>
          <a:xfrm>
            <a:off x="4736025" y="795681"/>
            <a:ext cx="4335238" cy="1384995"/>
          </a:xfrm>
          <a:prstGeom prst="rect">
            <a:avLst/>
          </a:prstGeom>
          <a:noFill/>
        </p:spPr>
        <p:txBody>
          <a:bodyPr wrap="square" rtlCol="0">
            <a:spAutoFit/>
          </a:bodyPr>
          <a:lstStyle/>
          <a:p>
            <a:pPr algn="ctr"/>
            <a:r>
              <a:rPr lang="vi-VN" sz="2800" dirty="0">
                <a:solidFill>
                  <a:sysClr val="windowText" lastClr="000000"/>
                </a:solidFill>
                <a:latin typeface="Times New Roman" panose="02020603050405020304" pitchFamily="18" charset="0"/>
                <a:cs typeface="Times New Roman" panose="02020603050405020304" pitchFamily="18" charset="0"/>
              </a:rPr>
              <a:t>Em hãy giải thích ý nghĩa của những việc làm sau: Quạt lò, xây ống khói cao?</a:t>
            </a: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FA61A2F-E3EE-43AD-8C81-87D327DA165F}"/>
              </a:ext>
            </a:extLst>
          </p:cNvPr>
          <p:cNvPicPr>
            <a:picLocks noChangeAspect="1"/>
          </p:cNvPicPr>
          <p:nvPr/>
        </p:nvPicPr>
        <p:blipFill>
          <a:blip r:embed="rId4"/>
          <a:stretch>
            <a:fillRect/>
          </a:stretch>
        </p:blipFill>
        <p:spPr>
          <a:xfrm>
            <a:off x="4213167" y="895203"/>
            <a:ext cx="790633" cy="1185949"/>
          </a:xfrm>
          <a:prstGeom prst="rect">
            <a:avLst/>
          </a:prstGeom>
        </p:spPr>
      </p:pic>
    </p:spTree>
    <p:extLst>
      <p:ext uri="{BB962C8B-B14F-4D97-AF65-F5344CB8AC3E}">
        <p14:creationId xmlns:p14="http://schemas.microsoft.com/office/powerpoint/2010/main" val="431127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900"/>
                                  </p:stCondLst>
                                  <p:childTnLst>
                                    <p:set>
                                      <p:cBhvr>
                                        <p:cTn id="6" dur="1" fill="hold">
                                          <p:stCondLst>
                                            <p:cond delay="0"/>
                                          </p:stCondLst>
                                        </p:cTn>
                                        <p:tgtEl>
                                          <p:spTgt spid="389"/>
                                        </p:tgtEl>
                                        <p:attrNameLst>
                                          <p:attrName>style.visibility</p:attrName>
                                        </p:attrNameLst>
                                      </p:cBhvr>
                                      <p:to>
                                        <p:strVal val="visible"/>
                                      </p:to>
                                    </p:set>
                                    <p:animEffect transition="in" filter="circle(in)">
                                      <p:cBhvr>
                                        <p:cTn id="7" dur="13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94"/>
        <p:cNvGrpSpPr/>
        <p:nvPr/>
      </p:nvGrpSpPr>
      <p:grpSpPr>
        <a:xfrm>
          <a:off x="0" y="0"/>
          <a:ext cx="0" cy="0"/>
          <a:chOff x="0" y="0"/>
          <a:chExt cx="0" cy="0"/>
        </a:xfrm>
      </p:grpSpPr>
      <p:pic>
        <p:nvPicPr>
          <p:cNvPr id="25" name="Picture 2">
            <a:extLst>
              <a:ext uri="{FF2B5EF4-FFF2-40B4-BE49-F238E27FC236}">
                <a16:creationId xmlns:a16="http://schemas.microsoft.com/office/drawing/2014/main" id="{EB6B4BE8-E23B-40A4-80EC-AB21F2B75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72591" y="501798"/>
            <a:ext cx="3575415" cy="2619428"/>
          </a:xfrm>
          <a:prstGeom prst="rect">
            <a:avLst/>
          </a:prstGeom>
          <a:noFill/>
          <a:ln w="76200">
            <a:solidFill>
              <a:srgbClr val="FFC000"/>
            </a:solidFill>
          </a:ln>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BEF8B3CB-9EAB-48DF-AF29-07EF66999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579575" y="501798"/>
            <a:ext cx="3695272" cy="2564954"/>
          </a:xfrm>
          <a:prstGeom prst="rect">
            <a:avLst/>
          </a:prstGeom>
          <a:noFill/>
          <a:ln w="76200">
            <a:solidFill>
              <a:srgbClr val="FFC000"/>
            </a:solidFill>
          </a:ln>
          <a:extLst>
            <a:ext uri="{909E8E84-426E-40DD-AFC4-6F175D3DCCD1}">
              <a14:hiddenFill xmlns:a14="http://schemas.microsoft.com/office/drawing/2010/main">
                <a:solidFill>
                  <a:srgbClr val="FFFFFF"/>
                </a:solidFill>
              </a14:hiddenFill>
            </a:ext>
          </a:extLst>
        </p:spPr>
      </p:pic>
      <p:sp>
        <p:nvSpPr>
          <p:cNvPr id="2596" name="Google Shape;2596;p56"/>
          <p:cNvSpPr/>
          <p:nvPr/>
        </p:nvSpPr>
        <p:spPr>
          <a:xfrm>
            <a:off x="7169371" y="776568"/>
            <a:ext cx="155726" cy="205862"/>
          </a:xfrm>
          <a:custGeom>
            <a:avLst/>
            <a:gdLst/>
            <a:ahLst/>
            <a:cxnLst/>
            <a:rect l="l" t="t" r="r" b="b"/>
            <a:pathLst>
              <a:path w="1991" h="2632" extrusionOk="0">
                <a:moveTo>
                  <a:pt x="981" y="1"/>
                </a:moveTo>
                <a:cubicBezTo>
                  <a:pt x="927" y="587"/>
                  <a:pt x="537" y="1130"/>
                  <a:pt x="0" y="1371"/>
                </a:cubicBezTo>
                <a:cubicBezTo>
                  <a:pt x="565" y="1563"/>
                  <a:pt x="1007" y="2048"/>
                  <a:pt x="1131" y="2631"/>
                </a:cubicBezTo>
                <a:cubicBezTo>
                  <a:pt x="1192" y="2065"/>
                  <a:pt x="1522" y="1543"/>
                  <a:pt x="1990" y="1219"/>
                </a:cubicBezTo>
                <a:cubicBezTo>
                  <a:pt x="1478" y="1156"/>
                  <a:pt x="1016" y="319"/>
                  <a:pt x="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6"/>
          <p:cNvSpPr/>
          <p:nvPr/>
        </p:nvSpPr>
        <p:spPr>
          <a:xfrm>
            <a:off x="8274847" y="2337543"/>
            <a:ext cx="155726" cy="205705"/>
          </a:xfrm>
          <a:custGeom>
            <a:avLst/>
            <a:gdLst/>
            <a:ahLst/>
            <a:cxnLst/>
            <a:rect l="l" t="t" r="r" b="b"/>
            <a:pathLst>
              <a:path w="1991" h="2630" extrusionOk="0">
                <a:moveTo>
                  <a:pt x="981" y="0"/>
                </a:moveTo>
                <a:cubicBezTo>
                  <a:pt x="927" y="585"/>
                  <a:pt x="537" y="1129"/>
                  <a:pt x="0" y="1370"/>
                </a:cubicBezTo>
                <a:cubicBezTo>
                  <a:pt x="565" y="1563"/>
                  <a:pt x="1007" y="2046"/>
                  <a:pt x="1131" y="2629"/>
                </a:cubicBezTo>
                <a:cubicBezTo>
                  <a:pt x="1192" y="2065"/>
                  <a:pt x="1522" y="1541"/>
                  <a:pt x="1990" y="1217"/>
                </a:cubicBezTo>
                <a:cubicBezTo>
                  <a:pt x="1478" y="1156"/>
                  <a:pt x="1016" y="317"/>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6"/>
          <p:cNvSpPr/>
          <p:nvPr/>
        </p:nvSpPr>
        <p:spPr>
          <a:xfrm>
            <a:off x="488074" y="2464223"/>
            <a:ext cx="155726" cy="205784"/>
          </a:xfrm>
          <a:custGeom>
            <a:avLst/>
            <a:gdLst/>
            <a:ahLst/>
            <a:cxnLst/>
            <a:rect l="l" t="t" r="r" b="b"/>
            <a:pathLst>
              <a:path w="1991" h="2631" extrusionOk="0">
                <a:moveTo>
                  <a:pt x="982" y="0"/>
                </a:moveTo>
                <a:cubicBezTo>
                  <a:pt x="927" y="585"/>
                  <a:pt x="539" y="1129"/>
                  <a:pt x="0" y="1370"/>
                </a:cubicBezTo>
                <a:cubicBezTo>
                  <a:pt x="566" y="1563"/>
                  <a:pt x="1008" y="2047"/>
                  <a:pt x="1131" y="2630"/>
                </a:cubicBezTo>
                <a:cubicBezTo>
                  <a:pt x="1192" y="2064"/>
                  <a:pt x="1523" y="1542"/>
                  <a:pt x="1990" y="1218"/>
                </a:cubicBezTo>
                <a:cubicBezTo>
                  <a:pt x="1478" y="1156"/>
                  <a:pt x="1016" y="318"/>
                  <a:pt x="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6"/>
          <p:cNvSpPr/>
          <p:nvPr/>
        </p:nvSpPr>
        <p:spPr>
          <a:xfrm>
            <a:off x="643798" y="1152516"/>
            <a:ext cx="84081" cy="111222"/>
          </a:xfrm>
          <a:custGeom>
            <a:avLst/>
            <a:gdLst/>
            <a:ahLst/>
            <a:cxnLst/>
            <a:rect l="l" t="t" r="r" b="b"/>
            <a:pathLst>
              <a:path w="1075" h="1422" extrusionOk="0">
                <a:moveTo>
                  <a:pt x="529" y="1"/>
                </a:moveTo>
                <a:cubicBezTo>
                  <a:pt x="496" y="323"/>
                  <a:pt x="294" y="605"/>
                  <a:pt x="1" y="740"/>
                </a:cubicBezTo>
                <a:cubicBezTo>
                  <a:pt x="306" y="845"/>
                  <a:pt x="544" y="1107"/>
                  <a:pt x="611" y="1422"/>
                </a:cubicBezTo>
                <a:cubicBezTo>
                  <a:pt x="644" y="1117"/>
                  <a:pt x="822" y="834"/>
                  <a:pt x="1075" y="659"/>
                </a:cubicBezTo>
                <a:cubicBezTo>
                  <a:pt x="797" y="624"/>
                  <a:pt x="548" y="17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6"/>
          <p:cNvSpPr/>
          <p:nvPr/>
        </p:nvSpPr>
        <p:spPr>
          <a:xfrm>
            <a:off x="7701684" y="1904238"/>
            <a:ext cx="84159" cy="111065"/>
          </a:xfrm>
          <a:custGeom>
            <a:avLst/>
            <a:gdLst/>
            <a:ahLst/>
            <a:cxnLst/>
            <a:rect l="l" t="t" r="r" b="b"/>
            <a:pathLst>
              <a:path w="1076" h="1420" extrusionOk="0">
                <a:moveTo>
                  <a:pt x="530" y="0"/>
                </a:moveTo>
                <a:cubicBezTo>
                  <a:pt x="497" y="323"/>
                  <a:pt x="295" y="603"/>
                  <a:pt x="1" y="740"/>
                </a:cubicBezTo>
                <a:cubicBezTo>
                  <a:pt x="305" y="844"/>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6"/>
          <p:cNvSpPr/>
          <p:nvPr/>
        </p:nvSpPr>
        <p:spPr>
          <a:xfrm>
            <a:off x="1204785" y="3010083"/>
            <a:ext cx="84159" cy="111144"/>
          </a:xfrm>
          <a:custGeom>
            <a:avLst/>
            <a:gdLst/>
            <a:ahLst/>
            <a:cxnLst/>
            <a:rect l="l" t="t" r="r" b="b"/>
            <a:pathLst>
              <a:path w="1076" h="1421" extrusionOk="0">
                <a:moveTo>
                  <a:pt x="530" y="1"/>
                </a:moveTo>
                <a:cubicBezTo>
                  <a:pt x="495" y="323"/>
                  <a:pt x="295" y="603"/>
                  <a:pt x="1" y="740"/>
                </a:cubicBezTo>
                <a:cubicBezTo>
                  <a:pt x="305" y="844"/>
                  <a:pt x="545" y="1105"/>
                  <a:pt x="610" y="1420"/>
                </a:cubicBezTo>
                <a:cubicBezTo>
                  <a:pt x="644" y="1115"/>
                  <a:pt x="822" y="832"/>
                  <a:pt x="1076" y="659"/>
                </a:cubicBezTo>
                <a:cubicBezTo>
                  <a:pt x="799" y="624"/>
                  <a:pt x="549" y="171"/>
                  <a:pt x="5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6"/>
          <p:cNvSpPr/>
          <p:nvPr/>
        </p:nvSpPr>
        <p:spPr>
          <a:xfrm>
            <a:off x="5604418" y="1346585"/>
            <a:ext cx="84159" cy="111065"/>
          </a:xfrm>
          <a:custGeom>
            <a:avLst/>
            <a:gdLst/>
            <a:ahLst/>
            <a:cxnLst/>
            <a:rect l="l" t="t" r="r" b="b"/>
            <a:pathLst>
              <a:path w="1076" h="1420" extrusionOk="0">
                <a:moveTo>
                  <a:pt x="530" y="0"/>
                </a:moveTo>
                <a:cubicBezTo>
                  <a:pt x="497" y="323"/>
                  <a:pt x="295" y="603"/>
                  <a:pt x="1" y="740"/>
                </a:cubicBezTo>
                <a:cubicBezTo>
                  <a:pt x="305" y="843"/>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6"/>
          <p:cNvSpPr/>
          <p:nvPr/>
        </p:nvSpPr>
        <p:spPr>
          <a:xfrm>
            <a:off x="3643923" y="1360770"/>
            <a:ext cx="84175" cy="111080"/>
          </a:xfrm>
          <a:custGeom>
            <a:avLst/>
            <a:gdLst/>
            <a:ahLst/>
            <a:cxnLst/>
            <a:rect l="l" t="t" r="r" b="b"/>
            <a:pathLst>
              <a:path w="801" h="1057" extrusionOk="0">
                <a:moveTo>
                  <a:pt x="395" y="0"/>
                </a:moveTo>
                <a:cubicBezTo>
                  <a:pt x="370" y="240"/>
                  <a:pt x="219" y="450"/>
                  <a:pt x="1" y="550"/>
                </a:cubicBezTo>
                <a:cubicBezTo>
                  <a:pt x="230" y="629"/>
                  <a:pt x="402" y="820"/>
                  <a:pt x="456" y="1056"/>
                </a:cubicBezTo>
                <a:cubicBezTo>
                  <a:pt x="479" y="830"/>
                  <a:pt x="612" y="619"/>
                  <a:pt x="800" y="489"/>
                </a:cubicBezTo>
                <a:cubicBezTo>
                  <a:pt x="594" y="464"/>
                  <a:pt x="409" y="127"/>
                  <a:pt x="3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6"/>
          <p:cNvSpPr/>
          <p:nvPr/>
        </p:nvSpPr>
        <p:spPr>
          <a:xfrm>
            <a:off x="1384041" y="2464213"/>
            <a:ext cx="62728" cy="82830"/>
          </a:xfrm>
          <a:custGeom>
            <a:avLst/>
            <a:gdLst/>
            <a:ahLst/>
            <a:cxnLst/>
            <a:rect l="l" t="t" r="r" b="b"/>
            <a:pathLst>
              <a:path w="802" h="1059" extrusionOk="0">
                <a:moveTo>
                  <a:pt x="395" y="1"/>
                </a:moveTo>
                <a:cubicBezTo>
                  <a:pt x="370" y="241"/>
                  <a:pt x="220" y="450"/>
                  <a:pt x="1" y="552"/>
                </a:cubicBezTo>
                <a:cubicBezTo>
                  <a:pt x="230" y="629"/>
                  <a:pt x="402" y="822"/>
                  <a:pt x="456" y="1058"/>
                </a:cubicBezTo>
                <a:cubicBezTo>
                  <a:pt x="481" y="831"/>
                  <a:pt x="613" y="621"/>
                  <a:pt x="802" y="491"/>
                </a:cubicBezTo>
                <a:cubicBezTo>
                  <a:pt x="596" y="465"/>
                  <a:pt x="411" y="129"/>
                  <a:pt x="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6"/>
          <p:cNvSpPr/>
          <p:nvPr/>
        </p:nvSpPr>
        <p:spPr>
          <a:xfrm>
            <a:off x="7930617" y="1263743"/>
            <a:ext cx="62572" cy="82830"/>
          </a:xfrm>
          <a:custGeom>
            <a:avLst/>
            <a:gdLst/>
            <a:ahLst/>
            <a:cxnLst/>
            <a:rect l="l" t="t" r="r" b="b"/>
            <a:pathLst>
              <a:path w="800" h="1059" extrusionOk="0">
                <a:moveTo>
                  <a:pt x="394" y="1"/>
                </a:moveTo>
                <a:cubicBezTo>
                  <a:pt x="370" y="241"/>
                  <a:pt x="219" y="450"/>
                  <a:pt x="0" y="551"/>
                </a:cubicBezTo>
                <a:cubicBezTo>
                  <a:pt x="229" y="629"/>
                  <a:pt x="402" y="822"/>
                  <a:pt x="454" y="1058"/>
                </a:cubicBezTo>
                <a:cubicBezTo>
                  <a:pt x="479" y="831"/>
                  <a:pt x="612" y="621"/>
                  <a:pt x="800" y="489"/>
                </a:cubicBezTo>
                <a:cubicBezTo>
                  <a:pt x="594" y="464"/>
                  <a:pt x="409" y="127"/>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6"/>
          <p:cNvSpPr/>
          <p:nvPr/>
        </p:nvSpPr>
        <p:spPr>
          <a:xfrm>
            <a:off x="4281048" y="1907520"/>
            <a:ext cx="62572" cy="82751"/>
          </a:xfrm>
          <a:custGeom>
            <a:avLst/>
            <a:gdLst/>
            <a:ahLst/>
            <a:cxnLst/>
            <a:rect l="l" t="t" r="r" b="b"/>
            <a:pathLst>
              <a:path w="800" h="1058" extrusionOk="0">
                <a:moveTo>
                  <a:pt x="394" y="0"/>
                </a:moveTo>
                <a:cubicBezTo>
                  <a:pt x="369" y="239"/>
                  <a:pt x="219" y="450"/>
                  <a:pt x="0" y="550"/>
                </a:cubicBezTo>
                <a:cubicBezTo>
                  <a:pt x="229" y="629"/>
                  <a:pt x="401" y="820"/>
                  <a:pt x="454" y="1058"/>
                </a:cubicBezTo>
                <a:cubicBezTo>
                  <a:pt x="479" y="830"/>
                  <a:pt x="612" y="620"/>
                  <a:pt x="800" y="489"/>
                </a:cubicBezTo>
                <a:cubicBezTo>
                  <a:pt x="594" y="464"/>
                  <a:pt x="407" y="127"/>
                  <a:pt x="3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6"/>
          <p:cNvSpPr/>
          <p:nvPr/>
        </p:nvSpPr>
        <p:spPr>
          <a:xfrm>
            <a:off x="3706565" y="2624089"/>
            <a:ext cx="155726" cy="205862"/>
          </a:xfrm>
          <a:custGeom>
            <a:avLst/>
            <a:gdLst/>
            <a:ahLst/>
            <a:cxnLst/>
            <a:rect l="l" t="t" r="r" b="b"/>
            <a:pathLst>
              <a:path w="1991" h="2632" extrusionOk="0">
                <a:moveTo>
                  <a:pt x="981" y="1"/>
                </a:moveTo>
                <a:cubicBezTo>
                  <a:pt x="927" y="587"/>
                  <a:pt x="537" y="1130"/>
                  <a:pt x="0" y="1371"/>
                </a:cubicBezTo>
                <a:cubicBezTo>
                  <a:pt x="565" y="1563"/>
                  <a:pt x="1007" y="2048"/>
                  <a:pt x="1131" y="2631"/>
                </a:cubicBezTo>
                <a:cubicBezTo>
                  <a:pt x="1192" y="2065"/>
                  <a:pt x="1522" y="1543"/>
                  <a:pt x="1990" y="1219"/>
                </a:cubicBezTo>
                <a:cubicBezTo>
                  <a:pt x="1478" y="1156"/>
                  <a:pt x="1016" y="319"/>
                  <a:pt x="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6"/>
          <p:cNvSpPr/>
          <p:nvPr/>
        </p:nvSpPr>
        <p:spPr>
          <a:xfrm>
            <a:off x="4705689" y="1105279"/>
            <a:ext cx="155726" cy="205705"/>
          </a:xfrm>
          <a:custGeom>
            <a:avLst/>
            <a:gdLst/>
            <a:ahLst/>
            <a:cxnLst/>
            <a:rect l="l" t="t" r="r" b="b"/>
            <a:pathLst>
              <a:path w="1991" h="2630" extrusionOk="0">
                <a:moveTo>
                  <a:pt x="981" y="0"/>
                </a:moveTo>
                <a:cubicBezTo>
                  <a:pt x="927" y="585"/>
                  <a:pt x="537" y="1129"/>
                  <a:pt x="0" y="1370"/>
                </a:cubicBezTo>
                <a:cubicBezTo>
                  <a:pt x="565" y="1563"/>
                  <a:pt x="1007" y="2046"/>
                  <a:pt x="1131" y="2629"/>
                </a:cubicBezTo>
                <a:cubicBezTo>
                  <a:pt x="1192" y="2065"/>
                  <a:pt x="1522" y="1541"/>
                  <a:pt x="1990" y="1217"/>
                </a:cubicBezTo>
                <a:cubicBezTo>
                  <a:pt x="1478" y="1156"/>
                  <a:pt x="1016" y="317"/>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6"/>
          <p:cNvSpPr/>
          <p:nvPr/>
        </p:nvSpPr>
        <p:spPr>
          <a:xfrm>
            <a:off x="5041983" y="2547056"/>
            <a:ext cx="84159" cy="111065"/>
          </a:xfrm>
          <a:custGeom>
            <a:avLst/>
            <a:gdLst/>
            <a:ahLst/>
            <a:cxnLst/>
            <a:rect l="l" t="t" r="r" b="b"/>
            <a:pathLst>
              <a:path w="1076" h="1420" extrusionOk="0">
                <a:moveTo>
                  <a:pt x="530" y="0"/>
                </a:moveTo>
                <a:cubicBezTo>
                  <a:pt x="497" y="323"/>
                  <a:pt x="295" y="603"/>
                  <a:pt x="1" y="740"/>
                </a:cubicBezTo>
                <a:cubicBezTo>
                  <a:pt x="305" y="843"/>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56"/>
          <p:cNvGrpSpPr/>
          <p:nvPr/>
        </p:nvGrpSpPr>
        <p:grpSpPr>
          <a:xfrm>
            <a:off x="405246" y="394855"/>
            <a:ext cx="3978536" cy="2807475"/>
            <a:chOff x="4576924" y="977274"/>
            <a:chExt cx="3852004" cy="3188962"/>
          </a:xfrm>
          <a:solidFill>
            <a:srgbClr val="D6DFC8"/>
          </a:solidFill>
        </p:grpSpPr>
        <p:sp>
          <p:nvSpPr>
            <p:cNvPr id="2617" name="Google Shape;2617;p56"/>
            <p:cNvSpPr/>
            <p:nvPr/>
          </p:nvSpPr>
          <p:spPr>
            <a:xfrm>
              <a:off x="4576924" y="977274"/>
              <a:ext cx="3852004" cy="3188962"/>
            </a:xfrm>
            <a:custGeom>
              <a:avLst/>
              <a:gdLst/>
              <a:ahLst/>
              <a:cxnLst/>
              <a:rect l="l" t="t" r="r" b="b"/>
              <a:pathLst>
                <a:path w="37774" h="31272" extrusionOk="0">
                  <a:moveTo>
                    <a:pt x="17308" y="1118"/>
                  </a:moveTo>
                  <a:cubicBezTo>
                    <a:pt x="22353" y="1118"/>
                    <a:pt x="27668" y="2192"/>
                    <a:pt x="29598" y="3687"/>
                  </a:cubicBezTo>
                  <a:cubicBezTo>
                    <a:pt x="33753" y="6906"/>
                    <a:pt x="36393" y="14598"/>
                    <a:pt x="33955" y="20100"/>
                  </a:cubicBezTo>
                  <a:cubicBezTo>
                    <a:pt x="32143" y="24191"/>
                    <a:pt x="21220" y="29252"/>
                    <a:pt x="13173" y="29252"/>
                  </a:cubicBezTo>
                  <a:cubicBezTo>
                    <a:pt x="10394" y="29252"/>
                    <a:pt x="7958" y="28649"/>
                    <a:pt x="6358" y="27193"/>
                  </a:cubicBezTo>
                  <a:cubicBezTo>
                    <a:pt x="127" y="21521"/>
                    <a:pt x="3257" y="6560"/>
                    <a:pt x="8096" y="3103"/>
                  </a:cubicBezTo>
                  <a:cubicBezTo>
                    <a:pt x="10066" y="1694"/>
                    <a:pt x="13615" y="1118"/>
                    <a:pt x="17308" y="1118"/>
                  </a:cubicBezTo>
                  <a:close/>
                  <a:moveTo>
                    <a:pt x="0" y="1"/>
                  </a:moveTo>
                  <a:lnTo>
                    <a:pt x="0" y="31271"/>
                  </a:lnTo>
                  <a:lnTo>
                    <a:pt x="37774" y="31271"/>
                  </a:lnTo>
                  <a:lnTo>
                    <a:pt x="37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6"/>
            <p:cNvSpPr/>
            <p:nvPr/>
          </p:nvSpPr>
          <p:spPr>
            <a:xfrm>
              <a:off x="4576924" y="977274"/>
              <a:ext cx="3852004" cy="3188962"/>
            </a:xfrm>
            <a:custGeom>
              <a:avLst/>
              <a:gdLst/>
              <a:ahLst/>
              <a:cxnLst/>
              <a:rect l="l" t="t" r="r" b="b"/>
              <a:pathLst>
                <a:path w="37774" h="31272" extrusionOk="0">
                  <a:moveTo>
                    <a:pt x="17308" y="1118"/>
                  </a:moveTo>
                  <a:cubicBezTo>
                    <a:pt x="22353" y="1118"/>
                    <a:pt x="27668" y="2192"/>
                    <a:pt x="29598" y="3687"/>
                  </a:cubicBezTo>
                  <a:cubicBezTo>
                    <a:pt x="33753" y="6906"/>
                    <a:pt x="36393" y="14598"/>
                    <a:pt x="33955" y="20100"/>
                  </a:cubicBezTo>
                  <a:cubicBezTo>
                    <a:pt x="32143" y="24191"/>
                    <a:pt x="21220" y="29252"/>
                    <a:pt x="13173" y="29252"/>
                  </a:cubicBezTo>
                  <a:cubicBezTo>
                    <a:pt x="10394" y="29252"/>
                    <a:pt x="7958" y="28649"/>
                    <a:pt x="6358" y="27193"/>
                  </a:cubicBezTo>
                  <a:cubicBezTo>
                    <a:pt x="127" y="21521"/>
                    <a:pt x="3257" y="6560"/>
                    <a:pt x="8096" y="3103"/>
                  </a:cubicBezTo>
                  <a:cubicBezTo>
                    <a:pt x="10066" y="1694"/>
                    <a:pt x="13615" y="1118"/>
                    <a:pt x="17308" y="1118"/>
                  </a:cubicBezTo>
                  <a:close/>
                  <a:moveTo>
                    <a:pt x="0" y="1"/>
                  </a:moveTo>
                  <a:lnTo>
                    <a:pt x="0" y="31271"/>
                  </a:lnTo>
                  <a:lnTo>
                    <a:pt x="37774" y="31271"/>
                  </a:lnTo>
                  <a:lnTo>
                    <a:pt x="37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9" name="Google Shape;2619;p56"/>
          <p:cNvGrpSpPr/>
          <p:nvPr/>
        </p:nvGrpSpPr>
        <p:grpSpPr>
          <a:xfrm>
            <a:off x="4281048" y="394855"/>
            <a:ext cx="4078044" cy="2859221"/>
            <a:chOff x="4576924" y="977274"/>
            <a:chExt cx="3852004" cy="3188962"/>
          </a:xfrm>
          <a:solidFill>
            <a:srgbClr val="D6DFC8"/>
          </a:solidFill>
        </p:grpSpPr>
        <p:sp>
          <p:nvSpPr>
            <p:cNvPr id="2620" name="Google Shape;2620;p56"/>
            <p:cNvSpPr/>
            <p:nvPr/>
          </p:nvSpPr>
          <p:spPr>
            <a:xfrm>
              <a:off x="4576924" y="977274"/>
              <a:ext cx="3852004" cy="3188962"/>
            </a:xfrm>
            <a:custGeom>
              <a:avLst/>
              <a:gdLst/>
              <a:ahLst/>
              <a:cxnLst/>
              <a:rect l="l" t="t" r="r" b="b"/>
              <a:pathLst>
                <a:path w="37774" h="31272" extrusionOk="0">
                  <a:moveTo>
                    <a:pt x="17308" y="1118"/>
                  </a:moveTo>
                  <a:cubicBezTo>
                    <a:pt x="22353" y="1118"/>
                    <a:pt x="27668" y="2192"/>
                    <a:pt x="29598" y="3687"/>
                  </a:cubicBezTo>
                  <a:cubicBezTo>
                    <a:pt x="33753" y="6906"/>
                    <a:pt x="36393" y="14598"/>
                    <a:pt x="33955" y="20100"/>
                  </a:cubicBezTo>
                  <a:cubicBezTo>
                    <a:pt x="32143" y="24191"/>
                    <a:pt x="21220" y="29252"/>
                    <a:pt x="13173" y="29252"/>
                  </a:cubicBezTo>
                  <a:cubicBezTo>
                    <a:pt x="10394" y="29252"/>
                    <a:pt x="7958" y="28649"/>
                    <a:pt x="6358" y="27193"/>
                  </a:cubicBezTo>
                  <a:cubicBezTo>
                    <a:pt x="127" y="21521"/>
                    <a:pt x="3257" y="6560"/>
                    <a:pt x="8096" y="3103"/>
                  </a:cubicBezTo>
                  <a:cubicBezTo>
                    <a:pt x="10066" y="1694"/>
                    <a:pt x="13615" y="1118"/>
                    <a:pt x="17308" y="1118"/>
                  </a:cubicBezTo>
                  <a:close/>
                  <a:moveTo>
                    <a:pt x="0" y="1"/>
                  </a:moveTo>
                  <a:lnTo>
                    <a:pt x="0" y="31271"/>
                  </a:lnTo>
                  <a:lnTo>
                    <a:pt x="37774" y="31271"/>
                  </a:lnTo>
                  <a:lnTo>
                    <a:pt x="37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6"/>
            <p:cNvSpPr/>
            <p:nvPr/>
          </p:nvSpPr>
          <p:spPr>
            <a:xfrm>
              <a:off x="4576924" y="977274"/>
              <a:ext cx="3852004" cy="3188962"/>
            </a:xfrm>
            <a:custGeom>
              <a:avLst/>
              <a:gdLst/>
              <a:ahLst/>
              <a:cxnLst/>
              <a:rect l="l" t="t" r="r" b="b"/>
              <a:pathLst>
                <a:path w="37774" h="31272" extrusionOk="0">
                  <a:moveTo>
                    <a:pt x="17308" y="1118"/>
                  </a:moveTo>
                  <a:cubicBezTo>
                    <a:pt x="22353" y="1118"/>
                    <a:pt x="27668" y="2192"/>
                    <a:pt x="29598" y="3687"/>
                  </a:cubicBezTo>
                  <a:cubicBezTo>
                    <a:pt x="33753" y="6906"/>
                    <a:pt x="36393" y="14598"/>
                    <a:pt x="33955" y="20100"/>
                  </a:cubicBezTo>
                  <a:cubicBezTo>
                    <a:pt x="32143" y="24191"/>
                    <a:pt x="21220" y="29252"/>
                    <a:pt x="13173" y="29252"/>
                  </a:cubicBezTo>
                  <a:cubicBezTo>
                    <a:pt x="10394" y="29252"/>
                    <a:pt x="7958" y="28649"/>
                    <a:pt x="6358" y="27193"/>
                  </a:cubicBezTo>
                  <a:cubicBezTo>
                    <a:pt x="127" y="21521"/>
                    <a:pt x="3257" y="6560"/>
                    <a:pt x="8096" y="3103"/>
                  </a:cubicBezTo>
                  <a:cubicBezTo>
                    <a:pt x="10066" y="1694"/>
                    <a:pt x="13615" y="1118"/>
                    <a:pt x="17308" y="1118"/>
                  </a:cubicBezTo>
                  <a:close/>
                  <a:moveTo>
                    <a:pt x="0" y="1"/>
                  </a:moveTo>
                  <a:lnTo>
                    <a:pt x="0" y="31271"/>
                  </a:lnTo>
                  <a:lnTo>
                    <a:pt x="37774" y="31271"/>
                  </a:lnTo>
                  <a:lnTo>
                    <a:pt x="37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Box 26">
            <a:extLst>
              <a:ext uri="{FF2B5EF4-FFF2-40B4-BE49-F238E27FC236}">
                <a16:creationId xmlns:a16="http://schemas.microsoft.com/office/drawing/2014/main" id="{A01F40E5-EBD7-499C-B1E8-A3C0F7B62206}"/>
              </a:ext>
            </a:extLst>
          </p:cNvPr>
          <p:cNvSpPr txBox="1"/>
          <p:nvPr/>
        </p:nvSpPr>
        <p:spPr>
          <a:xfrm>
            <a:off x="727879" y="3175883"/>
            <a:ext cx="7825713" cy="954107"/>
          </a:xfrm>
          <a:prstGeom prst="rect">
            <a:avLst/>
          </a:prstGeom>
          <a:solidFill>
            <a:srgbClr val="FF8BA9"/>
          </a:solidFill>
        </p:spPr>
        <p:txBody>
          <a:bodyPr wrap="square" rtlCol="0">
            <a:spAutoFit/>
          </a:bodyPr>
          <a:lstStyle/>
          <a:p>
            <a:pPr algn="ctr"/>
            <a:r>
              <a:rPr lang="vi-VN" sz="2800" i="1" dirty="0">
                <a:solidFill>
                  <a:sysClr val="windowText" lastClr="000000"/>
                </a:solidFill>
                <a:latin typeface="Times New Roman" panose="02020603050405020304" pitchFamily="18" charset="0"/>
                <a:cs typeface="Times New Roman" panose="02020603050405020304" pitchFamily="18" charset="0"/>
              </a:rPr>
              <a:t>Đối với củi, than đá để tăng diện tích tiếp xúc với không khí người ta làm gì?</a:t>
            </a:r>
            <a:endParaRPr lang="en-US" sz="2800" i="1"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429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90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13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94"/>
        <p:cNvGrpSpPr/>
        <p:nvPr/>
      </p:nvGrpSpPr>
      <p:grpSpPr>
        <a:xfrm>
          <a:off x="0" y="0"/>
          <a:ext cx="0" cy="0"/>
          <a:chOff x="0" y="0"/>
          <a:chExt cx="0" cy="0"/>
        </a:xfrm>
      </p:grpSpPr>
      <p:pic>
        <p:nvPicPr>
          <p:cNvPr id="29" name="Picture 2">
            <a:extLst>
              <a:ext uri="{FF2B5EF4-FFF2-40B4-BE49-F238E27FC236}">
                <a16:creationId xmlns:a16="http://schemas.microsoft.com/office/drawing/2014/main" id="{EB6B4BE8-E23B-40A4-80EC-AB21F2B75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60181" y="548745"/>
            <a:ext cx="3466011" cy="2538858"/>
          </a:xfrm>
          <a:prstGeom prst="rect">
            <a:avLst/>
          </a:prstGeom>
          <a:noFill/>
          <a:ln w="76200">
            <a:solidFill>
              <a:schemeClr val="bg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BEF8B3CB-9EAB-48DF-AF29-07EF66999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534865" y="471225"/>
            <a:ext cx="3545482" cy="2650002"/>
          </a:xfrm>
          <a:prstGeom prst="rect">
            <a:avLst/>
          </a:prstGeom>
          <a:noFill/>
          <a:ln w="76200">
            <a:solidFill>
              <a:srgbClr val="FFC000"/>
            </a:solidFill>
          </a:ln>
          <a:extLst>
            <a:ext uri="{909E8E84-426E-40DD-AFC4-6F175D3DCCD1}">
              <a14:hiddenFill xmlns:a14="http://schemas.microsoft.com/office/drawing/2010/main">
                <a:solidFill>
                  <a:srgbClr val="FFFFFF"/>
                </a:solidFill>
              </a14:hiddenFill>
            </a:ext>
          </a:extLst>
        </p:spPr>
      </p:pic>
      <p:sp>
        <p:nvSpPr>
          <p:cNvPr id="2596" name="Google Shape;2596;p56"/>
          <p:cNvSpPr/>
          <p:nvPr/>
        </p:nvSpPr>
        <p:spPr>
          <a:xfrm>
            <a:off x="7169371" y="776568"/>
            <a:ext cx="155726" cy="205862"/>
          </a:xfrm>
          <a:custGeom>
            <a:avLst/>
            <a:gdLst/>
            <a:ahLst/>
            <a:cxnLst/>
            <a:rect l="l" t="t" r="r" b="b"/>
            <a:pathLst>
              <a:path w="1991" h="2632" extrusionOk="0">
                <a:moveTo>
                  <a:pt x="981" y="1"/>
                </a:moveTo>
                <a:cubicBezTo>
                  <a:pt x="927" y="587"/>
                  <a:pt x="537" y="1130"/>
                  <a:pt x="0" y="1371"/>
                </a:cubicBezTo>
                <a:cubicBezTo>
                  <a:pt x="565" y="1563"/>
                  <a:pt x="1007" y="2048"/>
                  <a:pt x="1131" y="2631"/>
                </a:cubicBezTo>
                <a:cubicBezTo>
                  <a:pt x="1192" y="2065"/>
                  <a:pt x="1522" y="1543"/>
                  <a:pt x="1990" y="1219"/>
                </a:cubicBezTo>
                <a:cubicBezTo>
                  <a:pt x="1478" y="1156"/>
                  <a:pt x="1016" y="319"/>
                  <a:pt x="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6"/>
          <p:cNvSpPr/>
          <p:nvPr/>
        </p:nvSpPr>
        <p:spPr>
          <a:xfrm>
            <a:off x="8274847" y="2337543"/>
            <a:ext cx="155726" cy="205705"/>
          </a:xfrm>
          <a:custGeom>
            <a:avLst/>
            <a:gdLst/>
            <a:ahLst/>
            <a:cxnLst/>
            <a:rect l="l" t="t" r="r" b="b"/>
            <a:pathLst>
              <a:path w="1991" h="2630" extrusionOk="0">
                <a:moveTo>
                  <a:pt x="981" y="0"/>
                </a:moveTo>
                <a:cubicBezTo>
                  <a:pt x="927" y="585"/>
                  <a:pt x="537" y="1129"/>
                  <a:pt x="0" y="1370"/>
                </a:cubicBezTo>
                <a:cubicBezTo>
                  <a:pt x="565" y="1563"/>
                  <a:pt x="1007" y="2046"/>
                  <a:pt x="1131" y="2629"/>
                </a:cubicBezTo>
                <a:cubicBezTo>
                  <a:pt x="1192" y="2065"/>
                  <a:pt x="1522" y="1541"/>
                  <a:pt x="1990" y="1217"/>
                </a:cubicBezTo>
                <a:cubicBezTo>
                  <a:pt x="1478" y="1156"/>
                  <a:pt x="1016" y="317"/>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6"/>
          <p:cNvSpPr/>
          <p:nvPr/>
        </p:nvSpPr>
        <p:spPr>
          <a:xfrm>
            <a:off x="488074" y="2464223"/>
            <a:ext cx="155726" cy="205784"/>
          </a:xfrm>
          <a:custGeom>
            <a:avLst/>
            <a:gdLst/>
            <a:ahLst/>
            <a:cxnLst/>
            <a:rect l="l" t="t" r="r" b="b"/>
            <a:pathLst>
              <a:path w="1991" h="2631" extrusionOk="0">
                <a:moveTo>
                  <a:pt x="982" y="0"/>
                </a:moveTo>
                <a:cubicBezTo>
                  <a:pt x="927" y="585"/>
                  <a:pt x="539" y="1129"/>
                  <a:pt x="0" y="1370"/>
                </a:cubicBezTo>
                <a:cubicBezTo>
                  <a:pt x="566" y="1563"/>
                  <a:pt x="1008" y="2047"/>
                  <a:pt x="1131" y="2630"/>
                </a:cubicBezTo>
                <a:cubicBezTo>
                  <a:pt x="1192" y="2064"/>
                  <a:pt x="1523" y="1542"/>
                  <a:pt x="1990" y="1218"/>
                </a:cubicBezTo>
                <a:cubicBezTo>
                  <a:pt x="1478" y="1156"/>
                  <a:pt x="1016" y="318"/>
                  <a:pt x="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6"/>
          <p:cNvSpPr/>
          <p:nvPr/>
        </p:nvSpPr>
        <p:spPr>
          <a:xfrm>
            <a:off x="643798" y="1152516"/>
            <a:ext cx="84081" cy="111222"/>
          </a:xfrm>
          <a:custGeom>
            <a:avLst/>
            <a:gdLst/>
            <a:ahLst/>
            <a:cxnLst/>
            <a:rect l="l" t="t" r="r" b="b"/>
            <a:pathLst>
              <a:path w="1075" h="1422" extrusionOk="0">
                <a:moveTo>
                  <a:pt x="529" y="1"/>
                </a:moveTo>
                <a:cubicBezTo>
                  <a:pt x="496" y="323"/>
                  <a:pt x="294" y="605"/>
                  <a:pt x="1" y="740"/>
                </a:cubicBezTo>
                <a:cubicBezTo>
                  <a:pt x="306" y="845"/>
                  <a:pt x="544" y="1107"/>
                  <a:pt x="611" y="1422"/>
                </a:cubicBezTo>
                <a:cubicBezTo>
                  <a:pt x="644" y="1117"/>
                  <a:pt x="822" y="834"/>
                  <a:pt x="1075" y="659"/>
                </a:cubicBezTo>
                <a:cubicBezTo>
                  <a:pt x="797" y="624"/>
                  <a:pt x="548" y="17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6"/>
          <p:cNvSpPr/>
          <p:nvPr/>
        </p:nvSpPr>
        <p:spPr>
          <a:xfrm>
            <a:off x="7701684" y="1904238"/>
            <a:ext cx="84159" cy="111065"/>
          </a:xfrm>
          <a:custGeom>
            <a:avLst/>
            <a:gdLst/>
            <a:ahLst/>
            <a:cxnLst/>
            <a:rect l="l" t="t" r="r" b="b"/>
            <a:pathLst>
              <a:path w="1076" h="1420" extrusionOk="0">
                <a:moveTo>
                  <a:pt x="530" y="0"/>
                </a:moveTo>
                <a:cubicBezTo>
                  <a:pt x="497" y="323"/>
                  <a:pt x="295" y="603"/>
                  <a:pt x="1" y="740"/>
                </a:cubicBezTo>
                <a:cubicBezTo>
                  <a:pt x="305" y="844"/>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6"/>
          <p:cNvSpPr/>
          <p:nvPr/>
        </p:nvSpPr>
        <p:spPr>
          <a:xfrm>
            <a:off x="1204785" y="3010083"/>
            <a:ext cx="84159" cy="111144"/>
          </a:xfrm>
          <a:custGeom>
            <a:avLst/>
            <a:gdLst/>
            <a:ahLst/>
            <a:cxnLst/>
            <a:rect l="l" t="t" r="r" b="b"/>
            <a:pathLst>
              <a:path w="1076" h="1421" extrusionOk="0">
                <a:moveTo>
                  <a:pt x="530" y="1"/>
                </a:moveTo>
                <a:cubicBezTo>
                  <a:pt x="495" y="323"/>
                  <a:pt x="295" y="603"/>
                  <a:pt x="1" y="740"/>
                </a:cubicBezTo>
                <a:cubicBezTo>
                  <a:pt x="305" y="844"/>
                  <a:pt x="545" y="1105"/>
                  <a:pt x="610" y="1420"/>
                </a:cubicBezTo>
                <a:cubicBezTo>
                  <a:pt x="644" y="1115"/>
                  <a:pt x="822" y="832"/>
                  <a:pt x="1076" y="659"/>
                </a:cubicBezTo>
                <a:cubicBezTo>
                  <a:pt x="799" y="624"/>
                  <a:pt x="549" y="171"/>
                  <a:pt x="5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6"/>
          <p:cNvSpPr/>
          <p:nvPr/>
        </p:nvSpPr>
        <p:spPr>
          <a:xfrm>
            <a:off x="5604418" y="1346585"/>
            <a:ext cx="84159" cy="111065"/>
          </a:xfrm>
          <a:custGeom>
            <a:avLst/>
            <a:gdLst/>
            <a:ahLst/>
            <a:cxnLst/>
            <a:rect l="l" t="t" r="r" b="b"/>
            <a:pathLst>
              <a:path w="1076" h="1420" extrusionOk="0">
                <a:moveTo>
                  <a:pt x="530" y="0"/>
                </a:moveTo>
                <a:cubicBezTo>
                  <a:pt x="497" y="323"/>
                  <a:pt x="295" y="603"/>
                  <a:pt x="1" y="740"/>
                </a:cubicBezTo>
                <a:cubicBezTo>
                  <a:pt x="305" y="843"/>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6"/>
          <p:cNvSpPr/>
          <p:nvPr/>
        </p:nvSpPr>
        <p:spPr>
          <a:xfrm>
            <a:off x="3643923" y="1360770"/>
            <a:ext cx="84175" cy="111080"/>
          </a:xfrm>
          <a:custGeom>
            <a:avLst/>
            <a:gdLst/>
            <a:ahLst/>
            <a:cxnLst/>
            <a:rect l="l" t="t" r="r" b="b"/>
            <a:pathLst>
              <a:path w="801" h="1057" extrusionOk="0">
                <a:moveTo>
                  <a:pt x="395" y="0"/>
                </a:moveTo>
                <a:cubicBezTo>
                  <a:pt x="370" y="240"/>
                  <a:pt x="219" y="450"/>
                  <a:pt x="1" y="550"/>
                </a:cubicBezTo>
                <a:cubicBezTo>
                  <a:pt x="230" y="629"/>
                  <a:pt x="402" y="820"/>
                  <a:pt x="456" y="1056"/>
                </a:cubicBezTo>
                <a:cubicBezTo>
                  <a:pt x="479" y="830"/>
                  <a:pt x="612" y="619"/>
                  <a:pt x="800" y="489"/>
                </a:cubicBezTo>
                <a:cubicBezTo>
                  <a:pt x="594" y="464"/>
                  <a:pt x="409" y="127"/>
                  <a:pt x="3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6"/>
          <p:cNvSpPr/>
          <p:nvPr/>
        </p:nvSpPr>
        <p:spPr>
          <a:xfrm>
            <a:off x="1384041" y="2464213"/>
            <a:ext cx="62728" cy="82830"/>
          </a:xfrm>
          <a:custGeom>
            <a:avLst/>
            <a:gdLst/>
            <a:ahLst/>
            <a:cxnLst/>
            <a:rect l="l" t="t" r="r" b="b"/>
            <a:pathLst>
              <a:path w="802" h="1059" extrusionOk="0">
                <a:moveTo>
                  <a:pt x="395" y="1"/>
                </a:moveTo>
                <a:cubicBezTo>
                  <a:pt x="370" y="241"/>
                  <a:pt x="220" y="450"/>
                  <a:pt x="1" y="552"/>
                </a:cubicBezTo>
                <a:cubicBezTo>
                  <a:pt x="230" y="629"/>
                  <a:pt x="402" y="822"/>
                  <a:pt x="456" y="1058"/>
                </a:cubicBezTo>
                <a:cubicBezTo>
                  <a:pt x="481" y="831"/>
                  <a:pt x="613" y="621"/>
                  <a:pt x="802" y="491"/>
                </a:cubicBezTo>
                <a:cubicBezTo>
                  <a:pt x="596" y="465"/>
                  <a:pt x="411" y="129"/>
                  <a:pt x="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6"/>
          <p:cNvSpPr/>
          <p:nvPr/>
        </p:nvSpPr>
        <p:spPr>
          <a:xfrm>
            <a:off x="7930617" y="1263743"/>
            <a:ext cx="62572" cy="82830"/>
          </a:xfrm>
          <a:custGeom>
            <a:avLst/>
            <a:gdLst/>
            <a:ahLst/>
            <a:cxnLst/>
            <a:rect l="l" t="t" r="r" b="b"/>
            <a:pathLst>
              <a:path w="800" h="1059" extrusionOk="0">
                <a:moveTo>
                  <a:pt x="394" y="1"/>
                </a:moveTo>
                <a:cubicBezTo>
                  <a:pt x="370" y="241"/>
                  <a:pt x="219" y="450"/>
                  <a:pt x="0" y="551"/>
                </a:cubicBezTo>
                <a:cubicBezTo>
                  <a:pt x="229" y="629"/>
                  <a:pt x="402" y="822"/>
                  <a:pt x="454" y="1058"/>
                </a:cubicBezTo>
                <a:cubicBezTo>
                  <a:pt x="479" y="831"/>
                  <a:pt x="612" y="621"/>
                  <a:pt x="800" y="489"/>
                </a:cubicBezTo>
                <a:cubicBezTo>
                  <a:pt x="594" y="464"/>
                  <a:pt x="409" y="127"/>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6"/>
          <p:cNvSpPr/>
          <p:nvPr/>
        </p:nvSpPr>
        <p:spPr>
          <a:xfrm>
            <a:off x="4281048" y="1907520"/>
            <a:ext cx="62572" cy="82751"/>
          </a:xfrm>
          <a:custGeom>
            <a:avLst/>
            <a:gdLst/>
            <a:ahLst/>
            <a:cxnLst/>
            <a:rect l="l" t="t" r="r" b="b"/>
            <a:pathLst>
              <a:path w="800" h="1058" extrusionOk="0">
                <a:moveTo>
                  <a:pt x="394" y="0"/>
                </a:moveTo>
                <a:cubicBezTo>
                  <a:pt x="369" y="239"/>
                  <a:pt x="219" y="450"/>
                  <a:pt x="0" y="550"/>
                </a:cubicBezTo>
                <a:cubicBezTo>
                  <a:pt x="229" y="629"/>
                  <a:pt x="401" y="820"/>
                  <a:pt x="454" y="1058"/>
                </a:cubicBezTo>
                <a:cubicBezTo>
                  <a:pt x="479" y="830"/>
                  <a:pt x="612" y="620"/>
                  <a:pt x="800" y="489"/>
                </a:cubicBezTo>
                <a:cubicBezTo>
                  <a:pt x="594" y="464"/>
                  <a:pt x="407" y="127"/>
                  <a:pt x="3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6"/>
          <p:cNvSpPr/>
          <p:nvPr/>
        </p:nvSpPr>
        <p:spPr>
          <a:xfrm>
            <a:off x="3706565" y="2624089"/>
            <a:ext cx="155726" cy="205862"/>
          </a:xfrm>
          <a:custGeom>
            <a:avLst/>
            <a:gdLst/>
            <a:ahLst/>
            <a:cxnLst/>
            <a:rect l="l" t="t" r="r" b="b"/>
            <a:pathLst>
              <a:path w="1991" h="2632" extrusionOk="0">
                <a:moveTo>
                  <a:pt x="981" y="1"/>
                </a:moveTo>
                <a:cubicBezTo>
                  <a:pt x="927" y="587"/>
                  <a:pt x="537" y="1130"/>
                  <a:pt x="0" y="1371"/>
                </a:cubicBezTo>
                <a:cubicBezTo>
                  <a:pt x="565" y="1563"/>
                  <a:pt x="1007" y="2048"/>
                  <a:pt x="1131" y="2631"/>
                </a:cubicBezTo>
                <a:cubicBezTo>
                  <a:pt x="1192" y="2065"/>
                  <a:pt x="1522" y="1543"/>
                  <a:pt x="1990" y="1219"/>
                </a:cubicBezTo>
                <a:cubicBezTo>
                  <a:pt x="1478" y="1156"/>
                  <a:pt x="1016" y="319"/>
                  <a:pt x="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6"/>
          <p:cNvSpPr/>
          <p:nvPr/>
        </p:nvSpPr>
        <p:spPr>
          <a:xfrm>
            <a:off x="4705689" y="1105279"/>
            <a:ext cx="155726" cy="205705"/>
          </a:xfrm>
          <a:custGeom>
            <a:avLst/>
            <a:gdLst/>
            <a:ahLst/>
            <a:cxnLst/>
            <a:rect l="l" t="t" r="r" b="b"/>
            <a:pathLst>
              <a:path w="1991" h="2630" extrusionOk="0">
                <a:moveTo>
                  <a:pt x="981" y="0"/>
                </a:moveTo>
                <a:cubicBezTo>
                  <a:pt x="927" y="585"/>
                  <a:pt x="537" y="1129"/>
                  <a:pt x="0" y="1370"/>
                </a:cubicBezTo>
                <a:cubicBezTo>
                  <a:pt x="565" y="1563"/>
                  <a:pt x="1007" y="2046"/>
                  <a:pt x="1131" y="2629"/>
                </a:cubicBezTo>
                <a:cubicBezTo>
                  <a:pt x="1192" y="2065"/>
                  <a:pt x="1522" y="1541"/>
                  <a:pt x="1990" y="1217"/>
                </a:cubicBezTo>
                <a:cubicBezTo>
                  <a:pt x="1478" y="1156"/>
                  <a:pt x="1016" y="317"/>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6"/>
          <p:cNvSpPr/>
          <p:nvPr/>
        </p:nvSpPr>
        <p:spPr>
          <a:xfrm>
            <a:off x="5041983" y="2547056"/>
            <a:ext cx="84159" cy="111065"/>
          </a:xfrm>
          <a:custGeom>
            <a:avLst/>
            <a:gdLst/>
            <a:ahLst/>
            <a:cxnLst/>
            <a:rect l="l" t="t" r="r" b="b"/>
            <a:pathLst>
              <a:path w="1076" h="1420" extrusionOk="0">
                <a:moveTo>
                  <a:pt x="530" y="0"/>
                </a:moveTo>
                <a:cubicBezTo>
                  <a:pt x="497" y="323"/>
                  <a:pt x="295" y="603"/>
                  <a:pt x="1" y="740"/>
                </a:cubicBezTo>
                <a:cubicBezTo>
                  <a:pt x="305" y="843"/>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56"/>
          <p:cNvGrpSpPr/>
          <p:nvPr/>
        </p:nvGrpSpPr>
        <p:grpSpPr>
          <a:xfrm>
            <a:off x="579589" y="472375"/>
            <a:ext cx="3978536" cy="2807475"/>
            <a:chOff x="4576924" y="977274"/>
            <a:chExt cx="3852004" cy="3188962"/>
          </a:xfrm>
          <a:solidFill>
            <a:srgbClr val="D6DFC8"/>
          </a:solidFill>
        </p:grpSpPr>
        <p:sp>
          <p:nvSpPr>
            <p:cNvPr id="2617" name="Google Shape;2617;p56"/>
            <p:cNvSpPr/>
            <p:nvPr/>
          </p:nvSpPr>
          <p:spPr>
            <a:xfrm>
              <a:off x="4576924" y="977274"/>
              <a:ext cx="3852004" cy="3188962"/>
            </a:xfrm>
            <a:custGeom>
              <a:avLst/>
              <a:gdLst/>
              <a:ahLst/>
              <a:cxnLst/>
              <a:rect l="l" t="t" r="r" b="b"/>
              <a:pathLst>
                <a:path w="37774" h="31272" extrusionOk="0">
                  <a:moveTo>
                    <a:pt x="17308" y="1118"/>
                  </a:moveTo>
                  <a:cubicBezTo>
                    <a:pt x="22353" y="1118"/>
                    <a:pt x="27668" y="2192"/>
                    <a:pt x="29598" y="3687"/>
                  </a:cubicBezTo>
                  <a:cubicBezTo>
                    <a:pt x="33753" y="6906"/>
                    <a:pt x="36393" y="14598"/>
                    <a:pt x="33955" y="20100"/>
                  </a:cubicBezTo>
                  <a:cubicBezTo>
                    <a:pt x="32143" y="24191"/>
                    <a:pt x="21220" y="29252"/>
                    <a:pt x="13173" y="29252"/>
                  </a:cubicBezTo>
                  <a:cubicBezTo>
                    <a:pt x="10394" y="29252"/>
                    <a:pt x="7958" y="28649"/>
                    <a:pt x="6358" y="27193"/>
                  </a:cubicBezTo>
                  <a:cubicBezTo>
                    <a:pt x="127" y="21521"/>
                    <a:pt x="3257" y="6560"/>
                    <a:pt x="8096" y="3103"/>
                  </a:cubicBezTo>
                  <a:cubicBezTo>
                    <a:pt x="10066" y="1694"/>
                    <a:pt x="13615" y="1118"/>
                    <a:pt x="17308" y="1118"/>
                  </a:cubicBezTo>
                  <a:close/>
                  <a:moveTo>
                    <a:pt x="0" y="1"/>
                  </a:moveTo>
                  <a:lnTo>
                    <a:pt x="0" y="31271"/>
                  </a:lnTo>
                  <a:lnTo>
                    <a:pt x="37774" y="31271"/>
                  </a:lnTo>
                  <a:lnTo>
                    <a:pt x="37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6"/>
            <p:cNvSpPr/>
            <p:nvPr/>
          </p:nvSpPr>
          <p:spPr>
            <a:xfrm>
              <a:off x="4576924" y="977274"/>
              <a:ext cx="3852004" cy="3188962"/>
            </a:xfrm>
            <a:custGeom>
              <a:avLst/>
              <a:gdLst/>
              <a:ahLst/>
              <a:cxnLst/>
              <a:rect l="l" t="t" r="r" b="b"/>
              <a:pathLst>
                <a:path w="37774" h="31272" extrusionOk="0">
                  <a:moveTo>
                    <a:pt x="17308" y="1118"/>
                  </a:moveTo>
                  <a:cubicBezTo>
                    <a:pt x="22353" y="1118"/>
                    <a:pt x="27668" y="2192"/>
                    <a:pt x="29598" y="3687"/>
                  </a:cubicBezTo>
                  <a:cubicBezTo>
                    <a:pt x="33753" y="6906"/>
                    <a:pt x="36393" y="14598"/>
                    <a:pt x="33955" y="20100"/>
                  </a:cubicBezTo>
                  <a:cubicBezTo>
                    <a:pt x="32143" y="24191"/>
                    <a:pt x="21220" y="29252"/>
                    <a:pt x="13173" y="29252"/>
                  </a:cubicBezTo>
                  <a:cubicBezTo>
                    <a:pt x="10394" y="29252"/>
                    <a:pt x="7958" y="28649"/>
                    <a:pt x="6358" y="27193"/>
                  </a:cubicBezTo>
                  <a:cubicBezTo>
                    <a:pt x="127" y="21521"/>
                    <a:pt x="3257" y="6560"/>
                    <a:pt x="8096" y="3103"/>
                  </a:cubicBezTo>
                  <a:cubicBezTo>
                    <a:pt x="10066" y="1694"/>
                    <a:pt x="13615" y="1118"/>
                    <a:pt x="17308" y="1118"/>
                  </a:cubicBezTo>
                  <a:close/>
                  <a:moveTo>
                    <a:pt x="0" y="1"/>
                  </a:moveTo>
                  <a:lnTo>
                    <a:pt x="0" y="31271"/>
                  </a:lnTo>
                  <a:lnTo>
                    <a:pt x="37774" y="31271"/>
                  </a:lnTo>
                  <a:lnTo>
                    <a:pt x="37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9" name="Google Shape;2619;p56"/>
          <p:cNvGrpSpPr/>
          <p:nvPr/>
        </p:nvGrpSpPr>
        <p:grpSpPr>
          <a:xfrm>
            <a:off x="4281048" y="394855"/>
            <a:ext cx="4078044" cy="2859221"/>
            <a:chOff x="4576924" y="977274"/>
            <a:chExt cx="3852004" cy="3188962"/>
          </a:xfrm>
          <a:solidFill>
            <a:srgbClr val="D6DFC8"/>
          </a:solidFill>
        </p:grpSpPr>
        <p:sp>
          <p:nvSpPr>
            <p:cNvPr id="2620" name="Google Shape;2620;p56"/>
            <p:cNvSpPr/>
            <p:nvPr/>
          </p:nvSpPr>
          <p:spPr>
            <a:xfrm>
              <a:off x="4576924" y="977274"/>
              <a:ext cx="3852004" cy="3188962"/>
            </a:xfrm>
            <a:custGeom>
              <a:avLst/>
              <a:gdLst/>
              <a:ahLst/>
              <a:cxnLst/>
              <a:rect l="l" t="t" r="r" b="b"/>
              <a:pathLst>
                <a:path w="37774" h="31272" extrusionOk="0">
                  <a:moveTo>
                    <a:pt x="17308" y="1118"/>
                  </a:moveTo>
                  <a:cubicBezTo>
                    <a:pt x="22353" y="1118"/>
                    <a:pt x="27668" y="2192"/>
                    <a:pt x="29598" y="3687"/>
                  </a:cubicBezTo>
                  <a:cubicBezTo>
                    <a:pt x="33753" y="6906"/>
                    <a:pt x="36393" y="14598"/>
                    <a:pt x="33955" y="20100"/>
                  </a:cubicBezTo>
                  <a:cubicBezTo>
                    <a:pt x="32143" y="24191"/>
                    <a:pt x="21220" y="29252"/>
                    <a:pt x="13173" y="29252"/>
                  </a:cubicBezTo>
                  <a:cubicBezTo>
                    <a:pt x="10394" y="29252"/>
                    <a:pt x="7958" y="28649"/>
                    <a:pt x="6358" y="27193"/>
                  </a:cubicBezTo>
                  <a:cubicBezTo>
                    <a:pt x="127" y="21521"/>
                    <a:pt x="3257" y="6560"/>
                    <a:pt x="8096" y="3103"/>
                  </a:cubicBezTo>
                  <a:cubicBezTo>
                    <a:pt x="10066" y="1694"/>
                    <a:pt x="13615" y="1118"/>
                    <a:pt x="17308" y="1118"/>
                  </a:cubicBezTo>
                  <a:close/>
                  <a:moveTo>
                    <a:pt x="0" y="1"/>
                  </a:moveTo>
                  <a:lnTo>
                    <a:pt x="0" y="31271"/>
                  </a:lnTo>
                  <a:lnTo>
                    <a:pt x="37774" y="31271"/>
                  </a:lnTo>
                  <a:lnTo>
                    <a:pt x="37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6"/>
            <p:cNvSpPr/>
            <p:nvPr/>
          </p:nvSpPr>
          <p:spPr>
            <a:xfrm>
              <a:off x="4576924" y="977274"/>
              <a:ext cx="3852004" cy="3188962"/>
            </a:xfrm>
            <a:custGeom>
              <a:avLst/>
              <a:gdLst/>
              <a:ahLst/>
              <a:cxnLst/>
              <a:rect l="l" t="t" r="r" b="b"/>
              <a:pathLst>
                <a:path w="37774" h="31272" extrusionOk="0">
                  <a:moveTo>
                    <a:pt x="17308" y="1118"/>
                  </a:moveTo>
                  <a:cubicBezTo>
                    <a:pt x="22353" y="1118"/>
                    <a:pt x="27668" y="2192"/>
                    <a:pt x="29598" y="3687"/>
                  </a:cubicBezTo>
                  <a:cubicBezTo>
                    <a:pt x="33753" y="6906"/>
                    <a:pt x="36393" y="14598"/>
                    <a:pt x="33955" y="20100"/>
                  </a:cubicBezTo>
                  <a:cubicBezTo>
                    <a:pt x="32143" y="24191"/>
                    <a:pt x="21220" y="29252"/>
                    <a:pt x="13173" y="29252"/>
                  </a:cubicBezTo>
                  <a:cubicBezTo>
                    <a:pt x="10394" y="29252"/>
                    <a:pt x="7958" y="28649"/>
                    <a:pt x="6358" y="27193"/>
                  </a:cubicBezTo>
                  <a:cubicBezTo>
                    <a:pt x="127" y="21521"/>
                    <a:pt x="3257" y="6560"/>
                    <a:pt x="8096" y="3103"/>
                  </a:cubicBezTo>
                  <a:cubicBezTo>
                    <a:pt x="10066" y="1694"/>
                    <a:pt x="13615" y="1118"/>
                    <a:pt x="17308" y="1118"/>
                  </a:cubicBezTo>
                  <a:close/>
                  <a:moveTo>
                    <a:pt x="0" y="1"/>
                  </a:moveTo>
                  <a:lnTo>
                    <a:pt x="0" y="31271"/>
                  </a:lnTo>
                  <a:lnTo>
                    <a:pt x="37774" y="31271"/>
                  </a:lnTo>
                  <a:lnTo>
                    <a:pt x="37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Box 26">
            <a:extLst>
              <a:ext uri="{FF2B5EF4-FFF2-40B4-BE49-F238E27FC236}">
                <a16:creationId xmlns:a16="http://schemas.microsoft.com/office/drawing/2014/main" id="{A01F40E5-EBD7-499C-B1E8-A3C0F7B62206}"/>
              </a:ext>
            </a:extLst>
          </p:cNvPr>
          <p:cNvSpPr txBox="1"/>
          <p:nvPr/>
        </p:nvSpPr>
        <p:spPr>
          <a:xfrm>
            <a:off x="727879" y="3175883"/>
            <a:ext cx="7825713" cy="954107"/>
          </a:xfrm>
          <a:prstGeom prst="rect">
            <a:avLst/>
          </a:prstGeom>
          <a:solidFill>
            <a:srgbClr val="FF8BA9"/>
          </a:solidFill>
        </p:spPr>
        <p:txBody>
          <a:bodyPr wrap="square" rtlCol="0">
            <a:spAutoFit/>
          </a:bodyPr>
          <a:lstStyle/>
          <a:p>
            <a:pPr algn="ctr"/>
            <a:r>
              <a:rPr lang="vi-VN" sz="2800" i="1" dirty="0">
                <a:solidFill>
                  <a:sysClr val="windowText" lastClr="000000"/>
                </a:solidFill>
                <a:latin typeface="Times New Roman" panose="02020603050405020304" pitchFamily="18" charset="0"/>
                <a:cs typeface="Times New Roman" panose="02020603050405020304" pitchFamily="18" charset="0"/>
              </a:rPr>
              <a:t>Nên chọn mức lửa nào khi đun nấu là tốt hơn? Tại sao?</a:t>
            </a:r>
          </a:p>
        </p:txBody>
      </p:sp>
      <p:sp>
        <p:nvSpPr>
          <p:cNvPr id="28" name="TextBox 27">
            <a:extLst>
              <a:ext uri="{FF2B5EF4-FFF2-40B4-BE49-F238E27FC236}">
                <a16:creationId xmlns:a16="http://schemas.microsoft.com/office/drawing/2014/main" id="{E328A671-B952-4079-B371-1E0FBAD78150}"/>
              </a:ext>
            </a:extLst>
          </p:cNvPr>
          <p:cNvSpPr txBox="1"/>
          <p:nvPr/>
        </p:nvSpPr>
        <p:spPr>
          <a:xfrm>
            <a:off x="8073601" y="1914626"/>
            <a:ext cx="1408496" cy="944940"/>
          </a:xfrm>
          <a:prstGeom prst="roundRect">
            <a:avLst/>
          </a:prstGeom>
          <a:solidFill>
            <a:srgbClr val="FFC000"/>
          </a:solidFill>
        </p:spPr>
        <p:txBody>
          <a:bodyPr wrap="square" rtlCol="0">
            <a:spAutoFit/>
          </a:bodyPr>
          <a:lstStyle/>
          <a:p>
            <a:r>
              <a:rPr lang="en-GB" sz="4950" b="1" dirty="0">
                <a:solidFill>
                  <a:schemeClr val="bg1"/>
                </a:solidFill>
                <a:latin typeface="Times New Roman" panose="02020603050405020304" pitchFamily="18" charset="0"/>
                <a:cs typeface="Times New Roman" panose="02020603050405020304" pitchFamily="18" charset="0"/>
              </a:rPr>
              <a:t>B</a:t>
            </a:r>
            <a:endParaRPr lang="en-US" sz="4950" b="1" dirty="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2A7B5F8E-5651-42A5-A512-7143453BB5EA}"/>
              </a:ext>
            </a:extLst>
          </p:cNvPr>
          <p:cNvSpPr txBox="1"/>
          <p:nvPr/>
        </p:nvSpPr>
        <p:spPr>
          <a:xfrm>
            <a:off x="-541068" y="1882956"/>
            <a:ext cx="1408496" cy="944940"/>
          </a:xfrm>
          <a:prstGeom prst="roundRect">
            <a:avLst/>
          </a:prstGeom>
          <a:solidFill>
            <a:srgbClr val="00B0F0"/>
          </a:solidFill>
        </p:spPr>
        <p:txBody>
          <a:bodyPr wrap="square" rtlCol="0">
            <a:spAutoFit/>
          </a:bodyPr>
          <a:lstStyle/>
          <a:p>
            <a:pPr algn="r"/>
            <a:r>
              <a:rPr lang="en-GB" sz="4950" b="1" dirty="0">
                <a:solidFill>
                  <a:schemeClr val="bg1"/>
                </a:solidFill>
                <a:latin typeface="Times New Roman" panose="02020603050405020304" pitchFamily="18" charset="0"/>
                <a:cs typeface="Times New Roman" panose="02020603050405020304" pitchFamily="18" charset="0"/>
              </a:rPr>
              <a:t>A</a:t>
            </a:r>
            <a:endParaRPr lang="en-US" sz="495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12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90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13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25"/>
        <p:cNvGrpSpPr/>
        <p:nvPr/>
      </p:nvGrpSpPr>
      <p:grpSpPr>
        <a:xfrm>
          <a:off x="0" y="0"/>
          <a:ext cx="0" cy="0"/>
          <a:chOff x="0" y="0"/>
          <a:chExt cx="0" cy="0"/>
        </a:xfrm>
      </p:grpSpPr>
      <p:grpSp>
        <p:nvGrpSpPr>
          <p:cNvPr id="2628" name="Google Shape;2628;p57"/>
          <p:cNvGrpSpPr/>
          <p:nvPr/>
        </p:nvGrpSpPr>
        <p:grpSpPr>
          <a:xfrm>
            <a:off x="129092" y="1764253"/>
            <a:ext cx="4471024" cy="2634241"/>
            <a:chOff x="2641925" y="1446300"/>
            <a:chExt cx="3854400" cy="2185600"/>
          </a:xfrm>
        </p:grpSpPr>
        <p:grpSp>
          <p:nvGrpSpPr>
            <p:cNvPr id="2629" name="Google Shape;2629;p57"/>
            <p:cNvGrpSpPr/>
            <p:nvPr/>
          </p:nvGrpSpPr>
          <p:grpSpPr>
            <a:xfrm>
              <a:off x="2641925" y="1446300"/>
              <a:ext cx="3854400" cy="2185600"/>
              <a:chOff x="-1083500" y="1446300"/>
              <a:chExt cx="3854400" cy="2185600"/>
            </a:xfrm>
          </p:grpSpPr>
          <p:sp>
            <p:nvSpPr>
              <p:cNvPr id="2630" name="Google Shape;2630;p57"/>
              <p:cNvSpPr/>
              <p:nvPr/>
            </p:nvSpPr>
            <p:spPr>
              <a:xfrm>
                <a:off x="-813475" y="1446300"/>
                <a:ext cx="3311100" cy="2163000"/>
              </a:xfrm>
              <a:prstGeom prst="roundRect">
                <a:avLst>
                  <a:gd name="adj" fmla="val 986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7"/>
              <p:cNvSpPr/>
              <p:nvPr/>
            </p:nvSpPr>
            <p:spPr>
              <a:xfrm rot="10800000" flipH="1">
                <a:off x="-1083500" y="3461500"/>
                <a:ext cx="3854400" cy="170400"/>
              </a:xfrm>
              <a:prstGeom prst="round2SameRect">
                <a:avLst>
                  <a:gd name="adj1" fmla="val 50000"/>
                  <a:gd name="adj2" fmla="val 0"/>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2" name="Google Shape;2632;p57"/>
            <p:cNvSpPr/>
            <p:nvPr/>
          </p:nvSpPr>
          <p:spPr>
            <a:xfrm>
              <a:off x="4548986" y="1480849"/>
              <a:ext cx="40288" cy="34472"/>
            </a:xfrm>
            <a:custGeom>
              <a:avLst/>
              <a:gdLst/>
              <a:ahLst/>
              <a:cxnLst/>
              <a:rect l="l" t="t" r="r" b="b"/>
              <a:pathLst>
                <a:path w="568" h="486" extrusionOk="0">
                  <a:moveTo>
                    <a:pt x="325" y="1"/>
                  </a:moveTo>
                  <a:cubicBezTo>
                    <a:pt x="109" y="1"/>
                    <a:pt x="1" y="262"/>
                    <a:pt x="154" y="414"/>
                  </a:cubicBezTo>
                  <a:cubicBezTo>
                    <a:pt x="203" y="464"/>
                    <a:pt x="264" y="486"/>
                    <a:pt x="324" y="486"/>
                  </a:cubicBezTo>
                  <a:cubicBezTo>
                    <a:pt x="448" y="486"/>
                    <a:pt x="567" y="390"/>
                    <a:pt x="567" y="244"/>
                  </a:cubicBezTo>
                  <a:cubicBezTo>
                    <a:pt x="567" y="109"/>
                    <a:pt x="459"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2640;p58"/>
          <p:cNvGrpSpPr/>
          <p:nvPr/>
        </p:nvGrpSpPr>
        <p:grpSpPr>
          <a:xfrm>
            <a:off x="648981" y="2085636"/>
            <a:ext cx="3384523" cy="1964236"/>
            <a:chOff x="346800" y="3732925"/>
            <a:chExt cx="1248450" cy="909875"/>
          </a:xfrm>
        </p:grpSpPr>
        <p:sp>
          <p:nvSpPr>
            <p:cNvPr id="11" name="Google Shape;2641;p58"/>
            <p:cNvSpPr/>
            <p:nvPr/>
          </p:nvSpPr>
          <p:spPr>
            <a:xfrm>
              <a:off x="517950" y="3954775"/>
              <a:ext cx="262150" cy="114325"/>
            </a:xfrm>
            <a:custGeom>
              <a:avLst/>
              <a:gdLst/>
              <a:ahLst/>
              <a:cxnLst/>
              <a:rect l="l" t="t" r="r" b="b"/>
              <a:pathLst>
                <a:path w="10486" h="4573" extrusionOk="0">
                  <a:moveTo>
                    <a:pt x="6297" y="0"/>
                  </a:moveTo>
                  <a:cubicBezTo>
                    <a:pt x="5337" y="0"/>
                    <a:pt x="4524" y="798"/>
                    <a:pt x="4224" y="1910"/>
                  </a:cubicBezTo>
                  <a:cubicBezTo>
                    <a:pt x="3889" y="1570"/>
                    <a:pt x="3475" y="1366"/>
                    <a:pt x="3060" y="1366"/>
                  </a:cubicBezTo>
                  <a:cubicBezTo>
                    <a:pt x="2992" y="1366"/>
                    <a:pt x="2923" y="1372"/>
                    <a:pt x="2855" y="1383"/>
                  </a:cubicBezTo>
                  <a:cubicBezTo>
                    <a:pt x="2008" y="1523"/>
                    <a:pt x="1531" y="2514"/>
                    <a:pt x="1780" y="3602"/>
                  </a:cubicBezTo>
                  <a:cubicBezTo>
                    <a:pt x="1612" y="3517"/>
                    <a:pt x="1429" y="3472"/>
                    <a:pt x="1242" y="3472"/>
                  </a:cubicBezTo>
                  <a:cubicBezTo>
                    <a:pt x="622" y="3472"/>
                    <a:pt x="108" y="3946"/>
                    <a:pt x="0" y="4572"/>
                  </a:cubicBezTo>
                  <a:lnTo>
                    <a:pt x="10319" y="4572"/>
                  </a:lnTo>
                  <a:cubicBezTo>
                    <a:pt x="10485" y="3876"/>
                    <a:pt x="10126" y="3217"/>
                    <a:pt x="9470" y="3064"/>
                  </a:cubicBezTo>
                  <a:cubicBezTo>
                    <a:pt x="9378" y="3042"/>
                    <a:pt x="9285" y="3032"/>
                    <a:pt x="9192" y="3032"/>
                  </a:cubicBezTo>
                  <a:cubicBezTo>
                    <a:pt x="8943" y="3032"/>
                    <a:pt x="8694" y="3106"/>
                    <a:pt x="8473" y="3234"/>
                  </a:cubicBezTo>
                  <a:cubicBezTo>
                    <a:pt x="8488" y="3107"/>
                    <a:pt x="8495" y="2979"/>
                    <a:pt x="8497" y="2851"/>
                  </a:cubicBezTo>
                  <a:cubicBezTo>
                    <a:pt x="8497" y="1277"/>
                    <a:pt x="7512" y="0"/>
                    <a:pt x="62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42;p58"/>
            <p:cNvSpPr/>
            <p:nvPr/>
          </p:nvSpPr>
          <p:spPr>
            <a:xfrm>
              <a:off x="1240900" y="4077075"/>
              <a:ext cx="262175" cy="114300"/>
            </a:xfrm>
            <a:custGeom>
              <a:avLst/>
              <a:gdLst/>
              <a:ahLst/>
              <a:cxnLst/>
              <a:rect l="l" t="t" r="r" b="b"/>
              <a:pathLst>
                <a:path w="10487" h="4572" extrusionOk="0">
                  <a:moveTo>
                    <a:pt x="6297" y="1"/>
                  </a:moveTo>
                  <a:cubicBezTo>
                    <a:pt x="5338" y="1"/>
                    <a:pt x="4524" y="799"/>
                    <a:pt x="4224" y="1911"/>
                  </a:cubicBezTo>
                  <a:cubicBezTo>
                    <a:pt x="3891" y="1570"/>
                    <a:pt x="3476" y="1367"/>
                    <a:pt x="3061" y="1367"/>
                  </a:cubicBezTo>
                  <a:cubicBezTo>
                    <a:pt x="2992" y="1367"/>
                    <a:pt x="2924" y="1373"/>
                    <a:pt x="2856" y="1384"/>
                  </a:cubicBezTo>
                  <a:cubicBezTo>
                    <a:pt x="2009" y="1524"/>
                    <a:pt x="1531" y="2515"/>
                    <a:pt x="1780" y="3603"/>
                  </a:cubicBezTo>
                  <a:cubicBezTo>
                    <a:pt x="1614" y="3517"/>
                    <a:pt x="1429" y="3473"/>
                    <a:pt x="1242" y="3473"/>
                  </a:cubicBezTo>
                  <a:cubicBezTo>
                    <a:pt x="622" y="3473"/>
                    <a:pt x="109" y="3947"/>
                    <a:pt x="1" y="4571"/>
                  </a:cubicBezTo>
                  <a:lnTo>
                    <a:pt x="10319" y="4571"/>
                  </a:lnTo>
                  <a:cubicBezTo>
                    <a:pt x="10487" y="3876"/>
                    <a:pt x="10126" y="3218"/>
                    <a:pt x="9471" y="3064"/>
                  </a:cubicBezTo>
                  <a:cubicBezTo>
                    <a:pt x="9378" y="3043"/>
                    <a:pt x="9285" y="3033"/>
                    <a:pt x="9191" y="3033"/>
                  </a:cubicBezTo>
                  <a:cubicBezTo>
                    <a:pt x="8942" y="3033"/>
                    <a:pt x="8695" y="3106"/>
                    <a:pt x="8475" y="3235"/>
                  </a:cubicBezTo>
                  <a:cubicBezTo>
                    <a:pt x="8488" y="3107"/>
                    <a:pt x="8497" y="2978"/>
                    <a:pt x="8497" y="2850"/>
                  </a:cubicBezTo>
                  <a:cubicBezTo>
                    <a:pt x="8497" y="1276"/>
                    <a:pt x="7512" y="1"/>
                    <a:pt x="62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43;p58"/>
            <p:cNvSpPr/>
            <p:nvPr/>
          </p:nvSpPr>
          <p:spPr>
            <a:xfrm>
              <a:off x="949425" y="3791200"/>
              <a:ext cx="262175" cy="114275"/>
            </a:xfrm>
            <a:custGeom>
              <a:avLst/>
              <a:gdLst/>
              <a:ahLst/>
              <a:cxnLst/>
              <a:rect l="l" t="t" r="r" b="b"/>
              <a:pathLst>
                <a:path w="10487" h="4571" extrusionOk="0">
                  <a:moveTo>
                    <a:pt x="6298" y="0"/>
                  </a:moveTo>
                  <a:cubicBezTo>
                    <a:pt x="5339" y="0"/>
                    <a:pt x="4525" y="798"/>
                    <a:pt x="4224" y="1910"/>
                  </a:cubicBezTo>
                  <a:cubicBezTo>
                    <a:pt x="3891" y="1570"/>
                    <a:pt x="3479" y="1366"/>
                    <a:pt x="3064" y="1366"/>
                  </a:cubicBezTo>
                  <a:cubicBezTo>
                    <a:pt x="2995" y="1366"/>
                    <a:pt x="2926" y="1372"/>
                    <a:pt x="2857" y="1383"/>
                  </a:cubicBezTo>
                  <a:cubicBezTo>
                    <a:pt x="2010" y="1523"/>
                    <a:pt x="1533" y="2514"/>
                    <a:pt x="1781" y="3601"/>
                  </a:cubicBezTo>
                  <a:cubicBezTo>
                    <a:pt x="1614" y="3516"/>
                    <a:pt x="1430" y="3472"/>
                    <a:pt x="1242" y="3471"/>
                  </a:cubicBezTo>
                  <a:cubicBezTo>
                    <a:pt x="622" y="3471"/>
                    <a:pt x="109" y="3945"/>
                    <a:pt x="1" y="4571"/>
                  </a:cubicBezTo>
                  <a:lnTo>
                    <a:pt x="10319" y="4571"/>
                  </a:lnTo>
                  <a:cubicBezTo>
                    <a:pt x="10487" y="3875"/>
                    <a:pt x="10126" y="3216"/>
                    <a:pt x="9471" y="3064"/>
                  </a:cubicBezTo>
                  <a:cubicBezTo>
                    <a:pt x="9379" y="3042"/>
                    <a:pt x="9285" y="3032"/>
                    <a:pt x="9192" y="3032"/>
                  </a:cubicBezTo>
                  <a:cubicBezTo>
                    <a:pt x="8943" y="3032"/>
                    <a:pt x="8696" y="3105"/>
                    <a:pt x="8475" y="3235"/>
                  </a:cubicBezTo>
                  <a:cubicBezTo>
                    <a:pt x="8490" y="3106"/>
                    <a:pt x="8497" y="2978"/>
                    <a:pt x="8497" y="2849"/>
                  </a:cubicBezTo>
                  <a:cubicBezTo>
                    <a:pt x="8497" y="1275"/>
                    <a:pt x="7512" y="0"/>
                    <a:pt x="6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44;p58"/>
            <p:cNvSpPr/>
            <p:nvPr/>
          </p:nvSpPr>
          <p:spPr>
            <a:xfrm>
              <a:off x="648375" y="3797875"/>
              <a:ext cx="48425" cy="48450"/>
            </a:xfrm>
            <a:custGeom>
              <a:avLst/>
              <a:gdLst/>
              <a:ahLst/>
              <a:cxnLst/>
              <a:rect l="l" t="t" r="r" b="b"/>
              <a:pathLst>
                <a:path w="1937" h="1938" extrusionOk="0">
                  <a:moveTo>
                    <a:pt x="969" y="0"/>
                  </a:moveTo>
                  <a:lnTo>
                    <a:pt x="695" y="696"/>
                  </a:lnTo>
                  <a:lnTo>
                    <a:pt x="0" y="969"/>
                  </a:lnTo>
                  <a:lnTo>
                    <a:pt x="695" y="1243"/>
                  </a:lnTo>
                  <a:lnTo>
                    <a:pt x="969" y="1938"/>
                  </a:lnTo>
                  <a:lnTo>
                    <a:pt x="1242" y="1243"/>
                  </a:lnTo>
                  <a:lnTo>
                    <a:pt x="1936" y="969"/>
                  </a:lnTo>
                  <a:lnTo>
                    <a:pt x="1242" y="696"/>
                  </a:lnTo>
                  <a:lnTo>
                    <a:pt x="9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45;p58"/>
            <p:cNvSpPr/>
            <p:nvPr/>
          </p:nvSpPr>
          <p:spPr>
            <a:xfrm>
              <a:off x="1084225" y="4028650"/>
              <a:ext cx="48450" cy="48450"/>
            </a:xfrm>
            <a:custGeom>
              <a:avLst/>
              <a:gdLst/>
              <a:ahLst/>
              <a:cxnLst/>
              <a:rect l="l" t="t" r="r" b="b"/>
              <a:pathLst>
                <a:path w="1938" h="1938" extrusionOk="0">
                  <a:moveTo>
                    <a:pt x="969" y="1"/>
                  </a:moveTo>
                  <a:lnTo>
                    <a:pt x="695" y="695"/>
                  </a:lnTo>
                  <a:lnTo>
                    <a:pt x="1" y="969"/>
                  </a:lnTo>
                  <a:lnTo>
                    <a:pt x="695" y="1244"/>
                  </a:lnTo>
                  <a:lnTo>
                    <a:pt x="969" y="1938"/>
                  </a:lnTo>
                  <a:lnTo>
                    <a:pt x="1243" y="1244"/>
                  </a:lnTo>
                  <a:lnTo>
                    <a:pt x="1938" y="969"/>
                  </a:lnTo>
                  <a:lnTo>
                    <a:pt x="1243" y="695"/>
                  </a:lnTo>
                  <a:lnTo>
                    <a:pt x="9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46;p58"/>
            <p:cNvSpPr/>
            <p:nvPr/>
          </p:nvSpPr>
          <p:spPr>
            <a:xfrm>
              <a:off x="1397475" y="3912825"/>
              <a:ext cx="48450" cy="48450"/>
            </a:xfrm>
            <a:custGeom>
              <a:avLst/>
              <a:gdLst/>
              <a:ahLst/>
              <a:cxnLst/>
              <a:rect l="l" t="t" r="r" b="b"/>
              <a:pathLst>
                <a:path w="1938" h="1938" extrusionOk="0">
                  <a:moveTo>
                    <a:pt x="969" y="1"/>
                  </a:moveTo>
                  <a:lnTo>
                    <a:pt x="695" y="695"/>
                  </a:lnTo>
                  <a:lnTo>
                    <a:pt x="0" y="969"/>
                  </a:lnTo>
                  <a:lnTo>
                    <a:pt x="695" y="1243"/>
                  </a:lnTo>
                  <a:lnTo>
                    <a:pt x="969" y="1938"/>
                  </a:lnTo>
                  <a:lnTo>
                    <a:pt x="1243" y="1243"/>
                  </a:lnTo>
                  <a:lnTo>
                    <a:pt x="1938" y="969"/>
                  </a:lnTo>
                  <a:lnTo>
                    <a:pt x="1243" y="695"/>
                  </a:lnTo>
                  <a:lnTo>
                    <a:pt x="9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47;p58"/>
            <p:cNvSpPr/>
            <p:nvPr/>
          </p:nvSpPr>
          <p:spPr>
            <a:xfrm>
              <a:off x="435300" y="4277675"/>
              <a:ext cx="48475" cy="48450"/>
            </a:xfrm>
            <a:custGeom>
              <a:avLst/>
              <a:gdLst/>
              <a:ahLst/>
              <a:cxnLst/>
              <a:rect l="l" t="t" r="r" b="b"/>
              <a:pathLst>
                <a:path w="1939" h="1938" extrusionOk="0">
                  <a:moveTo>
                    <a:pt x="969" y="0"/>
                  </a:moveTo>
                  <a:lnTo>
                    <a:pt x="695" y="696"/>
                  </a:lnTo>
                  <a:lnTo>
                    <a:pt x="1" y="969"/>
                  </a:lnTo>
                  <a:lnTo>
                    <a:pt x="695" y="1243"/>
                  </a:lnTo>
                  <a:lnTo>
                    <a:pt x="969" y="1938"/>
                  </a:lnTo>
                  <a:lnTo>
                    <a:pt x="1244" y="1243"/>
                  </a:lnTo>
                  <a:lnTo>
                    <a:pt x="1938" y="969"/>
                  </a:lnTo>
                  <a:lnTo>
                    <a:pt x="1244" y="696"/>
                  </a:lnTo>
                  <a:lnTo>
                    <a:pt x="9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48;p58"/>
            <p:cNvSpPr/>
            <p:nvPr/>
          </p:nvSpPr>
          <p:spPr>
            <a:xfrm>
              <a:off x="346800" y="4605025"/>
              <a:ext cx="1248450" cy="37775"/>
            </a:xfrm>
            <a:custGeom>
              <a:avLst/>
              <a:gdLst/>
              <a:ahLst/>
              <a:cxnLst/>
              <a:rect l="l" t="t" r="r" b="b"/>
              <a:pathLst>
                <a:path w="49938" h="1511" extrusionOk="0">
                  <a:moveTo>
                    <a:pt x="756" y="1"/>
                  </a:moveTo>
                  <a:cubicBezTo>
                    <a:pt x="339" y="2"/>
                    <a:pt x="2" y="339"/>
                    <a:pt x="0" y="755"/>
                  </a:cubicBezTo>
                  <a:cubicBezTo>
                    <a:pt x="2" y="1172"/>
                    <a:pt x="339" y="1509"/>
                    <a:pt x="756" y="1511"/>
                  </a:cubicBezTo>
                  <a:lnTo>
                    <a:pt x="49181" y="1511"/>
                  </a:lnTo>
                  <a:cubicBezTo>
                    <a:pt x="49599" y="1509"/>
                    <a:pt x="49936" y="1172"/>
                    <a:pt x="49937" y="755"/>
                  </a:cubicBezTo>
                  <a:cubicBezTo>
                    <a:pt x="49936" y="339"/>
                    <a:pt x="49599" y="2"/>
                    <a:pt x="49181" y="1"/>
                  </a:cubicBezTo>
                  <a:close/>
                </a:path>
              </a:pathLst>
            </a:custGeom>
            <a:solidFill>
              <a:srgbClr val="BCD495">
                <a:alpha val="37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49;p58"/>
            <p:cNvSpPr/>
            <p:nvPr/>
          </p:nvSpPr>
          <p:spPr>
            <a:xfrm>
              <a:off x="887350" y="4039675"/>
              <a:ext cx="67675" cy="151950"/>
            </a:xfrm>
            <a:custGeom>
              <a:avLst/>
              <a:gdLst/>
              <a:ahLst/>
              <a:cxnLst/>
              <a:rect l="l" t="t" r="r" b="b"/>
              <a:pathLst>
                <a:path w="2707" h="6078" extrusionOk="0">
                  <a:moveTo>
                    <a:pt x="1" y="0"/>
                  </a:moveTo>
                  <a:lnTo>
                    <a:pt x="1" y="6078"/>
                  </a:lnTo>
                  <a:lnTo>
                    <a:pt x="2707" y="6078"/>
                  </a:lnTo>
                  <a:lnTo>
                    <a:pt x="2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50;p58"/>
            <p:cNvSpPr/>
            <p:nvPr/>
          </p:nvSpPr>
          <p:spPr>
            <a:xfrm>
              <a:off x="899800" y="4066850"/>
              <a:ext cx="4350" cy="66525"/>
            </a:xfrm>
            <a:custGeom>
              <a:avLst/>
              <a:gdLst/>
              <a:ahLst/>
              <a:cxnLst/>
              <a:rect l="l" t="t" r="r" b="b"/>
              <a:pathLst>
                <a:path w="174" h="2661" extrusionOk="0">
                  <a:moveTo>
                    <a:pt x="88" y="0"/>
                  </a:moveTo>
                  <a:cubicBezTo>
                    <a:pt x="38" y="0"/>
                    <a:pt x="0" y="39"/>
                    <a:pt x="2" y="89"/>
                  </a:cubicBezTo>
                  <a:lnTo>
                    <a:pt x="2" y="2576"/>
                  </a:lnTo>
                  <a:cubicBezTo>
                    <a:pt x="2" y="2623"/>
                    <a:pt x="40" y="2661"/>
                    <a:pt x="88" y="2661"/>
                  </a:cubicBezTo>
                  <a:cubicBezTo>
                    <a:pt x="135" y="2661"/>
                    <a:pt x="172" y="2623"/>
                    <a:pt x="172" y="2576"/>
                  </a:cubicBezTo>
                  <a:lnTo>
                    <a:pt x="172" y="89"/>
                  </a:lnTo>
                  <a:cubicBezTo>
                    <a:pt x="174" y="39"/>
                    <a:pt x="136" y="0"/>
                    <a:pt x="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51;p58"/>
            <p:cNvSpPr/>
            <p:nvPr/>
          </p:nvSpPr>
          <p:spPr>
            <a:xfrm>
              <a:off x="909750" y="4097900"/>
              <a:ext cx="4375" cy="66600"/>
            </a:xfrm>
            <a:custGeom>
              <a:avLst/>
              <a:gdLst/>
              <a:ahLst/>
              <a:cxnLst/>
              <a:rect l="l" t="t" r="r" b="b"/>
              <a:pathLst>
                <a:path w="175" h="2664" extrusionOk="0">
                  <a:moveTo>
                    <a:pt x="87" y="1"/>
                  </a:moveTo>
                  <a:cubicBezTo>
                    <a:pt x="38" y="1"/>
                    <a:pt x="1" y="42"/>
                    <a:pt x="2" y="90"/>
                  </a:cubicBezTo>
                  <a:lnTo>
                    <a:pt x="2" y="2577"/>
                  </a:lnTo>
                  <a:cubicBezTo>
                    <a:pt x="2" y="2624"/>
                    <a:pt x="40" y="2663"/>
                    <a:pt x="87" y="2663"/>
                  </a:cubicBezTo>
                  <a:cubicBezTo>
                    <a:pt x="133" y="2663"/>
                    <a:pt x="173" y="2624"/>
                    <a:pt x="171" y="2577"/>
                  </a:cubicBezTo>
                  <a:lnTo>
                    <a:pt x="171" y="90"/>
                  </a:lnTo>
                  <a:cubicBezTo>
                    <a:pt x="174" y="42"/>
                    <a:pt x="136" y="1"/>
                    <a:pt x="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52;p58"/>
            <p:cNvSpPr/>
            <p:nvPr/>
          </p:nvSpPr>
          <p:spPr>
            <a:xfrm>
              <a:off x="938500" y="4082300"/>
              <a:ext cx="4400" cy="66575"/>
            </a:xfrm>
            <a:custGeom>
              <a:avLst/>
              <a:gdLst/>
              <a:ahLst/>
              <a:cxnLst/>
              <a:rect l="l" t="t" r="r" b="b"/>
              <a:pathLst>
                <a:path w="176" h="2663" extrusionOk="0">
                  <a:moveTo>
                    <a:pt x="88" y="1"/>
                  </a:moveTo>
                  <a:cubicBezTo>
                    <a:pt x="39" y="1"/>
                    <a:pt x="0" y="41"/>
                    <a:pt x="3" y="90"/>
                  </a:cubicBezTo>
                  <a:lnTo>
                    <a:pt x="3" y="2578"/>
                  </a:lnTo>
                  <a:cubicBezTo>
                    <a:pt x="3" y="2625"/>
                    <a:pt x="41" y="2663"/>
                    <a:pt x="88" y="2663"/>
                  </a:cubicBezTo>
                  <a:cubicBezTo>
                    <a:pt x="134" y="2663"/>
                    <a:pt x="172" y="2625"/>
                    <a:pt x="172" y="2578"/>
                  </a:cubicBezTo>
                  <a:lnTo>
                    <a:pt x="172" y="90"/>
                  </a:lnTo>
                  <a:cubicBezTo>
                    <a:pt x="175" y="41"/>
                    <a:pt x="136" y="1"/>
                    <a:pt x="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53;p58"/>
            <p:cNvSpPr/>
            <p:nvPr/>
          </p:nvSpPr>
          <p:spPr>
            <a:xfrm>
              <a:off x="819450" y="3767450"/>
              <a:ext cx="66575" cy="113100"/>
            </a:xfrm>
            <a:custGeom>
              <a:avLst/>
              <a:gdLst/>
              <a:ahLst/>
              <a:cxnLst/>
              <a:rect l="l" t="t" r="r" b="b"/>
              <a:pathLst>
                <a:path w="2663" h="4524" extrusionOk="0">
                  <a:moveTo>
                    <a:pt x="820" y="1"/>
                  </a:moveTo>
                  <a:cubicBezTo>
                    <a:pt x="820" y="1"/>
                    <a:pt x="1" y="2002"/>
                    <a:pt x="209" y="3244"/>
                  </a:cubicBezTo>
                  <a:cubicBezTo>
                    <a:pt x="381" y="4266"/>
                    <a:pt x="775" y="4524"/>
                    <a:pt x="1256" y="4524"/>
                  </a:cubicBezTo>
                  <a:cubicBezTo>
                    <a:pt x="1358" y="4524"/>
                    <a:pt x="1464" y="4512"/>
                    <a:pt x="1573" y="4494"/>
                  </a:cubicBezTo>
                  <a:cubicBezTo>
                    <a:pt x="2195" y="4390"/>
                    <a:pt x="2663" y="4107"/>
                    <a:pt x="2456" y="2867"/>
                  </a:cubicBezTo>
                  <a:cubicBezTo>
                    <a:pt x="2247" y="1626"/>
                    <a:pt x="820" y="1"/>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54;p58"/>
            <p:cNvSpPr/>
            <p:nvPr/>
          </p:nvSpPr>
          <p:spPr>
            <a:xfrm>
              <a:off x="843050" y="3796600"/>
              <a:ext cx="19650" cy="106150"/>
            </a:xfrm>
            <a:custGeom>
              <a:avLst/>
              <a:gdLst/>
              <a:ahLst/>
              <a:cxnLst/>
              <a:rect l="l" t="t" r="r" b="b"/>
              <a:pathLst>
                <a:path w="786" h="4246" extrusionOk="0">
                  <a:moveTo>
                    <a:pt x="95" y="0"/>
                  </a:moveTo>
                  <a:cubicBezTo>
                    <a:pt x="48" y="0"/>
                    <a:pt x="0" y="36"/>
                    <a:pt x="9" y="98"/>
                  </a:cubicBezTo>
                  <a:lnTo>
                    <a:pt x="612" y="4172"/>
                  </a:lnTo>
                  <a:cubicBezTo>
                    <a:pt x="617" y="4215"/>
                    <a:pt x="652" y="4245"/>
                    <a:pt x="695" y="4245"/>
                  </a:cubicBezTo>
                  <a:cubicBezTo>
                    <a:pt x="699" y="4245"/>
                    <a:pt x="704" y="4245"/>
                    <a:pt x="708" y="4244"/>
                  </a:cubicBezTo>
                  <a:cubicBezTo>
                    <a:pt x="753" y="4237"/>
                    <a:pt x="785" y="4194"/>
                    <a:pt x="779" y="4148"/>
                  </a:cubicBezTo>
                  <a:lnTo>
                    <a:pt x="177" y="73"/>
                  </a:lnTo>
                  <a:cubicBezTo>
                    <a:pt x="170" y="23"/>
                    <a:pt x="133" y="0"/>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55;p58"/>
            <p:cNvSpPr/>
            <p:nvPr/>
          </p:nvSpPr>
          <p:spPr>
            <a:xfrm>
              <a:off x="832500" y="3810375"/>
              <a:ext cx="19575" cy="16300"/>
            </a:xfrm>
            <a:custGeom>
              <a:avLst/>
              <a:gdLst/>
              <a:ahLst/>
              <a:cxnLst/>
              <a:rect l="l" t="t" r="r" b="b"/>
              <a:pathLst>
                <a:path w="783" h="652" extrusionOk="0">
                  <a:moveTo>
                    <a:pt x="124" y="0"/>
                  </a:moveTo>
                  <a:cubicBezTo>
                    <a:pt x="55" y="0"/>
                    <a:pt x="0" y="91"/>
                    <a:pt x="68" y="150"/>
                  </a:cubicBezTo>
                  <a:lnTo>
                    <a:pt x="612" y="631"/>
                  </a:lnTo>
                  <a:cubicBezTo>
                    <a:pt x="628" y="644"/>
                    <a:pt x="647" y="651"/>
                    <a:pt x="669" y="651"/>
                  </a:cubicBezTo>
                  <a:cubicBezTo>
                    <a:pt x="746" y="651"/>
                    <a:pt x="783" y="555"/>
                    <a:pt x="724" y="503"/>
                  </a:cubicBezTo>
                  <a:lnTo>
                    <a:pt x="180" y="23"/>
                  </a:lnTo>
                  <a:cubicBezTo>
                    <a:pt x="162" y="7"/>
                    <a:pt x="142" y="0"/>
                    <a:pt x="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56;p58"/>
            <p:cNvSpPr/>
            <p:nvPr/>
          </p:nvSpPr>
          <p:spPr>
            <a:xfrm>
              <a:off x="849500" y="3826150"/>
              <a:ext cx="21000" cy="21500"/>
            </a:xfrm>
            <a:custGeom>
              <a:avLst/>
              <a:gdLst/>
              <a:ahLst/>
              <a:cxnLst/>
              <a:rect l="l" t="t" r="r" b="b"/>
              <a:pathLst>
                <a:path w="840" h="860" extrusionOk="0">
                  <a:moveTo>
                    <a:pt x="718" y="1"/>
                  </a:moveTo>
                  <a:cubicBezTo>
                    <a:pt x="696" y="1"/>
                    <a:pt x="674" y="9"/>
                    <a:pt x="656" y="31"/>
                  </a:cubicBezTo>
                  <a:lnTo>
                    <a:pt x="49" y="719"/>
                  </a:lnTo>
                  <a:cubicBezTo>
                    <a:pt x="1" y="773"/>
                    <a:pt x="39" y="859"/>
                    <a:pt x="111" y="859"/>
                  </a:cubicBezTo>
                  <a:cubicBezTo>
                    <a:pt x="136" y="859"/>
                    <a:pt x="160" y="849"/>
                    <a:pt x="176" y="831"/>
                  </a:cubicBezTo>
                  <a:lnTo>
                    <a:pt x="783" y="143"/>
                  </a:lnTo>
                  <a:cubicBezTo>
                    <a:pt x="839" y="79"/>
                    <a:pt x="782" y="1"/>
                    <a:pt x="7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57;p58"/>
            <p:cNvSpPr/>
            <p:nvPr/>
          </p:nvSpPr>
          <p:spPr>
            <a:xfrm>
              <a:off x="830775" y="3844925"/>
              <a:ext cx="27575" cy="24550"/>
            </a:xfrm>
            <a:custGeom>
              <a:avLst/>
              <a:gdLst/>
              <a:ahLst/>
              <a:cxnLst/>
              <a:rect l="l" t="t" r="r" b="b"/>
              <a:pathLst>
                <a:path w="1103" h="982" extrusionOk="0">
                  <a:moveTo>
                    <a:pt x="123" y="1"/>
                  </a:moveTo>
                  <a:cubicBezTo>
                    <a:pt x="56" y="1"/>
                    <a:pt x="1" y="89"/>
                    <a:pt x="65" y="149"/>
                  </a:cubicBezTo>
                  <a:lnTo>
                    <a:pt x="932" y="959"/>
                  </a:lnTo>
                  <a:cubicBezTo>
                    <a:pt x="948" y="973"/>
                    <a:pt x="968" y="982"/>
                    <a:pt x="990" y="982"/>
                  </a:cubicBezTo>
                  <a:lnTo>
                    <a:pt x="990" y="981"/>
                  </a:lnTo>
                  <a:cubicBezTo>
                    <a:pt x="1066" y="979"/>
                    <a:pt x="1103" y="887"/>
                    <a:pt x="1047" y="835"/>
                  </a:cubicBezTo>
                  <a:lnTo>
                    <a:pt x="181" y="25"/>
                  </a:lnTo>
                  <a:cubicBezTo>
                    <a:pt x="162" y="8"/>
                    <a:pt x="142"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58;p58"/>
            <p:cNvSpPr/>
            <p:nvPr/>
          </p:nvSpPr>
          <p:spPr>
            <a:xfrm>
              <a:off x="462450" y="3866775"/>
              <a:ext cx="84075" cy="100975"/>
            </a:xfrm>
            <a:custGeom>
              <a:avLst/>
              <a:gdLst/>
              <a:ahLst/>
              <a:cxnLst/>
              <a:rect l="l" t="t" r="r" b="b"/>
              <a:pathLst>
                <a:path w="3363" h="4039" extrusionOk="0">
                  <a:moveTo>
                    <a:pt x="3363" y="0"/>
                  </a:moveTo>
                  <a:lnTo>
                    <a:pt x="3363" y="0"/>
                  </a:lnTo>
                  <a:cubicBezTo>
                    <a:pt x="3363" y="0"/>
                    <a:pt x="1395" y="899"/>
                    <a:pt x="697" y="1946"/>
                  </a:cubicBezTo>
                  <a:cubicBezTo>
                    <a:pt x="0" y="2994"/>
                    <a:pt x="312" y="3444"/>
                    <a:pt x="838" y="3791"/>
                  </a:cubicBezTo>
                  <a:cubicBezTo>
                    <a:pt x="1053" y="3935"/>
                    <a:pt x="1270" y="4039"/>
                    <a:pt x="1499" y="4039"/>
                  </a:cubicBezTo>
                  <a:cubicBezTo>
                    <a:pt x="1829" y="4039"/>
                    <a:pt x="2183" y="3825"/>
                    <a:pt x="2594" y="3208"/>
                  </a:cubicBezTo>
                  <a:cubicBezTo>
                    <a:pt x="3291" y="2162"/>
                    <a:pt x="3363" y="0"/>
                    <a:pt x="3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59;p58"/>
            <p:cNvSpPr/>
            <p:nvPr/>
          </p:nvSpPr>
          <p:spPr>
            <a:xfrm>
              <a:off x="467625" y="3891050"/>
              <a:ext cx="64425" cy="88950"/>
            </a:xfrm>
            <a:custGeom>
              <a:avLst/>
              <a:gdLst/>
              <a:ahLst/>
              <a:cxnLst/>
              <a:rect l="l" t="t" r="r" b="b"/>
              <a:pathLst>
                <a:path w="2577" h="3558" extrusionOk="0">
                  <a:moveTo>
                    <a:pt x="2457" y="1"/>
                  </a:moveTo>
                  <a:cubicBezTo>
                    <a:pt x="2433" y="1"/>
                    <a:pt x="2408" y="12"/>
                    <a:pt x="2390" y="40"/>
                  </a:cubicBezTo>
                  <a:lnTo>
                    <a:pt x="40" y="3423"/>
                  </a:lnTo>
                  <a:cubicBezTo>
                    <a:pt x="0" y="3480"/>
                    <a:pt x="40" y="3557"/>
                    <a:pt x="108" y="3557"/>
                  </a:cubicBezTo>
                  <a:cubicBezTo>
                    <a:pt x="136" y="3557"/>
                    <a:pt x="162" y="3543"/>
                    <a:pt x="178" y="3521"/>
                  </a:cubicBezTo>
                  <a:lnTo>
                    <a:pt x="2528" y="136"/>
                  </a:lnTo>
                  <a:cubicBezTo>
                    <a:pt x="2576" y="70"/>
                    <a:pt x="2518" y="1"/>
                    <a:pt x="2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60;p58"/>
            <p:cNvSpPr/>
            <p:nvPr/>
          </p:nvSpPr>
          <p:spPr>
            <a:xfrm>
              <a:off x="510225" y="3894500"/>
              <a:ext cx="6225" cy="22350"/>
            </a:xfrm>
            <a:custGeom>
              <a:avLst/>
              <a:gdLst/>
              <a:ahLst/>
              <a:cxnLst/>
              <a:rect l="l" t="t" r="r" b="b"/>
              <a:pathLst>
                <a:path w="249" h="894" extrusionOk="0">
                  <a:moveTo>
                    <a:pt x="92" y="0"/>
                  </a:moveTo>
                  <a:cubicBezTo>
                    <a:pt x="47" y="0"/>
                    <a:pt x="1" y="33"/>
                    <a:pt x="6" y="93"/>
                  </a:cubicBezTo>
                  <a:lnTo>
                    <a:pt x="75" y="817"/>
                  </a:lnTo>
                  <a:cubicBezTo>
                    <a:pt x="79" y="860"/>
                    <a:pt x="115" y="894"/>
                    <a:pt x="159" y="894"/>
                  </a:cubicBezTo>
                  <a:lnTo>
                    <a:pt x="167" y="893"/>
                  </a:lnTo>
                  <a:cubicBezTo>
                    <a:pt x="213" y="888"/>
                    <a:pt x="248" y="847"/>
                    <a:pt x="244" y="801"/>
                  </a:cubicBezTo>
                  <a:lnTo>
                    <a:pt x="175" y="77"/>
                  </a:lnTo>
                  <a:cubicBezTo>
                    <a:pt x="171" y="25"/>
                    <a:pt x="131" y="0"/>
                    <a:pt x="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61;p58"/>
            <p:cNvSpPr/>
            <p:nvPr/>
          </p:nvSpPr>
          <p:spPr>
            <a:xfrm>
              <a:off x="499250" y="3927825"/>
              <a:ext cx="27950" cy="6425"/>
            </a:xfrm>
            <a:custGeom>
              <a:avLst/>
              <a:gdLst/>
              <a:ahLst/>
              <a:cxnLst/>
              <a:rect l="l" t="t" r="r" b="b"/>
              <a:pathLst>
                <a:path w="1118" h="257" extrusionOk="0">
                  <a:moveTo>
                    <a:pt x="1030" y="1"/>
                  </a:moveTo>
                  <a:cubicBezTo>
                    <a:pt x="1027" y="1"/>
                    <a:pt x="1023" y="1"/>
                    <a:pt x="1020" y="2"/>
                  </a:cubicBezTo>
                  <a:lnTo>
                    <a:pt x="107" y="88"/>
                  </a:lnTo>
                  <a:cubicBezTo>
                    <a:pt x="0" y="99"/>
                    <a:pt x="7" y="254"/>
                    <a:pt x="114" y="257"/>
                  </a:cubicBezTo>
                  <a:lnTo>
                    <a:pt x="123" y="257"/>
                  </a:lnTo>
                  <a:lnTo>
                    <a:pt x="1036" y="171"/>
                  </a:lnTo>
                  <a:cubicBezTo>
                    <a:pt x="1083" y="165"/>
                    <a:pt x="1118" y="124"/>
                    <a:pt x="1112" y="77"/>
                  </a:cubicBezTo>
                  <a:cubicBezTo>
                    <a:pt x="1108" y="34"/>
                    <a:pt x="1072" y="1"/>
                    <a:pt x="1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62;p58"/>
            <p:cNvSpPr/>
            <p:nvPr/>
          </p:nvSpPr>
          <p:spPr>
            <a:xfrm>
              <a:off x="485350" y="3918475"/>
              <a:ext cx="6400" cy="33900"/>
            </a:xfrm>
            <a:custGeom>
              <a:avLst/>
              <a:gdLst/>
              <a:ahLst/>
              <a:cxnLst/>
              <a:rect l="l" t="t" r="r" b="b"/>
              <a:pathLst>
                <a:path w="256" h="1356" extrusionOk="0">
                  <a:moveTo>
                    <a:pt x="86" y="1"/>
                  </a:moveTo>
                  <a:cubicBezTo>
                    <a:pt x="85" y="1"/>
                    <a:pt x="84" y="1"/>
                    <a:pt x="83" y="1"/>
                  </a:cubicBezTo>
                  <a:cubicBezTo>
                    <a:pt x="35" y="5"/>
                    <a:pt x="0" y="46"/>
                    <a:pt x="5" y="93"/>
                  </a:cubicBezTo>
                  <a:lnTo>
                    <a:pt x="82" y="1276"/>
                  </a:lnTo>
                  <a:cubicBezTo>
                    <a:pt x="85" y="1321"/>
                    <a:pt x="123" y="1354"/>
                    <a:pt x="167" y="1356"/>
                  </a:cubicBezTo>
                  <a:lnTo>
                    <a:pt x="174" y="1354"/>
                  </a:lnTo>
                  <a:cubicBezTo>
                    <a:pt x="221" y="1351"/>
                    <a:pt x="256" y="1311"/>
                    <a:pt x="253" y="1264"/>
                  </a:cubicBezTo>
                  <a:lnTo>
                    <a:pt x="174" y="81"/>
                  </a:lnTo>
                  <a:cubicBezTo>
                    <a:pt x="170" y="35"/>
                    <a:pt x="132" y="1"/>
                    <a:pt x="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63;p58"/>
            <p:cNvSpPr/>
            <p:nvPr/>
          </p:nvSpPr>
          <p:spPr>
            <a:xfrm>
              <a:off x="1003450" y="3732925"/>
              <a:ext cx="86775" cy="99175"/>
            </a:xfrm>
            <a:custGeom>
              <a:avLst/>
              <a:gdLst/>
              <a:ahLst/>
              <a:cxnLst/>
              <a:rect l="l" t="t" r="r" b="b"/>
              <a:pathLst>
                <a:path w="3471" h="3967" extrusionOk="0">
                  <a:moveTo>
                    <a:pt x="3471" y="0"/>
                  </a:moveTo>
                  <a:cubicBezTo>
                    <a:pt x="3471" y="0"/>
                    <a:pt x="1472" y="824"/>
                    <a:pt x="737" y="1844"/>
                  </a:cubicBezTo>
                  <a:cubicBezTo>
                    <a:pt x="0" y="2864"/>
                    <a:pt x="295" y="3326"/>
                    <a:pt x="806" y="3694"/>
                  </a:cubicBezTo>
                  <a:cubicBezTo>
                    <a:pt x="1024" y="3851"/>
                    <a:pt x="1246" y="3966"/>
                    <a:pt x="1487" y="3966"/>
                  </a:cubicBezTo>
                  <a:cubicBezTo>
                    <a:pt x="1808" y="3966"/>
                    <a:pt x="2162" y="3761"/>
                    <a:pt x="2582" y="3178"/>
                  </a:cubicBezTo>
                  <a:cubicBezTo>
                    <a:pt x="3319" y="2158"/>
                    <a:pt x="3471" y="0"/>
                    <a:pt x="3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664;p58"/>
            <p:cNvSpPr/>
            <p:nvPr/>
          </p:nvSpPr>
          <p:spPr>
            <a:xfrm>
              <a:off x="1007200" y="3756650"/>
              <a:ext cx="67475" cy="86550"/>
            </a:xfrm>
            <a:custGeom>
              <a:avLst/>
              <a:gdLst/>
              <a:ahLst/>
              <a:cxnLst/>
              <a:rect l="l" t="t" r="r" b="b"/>
              <a:pathLst>
                <a:path w="2699" h="3462" extrusionOk="0">
                  <a:moveTo>
                    <a:pt x="2582" y="1"/>
                  </a:moveTo>
                  <a:cubicBezTo>
                    <a:pt x="2560" y="1"/>
                    <a:pt x="2537" y="10"/>
                    <a:pt x="2518" y="33"/>
                  </a:cubicBezTo>
                  <a:lnTo>
                    <a:pt x="43" y="3326"/>
                  </a:lnTo>
                  <a:cubicBezTo>
                    <a:pt x="1" y="3381"/>
                    <a:pt x="40" y="3461"/>
                    <a:pt x="110" y="3461"/>
                  </a:cubicBezTo>
                  <a:cubicBezTo>
                    <a:pt x="136" y="3461"/>
                    <a:pt x="162" y="3448"/>
                    <a:pt x="178" y="3428"/>
                  </a:cubicBezTo>
                  <a:lnTo>
                    <a:pt x="2654" y="135"/>
                  </a:lnTo>
                  <a:cubicBezTo>
                    <a:pt x="2699" y="70"/>
                    <a:pt x="2643" y="1"/>
                    <a:pt x="2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665;p58"/>
            <p:cNvSpPr/>
            <p:nvPr/>
          </p:nvSpPr>
          <p:spPr>
            <a:xfrm>
              <a:off x="1052950" y="3759425"/>
              <a:ext cx="5400" cy="22325"/>
            </a:xfrm>
            <a:custGeom>
              <a:avLst/>
              <a:gdLst/>
              <a:ahLst/>
              <a:cxnLst/>
              <a:rect l="l" t="t" r="r" b="b"/>
              <a:pathLst>
                <a:path w="216" h="893" extrusionOk="0">
                  <a:moveTo>
                    <a:pt x="87" y="0"/>
                  </a:moveTo>
                  <a:cubicBezTo>
                    <a:pt x="44" y="0"/>
                    <a:pt x="1" y="30"/>
                    <a:pt x="1" y="87"/>
                  </a:cubicBezTo>
                  <a:lnTo>
                    <a:pt x="44" y="813"/>
                  </a:lnTo>
                  <a:cubicBezTo>
                    <a:pt x="45" y="857"/>
                    <a:pt x="83" y="892"/>
                    <a:pt x="128" y="892"/>
                  </a:cubicBezTo>
                  <a:lnTo>
                    <a:pt x="133" y="892"/>
                  </a:lnTo>
                  <a:cubicBezTo>
                    <a:pt x="179" y="891"/>
                    <a:pt x="216" y="850"/>
                    <a:pt x="213" y="803"/>
                  </a:cubicBezTo>
                  <a:lnTo>
                    <a:pt x="172" y="78"/>
                  </a:lnTo>
                  <a:cubicBezTo>
                    <a:pt x="167" y="26"/>
                    <a:pt x="127"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666;p58"/>
            <p:cNvSpPr/>
            <p:nvPr/>
          </p:nvSpPr>
          <p:spPr>
            <a:xfrm>
              <a:off x="1040475" y="3793125"/>
              <a:ext cx="28050" cy="5575"/>
            </a:xfrm>
            <a:custGeom>
              <a:avLst/>
              <a:gdLst/>
              <a:ahLst/>
              <a:cxnLst/>
              <a:rect l="l" t="t" r="r" b="b"/>
              <a:pathLst>
                <a:path w="1122" h="223" extrusionOk="0">
                  <a:moveTo>
                    <a:pt x="1034" y="1"/>
                  </a:moveTo>
                  <a:cubicBezTo>
                    <a:pt x="1032" y="1"/>
                    <a:pt x="1030" y="1"/>
                    <a:pt x="1028" y="1"/>
                  </a:cubicBezTo>
                  <a:lnTo>
                    <a:pt x="112" y="53"/>
                  </a:lnTo>
                  <a:cubicBezTo>
                    <a:pt x="1" y="56"/>
                    <a:pt x="4" y="222"/>
                    <a:pt x="115" y="222"/>
                  </a:cubicBezTo>
                  <a:cubicBezTo>
                    <a:pt x="116" y="222"/>
                    <a:pt x="117" y="222"/>
                    <a:pt x="118" y="222"/>
                  </a:cubicBezTo>
                  <a:lnTo>
                    <a:pt x="122" y="222"/>
                  </a:lnTo>
                  <a:lnTo>
                    <a:pt x="1039" y="170"/>
                  </a:lnTo>
                  <a:cubicBezTo>
                    <a:pt x="1085" y="167"/>
                    <a:pt x="1122" y="128"/>
                    <a:pt x="1119" y="81"/>
                  </a:cubicBezTo>
                  <a:cubicBezTo>
                    <a:pt x="1116" y="36"/>
                    <a:pt x="1078" y="1"/>
                    <a:pt x="1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67;p58"/>
            <p:cNvSpPr/>
            <p:nvPr/>
          </p:nvSpPr>
          <p:spPr>
            <a:xfrm>
              <a:off x="1027150" y="3782400"/>
              <a:ext cx="5175" cy="33925"/>
            </a:xfrm>
            <a:custGeom>
              <a:avLst/>
              <a:gdLst/>
              <a:ahLst/>
              <a:cxnLst/>
              <a:rect l="l" t="t" r="r" b="b"/>
              <a:pathLst>
                <a:path w="207" h="1357" extrusionOk="0">
                  <a:moveTo>
                    <a:pt x="89" y="1"/>
                  </a:moveTo>
                  <a:cubicBezTo>
                    <a:pt x="87" y="1"/>
                    <a:pt x="85" y="1"/>
                    <a:pt x="84" y="1"/>
                  </a:cubicBezTo>
                  <a:cubicBezTo>
                    <a:pt x="37" y="2"/>
                    <a:pt x="0" y="42"/>
                    <a:pt x="2" y="88"/>
                  </a:cubicBezTo>
                  <a:lnTo>
                    <a:pt x="36" y="1274"/>
                  </a:lnTo>
                  <a:cubicBezTo>
                    <a:pt x="37" y="1320"/>
                    <a:pt x="75" y="1356"/>
                    <a:pt x="120" y="1356"/>
                  </a:cubicBezTo>
                  <a:lnTo>
                    <a:pt x="123" y="1356"/>
                  </a:lnTo>
                  <a:cubicBezTo>
                    <a:pt x="170" y="1355"/>
                    <a:pt x="206" y="1315"/>
                    <a:pt x="205" y="1269"/>
                  </a:cubicBezTo>
                  <a:lnTo>
                    <a:pt x="171" y="84"/>
                  </a:lnTo>
                  <a:cubicBezTo>
                    <a:pt x="173" y="38"/>
                    <a:pt x="13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668;p58"/>
            <p:cNvSpPr/>
            <p:nvPr/>
          </p:nvSpPr>
          <p:spPr>
            <a:xfrm>
              <a:off x="1415275" y="4024600"/>
              <a:ext cx="81275" cy="103000"/>
            </a:xfrm>
            <a:custGeom>
              <a:avLst/>
              <a:gdLst/>
              <a:ahLst/>
              <a:cxnLst/>
              <a:rect l="l" t="t" r="r" b="b"/>
              <a:pathLst>
                <a:path w="3251" h="4120" extrusionOk="0">
                  <a:moveTo>
                    <a:pt x="24" y="1"/>
                  </a:moveTo>
                  <a:lnTo>
                    <a:pt x="24" y="1"/>
                  </a:lnTo>
                  <a:cubicBezTo>
                    <a:pt x="24" y="1"/>
                    <a:pt x="0" y="2164"/>
                    <a:pt x="651" y="3241"/>
                  </a:cubicBezTo>
                  <a:cubicBezTo>
                    <a:pt x="1047" y="3897"/>
                    <a:pt x="1403" y="4119"/>
                    <a:pt x="1741" y="4119"/>
                  </a:cubicBezTo>
                  <a:cubicBezTo>
                    <a:pt x="1959" y="4119"/>
                    <a:pt x="2169" y="4028"/>
                    <a:pt x="2380" y="3900"/>
                  </a:cubicBezTo>
                  <a:cubicBezTo>
                    <a:pt x="2918" y="3575"/>
                    <a:pt x="3250" y="3140"/>
                    <a:pt x="2601" y="2062"/>
                  </a:cubicBezTo>
                  <a:cubicBezTo>
                    <a:pt x="1949" y="987"/>
                    <a:pt x="24" y="1"/>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669;p58"/>
            <p:cNvSpPr/>
            <p:nvPr/>
          </p:nvSpPr>
          <p:spPr>
            <a:xfrm>
              <a:off x="1429725" y="4049575"/>
              <a:ext cx="56875" cy="93450"/>
            </a:xfrm>
            <a:custGeom>
              <a:avLst/>
              <a:gdLst/>
              <a:ahLst/>
              <a:cxnLst/>
              <a:rect l="l" t="t" r="r" b="b"/>
              <a:pathLst>
                <a:path w="2275" h="3738" extrusionOk="0">
                  <a:moveTo>
                    <a:pt x="113" y="1"/>
                  </a:moveTo>
                  <a:cubicBezTo>
                    <a:pt x="56" y="1"/>
                    <a:pt x="1" y="60"/>
                    <a:pt x="35" y="127"/>
                  </a:cubicBezTo>
                  <a:lnTo>
                    <a:pt x="2096" y="3693"/>
                  </a:lnTo>
                  <a:cubicBezTo>
                    <a:pt x="2111" y="3720"/>
                    <a:pt x="2139" y="3736"/>
                    <a:pt x="2169" y="3736"/>
                  </a:cubicBezTo>
                  <a:lnTo>
                    <a:pt x="2169" y="3737"/>
                  </a:lnTo>
                  <a:cubicBezTo>
                    <a:pt x="2233" y="3736"/>
                    <a:pt x="2274" y="3666"/>
                    <a:pt x="2242" y="3609"/>
                  </a:cubicBezTo>
                  <a:lnTo>
                    <a:pt x="182" y="40"/>
                  </a:lnTo>
                  <a:cubicBezTo>
                    <a:pt x="164" y="13"/>
                    <a:pt x="139" y="1"/>
                    <a:pt x="113" y="1"/>
                  </a:cubicBezTo>
                  <a:close/>
                </a:path>
              </a:pathLst>
            </a:custGeom>
            <a:solidFill>
              <a:srgbClr val="C13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670;p58"/>
            <p:cNvSpPr/>
            <p:nvPr/>
          </p:nvSpPr>
          <p:spPr>
            <a:xfrm>
              <a:off x="1425350" y="4066000"/>
              <a:ext cx="23025" cy="10450"/>
            </a:xfrm>
            <a:custGeom>
              <a:avLst/>
              <a:gdLst/>
              <a:ahLst/>
              <a:cxnLst/>
              <a:rect l="l" t="t" r="r" b="b"/>
              <a:pathLst>
                <a:path w="921" h="418" extrusionOk="0">
                  <a:moveTo>
                    <a:pt x="119" y="1"/>
                  </a:moveTo>
                  <a:cubicBezTo>
                    <a:pt x="35" y="1"/>
                    <a:pt x="0" y="130"/>
                    <a:pt x="93" y="167"/>
                  </a:cubicBezTo>
                  <a:lnTo>
                    <a:pt x="777" y="412"/>
                  </a:lnTo>
                  <a:cubicBezTo>
                    <a:pt x="786" y="415"/>
                    <a:pt x="795" y="416"/>
                    <a:pt x="805" y="418"/>
                  </a:cubicBezTo>
                  <a:lnTo>
                    <a:pt x="805" y="416"/>
                  </a:lnTo>
                  <a:cubicBezTo>
                    <a:pt x="898" y="413"/>
                    <a:pt x="920" y="286"/>
                    <a:pt x="834" y="251"/>
                  </a:cubicBezTo>
                  <a:lnTo>
                    <a:pt x="150" y="6"/>
                  </a:lnTo>
                  <a:cubicBezTo>
                    <a:pt x="139" y="3"/>
                    <a:pt x="129" y="1"/>
                    <a:pt x="119" y="1"/>
                  </a:cubicBezTo>
                  <a:close/>
                </a:path>
              </a:pathLst>
            </a:custGeom>
            <a:solidFill>
              <a:srgbClr val="C13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671;p58"/>
            <p:cNvSpPr/>
            <p:nvPr/>
          </p:nvSpPr>
          <p:spPr>
            <a:xfrm>
              <a:off x="1453600" y="4068925"/>
              <a:ext cx="12800" cy="25850"/>
            </a:xfrm>
            <a:custGeom>
              <a:avLst/>
              <a:gdLst/>
              <a:ahLst/>
              <a:cxnLst/>
              <a:rect l="l" t="t" r="r" b="b"/>
              <a:pathLst>
                <a:path w="512" h="1034" extrusionOk="0">
                  <a:moveTo>
                    <a:pt x="407" y="1"/>
                  </a:moveTo>
                  <a:cubicBezTo>
                    <a:pt x="376" y="1"/>
                    <a:pt x="345" y="17"/>
                    <a:pt x="330" y="56"/>
                  </a:cubicBezTo>
                  <a:lnTo>
                    <a:pt x="19" y="919"/>
                  </a:lnTo>
                  <a:cubicBezTo>
                    <a:pt x="0" y="975"/>
                    <a:pt x="41" y="1033"/>
                    <a:pt x="100" y="1033"/>
                  </a:cubicBezTo>
                  <a:cubicBezTo>
                    <a:pt x="136" y="1033"/>
                    <a:pt x="168" y="1011"/>
                    <a:pt x="180" y="978"/>
                  </a:cubicBezTo>
                  <a:lnTo>
                    <a:pt x="489" y="114"/>
                  </a:lnTo>
                  <a:cubicBezTo>
                    <a:pt x="512" y="47"/>
                    <a:pt x="459" y="1"/>
                    <a:pt x="407" y="1"/>
                  </a:cubicBezTo>
                  <a:close/>
                </a:path>
              </a:pathLst>
            </a:custGeom>
            <a:solidFill>
              <a:srgbClr val="C13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672;p58"/>
            <p:cNvSpPr/>
            <p:nvPr/>
          </p:nvSpPr>
          <p:spPr>
            <a:xfrm>
              <a:off x="1436500" y="4098800"/>
              <a:ext cx="33600" cy="15075"/>
            </a:xfrm>
            <a:custGeom>
              <a:avLst/>
              <a:gdLst/>
              <a:ahLst/>
              <a:cxnLst/>
              <a:rect l="l" t="t" r="r" b="b"/>
              <a:pathLst>
                <a:path w="1344" h="603" extrusionOk="0">
                  <a:moveTo>
                    <a:pt x="121" y="0"/>
                  </a:moveTo>
                  <a:cubicBezTo>
                    <a:pt x="38" y="0"/>
                    <a:pt x="1" y="124"/>
                    <a:pt x="89" y="163"/>
                  </a:cubicBezTo>
                  <a:lnTo>
                    <a:pt x="1194" y="597"/>
                  </a:lnTo>
                  <a:cubicBezTo>
                    <a:pt x="1204" y="600"/>
                    <a:pt x="1214" y="602"/>
                    <a:pt x="1226" y="602"/>
                  </a:cubicBezTo>
                  <a:cubicBezTo>
                    <a:pt x="1319" y="602"/>
                    <a:pt x="1344" y="473"/>
                    <a:pt x="1256" y="438"/>
                  </a:cubicBezTo>
                  <a:lnTo>
                    <a:pt x="152" y="6"/>
                  </a:lnTo>
                  <a:cubicBezTo>
                    <a:pt x="141" y="2"/>
                    <a:pt x="130" y="0"/>
                    <a:pt x="121" y="0"/>
                  </a:cubicBezTo>
                  <a:close/>
                </a:path>
              </a:pathLst>
            </a:custGeom>
            <a:solidFill>
              <a:srgbClr val="C13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673;p58"/>
            <p:cNvSpPr/>
            <p:nvPr/>
          </p:nvSpPr>
          <p:spPr>
            <a:xfrm>
              <a:off x="727225" y="3747100"/>
              <a:ext cx="87500" cy="98700"/>
            </a:xfrm>
            <a:custGeom>
              <a:avLst/>
              <a:gdLst/>
              <a:ahLst/>
              <a:cxnLst/>
              <a:rect l="l" t="t" r="r" b="b"/>
              <a:pathLst>
                <a:path w="3500" h="3948" extrusionOk="0">
                  <a:moveTo>
                    <a:pt x="0" y="1"/>
                  </a:moveTo>
                  <a:cubicBezTo>
                    <a:pt x="0" y="1"/>
                    <a:pt x="174" y="2157"/>
                    <a:pt x="919" y="3169"/>
                  </a:cubicBezTo>
                  <a:cubicBezTo>
                    <a:pt x="1343" y="3744"/>
                    <a:pt x="1697" y="3947"/>
                    <a:pt x="2017" y="3947"/>
                  </a:cubicBezTo>
                  <a:cubicBezTo>
                    <a:pt x="2260" y="3947"/>
                    <a:pt x="2483" y="3830"/>
                    <a:pt x="2702" y="3668"/>
                  </a:cubicBezTo>
                  <a:cubicBezTo>
                    <a:pt x="3208" y="3295"/>
                    <a:pt x="3500" y="2831"/>
                    <a:pt x="2753" y="1818"/>
                  </a:cubicBezTo>
                  <a:cubicBezTo>
                    <a:pt x="2008" y="806"/>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674;p58"/>
            <p:cNvSpPr/>
            <p:nvPr/>
          </p:nvSpPr>
          <p:spPr>
            <a:xfrm>
              <a:off x="743275" y="3770350"/>
              <a:ext cx="65075" cy="88425"/>
            </a:xfrm>
            <a:custGeom>
              <a:avLst/>
              <a:gdLst/>
              <a:ahLst/>
              <a:cxnLst/>
              <a:rect l="l" t="t" r="r" b="b"/>
              <a:pathLst>
                <a:path w="2603" h="3537" extrusionOk="0">
                  <a:moveTo>
                    <a:pt x="118" y="0"/>
                  </a:moveTo>
                  <a:cubicBezTo>
                    <a:pt x="58" y="0"/>
                    <a:pt x="1" y="69"/>
                    <a:pt x="47" y="136"/>
                  </a:cubicBezTo>
                  <a:lnTo>
                    <a:pt x="2425" y="3500"/>
                  </a:lnTo>
                  <a:cubicBezTo>
                    <a:pt x="2441" y="3522"/>
                    <a:pt x="2467" y="3535"/>
                    <a:pt x="2495" y="3536"/>
                  </a:cubicBezTo>
                  <a:lnTo>
                    <a:pt x="2495" y="3535"/>
                  </a:lnTo>
                  <a:cubicBezTo>
                    <a:pt x="2563" y="3535"/>
                    <a:pt x="2603" y="3457"/>
                    <a:pt x="2563" y="3400"/>
                  </a:cubicBezTo>
                  <a:lnTo>
                    <a:pt x="185" y="38"/>
                  </a:lnTo>
                  <a:cubicBezTo>
                    <a:pt x="167" y="11"/>
                    <a:pt x="143" y="0"/>
                    <a:pt x="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675;p58"/>
            <p:cNvSpPr/>
            <p:nvPr/>
          </p:nvSpPr>
          <p:spPr>
            <a:xfrm>
              <a:off x="740650" y="3787150"/>
              <a:ext cx="23575" cy="8850"/>
            </a:xfrm>
            <a:custGeom>
              <a:avLst/>
              <a:gdLst/>
              <a:ahLst/>
              <a:cxnLst/>
              <a:rect l="l" t="t" r="r" b="b"/>
              <a:pathLst>
                <a:path w="943" h="354" extrusionOk="0">
                  <a:moveTo>
                    <a:pt x="120" y="1"/>
                  </a:moveTo>
                  <a:cubicBezTo>
                    <a:pt x="28" y="1"/>
                    <a:pt x="1" y="140"/>
                    <a:pt x="101" y="168"/>
                  </a:cubicBezTo>
                  <a:lnTo>
                    <a:pt x="802" y="351"/>
                  </a:lnTo>
                  <a:cubicBezTo>
                    <a:pt x="810" y="352"/>
                    <a:pt x="817" y="352"/>
                    <a:pt x="824" y="352"/>
                  </a:cubicBezTo>
                  <a:lnTo>
                    <a:pt x="824" y="354"/>
                  </a:lnTo>
                  <a:cubicBezTo>
                    <a:pt x="925" y="354"/>
                    <a:pt x="942" y="211"/>
                    <a:pt x="846" y="186"/>
                  </a:cubicBezTo>
                  <a:lnTo>
                    <a:pt x="143" y="3"/>
                  </a:lnTo>
                  <a:cubicBezTo>
                    <a:pt x="135" y="1"/>
                    <a:pt x="127"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76;p58"/>
            <p:cNvSpPr/>
            <p:nvPr/>
          </p:nvSpPr>
          <p:spPr>
            <a:xfrm>
              <a:off x="771100" y="3786825"/>
              <a:ext cx="10625" cy="26450"/>
            </a:xfrm>
            <a:custGeom>
              <a:avLst/>
              <a:gdLst/>
              <a:ahLst/>
              <a:cxnLst/>
              <a:rect l="l" t="t" r="r" b="b"/>
              <a:pathLst>
                <a:path w="425" h="1058" extrusionOk="0">
                  <a:moveTo>
                    <a:pt x="324" y="1"/>
                  </a:moveTo>
                  <a:cubicBezTo>
                    <a:pt x="290" y="1"/>
                    <a:pt x="257" y="20"/>
                    <a:pt x="245" y="63"/>
                  </a:cubicBezTo>
                  <a:lnTo>
                    <a:pt x="13" y="951"/>
                  </a:lnTo>
                  <a:cubicBezTo>
                    <a:pt x="0" y="1005"/>
                    <a:pt x="41" y="1058"/>
                    <a:pt x="96" y="1058"/>
                  </a:cubicBezTo>
                  <a:cubicBezTo>
                    <a:pt x="134" y="1058"/>
                    <a:pt x="168" y="1032"/>
                    <a:pt x="178" y="995"/>
                  </a:cubicBezTo>
                  <a:lnTo>
                    <a:pt x="409" y="107"/>
                  </a:lnTo>
                  <a:cubicBezTo>
                    <a:pt x="424" y="42"/>
                    <a:pt x="374" y="1"/>
                    <a:pt x="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677;p58"/>
            <p:cNvSpPr/>
            <p:nvPr/>
          </p:nvSpPr>
          <p:spPr>
            <a:xfrm>
              <a:off x="754675" y="3818750"/>
              <a:ext cx="34500" cy="12550"/>
            </a:xfrm>
            <a:custGeom>
              <a:avLst/>
              <a:gdLst/>
              <a:ahLst/>
              <a:cxnLst/>
              <a:rect l="l" t="t" r="r" b="b"/>
              <a:pathLst>
                <a:path w="1380" h="502" extrusionOk="0">
                  <a:moveTo>
                    <a:pt x="119" y="0"/>
                  </a:moveTo>
                  <a:cubicBezTo>
                    <a:pt x="30" y="0"/>
                    <a:pt x="0" y="138"/>
                    <a:pt x="100" y="168"/>
                  </a:cubicBezTo>
                  <a:lnTo>
                    <a:pt x="1239" y="499"/>
                  </a:lnTo>
                  <a:cubicBezTo>
                    <a:pt x="1247" y="500"/>
                    <a:pt x="1254" y="502"/>
                    <a:pt x="1263" y="502"/>
                  </a:cubicBezTo>
                  <a:cubicBezTo>
                    <a:pt x="1360" y="500"/>
                    <a:pt x="1379" y="363"/>
                    <a:pt x="1286" y="335"/>
                  </a:cubicBezTo>
                  <a:lnTo>
                    <a:pt x="147" y="4"/>
                  </a:lnTo>
                  <a:cubicBezTo>
                    <a:pt x="137" y="1"/>
                    <a:pt x="128" y="0"/>
                    <a:pt x="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678;p58"/>
            <p:cNvSpPr/>
            <p:nvPr/>
          </p:nvSpPr>
          <p:spPr>
            <a:xfrm>
              <a:off x="912275" y="3791500"/>
              <a:ext cx="35650" cy="61650"/>
            </a:xfrm>
            <a:custGeom>
              <a:avLst/>
              <a:gdLst/>
              <a:ahLst/>
              <a:cxnLst/>
              <a:rect l="l" t="t" r="r" b="b"/>
              <a:pathLst>
                <a:path w="1426" h="2466" extrusionOk="0">
                  <a:moveTo>
                    <a:pt x="129" y="0"/>
                  </a:moveTo>
                  <a:cubicBezTo>
                    <a:pt x="0" y="254"/>
                    <a:pt x="80" y="711"/>
                    <a:pt x="80" y="711"/>
                  </a:cubicBezTo>
                  <a:lnTo>
                    <a:pt x="237" y="1615"/>
                  </a:lnTo>
                  <a:lnTo>
                    <a:pt x="1354" y="2465"/>
                  </a:lnTo>
                  <a:cubicBezTo>
                    <a:pt x="1425" y="1084"/>
                    <a:pt x="129"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679;p58"/>
            <p:cNvSpPr/>
            <p:nvPr/>
          </p:nvSpPr>
          <p:spPr>
            <a:xfrm>
              <a:off x="894900" y="3837200"/>
              <a:ext cx="81950" cy="73850"/>
            </a:xfrm>
            <a:custGeom>
              <a:avLst/>
              <a:gdLst/>
              <a:ahLst/>
              <a:cxnLst/>
              <a:rect l="l" t="t" r="r" b="b"/>
              <a:pathLst>
                <a:path w="3278" h="2954" extrusionOk="0">
                  <a:moveTo>
                    <a:pt x="1592" y="0"/>
                  </a:moveTo>
                  <a:cubicBezTo>
                    <a:pt x="1246" y="0"/>
                    <a:pt x="902" y="122"/>
                    <a:pt x="628" y="357"/>
                  </a:cubicBezTo>
                  <a:cubicBezTo>
                    <a:pt x="176" y="745"/>
                    <a:pt x="1" y="1370"/>
                    <a:pt x="188" y="1937"/>
                  </a:cubicBezTo>
                  <a:cubicBezTo>
                    <a:pt x="374" y="2505"/>
                    <a:pt x="883" y="2904"/>
                    <a:pt x="1479" y="2950"/>
                  </a:cubicBezTo>
                  <a:cubicBezTo>
                    <a:pt x="1516" y="2953"/>
                    <a:pt x="1554" y="2954"/>
                    <a:pt x="1591" y="2954"/>
                  </a:cubicBezTo>
                  <a:cubicBezTo>
                    <a:pt x="2144" y="2954"/>
                    <a:pt x="2655" y="2643"/>
                    <a:pt x="2908" y="2144"/>
                  </a:cubicBezTo>
                  <a:cubicBezTo>
                    <a:pt x="3277" y="1416"/>
                    <a:pt x="2986" y="528"/>
                    <a:pt x="2258" y="159"/>
                  </a:cubicBezTo>
                  <a:cubicBezTo>
                    <a:pt x="2047" y="52"/>
                    <a:pt x="1819" y="0"/>
                    <a:pt x="1592" y="0"/>
                  </a:cubicBezTo>
                  <a:close/>
                </a:path>
              </a:pathLst>
            </a:custGeom>
            <a:solidFill>
              <a:srgbClr val="FFC7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680;p58"/>
            <p:cNvSpPr/>
            <p:nvPr/>
          </p:nvSpPr>
          <p:spPr>
            <a:xfrm>
              <a:off x="901700" y="3747000"/>
              <a:ext cx="109200" cy="143825"/>
            </a:xfrm>
            <a:custGeom>
              <a:avLst/>
              <a:gdLst/>
              <a:ahLst/>
              <a:cxnLst/>
              <a:rect l="l" t="t" r="r" b="b"/>
              <a:pathLst>
                <a:path w="4368" h="5753" extrusionOk="0">
                  <a:moveTo>
                    <a:pt x="3778" y="1"/>
                  </a:moveTo>
                  <a:cubicBezTo>
                    <a:pt x="3146" y="1"/>
                    <a:pt x="1095" y="2238"/>
                    <a:pt x="0" y="4418"/>
                  </a:cubicBezTo>
                  <a:lnTo>
                    <a:pt x="2636" y="5752"/>
                  </a:lnTo>
                  <a:lnTo>
                    <a:pt x="2639" y="5748"/>
                  </a:lnTo>
                  <a:cubicBezTo>
                    <a:pt x="3792" y="3452"/>
                    <a:pt x="4368" y="272"/>
                    <a:pt x="3865" y="19"/>
                  </a:cubicBezTo>
                  <a:cubicBezTo>
                    <a:pt x="3840" y="7"/>
                    <a:pt x="3811" y="1"/>
                    <a:pt x="3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681;p58"/>
            <p:cNvSpPr/>
            <p:nvPr/>
          </p:nvSpPr>
          <p:spPr>
            <a:xfrm>
              <a:off x="919825" y="3753025"/>
              <a:ext cx="77750" cy="147400"/>
            </a:xfrm>
            <a:custGeom>
              <a:avLst/>
              <a:gdLst/>
              <a:ahLst/>
              <a:cxnLst/>
              <a:rect l="l" t="t" r="r" b="b"/>
              <a:pathLst>
                <a:path w="3110" h="5896" extrusionOk="0">
                  <a:moveTo>
                    <a:pt x="3000" y="1"/>
                  </a:moveTo>
                  <a:cubicBezTo>
                    <a:pt x="2973" y="1"/>
                    <a:pt x="2945" y="14"/>
                    <a:pt x="2928" y="45"/>
                  </a:cubicBezTo>
                  <a:lnTo>
                    <a:pt x="28" y="5773"/>
                  </a:lnTo>
                  <a:cubicBezTo>
                    <a:pt x="0" y="5829"/>
                    <a:pt x="41" y="5895"/>
                    <a:pt x="104" y="5895"/>
                  </a:cubicBezTo>
                  <a:cubicBezTo>
                    <a:pt x="136" y="5895"/>
                    <a:pt x="165" y="5878"/>
                    <a:pt x="180" y="5850"/>
                  </a:cubicBezTo>
                  <a:lnTo>
                    <a:pt x="3080" y="121"/>
                  </a:lnTo>
                  <a:cubicBezTo>
                    <a:pt x="3109" y="55"/>
                    <a:pt x="3055" y="1"/>
                    <a:pt x="3000" y="1"/>
                  </a:cubicBezTo>
                  <a:close/>
                </a:path>
              </a:pathLst>
            </a:custGeom>
            <a:solidFill>
              <a:srgbClr val="F89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682;p58"/>
            <p:cNvSpPr/>
            <p:nvPr/>
          </p:nvSpPr>
          <p:spPr>
            <a:xfrm>
              <a:off x="926775" y="3762500"/>
              <a:ext cx="73875" cy="139800"/>
            </a:xfrm>
            <a:custGeom>
              <a:avLst/>
              <a:gdLst/>
              <a:ahLst/>
              <a:cxnLst/>
              <a:rect l="l" t="t" r="r" b="b"/>
              <a:pathLst>
                <a:path w="2955" h="5592" extrusionOk="0">
                  <a:moveTo>
                    <a:pt x="2855" y="1"/>
                  </a:moveTo>
                  <a:cubicBezTo>
                    <a:pt x="2820" y="1"/>
                    <a:pt x="2785" y="21"/>
                    <a:pt x="2774" y="66"/>
                  </a:cubicBezTo>
                  <a:cubicBezTo>
                    <a:pt x="2773" y="81"/>
                    <a:pt x="2462" y="1414"/>
                    <a:pt x="1972" y="2739"/>
                  </a:cubicBezTo>
                  <a:cubicBezTo>
                    <a:pt x="1334" y="4466"/>
                    <a:pt x="689" y="5394"/>
                    <a:pt x="109" y="5423"/>
                  </a:cubicBezTo>
                  <a:cubicBezTo>
                    <a:pt x="1" y="5430"/>
                    <a:pt x="5" y="5590"/>
                    <a:pt x="113" y="5592"/>
                  </a:cubicBezTo>
                  <a:lnTo>
                    <a:pt x="118" y="5592"/>
                  </a:lnTo>
                  <a:cubicBezTo>
                    <a:pt x="1673" y="5516"/>
                    <a:pt x="2889" y="326"/>
                    <a:pt x="2940" y="105"/>
                  </a:cubicBezTo>
                  <a:cubicBezTo>
                    <a:pt x="2955" y="40"/>
                    <a:pt x="2904" y="1"/>
                    <a:pt x="2855" y="1"/>
                  </a:cubicBezTo>
                  <a:close/>
                </a:path>
              </a:pathLst>
            </a:custGeom>
            <a:solidFill>
              <a:srgbClr val="F89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683;p58"/>
            <p:cNvSpPr/>
            <p:nvPr/>
          </p:nvSpPr>
          <p:spPr>
            <a:xfrm>
              <a:off x="892975" y="3755775"/>
              <a:ext cx="94750" cy="139800"/>
            </a:xfrm>
            <a:custGeom>
              <a:avLst/>
              <a:gdLst/>
              <a:ahLst/>
              <a:cxnLst/>
              <a:rect l="l" t="t" r="r" b="b"/>
              <a:pathLst>
                <a:path w="3790" h="5592" extrusionOk="0">
                  <a:moveTo>
                    <a:pt x="3672" y="1"/>
                  </a:moveTo>
                  <a:cubicBezTo>
                    <a:pt x="3651" y="1"/>
                    <a:pt x="3630" y="9"/>
                    <a:pt x="3611" y="29"/>
                  </a:cubicBezTo>
                  <a:cubicBezTo>
                    <a:pt x="3464" y="201"/>
                    <a:pt x="1" y="4253"/>
                    <a:pt x="860" y="5553"/>
                  </a:cubicBezTo>
                  <a:cubicBezTo>
                    <a:pt x="876" y="5576"/>
                    <a:pt x="902" y="5591"/>
                    <a:pt x="931" y="5591"/>
                  </a:cubicBezTo>
                  <a:cubicBezTo>
                    <a:pt x="947" y="5591"/>
                    <a:pt x="963" y="5585"/>
                    <a:pt x="978" y="5576"/>
                  </a:cubicBezTo>
                  <a:cubicBezTo>
                    <a:pt x="1017" y="5550"/>
                    <a:pt x="1028" y="5498"/>
                    <a:pt x="1001" y="5458"/>
                  </a:cubicBezTo>
                  <a:cubicBezTo>
                    <a:pt x="680" y="4974"/>
                    <a:pt x="1048" y="3906"/>
                    <a:pt x="2060" y="2370"/>
                  </a:cubicBezTo>
                  <a:cubicBezTo>
                    <a:pt x="2838" y="1190"/>
                    <a:pt x="3731" y="150"/>
                    <a:pt x="3739" y="139"/>
                  </a:cubicBezTo>
                  <a:cubicBezTo>
                    <a:pt x="3790" y="75"/>
                    <a:pt x="3734" y="1"/>
                    <a:pt x="3672" y="1"/>
                  </a:cubicBezTo>
                  <a:close/>
                </a:path>
              </a:pathLst>
            </a:custGeom>
            <a:solidFill>
              <a:srgbClr val="F89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684;p58"/>
            <p:cNvSpPr/>
            <p:nvPr/>
          </p:nvSpPr>
          <p:spPr>
            <a:xfrm>
              <a:off x="971450" y="3760250"/>
              <a:ext cx="32175" cy="17625"/>
            </a:xfrm>
            <a:custGeom>
              <a:avLst/>
              <a:gdLst/>
              <a:ahLst/>
              <a:cxnLst/>
              <a:rect l="l" t="t" r="r" b="b"/>
              <a:pathLst>
                <a:path w="1287" h="705" extrusionOk="0">
                  <a:moveTo>
                    <a:pt x="119" y="0"/>
                  </a:moveTo>
                  <a:cubicBezTo>
                    <a:pt x="58" y="0"/>
                    <a:pt x="1" y="71"/>
                    <a:pt x="49" y="137"/>
                  </a:cubicBezTo>
                  <a:cubicBezTo>
                    <a:pt x="65" y="157"/>
                    <a:pt x="431" y="648"/>
                    <a:pt x="1166" y="704"/>
                  </a:cubicBezTo>
                  <a:lnTo>
                    <a:pt x="1174" y="704"/>
                  </a:lnTo>
                  <a:cubicBezTo>
                    <a:pt x="1280" y="703"/>
                    <a:pt x="1286" y="545"/>
                    <a:pt x="1180" y="535"/>
                  </a:cubicBezTo>
                  <a:cubicBezTo>
                    <a:pt x="525" y="484"/>
                    <a:pt x="189" y="41"/>
                    <a:pt x="186" y="36"/>
                  </a:cubicBezTo>
                  <a:cubicBezTo>
                    <a:pt x="167" y="11"/>
                    <a:pt x="143" y="0"/>
                    <a:pt x="119" y="0"/>
                  </a:cubicBezTo>
                  <a:close/>
                </a:path>
              </a:pathLst>
            </a:custGeom>
            <a:solidFill>
              <a:srgbClr val="F89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685;p58"/>
            <p:cNvSpPr/>
            <p:nvPr/>
          </p:nvSpPr>
          <p:spPr>
            <a:xfrm>
              <a:off x="961150" y="3773600"/>
              <a:ext cx="37950" cy="20475"/>
            </a:xfrm>
            <a:custGeom>
              <a:avLst/>
              <a:gdLst/>
              <a:ahLst/>
              <a:cxnLst/>
              <a:rect l="l" t="t" r="r" b="b"/>
              <a:pathLst>
                <a:path w="1518" h="819" extrusionOk="0">
                  <a:moveTo>
                    <a:pt x="119" y="0"/>
                  </a:moveTo>
                  <a:cubicBezTo>
                    <a:pt x="57" y="0"/>
                    <a:pt x="1" y="75"/>
                    <a:pt x="51" y="140"/>
                  </a:cubicBezTo>
                  <a:cubicBezTo>
                    <a:pt x="72" y="162"/>
                    <a:pt x="535" y="696"/>
                    <a:pt x="1387" y="818"/>
                  </a:cubicBezTo>
                  <a:lnTo>
                    <a:pt x="1399" y="818"/>
                  </a:lnTo>
                  <a:cubicBezTo>
                    <a:pt x="1506" y="818"/>
                    <a:pt x="1517" y="662"/>
                    <a:pt x="1412" y="649"/>
                  </a:cubicBezTo>
                  <a:cubicBezTo>
                    <a:pt x="624" y="537"/>
                    <a:pt x="185" y="33"/>
                    <a:pt x="181" y="29"/>
                  </a:cubicBezTo>
                  <a:cubicBezTo>
                    <a:pt x="162" y="9"/>
                    <a:pt x="140" y="0"/>
                    <a:pt x="119" y="0"/>
                  </a:cubicBezTo>
                  <a:close/>
                </a:path>
              </a:pathLst>
            </a:custGeom>
            <a:solidFill>
              <a:srgbClr val="F89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86;p58"/>
            <p:cNvSpPr/>
            <p:nvPr/>
          </p:nvSpPr>
          <p:spPr>
            <a:xfrm>
              <a:off x="949900" y="3786400"/>
              <a:ext cx="45375" cy="24250"/>
            </a:xfrm>
            <a:custGeom>
              <a:avLst/>
              <a:gdLst/>
              <a:ahLst/>
              <a:cxnLst/>
              <a:rect l="l" t="t" r="r" b="b"/>
              <a:pathLst>
                <a:path w="1815" h="970" extrusionOk="0">
                  <a:moveTo>
                    <a:pt x="124" y="1"/>
                  </a:moveTo>
                  <a:cubicBezTo>
                    <a:pt x="58" y="1"/>
                    <a:pt x="1" y="85"/>
                    <a:pt x="62" y="147"/>
                  </a:cubicBezTo>
                  <a:cubicBezTo>
                    <a:pt x="87" y="172"/>
                    <a:pt x="675" y="764"/>
                    <a:pt x="1681" y="968"/>
                  </a:cubicBezTo>
                  <a:cubicBezTo>
                    <a:pt x="1687" y="970"/>
                    <a:pt x="1692" y="970"/>
                    <a:pt x="1697" y="970"/>
                  </a:cubicBezTo>
                  <a:lnTo>
                    <a:pt x="1697" y="970"/>
                  </a:lnTo>
                  <a:cubicBezTo>
                    <a:pt x="1799" y="968"/>
                    <a:pt x="1814" y="823"/>
                    <a:pt x="1715" y="802"/>
                  </a:cubicBezTo>
                  <a:cubicBezTo>
                    <a:pt x="762" y="610"/>
                    <a:pt x="189" y="33"/>
                    <a:pt x="183" y="28"/>
                  </a:cubicBezTo>
                  <a:cubicBezTo>
                    <a:pt x="165" y="9"/>
                    <a:pt x="144" y="1"/>
                    <a:pt x="124" y="1"/>
                  </a:cubicBezTo>
                  <a:close/>
                  <a:moveTo>
                    <a:pt x="1697" y="970"/>
                  </a:moveTo>
                  <a:cubicBezTo>
                    <a:pt x="1697" y="970"/>
                    <a:pt x="1697" y="970"/>
                    <a:pt x="1697" y="970"/>
                  </a:cubicBezTo>
                  <a:lnTo>
                    <a:pt x="1699" y="970"/>
                  </a:lnTo>
                  <a:cubicBezTo>
                    <a:pt x="1698" y="970"/>
                    <a:pt x="1698" y="970"/>
                    <a:pt x="1697" y="970"/>
                  </a:cubicBezTo>
                  <a:close/>
                </a:path>
              </a:pathLst>
            </a:custGeom>
            <a:solidFill>
              <a:srgbClr val="F89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87;p58"/>
            <p:cNvSpPr/>
            <p:nvPr/>
          </p:nvSpPr>
          <p:spPr>
            <a:xfrm>
              <a:off x="939575" y="3799725"/>
              <a:ext cx="51125" cy="27125"/>
            </a:xfrm>
            <a:custGeom>
              <a:avLst/>
              <a:gdLst/>
              <a:ahLst/>
              <a:cxnLst/>
              <a:rect l="l" t="t" r="r" b="b"/>
              <a:pathLst>
                <a:path w="2045" h="1085" extrusionOk="0">
                  <a:moveTo>
                    <a:pt x="122" y="0"/>
                  </a:moveTo>
                  <a:cubicBezTo>
                    <a:pt x="56" y="0"/>
                    <a:pt x="0" y="88"/>
                    <a:pt x="64" y="148"/>
                  </a:cubicBezTo>
                  <a:cubicBezTo>
                    <a:pt x="93" y="176"/>
                    <a:pt x="780" y="816"/>
                    <a:pt x="1908" y="1083"/>
                  </a:cubicBezTo>
                  <a:cubicBezTo>
                    <a:pt x="1913" y="1085"/>
                    <a:pt x="1921" y="1085"/>
                    <a:pt x="1927" y="1085"/>
                  </a:cubicBezTo>
                  <a:cubicBezTo>
                    <a:pt x="2027" y="1085"/>
                    <a:pt x="2045" y="942"/>
                    <a:pt x="1947" y="917"/>
                  </a:cubicBezTo>
                  <a:cubicBezTo>
                    <a:pt x="864" y="662"/>
                    <a:pt x="188" y="31"/>
                    <a:pt x="180" y="26"/>
                  </a:cubicBezTo>
                  <a:cubicBezTo>
                    <a:pt x="162" y="8"/>
                    <a:pt x="142" y="0"/>
                    <a:pt x="122" y="0"/>
                  </a:cubicBezTo>
                  <a:close/>
                </a:path>
              </a:pathLst>
            </a:custGeom>
            <a:solidFill>
              <a:srgbClr val="F89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88;p58"/>
            <p:cNvSpPr/>
            <p:nvPr/>
          </p:nvSpPr>
          <p:spPr>
            <a:xfrm>
              <a:off x="928950" y="3812875"/>
              <a:ext cx="57450" cy="30325"/>
            </a:xfrm>
            <a:custGeom>
              <a:avLst/>
              <a:gdLst/>
              <a:ahLst/>
              <a:cxnLst/>
              <a:rect l="l" t="t" r="r" b="b"/>
              <a:pathLst>
                <a:path w="2298" h="1213" extrusionOk="0">
                  <a:moveTo>
                    <a:pt x="124" y="1"/>
                  </a:moveTo>
                  <a:cubicBezTo>
                    <a:pt x="56" y="1"/>
                    <a:pt x="0" y="93"/>
                    <a:pt x="67" y="152"/>
                  </a:cubicBezTo>
                  <a:cubicBezTo>
                    <a:pt x="101" y="179"/>
                    <a:pt x="894" y="872"/>
                    <a:pt x="2157" y="1209"/>
                  </a:cubicBezTo>
                  <a:cubicBezTo>
                    <a:pt x="2163" y="1211"/>
                    <a:pt x="2171" y="1212"/>
                    <a:pt x="2179" y="1212"/>
                  </a:cubicBezTo>
                  <a:cubicBezTo>
                    <a:pt x="2279" y="1212"/>
                    <a:pt x="2298" y="1071"/>
                    <a:pt x="2200" y="1044"/>
                  </a:cubicBezTo>
                  <a:cubicBezTo>
                    <a:pt x="979" y="721"/>
                    <a:pt x="188" y="31"/>
                    <a:pt x="179" y="23"/>
                  </a:cubicBezTo>
                  <a:cubicBezTo>
                    <a:pt x="161" y="8"/>
                    <a:pt x="142" y="1"/>
                    <a:pt x="124" y="1"/>
                  </a:cubicBezTo>
                  <a:close/>
                </a:path>
              </a:pathLst>
            </a:custGeom>
            <a:solidFill>
              <a:srgbClr val="F89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89;p58"/>
            <p:cNvSpPr/>
            <p:nvPr/>
          </p:nvSpPr>
          <p:spPr>
            <a:xfrm>
              <a:off x="919225" y="3826500"/>
              <a:ext cx="61775" cy="32475"/>
            </a:xfrm>
            <a:custGeom>
              <a:avLst/>
              <a:gdLst/>
              <a:ahLst/>
              <a:cxnLst/>
              <a:rect l="l" t="t" r="r" b="b"/>
              <a:pathLst>
                <a:path w="2471" h="1299" extrusionOk="0">
                  <a:moveTo>
                    <a:pt x="127" y="0"/>
                  </a:moveTo>
                  <a:cubicBezTo>
                    <a:pt x="58" y="0"/>
                    <a:pt x="1" y="98"/>
                    <a:pt x="75" y="154"/>
                  </a:cubicBezTo>
                  <a:cubicBezTo>
                    <a:pt x="112" y="184"/>
                    <a:pt x="978" y="912"/>
                    <a:pt x="2329" y="1296"/>
                  </a:cubicBezTo>
                  <a:cubicBezTo>
                    <a:pt x="2336" y="1297"/>
                    <a:pt x="2345" y="1299"/>
                    <a:pt x="2352" y="1299"/>
                  </a:cubicBezTo>
                  <a:cubicBezTo>
                    <a:pt x="2450" y="1299"/>
                    <a:pt x="2471" y="1159"/>
                    <a:pt x="2374" y="1133"/>
                  </a:cubicBezTo>
                  <a:cubicBezTo>
                    <a:pt x="1060" y="761"/>
                    <a:pt x="193" y="33"/>
                    <a:pt x="185" y="25"/>
                  </a:cubicBezTo>
                  <a:cubicBezTo>
                    <a:pt x="166" y="8"/>
                    <a:pt x="146" y="0"/>
                    <a:pt x="127" y="0"/>
                  </a:cubicBezTo>
                  <a:close/>
                </a:path>
              </a:pathLst>
            </a:custGeom>
            <a:solidFill>
              <a:srgbClr val="F89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90;p58"/>
            <p:cNvSpPr/>
            <p:nvPr/>
          </p:nvSpPr>
          <p:spPr>
            <a:xfrm>
              <a:off x="911800" y="3841225"/>
              <a:ext cx="61725" cy="32500"/>
            </a:xfrm>
            <a:custGeom>
              <a:avLst/>
              <a:gdLst/>
              <a:ahLst/>
              <a:cxnLst/>
              <a:rect l="l" t="t" r="r" b="b"/>
              <a:pathLst>
                <a:path w="2469" h="1300" extrusionOk="0">
                  <a:moveTo>
                    <a:pt x="126" y="1"/>
                  </a:moveTo>
                  <a:cubicBezTo>
                    <a:pt x="56" y="1"/>
                    <a:pt x="0" y="98"/>
                    <a:pt x="75" y="156"/>
                  </a:cubicBezTo>
                  <a:cubicBezTo>
                    <a:pt x="111" y="186"/>
                    <a:pt x="976" y="914"/>
                    <a:pt x="2329" y="1296"/>
                  </a:cubicBezTo>
                  <a:cubicBezTo>
                    <a:pt x="2336" y="1299"/>
                    <a:pt x="2343" y="1299"/>
                    <a:pt x="2350" y="1299"/>
                  </a:cubicBezTo>
                  <a:cubicBezTo>
                    <a:pt x="2351" y="1299"/>
                    <a:pt x="2351" y="1299"/>
                    <a:pt x="2352" y="1299"/>
                  </a:cubicBezTo>
                  <a:cubicBezTo>
                    <a:pt x="2450" y="1299"/>
                    <a:pt x="2468" y="1159"/>
                    <a:pt x="2374" y="1133"/>
                  </a:cubicBezTo>
                  <a:cubicBezTo>
                    <a:pt x="1059" y="762"/>
                    <a:pt x="193" y="33"/>
                    <a:pt x="184" y="26"/>
                  </a:cubicBezTo>
                  <a:cubicBezTo>
                    <a:pt x="165" y="8"/>
                    <a:pt x="145" y="1"/>
                    <a:pt x="126" y="1"/>
                  </a:cubicBezTo>
                  <a:close/>
                </a:path>
              </a:pathLst>
            </a:custGeom>
            <a:solidFill>
              <a:srgbClr val="F89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691;p58"/>
            <p:cNvSpPr/>
            <p:nvPr/>
          </p:nvSpPr>
          <p:spPr>
            <a:xfrm>
              <a:off x="904325" y="3855975"/>
              <a:ext cx="61725" cy="32525"/>
            </a:xfrm>
            <a:custGeom>
              <a:avLst/>
              <a:gdLst/>
              <a:ahLst/>
              <a:cxnLst/>
              <a:rect l="l" t="t" r="r" b="b"/>
              <a:pathLst>
                <a:path w="2469" h="1301" extrusionOk="0">
                  <a:moveTo>
                    <a:pt x="126" y="0"/>
                  </a:moveTo>
                  <a:cubicBezTo>
                    <a:pt x="57" y="0"/>
                    <a:pt x="0" y="98"/>
                    <a:pt x="75" y="155"/>
                  </a:cubicBezTo>
                  <a:cubicBezTo>
                    <a:pt x="111" y="186"/>
                    <a:pt x="978" y="913"/>
                    <a:pt x="2328" y="1297"/>
                  </a:cubicBezTo>
                  <a:cubicBezTo>
                    <a:pt x="2336" y="1299"/>
                    <a:pt x="2343" y="1300"/>
                    <a:pt x="2351" y="1300"/>
                  </a:cubicBezTo>
                  <a:lnTo>
                    <a:pt x="2351" y="1300"/>
                  </a:lnTo>
                  <a:cubicBezTo>
                    <a:pt x="2450" y="1299"/>
                    <a:pt x="2468" y="1160"/>
                    <a:pt x="2374" y="1134"/>
                  </a:cubicBezTo>
                  <a:cubicBezTo>
                    <a:pt x="1059" y="762"/>
                    <a:pt x="193" y="32"/>
                    <a:pt x="184" y="25"/>
                  </a:cubicBezTo>
                  <a:cubicBezTo>
                    <a:pt x="165" y="7"/>
                    <a:pt x="145" y="0"/>
                    <a:pt x="126" y="0"/>
                  </a:cubicBezTo>
                  <a:close/>
                  <a:moveTo>
                    <a:pt x="2351" y="1300"/>
                  </a:moveTo>
                  <a:lnTo>
                    <a:pt x="2351" y="1300"/>
                  </a:lnTo>
                  <a:cubicBezTo>
                    <a:pt x="2351" y="1300"/>
                    <a:pt x="2351" y="1300"/>
                    <a:pt x="2350" y="1300"/>
                  </a:cubicBezTo>
                  <a:lnTo>
                    <a:pt x="2352" y="1300"/>
                  </a:lnTo>
                  <a:cubicBezTo>
                    <a:pt x="2352" y="1300"/>
                    <a:pt x="2351" y="1300"/>
                    <a:pt x="2351" y="1300"/>
                  </a:cubicBezTo>
                  <a:close/>
                </a:path>
              </a:pathLst>
            </a:custGeom>
            <a:solidFill>
              <a:srgbClr val="F89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92;p58"/>
            <p:cNvSpPr/>
            <p:nvPr/>
          </p:nvSpPr>
          <p:spPr>
            <a:xfrm>
              <a:off x="898475" y="3871525"/>
              <a:ext cx="58600" cy="30925"/>
            </a:xfrm>
            <a:custGeom>
              <a:avLst/>
              <a:gdLst/>
              <a:ahLst/>
              <a:cxnLst/>
              <a:rect l="l" t="t" r="r" b="b"/>
              <a:pathLst>
                <a:path w="2344" h="1237" extrusionOk="0">
                  <a:moveTo>
                    <a:pt x="125" y="1"/>
                  </a:moveTo>
                  <a:cubicBezTo>
                    <a:pt x="57" y="1"/>
                    <a:pt x="1" y="94"/>
                    <a:pt x="71" y="153"/>
                  </a:cubicBezTo>
                  <a:cubicBezTo>
                    <a:pt x="104" y="182"/>
                    <a:pt x="918" y="885"/>
                    <a:pt x="2204" y="1234"/>
                  </a:cubicBezTo>
                  <a:cubicBezTo>
                    <a:pt x="2211" y="1235"/>
                    <a:pt x="2218" y="1237"/>
                    <a:pt x="2227" y="1237"/>
                  </a:cubicBezTo>
                  <a:cubicBezTo>
                    <a:pt x="2325" y="1235"/>
                    <a:pt x="2344" y="1097"/>
                    <a:pt x="2249" y="1069"/>
                  </a:cubicBezTo>
                  <a:cubicBezTo>
                    <a:pt x="1003" y="732"/>
                    <a:pt x="190" y="32"/>
                    <a:pt x="182" y="24"/>
                  </a:cubicBezTo>
                  <a:cubicBezTo>
                    <a:pt x="164" y="8"/>
                    <a:pt x="144" y="1"/>
                    <a:pt x="125" y="1"/>
                  </a:cubicBezTo>
                  <a:close/>
                </a:path>
              </a:pathLst>
            </a:custGeom>
            <a:solidFill>
              <a:srgbClr val="F89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93;p58"/>
            <p:cNvSpPr/>
            <p:nvPr/>
          </p:nvSpPr>
          <p:spPr>
            <a:xfrm>
              <a:off x="889500" y="3809250"/>
              <a:ext cx="83075" cy="103575"/>
            </a:xfrm>
            <a:custGeom>
              <a:avLst/>
              <a:gdLst/>
              <a:ahLst/>
              <a:cxnLst/>
              <a:rect l="l" t="t" r="r" b="b"/>
              <a:pathLst>
                <a:path w="3323" h="4143" extrusionOk="0">
                  <a:moveTo>
                    <a:pt x="991" y="1"/>
                  </a:moveTo>
                  <a:lnTo>
                    <a:pt x="991" y="1"/>
                  </a:lnTo>
                  <a:cubicBezTo>
                    <a:pt x="1051" y="348"/>
                    <a:pt x="689" y="1604"/>
                    <a:pt x="345" y="2104"/>
                  </a:cubicBezTo>
                  <a:cubicBezTo>
                    <a:pt x="1" y="2604"/>
                    <a:pt x="249" y="3125"/>
                    <a:pt x="249" y="3125"/>
                  </a:cubicBezTo>
                  <a:cubicBezTo>
                    <a:pt x="609" y="3967"/>
                    <a:pt x="1613" y="4142"/>
                    <a:pt x="1613" y="4142"/>
                  </a:cubicBezTo>
                  <a:cubicBezTo>
                    <a:pt x="3323" y="3210"/>
                    <a:pt x="992" y="1"/>
                    <a:pt x="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94;p58"/>
            <p:cNvSpPr/>
            <p:nvPr/>
          </p:nvSpPr>
          <p:spPr>
            <a:xfrm>
              <a:off x="895600" y="3846125"/>
              <a:ext cx="114350" cy="68300"/>
            </a:xfrm>
            <a:custGeom>
              <a:avLst/>
              <a:gdLst/>
              <a:ahLst/>
              <a:cxnLst/>
              <a:rect l="l" t="t" r="r" b="b"/>
              <a:pathLst>
                <a:path w="4574" h="2732" extrusionOk="0">
                  <a:moveTo>
                    <a:pt x="3389" y="1"/>
                  </a:moveTo>
                  <a:cubicBezTo>
                    <a:pt x="1550" y="1"/>
                    <a:pt x="0" y="1636"/>
                    <a:pt x="5" y="1650"/>
                  </a:cubicBezTo>
                  <a:cubicBezTo>
                    <a:pt x="298" y="2465"/>
                    <a:pt x="1150" y="2732"/>
                    <a:pt x="1695" y="2732"/>
                  </a:cubicBezTo>
                  <a:cubicBezTo>
                    <a:pt x="1723" y="2732"/>
                    <a:pt x="1750" y="2731"/>
                    <a:pt x="1776" y="2730"/>
                  </a:cubicBezTo>
                  <a:cubicBezTo>
                    <a:pt x="2435" y="2695"/>
                    <a:pt x="2679" y="2187"/>
                    <a:pt x="2679" y="2187"/>
                  </a:cubicBezTo>
                  <a:cubicBezTo>
                    <a:pt x="3213" y="1156"/>
                    <a:pt x="4574" y="247"/>
                    <a:pt x="4574" y="247"/>
                  </a:cubicBezTo>
                  <a:cubicBezTo>
                    <a:pt x="4174" y="73"/>
                    <a:pt x="3775" y="1"/>
                    <a:pt x="3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95;p58"/>
            <p:cNvSpPr/>
            <p:nvPr/>
          </p:nvSpPr>
          <p:spPr>
            <a:xfrm>
              <a:off x="961500" y="3845925"/>
              <a:ext cx="48450" cy="37750"/>
            </a:xfrm>
            <a:custGeom>
              <a:avLst/>
              <a:gdLst/>
              <a:ahLst/>
              <a:cxnLst/>
              <a:rect l="l" t="t" r="r" b="b"/>
              <a:pathLst>
                <a:path w="1938" h="1510" extrusionOk="0">
                  <a:moveTo>
                    <a:pt x="782" y="0"/>
                  </a:moveTo>
                  <a:cubicBezTo>
                    <a:pt x="550" y="0"/>
                    <a:pt x="287" y="27"/>
                    <a:pt x="1" y="97"/>
                  </a:cubicBezTo>
                  <a:cubicBezTo>
                    <a:pt x="1" y="97"/>
                    <a:pt x="1235" y="342"/>
                    <a:pt x="1077" y="1509"/>
                  </a:cubicBezTo>
                  <a:cubicBezTo>
                    <a:pt x="1077" y="1509"/>
                    <a:pt x="1829" y="917"/>
                    <a:pt x="1938" y="253"/>
                  </a:cubicBezTo>
                  <a:cubicBezTo>
                    <a:pt x="1938" y="253"/>
                    <a:pt x="1501" y="0"/>
                    <a:pt x="7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96;p58"/>
            <p:cNvSpPr/>
            <p:nvPr/>
          </p:nvSpPr>
          <p:spPr>
            <a:xfrm>
              <a:off x="892900" y="3856725"/>
              <a:ext cx="43950" cy="32825"/>
            </a:xfrm>
            <a:custGeom>
              <a:avLst/>
              <a:gdLst/>
              <a:ahLst/>
              <a:cxnLst/>
              <a:rect l="l" t="t" r="r" b="b"/>
              <a:pathLst>
                <a:path w="1758" h="1313" extrusionOk="0">
                  <a:moveTo>
                    <a:pt x="1634" y="0"/>
                  </a:moveTo>
                  <a:cubicBezTo>
                    <a:pt x="1621" y="0"/>
                    <a:pt x="1607" y="3"/>
                    <a:pt x="1592" y="11"/>
                  </a:cubicBezTo>
                  <a:cubicBezTo>
                    <a:pt x="1195" y="224"/>
                    <a:pt x="820" y="478"/>
                    <a:pt x="475" y="768"/>
                  </a:cubicBezTo>
                  <a:cubicBezTo>
                    <a:pt x="1" y="1166"/>
                    <a:pt x="20" y="1216"/>
                    <a:pt x="33" y="1255"/>
                  </a:cubicBezTo>
                  <a:cubicBezTo>
                    <a:pt x="46" y="1289"/>
                    <a:pt x="76" y="1311"/>
                    <a:pt x="113" y="1312"/>
                  </a:cubicBezTo>
                  <a:cubicBezTo>
                    <a:pt x="123" y="1311"/>
                    <a:pt x="132" y="1309"/>
                    <a:pt x="142" y="1307"/>
                  </a:cubicBezTo>
                  <a:cubicBezTo>
                    <a:pt x="160" y="1301"/>
                    <a:pt x="176" y="1288"/>
                    <a:pt x="186" y="1272"/>
                  </a:cubicBezTo>
                  <a:cubicBezTo>
                    <a:pt x="250" y="1193"/>
                    <a:pt x="844" y="599"/>
                    <a:pt x="1672" y="161"/>
                  </a:cubicBezTo>
                  <a:cubicBezTo>
                    <a:pt x="1757" y="116"/>
                    <a:pt x="1712" y="0"/>
                    <a:pt x="16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97;p58"/>
            <p:cNvSpPr/>
            <p:nvPr/>
          </p:nvSpPr>
          <p:spPr>
            <a:xfrm>
              <a:off x="906875" y="3874150"/>
              <a:ext cx="76525" cy="34425"/>
            </a:xfrm>
            <a:custGeom>
              <a:avLst/>
              <a:gdLst/>
              <a:ahLst/>
              <a:cxnLst/>
              <a:rect l="l" t="t" r="r" b="b"/>
              <a:pathLst>
                <a:path w="3061" h="1377" extrusionOk="0">
                  <a:moveTo>
                    <a:pt x="2930" y="1"/>
                  </a:moveTo>
                  <a:cubicBezTo>
                    <a:pt x="2620" y="1"/>
                    <a:pt x="949" y="53"/>
                    <a:pt x="44" y="1240"/>
                  </a:cubicBezTo>
                  <a:cubicBezTo>
                    <a:pt x="0" y="1295"/>
                    <a:pt x="41" y="1377"/>
                    <a:pt x="111" y="1377"/>
                  </a:cubicBezTo>
                  <a:cubicBezTo>
                    <a:pt x="137" y="1377"/>
                    <a:pt x="162" y="1364"/>
                    <a:pt x="178" y="1343"/>
                  </a:cubicBezTo>
                  <a:cubicBezTo>
                    <a:pt x="1036" y="219"/>
                    <a:pt x="2686" y="170"/>
                    <a:pt x="2939" y="170"/>
                  </a:cubicBezTo>
                  <a:cubicBezTo>
                    <a:pt x="2959" y="170"/>
                    <a:pt x="2971" y="170"/>
                    <a:pt x="2972" y="170"/>
                  </a:cubicBezTo>
                  <a:cubicBezTo>
                    <a:pt x="2974" y="171"/>
                    <a:pt x="2975" y="171"/>
                    <a:pt x="2977" y="171"/>
                  </a:cubicBezTo>
                  <a:cubicBezTo>
                    <a:pt x="3022" y="171"/>
                    <a:pt x="3059" y="134"/>
                    <a:pt x="3059" y="89"/>
                  </a:cubicBezTo>
                  <a:cubicBezTo>
                    <a:pt x="3061" y="42"/>
                    <a:pt x="3024" y="3"/>
                    <a:pt x="2978" y="1"/>
                  </a:cubicBezTo>
                  <a:cubicBezTo>
                    <a:pt x="2972" y="1"/>
                    <a:pt x="2955"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98;p58"/>
            <p:cNvSpPr/>
            <p:nvPr/>
          </p:nvSpPr>
          <p:spPr>
            <a:xfrm>
              <a:off x="958450" y="3846200"/>
              <a:ext cx="36225" cy="39600"/>
            </a:xfrm>
            <a:custGeom>
              <a:avLst/>
              <a:gdLst/>
              <a:ahLst/>
              <a:cxnLst/>
              <a:rect l="l" t="t" r="r" b="b"/>
              <a:pathLst>
                <a:path w="1449" h="1584" extrusionOk="0">
                  <a:moveTo>
                    <a:pt x="118" y="1"/>
                  </a:moveTo>
                  <a:cubicBezTo>
                    <a:pt x="23" y="1"/>
                    <a:pt x="0" y="149"/>
                    <a:pt x="105" y="170"/>
                  </a:cubicBezTo>
                  <a:cubicBezTo>
                    <a:pt x="152" y="180"/>
                    <a:pt x="1259" y="415"/>
                    <a:pt x="1115" y="1487"/>
                  </a:cubicBezTo>
                  <a:cubicBezTo>
                    <a:pt x="1109" y="1533"/>
                    <a:pt x="1141" y="1577"/>
                    <a:pt x="1188" y="1583"/>
                  </a:cubicBezTo>
                  <a:lnTo>
                    <a:pt x="1199" y="1583"/>
                  </a:lnTo>
                  <a:cubicBezTo>
                    <a:pt x="1242" y="1583"/>
                    <a:pt x="1278" y="1552"/>
                    <a:pt x="1284" y="1510"/>
                  </a:cubicBezTo>
                  <a:cubicBezTo>
                    <a:pt x="1449" y="279"/>
                    <a:pt x="152" y="6"/>
                    <a:pt x="139" y="3"/>
                  </a:cubicBezTo>
                  <a:cubicBezTo>
                    <a:pt x="131" y="2"/>
                    <a:pt x="124"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99;p58"/>
            <p:cNvSpPr/>
            <p:nvPr/>
          </p:nvSpPr>
          <p:spPr>
            <a:xfrm>
              <a:off x="911250" y="3807000"/>
              <a:ext cx="22050" cy="31825"/>
            </a:xfrm>
            <a:custGeom>
              <a:avLst/>
              <a:gdLst/>
              <a:ahLst/>
              <a:cxnLst/>
              <a:rect l="l" t="t" r="r" b="b"/>
              <a:pathLst>
                <a:path w="882" h="1273" extrusionOk="0">
                  <a:moveTo>
                    <a:pt x="122" y="0"/>
                  </a:moveTo>
                  <a:cubicBezTo>
                    <a:pt x="60" y="0"/>
                    <a:pt x="1" y="71"/>
                    <a:pt x="51" y="139"/>
                  </a:cubicBezTo>
                  <a:cubicBezTo>
                    <a:pt x="57" y="144"/>
                    <a:pt x="547" y="855"/>
                    <a:pt x="708" y="1221"/>
                  </a:cubicBezTo>
                  <a:cubicBezTo>
                    <a:pt x="721" y="1252"/>
                    <a:pt x="752" y="1272"/>
                    <a:pt x="785" y="1272"/>
                  </a:cubicBezTo>
                  <a:cubicBezTo>
                    <a:pt x="797" y="1272"/>
                    <a:pt x="809" y="1269"/>
                    <a:pt x="819" y="1265"/>
                  </a:cubicBezTo>
                  <a:cubicBezTo>
                    <a:pt x="863" y="1246"/>
                    <a:pt x="881" y="1196"/>
                    <a:pt x="863" y="1153"/>
                  </a:cubicBezTo>
                  <a:cubicBezTo>
                    <a:pt x="696" y="770"/>
                    <a:pt x="212" y="72"/>
                    <a:pt x="191" y="41"/>
                  </a:cubicBezTo>
                  <a:cubicBezTo>
                    <a:pt x="173" y="12"/>
                    <a:pt x="14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700;p58"/>
            <p:cNvSpPr/>
            <p:nvPr/>
          </p:nvSpPr>
          <p:spPr>
            <a:xfrm>
              <a:off x="639275" y="4007525"/>
              <a:ext cx="68650" cy="23350"/>
            </a:xfrm>
            <a:custGeom>
              <a:avLst/>
              <a:gdLst/>
              <a:ahLst/>
              <a:cxnLst/>
              <a:rect l="l" t="t" r="r" b="b"/>
              <a:pathLst>
                <a:path w="2746" h="934" extrusionOk="0">
                  <a:moveTo>
                    <a:pt x="1226" y="1"/>
                  </a:moveTo>
                  <a:cubicBezTo>
                    <a:pt x="545" y="1"/>
                    <a:pt x="1" y="186"/>
                    <a:pt x="1" y="186"/>
                  </a:cubicBezTo>
                  <a:cubicBezTo>
                    <a:pt x="153" y="428"/>
                    <a:pt x="583" y="596"/>
                    <a:pt x="583" y="596"/>
                  </a:cubicBezTo>
                  <a:lnTo>
                    <a:pt x="1438" y="933"/>
                  </a:lnTo>
                  <a:lnTo>
                    <a:pt x="2745" y="420"/>
                  </a:lnTo>
                  <a:cubicBezTo>
                    <a:pt x="2268" y="95"/>
                    <a:pt x="1712" y="1"/>
                    <a:pt x="1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701;p58"/>
            <p:cNvSpPr/>
            <p:nvPr/>
          </p:nvSpPr>
          <p:spPr>
            <a:xfrm>
              <a:off x="681000" y="4001775"/>
              <a:ext cx="78150" cy="73875"/>
            </a:xfrm>
            <a:custGeom>
              <a:avLst/>
              <a:gdLst/>
              <a:ahLst/>
              <a:cxnLst/>
              <a:rect l="l" t="t" r="r" b="b"/>
              <a:pathLst>
                <a:path w="3126" h="2955" extrusionOk="0">
                  <a:moveTo>
                    <a:pt x="1554" y="0"/>
                  </a:moveTo>
                  <a:cubicBezTo>
                    <a:pt x="1288" y="0"/>
                    <a:pt x="1018" y="72"/>
                    <a:pt x="775" y="224"/>
                  </a:cubicBezTo>
                  <a:cubicBezTo>
                    <a:pt x="268" y="539"/>
                    <a:pt x="1" y="1130"/>
                    <a:pt x="99" y="1719"/>
                  </a:cubicBezTo>
                  <a:cubicBezTo>
                    <a:pt x="195" y="2308"/>
                    <a:pt x="638" y="2781"/>
                    <a:pt x="1220" y="2917"/>
                  </a:cubicBezTo>
                  <a:cubicBezTo>
                    <a:pt x="1331" y="2942"/>
                    <a:pt x="1443" y="2955"/>
                    <a:pt x="1554" y="2955"/>
                  </a:cubicBezTo>
                  <a:cubicBezTo>
                    <a:pt x="2024" y="2955"/>
                    <a:pt x="2474" y="2731"/>
                    <a:pt x="2757" y="2338"/>
                  </a:cubicBezTo>
                  <a:cubicBezTo>
                    <a:pt x="3104" y="1852"/>
                    <a:pt x="3126" y="1206"/>
                    <a:pt x="2809" y="698"/>
                  </a:cubicBezTo>
                  <a:cubicBezTo>
                    <a:pt x="2530" y="248"/>
                    <a:pt x="2048" y="0"/>
                    <a:pt x="1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02;p58"/>
            <p:cNvSpPr/>
            <p:nvPr/>
          </p:nvSpPr>
          <p:spPr>
            <a:xfrm>
              <a:off x="632750" y="3917825"/>
              <a:ext cx="118500" cy="140400"/>
            </a:xfrm>
            <a:custGeom>
              <a:avLst/>
              <a:gdLst/>
              <a:ahLst/>
              <a:cxnLst/>
              <a:rect l="l" t="t" r="r" b="b"/>
              <a:pathLst>
                <a:path w="4740" h="5616" extrusionOk="0">
                  <a:moveTo>
                    <a:pt x="591" y="0"/>
                  </a:moveTo>
                  <a:cubicBezTo>
                    <a:pt x="546" y="0"/>
                    <a:pt x="508" y="9"/>
                    <a:pt x="478" y="28"/>
                  </a:cubicBezTo>
                  <a:cubicBezTo>
                    <a:pt x="1" y="327"/>
                    <a:pt x="869" y="3440"/>
                    <a:pt x="2230" y="5615"/>
                  </a:cubicBezTo>
                  <a:lnTo>
                    <a:pt x="4739" y="4056"/>
                  </a:lnTo>
                  <a:lnTo>
                    <a:pt x="4738" y="4051"/>
                  </a:lnTo>
                  <a:cubicBezTo>
                    <a:pt x="3460" y="2012"/>
                    <a:pt x="1256" y="0"/>
                    <a:pt x="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703;p58"/>
            <p:cNvSpPr/>
            <p:nvPr/>
          </p:nvSpPr>
          <p:spPr>
            <a:xfrm>
              <a:off x="646600" y="3923250"/>
              <a:ext cx="90025" cy="140575"/>
            </a:xfrm>
            <a:custGeom>
              <a:avLst/>
              <a:gdLst/>
              <a:ahLst/>
              <a:cxnLst/>
              <a:rect l="l" t="t" r="r" b="b"/>
              <a:pathLst>
                <a:path w="3601" h="5623" extrusionOk="0">
                  <a:moveTo>
                    <a:pt x="116" y="0"/>
                  </a:moveTo>
                  <a:cubicBezTo>
                    <a:pt x="57" y="0"/>
                    <a:pt x="0" y="64"/>
                    <a:pt x="42" y="131"/>
                  </a:cubicBezTo>
                  <a:lnTo>
                    <a:pt x="3431" y="5584"/>
                  </a:lnTo>
                  <a:cubicBezTo>
                    <a:pt x="3447" y="5608"/>
                    <a:pt x="3473" y="5623"/>
                    <a:pt x="3502" y="5623"/>
                  </a:cubicBezTo>
                  <a:cubicBezTo>
                    <a:pt x="3518" y="5623"/>
                    <a:pt x="3534" y="5619"/>
                    <a:pt x="3548" y="5610"/>
                  </a:cubicBezTo>
                  <a:cubicBezTo>
                    <a:pt x="3587" y="5587"/>
                    <a:pt x="3600" y="5534"/>
                    <a:pt x="3575" y="5493"/>
                  </a:cubicBezTo>
                  <a:lnTo>
                    <a:pt x="185" y="42"/>
                  </a:lnTo>
                  <a:cubicBezTo>
                    <a:pt x="167" y="12"/>
                    <a:pt x="141" y="0"/>
                    <a:pt x="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704;p58"/>
            <p:cNvSpPr/>
            <p:nvPr/>
          </p:nvSpPr>
          <p:spPr>
            <a:xfrm>
              <a:off x="656250" y="3925375"/>
              <a:ext cx="103700" cy="133325"/>
            </a:xfrm>
            <a:custGeom>
              <a:avLst/>
              <a:gdLst/>
              <a:ahLst/>
              <a:cxnLst/>
              <a:rect l="l" t="t" r="r" b="b"/>
              <a:pathLst>
                <a:path w="4148" h="5333" extrusionOk="0">
                  <a:moveTo>
                    <a:pt x="123" y="0"/>
                  </a:moveTo>
                  <a:cubicBezTo>
                    <a:pt x="57" y="0"/>
                    <a:pt x="0" y="87"/>
                    <a:pt x="63" y="148"/>
                  </a:cubicBezTo>
                  <a:cubicBezTo>
                    <a:pt x="72" y="156"/>
                    <a:pt x="1052" y="1116"/>
                    <a:pt x="1930" y="2222"/>
                  </a:cubicBezTo>
                  <a:cubicBezTo>
                    <a:pt x="3074" y="3663"/>
                    <a:pt x="3534" y="4696"/>
                    <a:pt x="3256" y="5207"/>
                  </a:cubicBezTo>
                  <a:cubicBezTo>
                    <a:pt x="3226" y="5264"/>
                    <a:pt x="3267" y="5332"/>
                    <a:pt x="3331" y="5332"/>
                  </a:cubicBezTo>
                  <a:cubicBezTo>
                    <a:pt x="3361" y="5332"/>
                    <a:pt x="3391" y="5315"/>
                    <a:pt x="3405" y="5287"/>
                  </a:cubicBezTo>
                  <a:cubicBezTo>
                    <a:pt x="4148" y="3919"/>
                    <a:pt x="343" y="184"/>
                    <a:pt x="181" y="27"/>
                  </a:cubicBezTo>
                  <a:cubicBezTo>
                    <a:pt x="163" y="8"/>
                    <a:pt x="142"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705;p58"/>
            <p:cNvSpPr/>
            <p:nvPr/>
          </p:nvSpPr>
          <p:spPr>
            <a:xfrm>
              <a:off x="643925" y="3933250"/>
              <a:ext cx="85025" cy="133350"/>
            </a:xfrm>
            <a:custGeom>
              <a:avLst/>
              <a:gdLst/>
              <a:ahLst/>
              <a:cxnLst/>
              <a:rect l="l" t="t" r="r" b="b"/>
              <a:pathLst>
                <a:path w="3401" h="5334" extrusionOk="0">
                  <a:moveTo>
                    <a:pt x="108" y="0"/>
                  </a:moveTo>
                  <a:cubicBezTo>
                    <a:pt x="55" y="0"/>
                    <a:pt x="1" y="47"/>
                    <a:pt x="25" y="114"/>
                  </a:cubicBezTo>
                  <a:cubicBezTo>
                    <a:pt x="95" y="329"/>
                    <a:pt x="1742" y="5334"/>
                    <a:pt x="3290" y="5334"/>
                  </a:cubicBezTo>
                  <a:lnTo>
                    <a:pt x="3318" y="5334"/>
                  </a:lnTo>
                  <a:cubicBezTo>
                    <a:pt x="3364" y="5332"/>
                    <a:pt x="3401" y="5293"/>
                    <a:pt x="3399" y="5246"/>
                  </a:cubicBezTo>
                  <a:cubicBezTo>
                    <a:pt x="3399" y="5201"/>
                    <a:pt x="3363" y="5164"/>
                    <a:pt x="3319" y="5164"/>
                  </a:cubicBezTo>
                  <a:cubicBezTo>
                    <a:pt x="3317" y="5164"/>
                    <a:pt x="3314" y="5164"/>
                    <a:pt x="3312" y="5165"/>
                  </a:cubicBezTo>
                  <a:cubicBezTo>
                    <a:pt x="3306" y="5165"/>
                    <a:pt x="3299" y="5165"/>
                    <a:pt x="3293" y="5165"/>
                  </a:cubicBezTo>
                  <a:cubicBezTo>
                    <a:pt x="2716" y="5165"/>
                    <a:pt x="2001" y="4301"/>
                    <a:pt x="1221" y="2655"/>
                  </a:cubicBezTo>
                  <a:cubicBezTo>
                    <a:pt x="617" y="1378"/>
                    <a:pt x="191" y="75"/>
                    <a:pt x="187" y="62"/>
                  </a:cubicBezTo>
                  <a:cubicBezTo>
                    <a:pt x="174" y="18"/>
                    <a:pt x="141"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706;p58"/>
            <p:cNvSpPr/>
            <p:nvPr/>
          </p:nvSpPr>
          <p:spPr>
            <a:xfrm>
              <a:off x="642050" y="3929050"/>
              <a:ext cx="30875" cy="19825"/>
            </a:xfrm>
            <a:custGeom>
              <a:avLst/>
              <a:gdLst/>
              <a:ahLst/>
              <a:cxnLst/>
              <a:rect l="l" t="t" r="r" b="b"/>
              <a:pathLst>
                <a:path w="1235" h="793" extrusionOk="0">
                  <a:moveTo>
                    <a:pt x="1119" y="0"/>
                  </a:moveTo>
                  <a:cubicBezTo>
                    <a:pt x="1096" y="0"/>
                    <a:pt x="1073" y="10"/>
                    <a:pt x="1054" y="34"/>
                  </a:cubicBezTo>
                  <a:cubicBezTo>
                    <a:pt x="670" y="567"/>
                    <a:pt x="116" y="624"/>
                    <a:pt x="110" y="624"/>
                  </a:cubicBezTo>
                  <a:cubicBezTo>
                    <a:pt x="0" y="629"/>
                    <a:pt x="7" y="793"/>
                    <a:pt x="116" y="793"/>
                  </a:cubicBezTo>
                  <a:cubicBezTo>
                    <a:pt x="117" y="793"/>
                    <a:pt x="118" y="793"/>
                    <a:pt x="119" y="793"/>
                  </a:cubicBezTo>
                  <a:lnTo>
                    <a:pt x="126" y="793"/>
                  </a:lnTo>
                  <a:cubicBezTo>
                    <a:pt x="151" y="790"/>
                    <a:pt x="761" y="732"/>
                    <a:pt x="1191" y="133"/>
                  </a:cubicBezTo>
                  <a:cubicBezTo>
                    <a:pt x="1234" y="68"/>
                    <a:pt x="1179"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707;p58"/>
            <p:cNvSpPr/>
            <p:nvPr/>
          </p:nvSpPr>
          <p:spPr>
            <a:xfrm>
              <a:off x="648150" y="3941325"/>
              <a:ext cx="36425" cy="23275"/>
            </a:xfrm>
            <a:custGeom>
              <a:avLst/>
              <a:gdLst/>
              <a:ahLst/>
              <a:cxnLst/>
              <a:rect l="l" t="t" r="r" b="b"/>
              <a:pathLst>
                <a:path w="1457" h="931" extrusionOk="0">
                  <a:moveTo>
                    <a:pt x="1337" y="1"/>
                  </a:moveTo>
                  <a:cubicBezTo>
                    <a:pt x="1314" y="1"/>
                    <a:pt x="1291" y="10"/>
                    <a:pt x="1273" y="33"/>
                  </a:cubicBezTo>
                  <a:cubicBezTo>
                    <a:pt x="768" y="646"/>
                    <a:pt x="108" y="761"/>
                    <a:pt x="103" y="763"/>
                  </a:cubicBezTo>
                  <a:cubicBezTo>
                    <a:pt x="0" y="780"/>
                    <a:pt x="12" y="929"/>
                    <a:pt x="116" y="931"/>
                  </a:cubicBezTo>
                  <a:lnTo>
                    <a:pt x="129" y="931"/>
                  </a:lnTo>
                  <a:cubicBezTo>
                    <a:pt x="159" y="925"/>
                    <a:pt x="855" y="805"/>
                    <a:pt x="1402" y="140"/>
                  </a:cubicBezTo>
                  <a:cubicBezTo>
                    <a:pt x="1456" y="75"/>
                    <a:pt x="1399" y="1"/>
                    <a:pt x="13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08;p58"/>
            <p:cNvSpPr/>
            <p:nvPr/>
          </p:nvSpPr>
          <p:spPr>
            <a:xfrm>
              <a:off x="653375" y="3953175"/>
              <a:ext cx="43450" cy="27625"/>
            </a:xfrm>
            <a:custGeom>
              <a:avLst/>
              <a:gdLst/>
              <a:ahLst/>
              <a:cxnLst/>
              <a:rect l="l" t="t" r="r" b="b"/>
              <a:pathLst>
                <a:path w="1738" h="1105" extrusionOk="0">
                  <a:moveTo>
                    <a:pt x="1616" y="0"/>
                  </a:moveTo>
                  <a:cubicBezTo>
                    <a:pt x="1595" y="0"/>
                    <a:pt x="1574" y="9"/>
                    <a:pt x="1555" y="29"/>
                  </a:cubicBezTo>
                  <a:cubicBezTo>
                    <a:pt x="894" y="744"/>
                    <a:pt x="105" y="935"/>
                    <a:pt x="98" y="937"/>
                  </a:cubicBezTo>
                  <a:cubicBezTo>
                    <a:pt x="0" y="960"/>
                    <a:pt x="15" y="1103"/>
                    <a:pt x="115" y="1104"/>
                  </a:cubicBezTo>
                  <a:cubicBezTo>
                    <a:pt x="123" y="1104"/>
                    <a:pt x="130" y="1104"/>
                    <a:pt x="136" y="1103"/>
                  </a:cubicBezTo>
                  <a:cubicBezTo>
                    <a:pt x="171" y="1094"/>
                    <a:pt x="982" y="899"/>
                    <a:pt x="1679" y="144"/>
                  </a:cubicBezTo>
                  <a:cubicBezTo>
                    <a:pt x="1738" y="82"/>
                    <a:pt x="1680" y="0"/>
                    <a:pt x="1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09;p58"/>
            <p:cNvSpPr/>
            <p:nvPr/>
          </p:nvSpPr>
          <p:spPr>
            <a:xfrm>
              <a:off x="659325" y="3965525"/>
              <a:ext cx="48925" cy="31000"/>
            </a:xfrm>
            <a:custGeom>
              <a:avLst/>
              <a:gdLst/>
              <a:ahLst/>
              <a:cxnLst/>
              <a:rect l="l" t="t" r="r" b="b"/>
              <a:pathLst>
                <a:path w="1957" h="1240" extrusionOk="0">
                  <a:moveTo>
                    <a:pt x="1834" y="0"/>
                  </a:moveTo>
                  <a:cubicBezTo>
                    <a:pt x="1814" y="0"/>
                    <a:pt x="1794" y="8"/>
                    <a:pt x="1775" y="27"/>
                  </a:cubicBezTo>
                  <a:cubicBezTo>
                    <a:pt x="995" y="817"/>
                    <a:pt x="105" y="1070"/>
                    <a:pt x="96" y="1073"/>
                  </a:cubicBezTo>
                  <a:cubicBezTo>
                    <a:pt x="0" y="1099"/>
                    <a:pt x="19" y="1239"/>
                    <a:pt x="117" y="1239"/>
                  </a:cubicBezTo>
                  <a:cubicBezTo>
                    <a:pt x="117" y="1239"/>
                    <a:pt x="118" y="1239"/>
                    <a:pt x="118" y="1239"/>
                  </a:cubicBezTo>
                  <a:cubicBezTo>
                    <a:pt x="125" y="1239"/>
                    <a:pt x="133" y="1239"/>
                    <a:pt x="140" y="1236"/>
                  </a:cubicBezTo>
                  <a:cubicBezTo>
                    <a:pt x="178" y="1226"/>
                    <a:pt x="1082" y="972"/>
                    <a:pt x="1896" y="146"/>
                  </a:cubicBezTo>
                  <a:cubicBezTo>
                    <a:pt x="1957" y="85"/>
                    <a:pt x="1900" y="0"/>
                    <a:pt x="18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10;p58"/>
            <p:cNvSpPr/>
            <p:nvPr/>
          </p:nvSpPr>
          <p:spPr>
            <a:xfrm>
              <a:off x="665075" y="3977650"/>
              <a:ext cx="55000" cy="34775"/>
            </a:xfrm>
            <a:custGeom>
              <a:avLst/>
              <a:gdLst/>
              <a:ahLst/>
              <a:cxnLst/>
              <a:rect l="l" t="t" r="r" b="b"/>
              <a:pathLst>
                <a:path w="2200" h="1391" extrusionOk="0">
                  <a:moveTo>
                    <a:pt x="2075" y="0"/>
                  </a:moveTo>
                  <a:cubicBezTo>
                    <a:pt x="2055" y="0"/>
                    <a:pt x="2034" y="8"/>
                    <a:pt x="2015" y="28"/>
                  </a:cubicBezTo>
                  <a:cubicBezTo>
                    <a:pt x="1103" y="903"/>
                    <a:pt x="102" y="1221"/>
                    <a:pt x="92" y="1224"/>
                  </a:cubicBezTo>
                  <a:cubicBezTo>
                    <a:pt x="0" y="1253"/>
                    <a:pt x="21" y="1390"/>
                    <a:pt x="119" y="1390"/>
                  </a:cubicBezTo>
                  <a:cubicBezTo>
                    <a:pt x="126" y="1390"/>
                    <a:pt x="135" y="1389"/>
                    <a:pt x="143" y="1386"/>
                  </a:cubicBezTo>
                  <a:cubicBezTo>
                    <a:pt x="186" y="1373"/>
                    <a:pt x="1191" y="1055"/>
                    <a:pt x="2133" y="150"/>
                  </a:cubicBezTo>
                  <a:cubicBezTo>
                    <a:pt x="2199" y="89"/>
                    <a:pt x="2142" y="0"/>
                    <a:pt x="2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11;p58"/>
            <p:cNvSpPr/>
            <p:nvPr/>
          </p:nvSpPr>
          <p:spPr>
            <a:xfrm>
              <a:off x="671775" y="3990500"/>
              <a:ext cx="58925" cy="37200"/>
            </a:xfrm>
            <a:custGeom>
              <a:avLst/>
              <a:gdLst/>
              <a:ahLst/>
              <a:cxnLst/>
              <a:rect l="l" t="t" r="r" b="b"/>
              <a:pathLst>
                <a:path w="2357" h="1488" extrusionOk="0">
                  <a:moveTo>
                    <a:pt x="2233" y="0"/>
                  </a:moveTo>
                  <a:cubicBezTo>
                    <a:pt x="2214" y="0"/>
                    <a:pt x="2194" y="7"/>
                    <a:pt x="2176" y="24"/>
                  </a:cubicBezTo>
                  <a:cubicBezTo>
                    <a:pt x="1177" y="955"/>
                    <a:pt x="103" y="1318"/>
                    <a:pt x="93" y="1321"/>
                  </a:cubicBezTo>
                  <a:cubicBezTo>
                    <a:pt x="1" y="1352"/>
                    <a:pt x="23" y="1487"/>
                    <a:pt x="119" y="1487"/>
                  </a:cubicBezTo>
                  <a:cubicBezTo>
                    <a:pt x="128" y="1487"/>
                    <a:pt x="136" y="1486"/>
                    <a:pt x="145" y="1483"/>
                  </a:cubicBezTo>
                  <a:cubicBezTo>
                    <a:pt x="190" y="1467"/>
                    <a:pt x="1263" y="1105"/>
                    <a:pt x="2291" y="150"/>
                  </a:cubicBezTo>
                  <a:cubicBezTo>
                    <a:pt x="2356" y="89"/>
                    <a:pt x="2300" y="0"/>
                    <a:pt x="2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12;p58"/>
            <p:cNvSpPr/>
            <p:nvPr/>
          </p:nvSpPr>
          <p:spPr>
            <a:xfrm>
              <a:off x="680500" y="4004550"/>
              <a:ext cx="58950" cy="37150"/>
            </a:xfrm>
            <a:custGeom>
              <a:avLst/>
              <a:gdLst/>
              <a:ahLst/>
              <a:cxnLst/>
              <a:rect l="l" t="t" r="r" b="b"/>
              <a:pathLst>
                <a:path w="2358" h="1486" extrusionOk="0">
                  <a:moveTo>
                    <a:pt x="2233" y="0"/>
                  </a:moveTo>
                  <a:cubicBezTo>
                    <a:pt x="2215" y="0"/>
                    <a:pt x="2195" y="7"/>
                    <a:pt x="2177" y="24"/>
                  </a:cubicBezTo>
                  <a:cubicBezTo>
                    <a:pt x="1176" y="954"/>
                    <a:pt x="104" y="1318"/>
                    <a:pt x="92" y="1321"/>
                  </a:cubicBezTo>
                  <a:cubicBezTo>
                    <a:pt x="1" y="1351"/>
                    <a:pt x="22" y="1486"/>
                    <a:pt x="119" y="1486"/>
                  </a:cubicBezTo>
                  <a:cubicBezTo>
                    <a:pt x="119" y="1486"/>
                    <a:pt x="120" y="1486"/>
                    <a:pt x="120" y="1485"/>
                  </a:cubicBezTo>
                  <a:cubicBezTo>
                    <a:pt x="129" y="1485"/>
                    <a:pt x="138" y="1484"/>
                    <a:pt x="146" y="1483"/>
                  </a:cubicBezTo>
                  <a:cubicBezTo>
                    <a:pt x="192" y="1467"/>
                    <a:pt x="1264" y="1105"/>
                    <a:pt x="2292" y="149"/>
                  </a:cubicBezTo>
                  <a:cubicBezTo>
                    <a:pt x="2357" y="89"/>
                    <a:pt x="2300" y="0"/>
                    <a:pt x="2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713;p58"/>
            <p:cNvSpPr/>
            <p:nvPr/>
          </p:nvSpPr>
          <p:spPr>
            <a:xfrm>
              <a:off x="689250" y="4018500"/>
              <a:ext cx="59025" cy="37250"/>
            </a:xfrm>
            <a:custGeom>
              <a:avLst/>
              <a:gdLst/>
              <a:ahLst/>
              <a:cxnLst/>
              <a:rect l="l" t="t" r="r" b="b"/>
              <a:pathLst>
                <a:path w="2361" h="1490" extrusionOk="0">
                  <a:moveTo>
                    <a:pt x="2235" y="1"/>
                  </a:moveTo>
                  <a:cubicBezTo>
                    <a:pt x="2215" y="1"/>
                    <a:pt x="2194" y="9"/>
                    <a:pt x="2176" y="27"/>
                  </a:cubicBezTo>
                  <a:cubicBezTo>
                    <a:pt x="1176" y="958"/>
                    <a:pt x="103" y="1320"/>
                    <a:pt x="92" y="1324"/>
                  </a:cubicBezTo>
                  <a:cubicBezTo>
                    <a:pt x="1" y="1353"/>
                    <a:pt x="22" y="1489"/>
                    <a:pt x="119" y="1489"/>
                  </a:cubicBezTo>
                  <a:cubicBezTo>
                    <a:pt x="127" y="1489"/>
                    <a:pt x="136" y="1488"/>
                    <a:pt x="145" y="1485"/>
                  </a:cubicBezTo>
                  <a:cubicBezTo>
                    <a:pt x="190" y="1470"/>
                    <a:pt x="1262" y="1108"/>
                    <a:pt x="2291" y="151"/>
                  </a:cubicBezTo>
                  <a:cubicBezTo>
                    <a:pt x="2361" y="93"/>
                    <a:pt x="2303" y="1"/>
                    <a:pt x="22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14;p58"/>
            <p:cNvSpPr/>
            <p:nvPr/>
          </p:nvSpPr>
          <p:spPr>
            <a:xfrm>
              <a:off x="699400" y="4033500"/>
              <a:ext cx="56025" cy="35375"/>
            </a:xfrm>
            <a:custGeom>
              <a:avLst/>
              <a:gdLst/>
              <a:ahLst/>
              <a:cxnLst/>
              <a:rect l="l" t="t" r="r" b="b"/>
              <a:pathLst>
                <a:path w="2241" h="1415" extrusionOk="0">
                  <a:moveTo>
                    <a:pt x="2118" y="1"/>
                  </a:moveTo>
                  <a:cubicBezTo>
                    <a:pt x="2098" y="1"/>
                    <a:pt x="2078" y="8"/>
                    <a:pt x="2060" y="26"/>
                  </a:cubicBezTo>
                  <a:cubicBezTo>
                    <a:pt x="1123" y="915"/>
                    <a:pt x="104" y="1247"/>
                    <a:pt x="93" y="1249"/>
                  </a:cubicBezTo>
                  <a:cubicBezTo>
                    <a:pt x="1" y="1278"/>
                    <a:pt x="22" y="1414"/>
                    <a:pt x="118" y="1414"/>
                  </a:cubicBezTo>
                  <a:cubicBezTo>
                    <a:pt x="119" y="1414"/>
                    <a:pt x="119" y="1414"/>
                    <a:pt x="120" y="1414"/>
                  </a:cubicBezTo>
                  <a:cubicBezTo>
                    <a:pt x="128" y="1414"/>
                    <a:pt x="137" y="1413"/>
                    <a:pt x="145" y="1411"/>
                  </a:cubicBezTo>
                  <a:cubicBezTo>
                    <a:pt x="188" y="1397"/>
                    <a:pt x="1211" y="1067"/>
                    <a:pt x="2177" y="148"/>
                  </a:cubicBezTo>
                  <a:cubicBezTo>
                    <a:pt x="2240" y="88"/>
                    <a:pt x="2184" y="1"/>
                    <a:pt x="2118" y="1"/>
                  </a:cubicBezTo>
                  <a:close/>
                </a:path>
              </a:pathLst>
            </a:custGeom>
            <a:solidFill>
              <a:srgbClr val="F89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715;p58"/>
            <p:cNvSpPr/>
            <p:nvPr/>
          </p:nvSpPr>
          <p:spPr>
            <a:xfrm>
              <a:off x="653850" y="4021900"/>
              <a:ext cx="98250" cy="57325"/>
            </a:xfrm>
            <a:custGeom>
              <a:avLst/>
              <a:gdLst/>
              <a:ahLst/>
              <a:cxnLst/>
              <a:rect l="l" t="t" r="r" b="b"/>
              <a:pathLst>
                <a:path w="3930" h="2293" extrusionOk="0">
                  <a:moveTo>
                    <a:pt x="619" y="1"/>
                  </a:moveTo>
                  <a:cubicBezTo>
                    <a:pt x="248" y="1"/>
                    <a:pt x="0" y="21"/>
                    <a:pt x="0" y="21"/>
                  </a:cubicBezTo>
                  <a:cubicBezTo>
                    <a:pt x="327" y="151"/>
                    <a:pt x="1215" y="1112"/>
                    <a:pt x="1463" y="1667"/>
                  </a:cubicBezTo>
                  <a:cubicBezTo>
                    <a:pt x="1711" y="2221"/>
                    <a:pt x="2286" y="2278"/>
                    <a:pt x="2286" y="2278"/>
                  </a:cubicBezTo>
                  <a:cubicBezTo>
                    <a:pt x="2357" y="2288"/>
                    <a:pt x="2426" y="2293"/>
                    <a:pt x="2493" y="2293"/>
                  </a:cubicBezTo>
                  <a:cubicBezTo>
                    <a:pt x="3291" y="2293"/>
                    <a:pt x="3863" y="1641"/>
                    <a:pt x="3863" y="1641"/>
                  </a:cubicBezTo>
                  <a:cubicBezTo>
                    <a:pt x="3930" y="183"/>
                    <a:pt x="1728"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16;p58"/>
            <p:cNvSpPr/>
            <p:nvPr/>
          </p:nvSpPr>
          <p:spPr>
            <a:xfrm>
              <a:off x="688950" y="3963000"/>
              <a:ext cx="75900" cy="116675"/>
            </a:xfrm>
            <a:custGeom>
              <a:avLst/>
              <a:gdLst/>
              <a:ahLst/>
              <a:cxnLst/>
              <a:rect l="l" t="t" r="r" b="b"/>
              <a:pathLst>
                <a:path w="3036" h="4667" extrusionOk="0">
                  <a:moveTo>
                    <a:pt x="2053" y="1"/>
                  </a:moveTo>
                  <a:cubicBezTo>
                    <a:pt x="1" y="1449"/>
                    <a:pt x="863" y="4631"/>
                    <a:pt x="882" y="4635"/>
                  </a:cubicBezTo>
                  <a:cubicBezTo>
                    <a:pt x="985" y="4656"/>
                    <a:pt x="1086" y="4666"/>
                    <a:pt x="1183" y="4666"/>
                  </a:cubicBezTo>
                  <a:cubicBezTo>
                    <a:pt x="1928" y="4666"/>
                    <a:pt x="2497" y="4102"/>
                    <a:pt x="2723" y="3681"/>
                  </a:cubicBezTo>
                  <a:cubicBezTo>
                    <a:pt x="3035" y="3099"/>
                    <a:pt x="2727" y="2628"/>
                    <a:pt x="2727" y="2628"/>
                  </a:cubicBezTo>
                  <a:cubicBezTo>
                    <a:pt x="2123" y="1636"/>
                    <a:pt x="2053" y="1"/>
                    <a:pt x="2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17;p58"/>
            <p:cNvSpPr/>
            <p:nvPr/>
          </p:nvSpPr>
          <p:spPr>
            <a:xfrm>
              <a:off x="711750" y="3963000"/>
              <a:ext cx="44200" cy="39425"/>
            </a:xfrm>
            <a:custGeom>
              <a:avLst/>
              <a:gdLst/>
              <a:ahLst/>
              <a:cxnLst/>
              <a:rect l="l" t="t" r="r" b="b"/>
              <a:pathLst>
                <a:path w="1768" h="1577" extrusionOk="0">
                  <a:moveTo>
                    <a:pt x="1141" y="1"/>
                  </a:moveTo>
                  <a:cubicBezTo>
                    <a:pt x="1141" y="1"/>
                    <a:pt x="364" y="425"/>
                    <a:pt x="1" y="1576"/>
                  </a:cubicBezTo>
                  <a:cubicBezTo>
                    <a:pt x="1" y="1576"/>
                    <a:pt x="435" y="1102"/>
                    <a:pt x="1018" y="1102"/>
                  </a:cubicBezTo>
                  <a:cubicBezTo>
                    <a:pt x="1250" y="1102"/>
                    <a:pt x="1506" y="1177"/>
                    <a:pt x="1767" y="1388"/>
                  </a:cubicBezTo>
                  <a:cubicBezTo>
                    <a:pt x="1767" y="1388"/>
                    <a:pt x="1651" y="440"/>
                    <a:pt x="11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18;p58"/>
            <p:cNvSpPr/>
            <p:nvPr/>
          </p:nvSpPr>
          <p:spPr>
            <a:xfrm>
              <a:off x="703625" y="4029525"/>
              <a:ext cx="9975" cy="51500"/>
            </a:xfrm>
            <a:custGeom>
              <a:avLst/>
              <a:gdLst/>
              <a:ahLst/>
              <a:cxnLst/>
              <a:rect l="l" t="t" r="r" b="b"/>
              <a:pathLst>
                <a:path w="399" h="2060" extrusionOk="0">
                  <a:moveTo>
                    <a:pt x="109" y="0"/>
                  </a:moveTo>
                  <a:cubicBezTo>
                    <a:pt x="69" y="0"/>
                    <a:pt x="29" y="26"/>
                    <a:pt x="25" y="78"/>
                  </a:cubicBezTo>
                  <a:cubicBezTo>
                    <a:pt x="0" y="529"/>
                    <a:pt x="22" y="981"/>
                    <a:pt x="91" y="1426"/>
                  </a:cubicBezTo>
                  <a:cubicBezTo>
                    <a:pt x="186" y="2039"/>
                    <a:pt x="237" y="2049"/>
                    <a:pt x="278" y="2056"/>
                  </a:cubicBezTo>
                  <a:cubicBezTo>
                    <a:pt x="283" y="2058"/>
                    <a:pt x="289" y="2058"/>
                    <a:pt x="295" y="2059"/>
                  </a:cubicBezTo>
                  <a:cubicBezTo>
                    <a:pt x="358" y="2059"/>
                    <a:pt x="399" y="1992"/>
                    <a:pt x="369" y="1935"/>
                  </a:cubicBezTo>
                  <a:cubicBezTo>
                    <a:pt x="336" y="1839"/>
                    <a:pt x="137" y="1023"/>
                    <a:pt x="194" y="88"/>
                  </a:cubicBezTo>
                  <a:cubicBezTo>
                    <a:pt x="196" y="30"/>
                    <a:pt x="152" y="0"/>
                    <a:pt x="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19;p58"/>
            <p:cNvSpPr/>
            <p:nvPr/>
          </p:nvSpPr>
          <p:spPr>
            <a:xfrm>
              <a:off x="717800" y="3997850"/>
              <a:ext cx="30975" cy="81150"/>
            </a:xfrm>
            <a:custGeom>
              <a:avLst/>
              <a:gdLst/>
              <a:ahLst/>
              <a:cxnLst/>
              <a:rect l="l" t="t" r="r" b="b"/>
              <a:pathLst>
                <a:path w="1239" h="3246" extrusionOk="0">
                  <a:moveTo>
                    <a:pt x="1122" y="1"/>
                  </a:moveTo>
                  <a:cubicBezTo>
                    <a:pt x="1097" y="1"/>
                    <a:pt x="1071" y="13"/>
                    <a:pt x="1053" y="41"/>
                  </a:cubicBezTo>
                  <a:cubicBezTo>
                    <a:pt x="1010" y="106"/>
                    <a:pt x="1" y="1686"/>
                    <a:pt x="589" y="3190"/>
                  </a:cubicBezTo>
                  <a:cubicBezTo>
                    <a:pt x="602" y="3224"/>
                    <a:pt x="632" y="3246"/>
                    <a:pt x="667" y="3246"/>
                  </a:cubicBezTo>
                  <a:cubicBezTo>
                    <a:pt x="679" y="3244"/>
                    <a:pt x="689" y="3243"/>
                    <a:pt x="700" y="3239"/>
                  </a:cubicBezTo>
                  <a:cubicBezTo>
                    <a:pt x="742" y="3221"/>
                    <a:pt x="764" y="3173"/>
                    <a:pt x="748" y="3129"/>
                  </a:cubicBezTo>
                  <a:cubicBezTo>
                    <a:pt x="190" y="1707"/>
                    <a:pt x="1185" y="149"/>
                    <a:pt x="1196" y="133"/>
                  </a:cubicBezTo>
                  <a:cubicBezTo>
                    <a:pt x="1239" y="66"/>
                    <a:pt x="1182" y="1"/>
                    <a:pt x="1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20;p58"/>
            <p:cNvSpPr/>
            <p:nvPr/>
          </p:nvSpPr>
          <p:spPr>
            <a:xfrm>
              <a:off x="708950" y="3988425"/>
              <a:ext cx="50100" cy="16100"/>
            </a:xfrm>
            <a:custGeom>
              <a:avLst/>
              <a:gdLst/>
              <a:ahLst/>
              <a:cxnLst/>
              <a:rect l="l" t="t" r="r" b="b"/>
              <a:pathLst>
                <a:path w="2004" h="644" extrusionOk="0">
                  <a:moveTo>
                    <a:pt x="1135" y="1"/>
                  </a:moveTo>
                  <a:cubicBezTo>
                    <a:pt x="519" y="1"/>
                    <a:pt x="56" y="495"/>
                    <a:pt x="50" y="501"/>
                  </a:cubicBezTo>
                  <a:cubicBezTo>
                    <a:pt x="0" y="556"/>
                    <a:pt x="38" y="644"/>
                    <a:pt x="113" y="644"/>
                  </a:cubicBezTo>
                  <a:cubicBezTo>
                    <a:pt x="136" y="644"/>
                    <a:pt x="159" y="634"/>
                    <a:pt x="175" y="616"/>
                  </a:cubicBezTo>
                  <a:cubicBezTo>
                    <a:pt x="321" y="467"/>
                    <a:pt x="495" y="349"/>
                    <a:pt x="686" y="266"/>
                  </a:cubicBezTo>
                  <a:cubicBezTo>
                    <a:pt x="837" y="202"/>
                    <a:pt x="985" y="169"/>
                    <a:pt x="1130" y="169"/>
                  </a:cubicBezTo>
                  <a:cubicBezTo>
                    <a:pt x="1372" y="169"/>
                    <a:pt x="1605" y="259"/>
                    <a:pt x="1825" y="437"/>
                  </a:cubicBezTo>
                  <a:cubicBezTo>
                    <a:pt x="1843" y="451"/>
                    <a:pt x="1862" y="457"/>
                    <a:pt x="1880" y="457"/>
                  </a:cubicBezTo>
                  <a:cubicBezTo>
                    <a:pt x="1949" y="457"/>
                    <a:pt x="2003" y="361"/>
                    <a:pt x="1933" y="306"/>
                  </a:cubicBezTo>
                  <a:cubicBezTo>
                    <a:pt x="1655" y="81"/>
                    <a:pt x="1383" y="1"/>
                    <a:pt x="1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21;p58"/>
            <p:cNvSpPr/>
            <p:nvPr/>
          </p:nvSpPr>
          <p:spPr>
            <a:xfrm>
              <a:off x="651650" y="4019750"/>
              <a:ext cx="37125" cy="4875"/>
            </a:xfrm>
            <a:custGeom>
              <a:avLst/>
              <a:gdLst/>
              <a:ahLst/>
              <a:cxnLst/>
              <a:rect l="l" t="t" r="r" b="b"/>
              <a:pathLst>
                <a:path w="1485" h="195" extrusionOk="0">
                  <a:moveTo>
                    <a:pt x="843" y="0"/>
                  </a:moveTo>
                  <a:cubicBezTo>
                    <a:pt x="475" y="0"/>
                    <a:pt x="106" y="22"/>
                    <a:pt x="82" y="24"/>
                  </a:cubicBezTo>
                  <a:cubicBezTo>
                    <a:pt x="36" y="27"/>
                    <a:pt x="1" y="66"/>
                    <a:pt x="3" y="113"/>
                  </a:cubicBezTo>
                  <a:cubicBezTo>
                    <a:pt x="5" y="159"/>
                    <a:pt x="43" y="193"/>
                    <a:pt x="87" y="193"/>
                  </a:cubicBezTo>
                  <a:cubicBezTo>
                    <a:pt x="89" y="193"/>
                    <a:pt x="91" y="193"/>
                    <a:pt x="92" y="193"/>
                  </a:cubicBezTo>
                  <a:cubicBezTo>
                    <a:pt x="98" y="192"/>
                    <a:pt x="471" y="170"/>
                    <a:pt x="839" y="170"/>
                  </a:cubicBezTo>
                  <a:cubicBezTo>
                    <a:pt x="1031" y="170"/>
                    <a:pt x="1223" y="176"/>
                    <a:pt x="1359" y="195"/>
                  </a:cubicBezTo>
                  <a:lnTo>
                    <a:pt x="1370" y="195"/>
                  </a:lnTo>
                  <a:cubicBezTo>
                    <a:pt x="1474" y="193"/>
                    <a:pt x="1484" y="42"/>
                    <a:pt x="1381" y="26"/>
                  </a:cubicBezTo>
                  <a:cubicBezTo>
                    <a:pt x="1237" y="7"/>
                    <a:pt x="1040" y="0"/>
                    <a:pt x="8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22;p58"/>
            <p:cNvSpPr/>
            <p:nvPr/>
          </p:nvSpPr>
          <p:spPr>
            <a:xfrm>
              <a:off x="1167750" y="3957950"/>
              <a:ext cx="78950" cy="73875"/>
            </a:xfrm>
            <a:custGeom>
              <a:avLst/>
              <a:gdLst/>
              <a:ahLst/>
              <a:cxnLst/>
              <a:rect l="l" t="t" r="r" b="b"/>
              <a:pathLst>
                <a:path w="3158" h="2955" extrusionOk="0">
                  <a:moveTo>
                    <a:pt x="1510" y="0"/>
                  </a:moveTo>
                  <a:cubicBezTo>
                    <a:pt x="1290" y="0"/>
                    <a:pt x="1068" y="50"/>
                    <a:pt x="862" y="150"/>
                  </a:cubicBezTo>
                  <a:cubicBezTo>
                    <a:pt x="326" y="411"/>
                    <a:pt x="0" y="972"/>
                    <a:pt x="37" y="1567"/>
                  </a:cubicBezTo>
                  <a:cubicBezTo>
                    <a:pt x="73" y="2163"/>
                    <a:pt x="464" y="2680"/>
                    <a:pt x="1030" y="2874"/>
                  </a:cubicBezTo>
                  <a:cubicBezTo>
                    <a:pt x="1187" y="2928"/>
                    <a:pt x="1350" y="2954"/>
                    <a:pt x="1510" y="2954"/>
                  </a:cubicBezTo>
                  <a:cubicBezTo>
                    <a:pt x="1926" y="2954"/>
                    <a:pt x="2331" y="2779"/>
                    <a:pt x="2617" y="2457"/>
                  </a:cubicBezTo>
                  <a:cubicBezTo>
                    <a:pt x="3157" y="1845"/>
                    <a:pt x="3100" y="912"/>
                    <a:pt x="2489" y="371"/>
                  </a:cubicBezTo>
                  <a:cubicBezTo>
                    <a:pt x="2213" y="127"/>
                    <a:pt x="1863" y="0"/>
                    <a:pt x="15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23;p58"/>
            <p:cNvSpPr/>
            <p:nvPr/>
          </p:nvSpPr>
          <p:spPr>
            <a:xfrm>
              <a:off x="1177850" y="3887150"/>
              <a:ext cx="131850" cy="132225"/>
            </a:xfrm>
            <a:custGeom>
              <a:avLst/>
              <a:gdLst/>
              <a:ahLst/>
              <a:cxnLst/>
              <a:rect l="l" t="t" r="r" b="b"/>
              <a:pathLst>
                <a:path w="5274" h="5289" extrusionOk="0">
                  <a:moveTo>
                    <a:pt x="4676" y="1"/>
                  </a:moveTo>
                  <a:cubicBezTo>
                    <a:pt x="3930" y="1"/>
                    <a:pt x="1537" y="1581"/>
                    <a:pt x="0" y="3331"/>
                  </a:cubicBezTo>
                  <a:lnTo>
                    <a:pt x="2213" y="5289"/>
                  </a:lnTo>
                  <a:lnTo>
                    <a:pt x="2216" y="5284"/>
                  </a:lnTo>
                  <a:cubicBezTo>
                    <a:pt x="3911" y="3354"/>
                    <a:pt x="5274" y="422"/>
                    <a:pt x="4851" y="52"/>
                  </a:cubicBezTo>
                  <a:cubicBezTo>
                    <a:pt x="4812" y="17"/>
                    <a:pt x="4753" y="1"/>
                    <a:pt x="46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24;p58"/>
            <p:cNvSpPr/>
            <p:nvPr/>
          </p:nvSpPr>
          <p:spPr>
            <a:xfrm>
              <a:off x="1184750" y="3892775"/>
              <a:ext cx="112150" cy="124525"/>
            </a:xfrm>
            <a:custGeom>
              <a:avLst/>
              <a:gdLst/>
              <a:ahLst/>
              <a:cxnLst/>
              <a:rect l="l" t="t" r="r" b="b"/>
              <a:pathLst>
                <a:path w="4486" h="4981" extrusionOk="0">
                  <a:moveTo>
                    <a:pt x="4364" y="1"/>
                  </a:moveTo>
                  <a:cubicBezTo>
                    <a:pt x="4343" y="1"/>
                    <a:pt x="4321" y="10"/>
                    <a:pt x="4302" y="31"/>
                  </a:cubicBezTo>
                  <a:lnTo>
                    <a:pt x="48" y="4839"/>
                  </a:lnTo>
                  <a:cubicBezTo>
                    <a:pt x="0" y="4894"/>
                    <a:pt x="39" y="4981"/>
                    <a:pt x="112" y="4981"/>
                  </a:cubicBezTo>
                  <a:cubicBezTo>
                    <a:pt x="137" y="4981"/>
                    <a:pt x="161" y="4970"/>
                    <a:pt x="177" y="4953"/>
                  </a:cubicBezTo>
                  <a:lnTo>
                    <a:pt x="4429" y="143"/>
                  </a:lnTo>
                  <a:cubicBezTo>
                    <a:pt x="4486" y="80"/>
                    <a:pt x="4428" y="1"/>
                    <a:pt x="43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25;p58"/>
            <p:cNvSpPr/>
            <p:nvPr/>
          </p:nvSpPr>
          <p:spPr>
            <a:xfrm>
              <a:off x="1191000" y="3902850"/>
              <a:ext cx="106475" cy="118425"/>
            </a:xfrm>
            <a:custGeom>
              <a:avLst/>
              <a:gdLst/>
              <a:ahLst/>
              <a:cxnLst/>
              <a:rect l="l" t="t" r="r" b="b"/>
              <a:pathLst>
                <a:path w="4259" h="4737" extrusionOk="0">
                  <a:moveTo>
                    <a:pt x="4145" y="1"/>
                  </a:moveTo>
                  <a:cubicBezTo>
                    <a:pt x="4117" y="1"/>
                    <a:pt x="4090" y="14"/>
                    <a:pt x="4073" y="46"/>
                  </a:cubicBezTo>
                  <a:cubicBezTo>
                    <a:pt x="4065" y="60"/>
                    <a:pt x="3428" y="1272"/>
                    <a:pt x="2618" y="2430"/>
                  </a:cubicBezTo>
                  <a:cubicBezTo>
                    <a:pt x="1639" y="3832"/>
                    <a:pt x="830" y="4567"/>
                    <a:pt x="263" y="4567"/>
                  </a:cubicBezTo>
                  <a:cubicBezTo>
                    <a:pt x="220" y="4567"/>
                    <a:pt x="178" y="4563"/>
                    <a:pt x="138" y="4554"/>
                  </a:cubicBezTo>
                  <a:cubicBezTo>
                    <a:pt x="131" y="4553"/>
                    <a:pt x="125" y="4552"/>
                    <a:pt x="119" y="4552"/>
                  </a:cubicBezTo>
                  <a:cubicBezTo>
                    <a:pt x="24" y="4552"/>
                    <a:pt x="0" y="4700"/>
                    <a:pt x="105" y="4721"/>
                  </a:cubicBezTo>
                  <a:cubicBezTo>
                    <a:pt x="154" y="4732"/>
                    <a:pt x="205" y="4737"/>
                    <a:pt x="256" y="4737"/>
                  </a:cubicBezTo>
                  <a:cubicBezTo>
                    <a:pt x="1788" y="4737"/>
                    <a:pt x="4121" y="321"/>
                    <a:pt x="4223" y="125"/>
                  </a:cubicBezTo>
                  <a:cubicBezTo>
                    <a:pt x="4258" y="58"/>
                    <a:pt x="4201" y="1"/>
                    <a:pt x="4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6;p58"/>
            <p:cNvSpPr/>
            <p:nvPr/>
          </p:nvSpPr>
          <p:spPr>
            <a:xfrm>
              <a:off x="1168225" y="3892850"/>
              <a:ext cx="118450" cy="118175"/>
            </a:xfrm>
            <a:custGeom>
              <a:avLst/>
              <a:gdLst/>
              <a:ahLst/>
              <a:cxnLst/>
              <a:rect l="l" t="t" r="r" b="b"/>
              <a:pathLst>
                <a:path w="4738" h="4727" extrusionOk="0">
                  <a:moveTo>
                    <a:pt x="4613" y="0"/>
                  </a:moveTo>
                  <a:cubicBezTo>
                    <a:pt x="4596" y="0"/>
                    <a:pt x="4578" y="6"/>
                    <a:pt x="4560" y="19"/>
                  </a:cubicBezTo>
                  <a:cubicBezTo>
                    <a:pt x="4374" y="149"/>
                    <a:pt x="0" y="3195"/>
                    <a:pt x="503" y="4668"/>
                  </a:cubicBezTo>
                  <a:cubicBezTo>
                    <a:pt x="515" y="4703"/>
                    <a:pt x="547" y="4727"/>
                    <a:pt x="584" y="4727"/>
                  </a:cubicBezTo>
                  <a:cubicBezTo>
                    <a:pt x="592" y="4727"/>
                    <a:pt x="603" y="4724"/>
                    <a:pt x="611" y="4721"/>
                  </a:cubicBezTo>
                  <a:cubicBezTo>
                    <a:pt x="655" y="4706"/>
                    <a:pt x="679" y="4658"/>
                    <a:pt x="664" y="4613"/>
                  </a:cubicBezTo>
                  <a:cubicBezTo>
                    <a:pt x="476" y="4063"/>
                    <a:pt x="1102" y="3122"/>
                    <a:pt x="2470" y="1892"/>
                  </a:cubicBezTo>
                  <a:cubicBezTo>
                    <a:pt x="3520" y="948"/>
                    <a:pt x="4647" y="166"/>
                    <a:pt x="4658" y="159"/>
                  </a:cubicBezTo>
                  <a:cubicBezTo>
                    <a:pt x="4738" y="107"/>
                    <a:pt x="4686" y="0"/>
                    <a:pt x="46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27;p58"/>
            <p:cNvSpPr/>
            <p:nvPr/>
          </p:nvSpPr>
          <p:spPr>
            <a:xfrm>
              <a:off x="1269525" y="3894650"/>
              <a:ext cx="27675" cy="23900"/>
            </a:xfrm>
            <a:custGeom>
              <a:avLst/>
              <a:gdLst/>
              <a:ahLst/>
              <a:cxnLst/>
              <a:rect l="l" t="t" r="r" b="b"/>
              <a:pathLst>
                <a:path w="1107" h="956" extrusionOk="0">
                  <a:moveTo>
                    <a:pt x="109" y="1"/>
                  </a:moveTo>
                  <a:cubicBezTo>
                    <a:pt x="56" y="1"/>
                    <a:pt x="1" y="51"/>
                    <a:pt x="27" y="118"/>
                  </a:cubicBezTo>
                  <a:cubicBezTo>
                    <a:pt x="37" y="143"/>
                    <a:pt x="268" y="709"/>
                    <a:pt x="965" y="951"/>
                  </a:cubicBezTo>
                  <a:cubicBezTo>
                    <a:pt x="974" y="954"/>
                    <a:pt x="983" y="955"/>
                    <a:pt x="993" y="955"/>
                  </a:cubicBezTo>
                  <a:cubicBezTo>
                    <a:pt x="1086" y="952"/>
                    <a:pt x="1107" y="824"/>
                    <a:pt x="1020" y="790"/>
                  </a:cubicBezTo>
                  <a:cubicBezTo>
                    <a:pt x="400" y="574"/>
                    <a:pt x="188" y="61"/>
                    <a:pt x="185" y="55"/>
                  </a:cubicBezTo>
                  <a:cubicBezTo>
                    <a:pt x="170" y="17"/>
                    <a:pt x="140" y="1"/>
                    <a:pt x="1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28;p58"/>
            <p:cNvSpPr/>
            <p:nvPr/>
          </p:nvSpPr>
          <p:spPr>
            <a:xfrm>
              <a:off x="1256100" y="3904925"/>
              <a:ext cx="32650" cy="28125"/>
            </a:xfrm>
            <a:custGeom>
              <a:avLst/>
              <a:gdLst/>
              <a:ahLst/>
              <a:cxnLst/>
              <a:rect l="l" t="t" r="r" b="b"/>
              <a:pathLst>
                <a:path w="1306" h="1125" extrusionOk="0">
                  <a:moveTo>
                    <a:pt x="112" y="1"/>
                  </a:moveTo>
                  <a:cubicBezTo>
                    <a:pt x="56" y="1"/>
                    <a:pt x="0" y="56"/>
                    <a:pt x="33" y="124"/>
                  </a:cubicBezTo>
                  <a:cubicBezTo>
                    <a:pt x="46" y="150"/>
                    <a:pt x="360" y="783"/>
                    <a:pt x="1155" y="1117"/>
                  </a:cubicBezTo>
                  <a:cubicBezTo>
                    <a:pt x="1165" y="1122"/>
                    <a:pt x="1175" y="1125"/>
                    <a:pt x="1187" y="1125"/>
                  </a:cubicBezTo>
                  <a:cubicBezTo>
                    <a:pt x="1280" y="1125"/>
                    <a:pt x="1305" y="998"/>
                    <a:pt x="1221" y="961"/>
                  </a:cubicBezTo>
                  <a:cubicBezTo>
                    <a:pt x="488" y="654"/>
                    <a:pt x="189" y="55"/>
                    <a:pt x="186" y="50"/>
                  </a:cubicBezTo>
                  <a:cubicBezTo>
                    <a:pt x="169" y="15"/>
                    <a:pt x="141" y="1"/>
                    <a:pt x="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29;p58"/>
            <p:cNvSpPr/>
            <p:nvPr/>
          </p:nvSpPr>
          <p:spPr>
            <a:xfrm>
              <a:off x="1242000" y="3914575"/>
              <a:ext cx="38875" cy="33575"/>
            </a:xfrm>
            <a:custGeom>
              <a:avLst/>
              <a:gdLst/>
              <a:ahLst/>
              <a:cxnLst/>
              <a:rect l="l" t="t" r="r" b="b"/>
              <a:pathLst>
                <a:path w="1555" h="1343" extrusionOk="0">
                  <a:moveTo>
                    <a:pt x="116" y="1"/>
                  </a:moveTo>
                  <a:cubicBezTo>
                    <a:pt x="58" y="1"/>
                    <a:pt x="1" y="62"/>
                    <a:pt x="40" y="129"/>
                  </a:cubicBezTo>
                  <a:cubicBezTo>
                    <a:pt x="57" y="160"/>
                    <a:pt x="476" y="882"/>
                    <a:pt x="1399" y="1334"/>
                  </a:cubicBezTo>
                  <a:cubicBezTo>
                    <a:pt x="1410" y="1340"/>
                    <a:pt x="1423" y="1343"/>
                    <a:pt x="1436" y="1343"/>
                  </a:cubicBezTo>
                  <a:lnTo>
                    <a:pt x="1437" y="1343"/>
                  </a:lnTo>
                  <a:cubicBezTo>
                    <a:pt x="1526" y="1341"/>
                    <a:pt x="1554" y="1220"/>
                    <a:pt x="1474" y="1181"/>
                  </a:cubicBezTo>
                  <a:cubicBezTo>
                    <a:pt x="600" y="753"/>
                    <a:pt x="190" y="52"/>
                    <a:pt x="187" y="44"/>
                  </a:cubicBezTo>
                  <a:cubicBezTo>
                    <a:pt x="169" y="14"/>
                    <a:pt x="143"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30;p58"/>
            <p:cNvSpPr/>
            <p:nvPr/>
          </p:nvSpPr>
          <p:spPr>
            <a:xfrm>
              <a:off x="1228725" y="3924925"/>
              <a:ext cx="43575" cy="37700"/>
            </a:xfrm>
            <a:custGeom>
              <a:avLst/>
              <a:gdLst/>
              <a:ahLst/>
              <a:cxnLst/>
              <a:rect l="l" t="t" r="r" b="b"/>
              <a:pathLst>
                <a:path w="1743" h="1508" extrusionOk="0">
                  <a:moveTo>
                    <a:pt x="113" y="0"/>
                  </a:moveTo>
                  <a:cubicBezTo>
                    <a:pt x="56" y="0"/>
                    <a:pt x="1" y="61"/>
                    <a:pt x="38" y="128"/>
                  </a:cubicBezTo>
                  <a:cubicBezTo>
                    <a:pt x="59" y="161"/>
                    <a:pt x="562" y="955"/>
                    <a:pt x="1586" y="1498"/>
                  </a:cubicBezTo>
                  <a:cubicBezTo>
                    <a:pt x="1598" y="1505"/>
                    <a:pt x="1611" y="1508"/>
                    <a:pt x="1625" y="1508"/>
                  </a:cubicBezTo>
                  <a:cubicBezTo>
                    <a:pt x="1713" y="1508"/>
                    <a:pt x="1742" y="1390"/>
                    <a:pt x="1665" y="1349"/>
                  </a:cubicBezTo>
                  <a:cubicBezTo>
                    <a:pt x="683" y="827"/>
                    <a:pt x="187" y="46"/>
                    <a:pt x="183" y="39"/>
                  </a:cubicBezTo>
                  <a:cubicBezTo>
                    <a:pt x="164" y="12"/>
                    <a:pt x="138" y="0"/>
                    <a:pt x="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31;p58"/>
            <p:cNvSpPr/>
            <p:nvPr/>
          </p:nvSpPr>
          <p:spPr>
            <a:xfrm>
              <a:off x="1215125" y="3934975"/>
              <a:ext cx="48825" cy="42350"/>
            </a:xfrm>
            <a:custGeom>
              <a:avLst/>
              <a:gdLst/>
              <a:ahLst/>
              <a:cxnLst/>
              <a:rect l="l" t="t" r="r" b="b"/>
              <a:pathLst>
                <a:path w="1953" h="1694" extrusionOk="0">
                  <a:moveTo>
                    <a:pt x="115" y="1"/>
                  </a:moveTo>
                  <a:cubicBezTo>
                    <a:pt x="56" y="1"/>
                    <a:pt x="0" y="65"/>
                    <a:pt x="40" y="131"/>
                  </a:cubicBezTo>
                  <a:cubicBezTo>
                    <a:pt x="64" y="168"/>
                    <a:pt x="658" y="1039"/>
                    <a:pt x="1793" y="1683"/>
                  </a:cubicBezTo>
                  <a:cubicBezTo>
                    <a:pt x="1806" y="1691"/>
                    <a:pt x="1821" y="1694"/>
                    <a:pt x="1835" y="1694"/>
                  </a:cubicBezTo>
                  <a:cubicBezTo>
                    <a:pt x="1921" y="1694"/>
                    <a:pt x="1952" y="1578"/>
                    <a:pt x="1876" y="1535"/>
                  </a:cubicBezTo>
                  <a:cubicBezTo>
                    <a:pt x="778" y="912"/>
                    <a:pt x="187" y="45"/>
                    <a:pt x="181" y="36"/>
                  </a:cubicBezTo>
                  <a:cubicBezTo>
                    <a:pt x="163" y="11"/>
                    <a:pt x="138" y="1"/>
                    <a:pt x="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32;p58"/>
            <p:cNvSpPr/>
            <p:nvPr/>
          </p:nvSpPr>
          <p:spPr>
            <a:xfrm>
              <a:off x="1202400" y="3945800"/>
              <a:ext cx="52375" cy="45450"/>
            </a:xfrm>
            <a:custGeom>
              <a:avLst/>
              <a:gdLst/>
              <a:ahLst/>
              <a:cxnLst/>
              <a:rect l="l" t="t" r="r" b="b"/>
              <a:pathLst>
                <a:path w="2095" h="1818" extrusionOk="0">
                  <a:moveTo>
                    <a:pt x="116" y="0"/>
                  </a:moveTo>
                  <a:cubicBezTo>
                    <a:pt x="56" y="0"/>
                    <a:pt x="1" y="67"/>
                    <a:pt x="42" y="133"/>
                  </a:cubicBezTo>
                  <a:cubicBezTo>
                    <a:pt x="70" y="171"/>
                    <a:pt x="724" y="1096"/>
                    <a:pt x="1934" y="1806"/>
                  </a:cubicBezTo>
                  <a:cubicBezTo>
                    <a:pt x="1948" y="1814"/>
                    <a:pt x="1962" y="1818"/>
                    <a:pt x="1977" y="1818"/>
                  </a:cubicBezTo>
                  <a:cubicBezTo>
                    <a:pt x="2063" y="1818"/>
                    <a:pt x="2095" y="1704"/>
                    <a:pt x="2021" y="1660"/>
                  </a:cubicBezTo>
                  <a:cubicBezTo>
                    <a:pt x="843" y="969"/>
                    <a:pt x="188" y="44"/>
                    <a:pt x="181" y="35"/>
                  </a:cubicBezTo>
                  <a:cubicBezTo>
                    <a:pt x="162" y="11"/>
                    <a:pt x="139" y="0"/>
                    <a:pt x="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33;p58"/>
            <p:cNvSpPr/>
            <p:nvPr/>
          </p:nvSpPr>
          <p:spPr>
            <a:xfrm>
              <a:off x="1191425" y="3958175"/>
              <a:ext cx="52425" cy="45475"/>
            </a:xfrm>
            <a:custGeom>
              <a:avLst/>
              <a:gdLst/>
              <a:ahLst/>
              <a:cxnLst/>
              <a:rect l="l" t="t" r="r" b="b"/>
              <a:pathLst>
                <a:path w="2097" h="1819" extrusionOk="0">
                  <a:moveTo>
                    <a:pt x="117" y="0"/>
                  </a:moveTo>
                  <a:cubicBezTo>
                    <a:pt x="57" y="0"/>
                    <a:pt x="1" y="67"/>
                    <a:pt x="44" y="133"/>
                  </a:cubicBezTo>
                  <a:cubicBezTo>
                    <a:pt x="71" y="172"/>
                    <a:pt x="725" y="1095"/>
                    <a:pt x="1936" y="1807"/>
                  </a:cubicBezTo>
                  <a:cubicBezTo>
                    <a:pt x="1949" y="1815"/>
                    <a:pt x="1964" y="1819"/>
                    <a:pt x="1978" y="1819"/>
                  </a:cubicBezTo>
                  <a:cubicBezTo>
                    <a:pt x="2066" y="1819"/>
                    <a:pt x="2096" y="1704"/>
                    <a:pt x="2022" y="1660"/>
                  </a:cubicBezTo>
                  <a:cubicBezTo>
                    <a:pt x="845" y="968"/>
                    <a:pt x="190" y="45"/>
                    <a:pt x="182" y="35"/>
                  </a:cubicBezTo>
                  <a:cubicBezTo>
                    <a:pt x="164" y="11"/>
                    <a:pt x="140" y="0"/>
                    <a:pt x="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34;p58"/>
            <p:cNvSpPr/>
            <p:nvPr/>
          </p:nvSpPr>
          <p:spPr>
            <a:xfrm>
              <a:off x="1180400" y="3970500"/>
              <a:ext cx="52475" cy="45525"/>
            </a:xfrm>
            <a:custGeom>
              <a:avLst/>
              <a:gdLst/>
              <a:ahLst/>
              <a:cxnLst/>
              <a:rect l="l" t="t" r="r" b="b"/>
              <a:pathLst>
                <a:path w="2099" h="1821" extrusionOk="0">
                  <a:moveTo>
                    <a:pt x="118" y="0"/>
                  </a:moveTo>
                  <a:cubicBezTo>
                    <a:pt x="58" y="0"/>
                    <a:pt x="0" y="69"/>
                    <a:pt x="47" y="134"/>
                  </a:cubicBezTo>
                  <a:cubicBezTo>
                    <a:pt x="73" y="173"/>
                    <a:pt x="728" y="1098"/>
                    <a:pt x="1938" y="1809"/>
                  </a:cubicBezTo>
                  <a:cubicBezTo>
                    <a:pt x="1951" y="1816"/>
                    <a:pt x="1967" y="1820"/>
                    <a:pt x="1982" y="1820"/>
                  </a:cubicBezTo>
                  <a:cubicBezTo>
                    <a:pt x="2068" y="1820"/>
                    <a:pt x="2098" y="1707"/>
                    <a:pt x="2024" y="1663"/>
                  </a:cubicBezTo>
                  <a:cubicBezTo>
                    <a:pt x="847" y="971"/>
                    <a:pt x="193" y="47"/>
                    <a:pt x="186" y="38"/>
                  </a:cubicBezTo>
                  <a:cubicBezTo>
                    <a:pt x="167" y="11"/>
                    <a:pt x="143" y="0"/>
                    <a:pt x="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35;p58"/>
            <p:cNvSpPr/>
            <p:nvPr/>
          </p:nvSpPr>
          <p:spPr>
            <a:xfrm>
              <a:off x="1170750" y="3984000"/>
              <a:ext cx="49900" cy="43300"/>
            </a:xfrm>
            <a:custGeom>
              <a:avLst/>
              <a:gdLst/>
              <a:ahLst/>
              <a:cxnLst/>
              <a:rect l="l" t="t" r="r" b="b"/>
              <a:pathLst>
                <a:path w="1996" h="1732" extrusionOk="0">
                  <a:moveTo>
                    <a:pt x="117" y="1"/>
                  </a:moveTo>
                  <a:cubicBezTo>
                    <a:pt x="57" y="1"/>
                    <a:pt x="1" y="68"/>
                    <a:pt x="45" y="134"/>
                  </a:cubicBezTo>
                  <a:cubicBezTo>
                    <a:pt x="70" y="172"/>
                    <a:pt x="680" y="1057"/>
                    <a:pt x="1836" y="1720"/>
                  </a:cubicBezTo>
                  <a:cubicBezTo>
                    <a:pt x="1848" y="1727"/>
                    <a:pt x="1863" y="1731"/>
                    <a:pt x="1879" y="1731"/>
                  </a:cubicBezTo>
                  <a:cubicBezTo>
                    <a:pt x="1965" y="1731"/>
                    <a:pt x="1996" y="1615"/>
                    <a:pt x="1921" y="1572"/>
                  </a:cubicBezTo>
                  <a:cubicBezTo>
                    <a:pt x="799" y="930"/>
                    <a:pt x="191" y="48"/>
                    <a:pt x="185" y="39"/>
                  </a:cubicBezTo>
                  <a:cubicBezTo>
                    <a:pt x="166" y="12"/>
                    <a:pt x="142" y="1"/>
                    <a:pt x="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36;p58"/>
            <p:cNvSpPr/>
            <p:nvPr/>
          </p:nvSpPr>
          <p:spPr>
            <a:xfrm>
              <a:off x="807225" y="3891450"/>
              <a:ext cx="228225" cy="27575"/>
            </a:xfrm>
            <a:custGeom>
              <a:avLst/>
              <a:gdLst/>
              <a:ahLst/>
              <a:cxnLst/>
              <a:rect l="l" t="t" r="r" b="b"/>
              <a:pathLst>
                <a:path w="9129" h="1103" extrusionOk="0">
                  <a:moveTo>
                    <a:pt x="1" y="1"/>
                  </a:moveTo>
                  <a:lnTo>
                    <a:pt x="1" y="1102"/>
                  </a:lnTo>
                  <a:lnTo>
                    <a:pt x="9129" y="1102"/>
                  </a:lnTo>
                  <a:lnTo>
                    <a:pt x="91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37;p58"/>
            <p:cNvSpPr/>
            <p:nvPr/>
          </p:nvSpPr>
          <p:spPr>
            <a:xfrm>
              <a:off x="825400" y="3919000"/>
              <a:ext cx="191900" cy="120700"/>
            </a:xfrm>
            <a:custGeom>
              <a:avLst/>
              <a:gdLst/>
              <a:ahLst/>
              <a:cxnLst/>
              <a:rect l="l" t="t" r="r" b="b"/>
              <a:pathLst>
                <a:path w="7676" h="4828" extrusionOk="0">
                  <a:moveTo>
                    <a:pt x="0" y="0"/>
                  </a:moveTo>
                  <a:lnTo>
                    <a:pt x="2114" y="4827"/>
                  </a:lnTo>
                  <a:lnTo>
                    <a:pt x="5561" y="4827"/>
                  </a:lnTo>
                  <a:lnTo>
                    <a:pt x="76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38;p58"/>
            <p:cNvSpPr/>
            <p:nvPr/>
          </p:nvSpPr>
          <p:spPr>
            <a:xfrm>
              <a:off x="878250" y="4039675"/>
              <a:ext cx="85900" cy="43050"/>
            </a:xfrm>
            <a:custGeom>
              <a:avLst/>
              <a:gdLst/>
              <a:ahLst/>
              <a:cxnLst/>
              <a:rect l="l" t="t" r="r" b="b"/>
              <a:pathLst>
                <a:path w="3436" h="1722" extrusionOk="0">
                  <a:moveTo>
                    <a:pt x="0" y="0"/>
                  </a:moveTo>
                  <a:lnTo>
                    <a:pt x="0" y="1722"/>
                  </a:lnTo>
                  <a:lnTo>
                    <a:pt x="3436" y="1722"/>
                  </a:lnTo>
                  <a:lnTo>
                    <a:pt x="34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39;p58"/>
            <p:cNvSpPr/>
            <p:nvPr/>
          </p:nvSpPr>
          <p:spPr>
            <a:xfrm>
              <a:off x="876025" y="4037525"/>
              <a:ext cx="68575" cy="4275"/>
            </a:xfrm>
            <a:custGeom>
              <a:avLst/>
              <a:gdLst/>
              <a:ahLst/>
              <a:cxnLst/>
              <a:rect l="l" t="t" r="r" b="b"/>
              <a:pathLst>
                <a:path w="2743" h="171" extrusionOk="0">
                  <a:moveTo>
                    <a:pt x="86" y="0"/>
                  </a:moveTo>
                  <a:cubicBezTo>
                    <a:pt x="39" y="0"/>
                    <a:pt x="0" y="38"/>
                    <a:pt x="0" y="85"/>
                  </a:cubicBezTo>
                  <a:cubicBezTo>
                    <a:pt x="0" y="133"/>
                    <a:pt x="39" y="171"/>
                    <a:pt x="86" y="171"/>
                  </a:cubicBezTo>
                  <a:cubicBezTo>
                    <a:pt x="87" y="171"/>
                    <a:pt x="88" y="171"/>
                    <a:pt x="89" y="171"/>
                  </a:cubicBezTo>
                  <a:lnTo>
                    <a:pt x="2635" y="171"/>
                  </a:lnTo>
                  <a:cubicBezTo>
                    <a:pt x="2743" y="165"/>
                    <a:pt x="2743" y="6"/>
                    <a:pt x="2635" y="0"/>
                  </a:cubicBezTo>
                  <a:lnTo>
                    <a:pt x="89" y="0"/>
                  </a:lnTo>
                  <a:cubicBezTo>
                    <a:pt x="88" y="0"/>
                    <a:pt x="87" y="0"/>
                    <a:pt x="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40;p58"/>
            <p:cNvSpPr/>
            <p:nvPr/>
          </p:nvSpPr>
          <p:spPr>
            <a:xfrm>
              <a:off x="855950" y="3916875"/>
              <a:ext cx="164050" cy="4250"/>
            </a:xfrm>
            <a:custGeom>
              <a:avLst/>
              <a:gdLst/>
              <a:ahLst/>
              <a:cxnLst/>
              <a:rect l="l" t="t" r="r" b="b"/>
              <a:pathLst>
                <a:path w="6562" h="170" extrusionOk="0">
                  <a:moveTo>
                    <a:pt x="85" y="0"/>
                  </a:moveTo>
                  <a:cubicBezTo>
                    <a:pt x="39" y="0"/>
                    <a:pt x="1" y="39"/>
                    <a:pt x="1" y="85"/>
                  </a:cubicBezTo>
                  <a:cubicBezTo>
                    <a:pt x="1" y="132"/>
                    <a:pt x="39" y="170"/>
                    <a:pt x="85" y="170"/>
                  </a:cubicBezTo>
                  <a:cubicBezTo>
                    <a:pt x="86" y="170"/>
                    <a:pt x="88" y="170"/>
                    <a:pt x="90" y="170"/>
                  </a:cubicBezTo>
                  <a:lnTo>
                    <a:pt x="6453" y="170"/>
                  </a:lnTo>
                  <a:cubicBezTo>
                    <a:pt x="6561" y="165"/>
                    <a:pt x="6561" y="5"/>
                    <a:pt x="6453" y="0"/>
                  </a:cubicBezTo>
                  <a:lnTo>
                    <a:pt x="90" y="0"/>
                  </a:lnTo>
                  <a:cubicBezTo>
                    <a:pt x="88" y="0"/>
                    <a:pt x="8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41;p58"/>
            <p:cNvSpPr/>
            <p:nvPr/>
          </p:nvSpPr>
          <p:spPr>
            <a:xfrm>
              <a:off x="537975" y="4174000"/>
              <a:ext cx="139125" cy="144900"/>
            </a:xfrm>
            <a:custGeom>
              <a:avLst/>
              <a:gdLst/>
              <a:ahLst/>
              <a:cxnLst/>
              <a:rect l="l" t="t" r="r" b="b"/>
              <a:pathLst>
                <a:path w="5565" h="5796" extrusionOk="0">
                  <a:moveTo>
                    <a:pt x="3232" y="0"/>
                  </a:moveTo>
                  <a:lnTo>
                    <a:pt x="3232" y="1"/>
                  </a:lnTo>
                  <a:lnTo>
                    <a:pt x="3232" y="1"/>
                  </a:lnTo>
                  <a:lnTo>
                    <a:pt x="3233" y="0"/>
                  </a:lnTo>
                  <a:close/>
                  <a:moveTo>
                    <a:pt x="2993" y="828"/>
                  </a:moveTo>
                  <a:lnTo>
                    <a:pt x="4762" y="4209"/>
                  </a:lnTo>
                  <a:lnTo>
                    <a:pt x="2925" y="5174"/>
                  </a:lnTo>
                  <a:lnTo>
                    <a:pt x="2927" y="5172"/>
                  </a:lnTo>
                  <a:lnTo>
                    <a:pt x="2927" y="5172"/>
                  </a:lnTo>
                  <a:lnTo>
                    <a:pt x="2911" y="5182"/>
                  </a:lnTo>
                  <a:cubicBezTo>
                    <a:pt x="2901" y="5186"/>
                    <a:pt x="2889" y="5190"/>
                    <a:pt x="2877" y="5193"/>
                  </a:cubicBezTo>
                  <a:lnTo>
                    <a:pt x="2876" y="5190"/>
                  </a:lnTo>
                  <a:lnTo>
                    <a:pt x="844" y="2072"/>
                  </a:lnTo>
                  <a:lnTo>
                    <a:pt x="2993" y="828"/>
                  </a:lnTo>
                  <a:close/>
                  <a:moveTo>
                    <a:pt x="3232" y="1"/>
                  </a:moveTo>
                  <a:lnTo>
                    <a:pt x="0" y="1872"/>
                  </a:lnTo>
                  <a:lnTo>
                    <a:pt x="2375" y="5516"/>
                  </a:lnTo>
                  <a:cubicBezTo>
                    <a:pt x="2504" y="5735"/>
                    <a:pt x="2682" y="5796"/>
                    <a:pt x="2839" y="5796"/>
                  </a:cubicBezTo>
                  <a:cubicBezTo>
                    <a:pt x="2966" y="5793"/>
                    <a:pt x="3089" y="5761"/>
                    <a:pt x="3201" y="5701"/>
                  </a:cubicBezTo>
                  <a:lnTo>
                    <a:pt x="5564" y="4460"/>
                  </a:lnTo>
                  <a:lnTo>
                    <a:pt x="32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42;p58"/>
            <p:cNvSpPr/>
            <p:nvPr/>
          </p:nvSpPr>
          <p:spPr>
            <a:xfrm>
              <a:off x="397150" y="4094050"/>
              <a:ext cx="133725" cy="48825"/>
            </a:xfrm>
            <a:custGeom>
              <a:avLst/>
              <a:gdLst/>
              <a:ahLst/>
              <a:cxnLst/>
              <a:rect l="l" t="t" r="r" b="b"/>
              <a:pathLst>
                <a:path w="5349" h="1953" extrusionOk="0">
                  <a:moveTo>
                    <a:pt x="2596" y="0"/>
                  </a:moveTo>
                  <a:lnTo>
                    <a:pt x="1" y="330"/>
                  </a:lnTo>
                  <a:lnTo>
                    <a:pt x="96" y="1081"/>
                  </a:lnTo>
                  <a:lnTo>
                    <a:pt x="2477" y="779"/>
                  </a:lnTo>
                  <a:lnTo>
                    <a:pt x="5034" y="1952"/>
                  </a:lnTo>
                  <a:lnTo>
                    <a:pt x="5349" y="1264"/>
                  </a:lnTo>
                  <a:lnTo>
                    <a:pt x="2596" y="0"/>
                  </a:lnTo>
                  <a:close/>
                </a:path>
              </a:pathLst>
            </a:custGeom>
            <a:solidFill>
              <a:srgbClr val="418EB6">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43;p58"/>
            <p:cNvSpPr/>
            <p:nvPr/>
          </p:nvSpPr>
          <p:spPr>
            <a:xfrm>
              <a:off x="491575" y="4106675"/>
              <a:ext cx="24675" cy="33200"/>
            </a:xfrm>
            <a:custGeom>
              <a:avLst/>
              <a:gdLst/>
              <a:ahLst/>
              <a:cxnLst/>
              <a:rect l="l" t="t" r="r" b="b"/>
              <a:pathLst>
                <a:path w="987" h="1328" extrusionOk="0">
                  <a:moveTo>
                    <a:pt x="504" y="0"/>
                  </a:moveTo>
                  <a:lnTo>
                    <a:pt x="1" y="1109"/>
                  </a:lnTo>
                  <a:lnTo>
                    <a:pt x="484" y="1328"/>
                  </a:lnTo>
                  <a:lnTo>
                    <a:pt x="987" y="219"/>
                  </a:lnTo>
                  <a:lnTo>
                    <a:pt x="5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744;p58"/>
            <p:cNvSpPr/>
            <p:nvPr/>
          </p:nvSpPr>
          <p:spPr>
            <a:xfrm>
              <a:off x="465750" y="4098850"/>
              <a:ext cx="24300" cy="33650"/>
            </a:xfrm>
            <a:custGeom>
              <a:avLst/>
              <a:gdLst/>
              <a:ahLst/>
              <a:cxnLst/>
              <a:rect l="l" t="t" r="r" b="b"/>
              <a:pathLst>
                <a:path w="972" h="1346" extrusionOk="0">
                  <a:moveTo>
                    <a:pt x="484" y="1"/>
                  </a:moveTo>
                  <a:lnTo>
                    <a:pt x="1" y="1139"/>
                  </a:lnTo>
                  <a:lnTo>
                    <a:pt x="490" y="1346"/>
                  </a:lnTo>
                  <a:lnTo>
                    <a:pt x="971" y="207"/>
                  </a:lnTo>
                  <a:lnTo>
                    <a:pt x="4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745;p58"/>
            <p:cNvSpPr/>
            <p:nvPr/>
          </p:nvSpPr>
          <p:spPr>
            <a:xfrm>
              <a:off x="449575" y="4089600"/>
              <a:ext cx="19775" cy="32325"/>
            </a:xfrm>
            <a:custGeom>
              <a:avLst/>
              <a:gdLst/>
              <a:ahLst/>
              <a:cxnLst/>
              <a:rect l="l" t="t" r="r" b="b"/>
              <a:pathLst>
                <a:path w="791" h="1293" extrusionOk="0">
                  <a:moveTo>
                    <a:pt x="274" y="0"/>
                  </a:moveTo>
                  <a:lnTo>
                    <a:pt x="0" y="1172"/>
                  </a:lnTo>
                  <a:lnTo>
                    <a:pt x="517" y="1293"/>
                  </a:lnTo>
                  <a:lnTo>
                    <a:pt x="791" y="121"/>
                  </a:lnTo>
                  <a:lnTo>
                    <a:pt x="2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746;p58"/>
            <p:cNvSpPr/>
            <p:nvPr/>
          </p:nvSpPr>
          <p:spPr>
            <a:xfrm>
              <a:off x="429000" y="4091900"/>
              <a:ext cx="16000" cy="29125"/>
            </a:xfrm>
            <a:custGeom>
              <a:avLst/>
              <a:gdLst/>
              <a:ahLst/>
              <a:cxnLst/>
              <a:rect l="l" t="t" r="r" b="b"/>
              <a:pathLst>
                <a:path w="640" h="1165" extrusionOk="0">
                  <a:moveTo>
                    <a:pt x="529" y="0"/>
                  </a:moveTo>
                  <a:lnTo>
                    <a:pt x="0" y="54"/>
                  </a:lnTo>
                  <a:lnTo>
                    <a:pt x="113" y="1164"/>
                  </a:lnTo>
                  <a:lnTo>
                    <a:pt x="639" y="1112"/>
                  </a:lnTo>
                  <a:lnTo>
                    <a:pt x="5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747;p58"/>
            <p:cNvSpPr/>
            <p:nvPr/>
          </p:nvSpPr>
          <p:spPr>
            <a:xfrm>
              <a:off x="408600" y="4094600"/>
              <a:ext cx="17000" cy="29050"/>
            </a:xfrm>
            <a:custGeom>
              <a:avLst/>
              <a:gdLst/>
              <a:ahLst/>
              <a:cxnLst/>
              <a:rect l="l" t="t" r="r" b="b"/>
              <a:pathLst>
                <a:path w="680" h="1162" extrusionOk="0">
                  <a:moveTo>
                    <a:pt x="526" y="0"/>
                  </a:moveTo>
                  <a:lnTo>
                    <a:pt x="1" y="75"/>
                  </a:lnTo>
                  <a:lnTo>
                    <a:pt x="154" y="1161"/>
                  </a:lnTo>
                  <a:lnTo>
                    <a:pt x="679" y="1087"/>
                  </a:lnTo>
                  <a:lnTo>
                    <a:pt x="5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748;p58"/>
            <p:cNvSpPr/>
            <p:nvPr/>
          </p:nvSpPr>
          <p:spPr>
            <a:xfrm>
              <a:off x="675075" y="4292775"/>
              <a:ext cx="49575" cy="128000"/>
            </a:xfrm>
            <a:custGeom>
              <a:avLst/>
              <a:gdLst/>
              <a:ahLst/>
              <a:cxnLst/>
              <a:rect l="l" t="t" r="r" b="b"/>
              <a:pathLst>
                <a:path w="1983" h="5120" extrusionOk="0">
                  <a:moveTo>
                    <a:pt x="651" y="0"/>
                  </a:moveTo>
                  <a:lnTo>
                    <a:pt x="0" y="390"/>
                  </a:lnTo>
                  <a:cubicBezTo>
                    <a:pt x="12" y="409"/>
                    <a:pt x="1160" y="2386"/>
                    <a:pt x="426" y="4908"/>
                  </a:cubicBezTo>
                  <a:lnTo>
                    <a:pt x="1154" y="5119"/>
                  </a:lnTo>
                  <a:cubicBezTo>
                    <a:pt x="1983" y="2269"/>
                    <a:pt x="705" y="92"/>
                    <a:pt x="651" y="0"/>
                  </a:cubicBezTo>
                  <a:close/>
                </a:path>
              </a:pathLst>
            </a:custGeom>
            <a:solidFill>
              <a:srgbClr val="418EB6">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749;p58"/>
            <p:cNvSpPr/>
            <p:nvPr/>
          </p:nvSpPr>
          <p:spPr>
            <a:xfrm>
              <a:off x="599900" y="4189775"/>
              <a:ext cx="19000" cy="76400"/>
            </a:xfrm>
            <a:custGeom>
              <a:avLst/>
              <a:gdLst/>
              <a:ahLst/>
              <a:cxnLst/>
              <a:rect l="l" t="t" r="r" b="b"/>
              <a:pathLst>
                <a:path w="760" h="3056" extrusionOk="0">
                  <a:moveTo>
                    <a:pt x="328" y="0"/>
                  </a:moveTo>
                  <a:cubicBezTo>
                    <a:pt x="323" y="0"/>
                    <a:pt x="319" y="1"/>
                    <a:pt x="314" y="1"/>
                  </a:cubicBezTo>
                  <a:cubicBezTo>
                    <a:pt x="138" y="9"/>
                    <a:pt x="0" y="158"/>
                    <a:pt x="6" y="335"/>
                  </a:cubicBezTo>
                  <a:lnTo>
                    <a:pt x="110" y="2748"/>
                  </a:lnTo>
                  <a:cubicBezTo>
                    <a:pt x="117" y="2921"/>
                    <a:pt x="261" y="3056"/>
                    <a:pt x="433" y="3056"/>
                  </a:cubicBezTo>
                  <a:cubicBezTo>
                    <a:pt x="437" y="3056"/>
                    <a:pt x="440" y="3056"/>
                    <a:pt x="444" y="3055"/>
                  </a:cubicBezTo>
                  <a:cubicBezTo>
                    <a:pt x="622" y="3047"/>
                    <a:pt x="759" y="2898"/>
                    <a:pt x="752" y="2720"/>
                  </a:cubicBezTo>
                  <a:lnTo>
                    <a:pt x="648" y="309"/>
                  </a:lnTo>
                  <a:cubicBezTo>
                    <a:pt x="641" y="135"/>
                    <a:pt x="498"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50;p58"/>
            <p:cNvSpPr/>
            <p:nvPr/>
          </p:nvSpPr>
          <p:spPr>
            <a:xfrm>
              <a:off x="669825" y="4287850"/>
              <a:ext cx="29475" cy="23025"/>
            </a:xfrm>
            <a:custGeom>
              <a:avLst/>
              <a:gdLst/>
              <a:ahLst/>
              <a:cxnLst/>
              <a:rect l="l" t="t" r="r" b="b"/>
              <a:pathLst>
                <a:path w="1179" h="921" extrusionOk="0">
                  <a:moveTo>
                    <a:pt x="982" y="0"/>
                  </a:moveTo>
                  <a:lnTo>
                    <a:pt x="0" y="534"/>
                  </a:lnTo>
                  <a:lnTo>
                    <a:pt x="203" y="921"/>
                  </a:lnTo>
                  <a:lnTo>
                    <a:pt x="1179" y="394"/>
                  </a:lnTo>
                  <a:lnTo>
                    <a:pt x="9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51;p58"/>
            <p:cNvSpPr/>
            <p:nvPr/>
          </p:nvSpPr>
          <p:spPr>
            <a:xfrm>
              <a:off x="518400" y="4105975"/>
              <a:ext cx="136825" cy="126975"/>
            </a:xfrm>
            <a:custGeom>
              <a:avLst/>
              <a:gdLst/>
              <a:ahLst/>
              <a:cxnLst/>
              <a:rect l="l" t="t" r="r" b="b"/>
              <a:pathLst>
                <a:path w="5473" h="5079" extrusionOk="0">
                  <a:moveTo>
                    <a:pt x="2531" y="0"/>
                  </a:moveTo>
                  <a:lnTo>
                    <a:pt x="0" y="3410"/>
                  </a:lnTo>
                  <a:lnTo>
                    <a:pt x="1106" y="5078"/>
                  </a:lnTo>
                  <a:lnTo>
                    <a:pt x="5472" y="2619"/>
                  </a:lnTo>
                  <a:lnTo>
                    <a:pt x="25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52;p58"/>
            <p:cNvSpPr/>
            <p:nvPr/>
          </p:nvSpPr>
          <p:spPr>
            <a:xfrm>
              <a:off x="596650" y="4171425"/>
              <a:ext cx="58575" cy="40700"/>
            </a:xfrm>
            <a:custGeom>
              <a:avLst/>
              <a:gdLst/>
              <a:ahLst/>
              <a:cxnLst/>
              <a:rect l="l" t="t" r="r" b="b"/>
              <a:pathLst>
                <a:path w="2343" h="1628" extrusionOk="0">
                  <a:moveTo>
                    <a:pt x="2342" y="1"/>
                  </a:moveTo>
                  <a:lnTo>
                    <a:pt x="1" y="1320"/>
                  </a:lnTo>
                  <a:lnTo>
                    <a:pt x="869" y="1628"/>
                  </a:lnTo>
                  <a:lnTo>
                    <a:pt x="2060" y="983"/>
                  </a:lnTo>
                  <a:lnTo>
                    <a:pt x="23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53;p58"/>
            <p:cNvSpPr/>
            <p:nvPr/>
          </p:nvSpPr>
          <p:spPr>
            <a:xfrm>
              <a:off x="618350" y="4195975"/>
              <a:ext cx="78150" cy="105950"/>
            </a:xfrm>
            <a:custGeom>
              <a:avLst/>
              <a:gdLst/>
              <a:ahLst/>
              <a:cxnLst/>
              <a:rect l="l" t="t" r="r" b="b"/>
              <a:pathLst>
                <a:path w="3126" h="4238" extrusionOk="0">
                  <a:moveTo>
                    <a:pt x="1192" y="1"/>
                  </a:moveTo>
                  <a:lnTo>
                    <a:pt x="1" y="646"/>
                  </a:lnTo>
                  <a:lnTo>
                    <a:pt x="2006" y="4237"/>
                  </a:lnTo>
                  <a:lnTo>
                    <a:pt x="3125" y="3629"/>
                  </a:lnTo>
                  <a:lnTo>
                    <a:pt x="11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54;p58"/>
            <p:cNvSpPr/>
            <p:nvPr/>
          </p:nvSpPr>
          <p:spPr>
            <a:xfrm>
              <a:off x="518400" y="4105975"/>
              <a:ext cx="63300" cy="85250"/>
            </a:xfrm>
            <a:custGeom>
              <a:avLst/>
              <a:gdLst/>
              <a:ahLst/>
              <a:cxnLst/>
              <a:rect l="l" t="t" r="r" b="b"/>
              <a:pathLst>
                <a:path w="2532" h="3410" extrusionOk="0">
                  <a:moveTo>
                    <a:pt x="2531" y="0"/>
                  </a:moveTo>
                  <a:lnTo>
                    <a:pt x="1587" y="584"/>
                  </a:lnTo>
                  <a:lnTo>
                    <a:pt x="130" y="2431"/>
                  </a:lnTo>
                  <a:lnTo>
                    <a:pt x="0" y="3410"/>
                  </a:lnTo>
                  <a:lnTo>
                    <a:pt x="25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55;p58"/>
            <p:cNvSpPr/>
            <p:nvPr/>
          </p:nvSpPr>
          <p:spPr>
            <a:xfrm>
              <a:off x="508950" y="4113950"/>
              <a:ext cx="49150" cy="52800"/>
            </a:xfrm>
            <a:custGeom>
              <a:avLst/>
              <a:gdLst/>
              <a:ahLst/>
              <a:cxnLst/>
              <a:rect l="l" t="t" r="r" b="b"/>
              <a:pathLst>
                <a:path w="1966" h="2112" extrusionOk="0">
                  <a:moveTo>
                    <a:pt x="756" y="1"/>
                  </a:moveTo>
                  <a:lnTo>
                    <a:pt x="0" y="1285"/>
                  </a:lnTo>
                  <a:lnTo>
                    <a:pt x="508" y="2112"/>
                  </a:lnTo>
                  <a:lnTo>
                    <a:pt x="1965" y="265"/>
                  </a:lnTo>
                  <a:lnTo>
                    <a:pt x="7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56;p58"/>
            <p:cNvSpPr/>
            <p:nvPr/>
          </p:nvSpPr>
          <p:spPr>
            <a:xfrm>
              <a:off x="624775" y="4193825"/>
              <a:ext cx="26500" cy="15375"/>
            </a:xfrm>
            <a:custGeom>
              <a:avLst/>
              <a:gdLst/>
              <a:ahLst/>
              <a:cxnLst/>
              <a:rect l="l" t="t" r="r" b="b"/>
              <a:pathLst>
                <a:path w="1060" h="615" extrusionOk="0">
                  <a:moveTo>
                    <a:pt x="937" y="1"/>
                  </a:moveTo>
                  <a:cubicBezTo>
                    <a:pt x="924" y="1"/>
                    <a:pt x="909" y="4"/>
                    <a:pt x="895" y="12"/>
                  </a:cubicBezTo>
                  <a:lnTo>
                    <a:pt x="78" y="454"/>
                  </a:lnTo>
                  <a:cubicBezTo>
                    <a:pt x="0" y="497"/>
                    <a:pt x="30" y="615"/>
                    <a:pt x="117" y="615"/>
                  </a:cubicBezTo>
                  <a:cubicBezTo>
                    <a:pt x="132" y="615"/>
                    <a:pt x="146" y="610"/>
                    <a:pt x="158" y="605"/>
                  </a:cubicBezTo>
                  <a:lnTo>
                    <a:pt x="975" y="161"/>
                  </a:lnTo>
                  <a:cubicBezTo>
                    <a:pt x="1059" y="115"/>
                    <a:pt x="1014" y="1"/>
                    <a:pt x="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57;p58"/>
            <p:cNvSpPr/>
            <p:nvPr/>
          </p:nvSpPr>
          <p:spPr>
            <a:xfrm>
              <a:off x="593700" y="4169275"/>
              <a:ext cx="64625" cy="37275"/>
            </a:xfrm>
            <a:custGeom>
              <a:avLst/>
              <a:gdLst/>
              <a:ahLst/>
              <a:cxnLst/>
              <a:rect l="l" t="t" r="r" b="b"/>
              <a:pathLst>
                <a:path w="2585" h="1491" extrusionOk="0">
                  <a:moveTo>
                    <a:pt x="2462" y="0"/>
                  </a:moveTo>
                  <a:cubicBezTo>
                    <a:pt x="2448" y="0"/>
                    <a:pt x="2433" y="4"/>
                    <a:pt x="2418" y="13"/>
                  </a:cubicBezTo>
                  <a:lnTo>
                    <a:pt x="76" y="1331"/>
                  </a:lnTo>
                  <a:cubicBezTo>
                    <a:pt x="0" y="1374"/>
                    <a:pt x="31" y="1490"/>
                    <a:pt x="119" y="1490"/>
                  </a:cubicBezTo>
                  <a:cubicBezTo>
                    <a:pt x="133" y="1490"/>
                    <a:pt x="148" y="1486"/>
                    <a:pt x="161" y="1479"/>
                  </a:cubicBezTo>
                  <a:lnTo>
                    <a:pt x="2501" y="160"/>
                  </a:lnTo>
                  <a:cubicBezTo>
                    <a:pt x="2585" y="113"/>
                    <a:pt x="2538" y="0"/>
                    <a:pt x="24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58;p58"/>
            <p:cNvSpPr/>
            <p:nvPr/>
          </p:nvSpPr>
          <p:spPr>
            <a:xfrm>
              <a:off x="524538" y="4108225"/>
              <a:ext cx="60875" cy="78575"/>
            </a:xfrm>
            <a:custGeom>
              <a:avLst/>
              <a:gdLst/>
              <a:ahLst/>
              <a:cxnLst/>
              <a:rect l="l" t="t" r="r" b="b"/>
              <a:pathLst>
                <a:path w="2435" h="3143" extrusionOk="0">
                  <a:moveTo>
                    <a:pt x="2314" y="0"/>
                  </a:moveTo>
                  <a:cubicBezTo>
                    <a:pt x="2289" y="0"/>
                    <a:pt x="2264" y="12"/>
                    <a:pt x="2245" y="39"/>
                  </a:cubicBezTo>
                  <a:lnTo>
                    <a:pt x="43" y="3007"/>
                  </a:lnTo>
                  <a:cubicBezTo>
                    <a:pt x="0" y="3062"/>
                    <a:pt x="41" y="3142"/>
                    <a:pt x="111" y="3142"/>
                  </a:cubicBezTo>
                  <a:cubicBezTo>
                    <a:pt x="137" y="3142"/>
                    <a:pt x="162" y="3129"/>
                    <a:pt x="178" y="3107"/>
                  </a:cubicBezTo>
                  <a:lnTo>
                    <a:pt x="2383" y="140"/>
                  </a:lnTo>
                  <a:cubicBezTo>
                    <a:pt x="2435" y="74"/>
                    <a:pt x="2376" y="0"/>
                    <a:pt x="2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59;p58"/>
            <p:cNvSpPr/>
            <p:nvPr/>
          </p:nvSpPr>
          <p:spPr>
            <a:xfrm>
              <a:off x="518850" y="4128750"/>
              <a:ext cx="34050" cy="40150"/>
            </a:xfrm>
            <a:custGeom>
              <a:avLst/>
              <a:gdLst/>
              <a:ahLst/>
              <a:cxnLst/>
              <a:rect l="l" t="t" r="r" b="b"/>
              <a:pathLst>
                <a:path w="1362" h="1606" extrusionOk="0">
                  <a:moveTo>
                    <a:pt x="1240" y="0"/>
                  </a:moveTo>
                  <a:cubicBezTo>
                    <a:pt x="1216" y="0"/>
                    <a:pt x="1192" y="11"/>
                    <a:pt x="1172" y="38"/>
                  </a:cubicBezTo>
                  <a:lnTo>
                    <a:pt x="45" y="1467"/>
                  </a:lnTo>
                  <a:cubicBezTo>
                    <a:pt x="1" y="1524"/>
                    <a:pt x="40" y="1606"/>
                    <a:pt x="110" y="1606"/>
                  </a:cubicBezTo>
                  <a:cubicBezTo>
                    <a:pt x="137" y="1606"/>
                    <a:pt x="161" y="1593"/>
                    <a:pt x="177" y="1572"/>
                  </a:cubicBezTo>
                  <a:lnTo>
                    <a:pt x="1307" y="143"/>
                  </a:lnTo>
                  <a:cubicBezTo>
                    <a:pt x="1362" y="77"/>
                    <a:pt x="1303" y="0"/>
                    <a:pt x="12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60;p58"/>
            <p:cNvSpPr/>
            <p:nvPr/>
          </p:nvSpPr>
          <p:spPr>
            <a:xfrm>
              <a:off x="762125" y="4193100"/>
              <a:ext cx="318400" cy="389200"/>
            </a:xfrm>
            <a:custGeom>
              <a:avLst/>
              <a:gdLst/>
              <a:ahLst/>
              <a:cxnLst/>
              <a:rect l="l" t="t" r="r" b="b"/>
              <a:pathLst>
                <a:path w="12736" h="15568" extrusionOk="0">
                  <a:moveTo>
                    <a:pt x="0" y="0"/>
                  </a:moveTo>
                  <a:lnTo>
                    <a:pt x="0" y="15567"/>
                  </a:lnTo>
                  <a:lnTo>
                    <a:pt x="12736" y="15567"/>
                  </a:lnTo>
                  <a:lnTo>
                    <a:pt x="1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1;p58"/>
            <p:cNvSpPr/>
            <p:nvPr/>
          </p:nvSpPr>
          <p:spPr>
            <a:xfrm>
              <a:off x="751175" y="4152025"/>
              <a:ext cx="340325" cy="41100"/>
            </a:xfrm>
            <a:custGeom>
              <a:avLst/>
              <a:gdLst/>
              <a:ahLst/>
              <a:cxnLst/>
              <a:rect l="l" t="t" r="r" b="b"/>
              <a:pathLst>
                <a:path w="13613" h="1644" extrusionOk="0">
                  <a:moveTo>
                    <a:pt x="1" y="1"/>
                  </a:moveTo>
                  <a:lnTo>
                    <a:pt x="1" y="1643"/>
                  </a:lnTo>
                  <a:lnTo>
                    <a:pt x="13613" y="1643"/>
                  </a:lnTo>
                  <a:lnTo>
                    <a:pt x="136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62;p58"/>
            <p:cNvSpPr/>
            <p:nvPr/>
          </p:nvSpPr>
          <p:spPr>
            <a:xfrm>
              <a:off x="751175" y="4296450"/>
              <a:ext cx="340325" cy="41100"/>
            </a:xfrm>
            <a:custGeom>
              <a:avLst/>
              <a:gdLst/>
              <a:ahLst/>
              <a:cxnLst/>
              <a:rect l="l" t="t" r="r" b="b"/>
              <a:pathLst>
                <a:path w="13613" h="1644" extrusionOk="0">
                  <a:moveTo>
                    <a:pt x="1" y="1"/>
                  </a:moveTo>
                  <a:lnTo>
                    <a:pt x="1" y="1643"/>
                  </a:lnTo>
                  <a:lnTo>
                    <a:pt x="13613" y="1643"/>
                  </a:lnTo>
                  <a:lnTo>
                    <a:pt x="136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63;p58"/>
            <p:cNvSpPr/>
            <p:nvPr/>
          </p:nvSpPr>
          <p:spPr>
            <a:xfrm>
              <a:off x="751175" y="4444025"/>
              <a:ext cx="340325" cy="41075"/>
            </a:xfrm>
            <a:custGeom>
              <a:avLst/>
              <a:gdLst/>
              <a:ahLst/>
              <a:cxnLst/>
              <a:rect l="l" t="t" r="r" b="b"/>
              <a:pathLst>
                <a:path w="13613" h="1643" extrusionOk="0">
                  <a:moveTo>
                    <a:pt x="1" y="0"/>
                  </a:moveTo>
                  <a:lnTo>
                    <a:pt x="1" y="1643"/>
                  </a:lnTo>
                  <a:lnTo>
                    <a:pt x="13613" y="1643"/>
                  </a:lnTo>
                  <a:lnTo>
                    <a:pt x="136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64;p58"/>
            <p:cNvSpPr/>
            <p:nvPr/>
          </p:nvSpPr>
          <p:spPr>
            <a:xfrm>
              <a:off x="751175" y="4582275"/>
              <a:ext cx="340325" cy="41075"/>
            </a:xfrm>
            <a:custGeom>
              <a:avLst/>
              <a:gdLst/>
              <a:ahLst/>
              <a:cxnLst/>
              <a:rect l="l" t="t" r="r" b="b"/>
              <a:pathLst>
                <a:path w="13613" h="1643" extrusionOk="0">
                  <a:moveTo>
                    <a:pt x="1" y="0"/>
                  </a:moveTo>
                  <a:lnTo>
                    <a:pt x="1" y="1643"/>
                  </a:lnTo>
                  <a:lnTo>
                    <a:pt x="13613" y="1643"/>
                  </a:lnTo>
                  <a:lnTo>
                    <a:pt x="136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65;p58"/>
            <p:cNvSpPr/>
            <p:nvPr/>
          </p:nvSpPr>
          <p:spPr>
            <a:xfrm>
              <a:off x="759900" y="4335400"/>
              <a:ext cx="275400" cy="4250"/>
            </a:xfrm>
            <a:custGeom>
              <a:avLst/>
              <a:gdLst/>
              <a:ahLst/>
              <a:cxnLst/>
              <a:rect l="l" t="t" r="r" b="b"/>
              <a:pathLst>
                <a:path w="11016" h="170" extrusionOk="0">
                  <a:moveTo>
                    <a:pt x="84" y="1"/>
                  </a:moveTo>
                  <a:cubicBezTo>
                    <a:pt x="38" y="1"/>
                    <a:pt x="0" y="38"/>
                    <a:pt x="0" y="85"/>
                  </a:cubicBezTo>
                  <a:cubicBezTo>
                    <a:pt x="0" y="133"/>
                    <a:pt x="40" y="170"/>
                    <a:pt x="87" y="170"/>
                  </a:cubicBezTo>
                  <a:cubicBezTo>
                    <a:pt x="87" y="170"/>
                    <a:pt x="88" y="170"/>
                    <a:pt x="89" y="170"/>
                  </a:cubicBezTo>
                  <a:lnTo>
                    <a:pt x="10927" y="170"/>
                  </a:lnTo>
                  <a:cubicBezTo>
                    <a:pt x="10928" y="170"/>
                    <a:pt x="10929" y="170"/>
                    <a:pt x="10930" y="170"/>
                  </a:cubicBezTo>
                  <a:cubicBezTo>
                    <a:pt x="10976" y="170"/>
                    <a:pt x="11016" y="133"/>
                    <a:pt x="11016" y="85"/>
                  </a:cubicBezTo>
                  <a:cubicBezTo>
                    <a:pt x="11016" y="38"/>
                    <a:pt x="10978" y="1"/>
                    <a:pt x="10932" y="1"/>
                  </a:cubicBezTo>
                  <a:cubicBezTo>
                    <a:pt x="10930" y="1"/>
                    <a:pt x="10929" y="1"/>
                    <a:pt x="10927" y="1"/>
                  </a:cubicBezTo>
                  <a:lnTo>
                    <a:pt x="89" y="1"/>
                  </a:lnTo>
                  <a:cubicBezTo>
                    <a:pt x="88" y="1"/>
                    <a:pt x="86" y="1"/>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66;p58"/>
            <p:cNvSpPr/>
            <p:nvPr/>
          </p:nvSpPr>
          <p:spPr>
            <a:xfrm>
              <a:off x="759900" y="4190975"/>
              <a:ext cx="275400" cy="4275"/>
            </a:xfrm>
            <a:custGeom>
              <a:avLst/>
              <a:gdLst/>
              <a:ahLst/>
              <a:cxnLst/>
              <a:rect l="l" t="t" r="r" b="b"/>
              <a:pathLst>
                <a:path w="11016" h="171" extrusionOk="0">
                  <a:moveTo>
                    <a:pt x="84" y="1"/>
                  </a:moveTo>
                  <a:cubicBezTo>
                    <a:pt x="38" y="1"/>
                    <a:pt x="0" y="39"/>
                    <a:pt x="0" y="85"/>
                  </a:cubicBezTo>
                  <a:cubicBezTo>
                    <a:pt x="0" y="132"/>
                    <a:pt x="38" y="170"/>
                    <a:pt x="84" y="170"/>
                  </a:cubicBezTo>
                  <a:cubicBezTo>
                    <a:pt x="86" y="170"/>
                    <a:pt x="88" y="170"/>
                    <a:pt x="89" y="170"/>
                  </a:cubicBezTo>
                  <a:lnTo>
                    <a:pt x="10927" y="170"/>
                  </a:lnTo>
                  <a:cubicBezTo>
                    <a:pt x="10929" y="170"/>
                    <a:pt x="10930" y="170"/>
                    <a:pt x="10932" y="170"/>
                  </a:cubicBezTo>
                  <a:cubicBezTo>
                    <a:pt x="10978" y="170"/>
                    <a:pt x="11016" y="132"/>
                    <a:pt x="11016" y="85"/>
                  </a:cubicBezTo>
                  <a:cubicBezTo>
                    <a:pt x="11016" y="39"/>
                    <a:pt x="10978" y="1"/>
                    <a:pt x="10932" y="1"/>
                  </a:cubicBezTo>
                  <a:cubicBezTo>
                    <a:pt x="10930" y="1"/>
                    <a:pt x="10929" y="1"/>
                    <a:pt x="10927" y="1"/>
                  </a:cubicBezTo>
                  <a:lnTo>
                    <a:pt x="89" y="1"/>
                  </a:lnTo>
                  <a:cubicBezTo>
                    <a:pt x="88" y="1"/>
                    <a:pt x="86" y="1"/>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67;p58"/>
            <p:cNvSpPr/>
            <p:nvPr/>
          </p:nvSpPr>
          <p:spPr>
            <a:xfrm>
              <a:off x="759900" y="4482950"/>
              <a:ext cx="275400" cy="4275"/>
            </a:xfrm>
            <a:custGeom>
              <a:avLst/>
              <a:gdLst/>
              <a:ahLst/>
              <a:cxnLst/>
              <a:rect l="l" t="t" r="r" b="b"/>
              <a:pathLst>
                <a:path w="11016" h="171" extrusionOk="0">
                  <a:moveTo>
                    <a:pt x="84" y="1"/>
                  </a:moveTo>
                  <a:cubicBezTo>
                    <a:pt x="38" y="1"/>
                    <a:pt x="0" y="39"/>
                    <a:pt x="0" y="86"/>
                  </a:cubicBezTo>
                  <a:cubicBezTo>
                    <a:pt x="0" y="132"/>
                    <a:pt x="38" y="170"/>
                    <a:pt x="84" y="170"/>
                  </a:cubicBezTo>
                  <a:cubicBezTo>
                    <a:pt x="86" y="170"/>
                    <a:pt x="88" y="170"/>
                    <a:pt x="89" y="170"/>
                  </a:cubicBezTo>
                  <a:lnTo>
                    <a:pt x="10927" y="170"/>
                  </a:lnTo>
                  <a:cubicBezTo>
                    <a:pt x="10929" y="170"/>
                    <a:pt x="10930" y="170"/>
                    <a:pt x="10932" y="170"/>
                  </a:cubicBezTo>
                  <a:cubicBezTo>
                    <a:pt x="10978" y="170"/>
                    <a:pt x="11016" y="132"/>
                    <a:pt x="11016" y="86"/>
                  </a:cubicBezTo>
                  <a:cubicBezTo>
                    <a:pt x="11016" y="39"/>
                    <a:pt x="10978" y="1"/>
                    <a:pt x="10932" y="1"/>
                  </a:cubicBezTo>
                  <a:cubicBezTo>
                    <a:pt x="10930" y="1"/>
                    <a:pt x="10929" y="1"/>
                    <a:pt x="10927" y="1"/>
                  </a:cubicBezTo>
                  <a:lnTo>
                    <a:pt x="89" y="1"/>
                  </a:lnTo>
                  <a:cubicBezTo>
                    <a:pt x="88" y="1"/>
                    <a:pt x="86" y="1"/>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68;p58"/>
            <p:cNvSpPr/>
            <p:nvPr/>
          </p:nvSpPr>
          <p:spPr>
            <a:xfrm>
              <a:off x="919100" y="4294350"/>
              <a:ext cx="164175" cy="4275"/>
            </a:xfrm>
            <a:custGeom>
              <a:avLst/>
              <a:gdLst/>
              <a:ahLst/>
              <a:cxnLst/>
              <a:rect l="l" t="t" r="r" b="b"/>
              <a:pathLst>
                <a:path w="6567" h="171" extrusionOk="0">
                  <a:moveTo>
                    <a:pt x="86" y="0"/>
                  </a:moveTo>
                  <a:cubicBezTo>
                    <a:pt x="39" y="0"/>
                    <a:pt x="0" y="37"/>
                    <a:pt x="0" y="85"/>
                  </a:cubicBezTo>
                  <a:cubicBezTo>
                    <a:pt x="0" y="133"/>
                    <a:pt x="39" y="171"/>
                    <a:pt x="86" y="171"/>
                  </a:cubicBezTo>
                  <a:cubicBezTo>
                    <a:pt x="87" y="171"/>
                    <a:pt x="88" y="171"/>
                    <a:pt x="89" y="171"/>
                  </a:cubicBezTo>
                  <a:lnTo>
                    <a:pt x="6458" y="171"/>
                  </a:lnTo>
                  <a:cubicBezTo>
                    <a:pt x="6566" y="165"/>
                    <a:pt x="6566" y="6"/>
                    <a:pt x="6458" y="0"/>
                  </a:cubicBezTo>
                  <a:lnTo>
                    <a:pt x="89" y="0"/>
                  </a:lnTo>
                  <a:cubicBezTo>
                    <a:pt x="88" y="0"/>
                    <a:pt x="87" y="0"/>
                    <a:pt x="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69;p58"/>
            <p:cNvSpPr/>
            <p:nvPr/>
          </p:nvSpPr>
          <p:spPr>
            <a:xfrm>
              <a:off x="919100" y="4441900"/>
              <a:ext cx="164175" cy="4300"/>
            </a:xfrm>
            <a:custGeom>
              <a:avLst/>
              <a:gdLst/>
              <a:ahLst/>
              <a:cxnLst/>
              <a:rect l="l" t="t" r="r" b="b"/>
              <a:pathLst>
                <a:path w="6567" h="172" extrusionOk="0">
                  <a:moveTo>
                    <a:pt x="86" y="0"/>
                  </a:moveTo>
                  <a:cubicBezTo>
                    <a:pt x="39" y="0"/>
                    <a:pt x="0" y="38"/>
                    <a:pt x="0" y="87"/>
                  </a:cubicBezTo>
                  <a:cubicBezTo>
                    <a:pt x="0" y="134"/>
                    <a:pt x="39" y="171"/>
                    <a:pt x="86" y="171"/>
                  </a:cubicBezTo>
                  <a:cubicBezTo>
                    <a:pt x="87" y="171"/>
                    <a:pt x="88" y="171"/>
                    <a:pt x="89" y="171"/>
                  </a:cubicBezTo>
                  <a:lnTo>
                    <a:pt x="6458" y="171"/>
                  </a:lnTo>
                  <a:cubicBezTo>
                    <a:pt x="6566" y="165"/>
                    <a:pt x="6566" y="6"/>
                    <a:pt x="6458" y="0"/>
                  </a:cubicBezTo>
                  <a:lnTo>
                    <a:pt x="89" y="0"/>
                  </a:lnTo>
                  <a:cubicBezTo>
                    <a:pt x="88" y="0"/>
                    <a:pt x="87" y="0"/>
                    <a:pt x="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70;p58"/>
            <p:cNvSpPr/>
            <p:nvPr/>
          </p:nvSpPr>
          <p:spPr>
            <a:xfrm>
              <a:off x="919100" y="4580150"/>
              <a:ext cx="164175" cy="4275"/>
            </a:xfrm>
            <a:custGeom>
              <a:avLst/>
              <a:gdLst/>
              <a:ahLst/>
              <a:cxnLst/>
              <a:rect l="l" t="t" r="r" b="b"/>
              <a:pathLst>
                <a:path w="6567" h="171" extrusionOk="0">
                  <a:moveTo>
                    <a:pt x="86" y="1"/>
                  </a:moveTo>
                  <a:cubicBezTo>
                    <a:pt x="39" y="1"/>
                    <a:pt x="0" y="38"/>
                    <a:pt x="0" y="85"/>
                  </a:cubicBezTo>
                  <a:cubicBezTo>
                    <a:pt x="0" y="133"/>
                    <a:pt x="38" y="170"/>
                    <a:pt x="84" y="170"/>
                  </a:cubicBezTo>
                  <a:cubicBezTo>
                    <a:pt x="86" y="170"/>
                    <a:pt x="87" y="170"/>
                    <a:pt x="89" y="170"/>
                  </a:cubicBezTo>
                  <a:lnTo>
                    <a:pt x="6458" y="170"/>
                  </a:lnTo>
                  <a:cubicBezTo>
                    <a:pt x="6566" y="166"/>
                    <a:pt x="6566" y="7"/>
                    <a:pt x="6458" y="1"/>
                  </a:cubicBezTo>
                  <a:lnTo>
                    <a:pt x="89" y="1"/>
                  </a:lnTo>
                  <a:cubicBezTo>
                    <a:pt x="88" y="1"/>
                    <a:pt x="87" y="1"/>
                    <a:pt x="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71;p58"/>
            <p:cNvSpPr/>
            <p:nvPr/>
          </p:nvSpPr>
          <p:spPr>
            <a:xfrm>
              <a:off x="784250" y="4294350"/>
              <a:ext cx="67400" cy="4275"/>
            </a:xfrm>
            <a:custGeom>
              <a:avLst/>
              <a:gdLst/>
              <a:ahLst/>
              <a:cxnLst/>
              <a:rect l="l" t="t" r="r" b="b"/>
              <a:pathLst>
                <a:path w="2696" h="171" extrusionOk="0">
                  <a:moveTo>
                    <a:pt x="87" y="0"/>
                  </a:moveTo>
                  <a:cubicBezTo>
                    <a:pt x="40" y="0"/>
                    <a:pt x="1" y="37"/>
                    <a:pt x="1" y="85"/>
                  </a:cubicBezTo>
                  <a:cubicBezTo>
                    <a:pt x="1" y="133"/>
                    <a:pt x="40" y="171"/>
                    <a:pt x="87" y="171"/>
                  </a:cubicBezTo>
                  <a:cubicBezTo>
                    <a:pt x="88" y="171"/>
                    <a:pt x="89" y="171"/>
                    <a:pt x="90" y="171"/>
                  </a:cubicBezTo>
                  <a:lnTo>
                    <a:pt x="2587" y="171"/>
                  </a:lnTo>
                  <a:cubicBezTo>
                    <a:pt x="2695" y="165"/>
                    <a:pt x="2695" y="6"/>
                    <a:pt x="2587" y="0"/>
                  </a:cubicBezTo>
                  <a:lnTo>
                    <a:pt x="90" y="0"/>
                  </a:lnTo>
                  <a:cubicBezTo>
                    <a:pt x="89" y="0"/>
                    <a:pt x="88"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72;p58"/>
            <p:cNvSpPr/>
            <p:nvPr/>
          </p:nvSpPr>
          <p:spPr>
            <a:xfrm>
              <a:off x="784250" y="4441900"/>
              <a:ext cx="67400" cy="4300"/>
            </a:xfrm>
            <a:custGeom>
              <a:avLst/>
              <a:gdLst/>
              <a:ahLst/>
              <a:cxnLst/>
              <a:rect l="l" t="t" r="r" b="b"/>
              <a:pathLst>
                <a:path w="2696" h="172" extrusionOk="0">
                  <a:moveTo>
                    <a:pt x="87" y="0"/>
                  </a:moveTo>
                  <a:cubicBezTo>
                    <a:pt x="40" y="0"/>
                    <a:pt x="1" y="38"/>
                    <a:pt x="1" y="87"/>
                  </a:cubicBezTo>
                  <a:cubicBezTo>
                    <a:pt x="1" y="134"/>
                    <a:pt x="40" y="171"/>
                    <a:pt x="87" y="171"/>
                  </a:cubicBezTo>
                  <a:cubicBezTo>
                    <a:pt x="88" y="171"/>
                    <a:pt x="89" y="171"/>
                    <a:pt x="90" y="171"/>
                  </a:cubicBezTo>
                  <a:lnTo>
                    <a:pt x="2587" y="171"/>
                  </a:lnTo>
                  <a:cubicBezTo>
                    <a:pt x="2695" y="165"/>
                    <a:pt x="2695" y="6"/>
                    <a:pt x="2587" y="0"/>
                  </a:cubicBezTo>
                  <a:lnTo>
                    <a:pt x="90" y="0"/>
                  </a:lnTo>
                  <a:cubicBezTo>
                    <a:pt x="89" y="0"/>
                    <a:pt x="88"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73;p58"/>
            <p:cNvSpPr/>
            <p:nvPr/>
          </p:nvSpPr>
          <p:spPr>
            <a:xfrm>
              <a:off x="784250" y="4580150"/>
              <a:ext cx="67400" cy="4275"/>
            </a:xfrm>
            <a:custGeom>
              <a:avLst/>
              <a:gdLst/>
              <a:ahLst/>
              <a:cxnLst/>
              <a:rect l="l" t="t" r="r" b="b"/>
              <a:pathLst>
                <a:path w="2696" h="171" extrusionOk="0">
                  <a:moveTo>
                    <a:pt x="87" y="1"/>
                  </a:moveTo>
                  <a:cubicBezTo>
                    <a:pt x="40" y="1"/>
                    <a:pt x="1" y="38"/>
                    <a:pt x="1" y="85"/>
                  </a:cubicBezTo>
                  <a:cubicBezTo>
                    <a:pt x="1" y="133"/>
                    <a:pt x="39" y="170"/>
                    <a:pt x="85" y="170"/>
                  </a:cubicBezTo>
                  <a:cubicBezTo>
                    <a:pt x="86" y="170"/>
                    <a:pt x="88" y="170"/>
                    <a:pt x="90" y="170"/>
                  </a:cubicBezTo>
                  <a:lnTo>
                    <a:pt x="2587" y="170"/>
                  </a:lnTo>
                  <a:cubicBezTo>
                    <a:pt x="2695" y="166"/>
                    <a:pt x="2695" y="7"/>
                    <a:pt x="2587" y="1"/>
                  </a:cubicBezTo>
                  <a:lnTo>
                    <a:pt x="90" y="1"/>
                  </a:lnTo>
                  <a:cubicBezTo>
                    <a:pt x="89" y="1"/>
                    <a:pt x="88" y="1"/>
                    <a:pt x="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74;p58"/>
            <p:cNvSpPr/>
            <p:nvPr/>
          </p:nvSpPr>
          <p:spPr>
            <a:xfrm>
              <a:off x="852750" y="4254450"/>
              <a:ext cx="130075" cy="125150"/>
            </a:xfrm>
            <a:custGeom>
              <a:avLst/>
              <a:gdLst/>
              <a:ahLst/>
              <a:cxnLst/>
              <a:rect l="l" t="t" r="r" b="b"/>
              <a:pathLst>
                <a:path w="5203" h="5006" extrusionOk="0">
                  <a:moveTo>
                    <a:pt x="2702" y="0"/>
                  </a:moveTo>
                  <a:cubicBezTo>
                    <a:pt x="2701" y="0"/>
                    <a:pt x="2700" y="0"/>
                    <a:pt x="2699" y="0"/>
                  </a:cubicBezTo>
                  <a:cubicBezTo>
                    <a:pt x="1687" y="0"/>
                    <a:pt x="775" y="610"/>
                    <a:pt x="387" y="1545"/>
                  </a:cubicBezTo>
                  <a:cubicBezTo>
                    <a:pt x="0" y="2480"/>
                    <a:pt x="213" y="3557"/>
                    <a:pt x="930" y="4272"/>
                  </a:cubicBezTo>
                  <a:cubicBezTo>
                    <a:pt x="1409" y="4751"/>
                    <a:pt x="2049" y="5005"/>
                    <a:pt x="2700" y="5005"/>
                  </a:cubicBezTo>
                  <a:cubicBezTo>
                    <a:pt x="3023" y="5005"/>
                    <a:pt x="3348" y="4943"/>
                    <a:pt x="3658" y="4814"/>
                  </a:cubicBezTo>
                  <a:cubicBezTo>
                    <a:pt x="4593" y="4428"/>
                    <a:pt x="5203" y="3514"/>
                    <a:pt x="5203" y="2502"/>
                  </a:cubicBezTo>
                  <a:cubicBezTo>
                    <a:pt x="5203" y="1121"/>
                    <a:pt x="4084" y="0"/>
                    <a:pt x="27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75;p58"/>
            <p:cNvSpPr/>
            <p:nvPr/>
          </p:nvSpPr>
          <p:spPr>
            <a:xfrm>
              <a:off x="898600" y="4285250"/>
              <a:ext cx="43300" cy="63450"/>
            </a:xfrm>
            <a:custGeom>
              <a:avLst/>
              <a:gdLst/>
              <a:ahLst/>
              <a:cxnLst/>
              <a:rect l="l" t="t" r="r" b="b"/>
              <a:pathLst>
                <a:path w="1732" h="2538" extrusionOk="0">
                  <a:moveTo>
                    <a:pt x="865" y="1"/>
                  </a:moveTo>
                  <a:cubicBezTo>
                    <a:pt x="865" y="1"/>
                    <a:pt x="0" y="942"/>
                    <a:pt x="29" y="1786"/>
                  </a:cubicBezTo>
                  <a:cubicBezTo>
                    <a:pt x="29" y="2202"/>
                    <a:pt x="404" y="2538"/>
                    <a:pt x="865" y="2538"/>
                  </a:cubicBezTo>
                  <a:cubicBezTo>
                    <a:pt x="1328" y="2538"/>
                    <a:pt x="1701" y="2202"/>
                    <a:pt x="1701" y="1786"/>
                  </a:cubicBezTo>
                  <a:cubicBezTo>
                    <a:pt x="1732" y="942"/>
                    <a:pt x="865" y="1"/>
                    <a:pt x="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76;p58"/>
            <p:cNvSpPr/>
            <p:nvPr/>
          </p:nvSpPr>
          <p:spPr>
            <a:xfrm>
              <a:off x="367425" y="4512875"/>
              <a:ext cx="22950" cy="37625"/>
            </a:xfrm>
            <a:custGeom>
              <a:avLst/>
              <a:gdLst/>
              <a:ahLst/>
              <a:cxnLst/>
              <a:rect l="l" t="t" r="r" b="b"/>
              <a:pathLst>
                <a:path w="918" h="1505" extrusionOk="0">
                  <a:moveTo>
                    <a:pt x="253" y="0"/>
                  </a:moveTo>
                  <a:cubicBezTo>
                    <a:pt x="113" y="0"/>
                    <a:pt x="1" y="113"/>
                    <a:pt x="1" y="253"/>
                  </a:cubicBezTo>
                  <a:lnTo>
                    <a:pt x="1" y="1252"/>
                  </a:lnTo>
                  <a:cubicBezTo>
                    <a:pt x="1" y="1392"/>
                    <a:pt x="113" y="1504"/>
                    <a:pt x="253" y="1504"/>
                  </a:cubicBezTo>
                  <a:lnTo>
                    <a:pt x="665" y="1504"/>
                  </a:lnTo>
                  <a:cubicBezTo>
                    <a:pt x="803" y="1504"/>
                    <a:pt x="917" y="1392"/>
                    <a:pt x="917" y="1252"/>
                  </a:cubicBezTo>
                  <a:lnTo>
                    <a:pt x="917" y="253"/>
                  </a:lnTo>
                  <a:cubicBezTo>
                    <a:pt x="917" y="113"/>
                    <a:pt x="803" y="0"/>
                    <a:pt x="6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77;p58"/>
            <p:cNvSpPr/>
            <p:nvPr/>
          </p:nvSpPr>
          <p:spPr>
            <a:xfrm>
              <a:off x="802975" y="4512875"/>
              <a:ext cx="22925" cy="37625"/>
            </a:xfrm>
            <a:custGeom>
              <a:avLst/>
              <a:gdLst/>
              <a:ahLst/>
              <a:cxnLst/>
              <a:rect l="l" t="t" r="r" b="b"/>
              <a:pathLst>
                <a:path w="917" h="1505" extrusionOk="0">
                  <a:moveTo>
                    <a:pt x="253" y="0"/>
                  </a:moveTo>
                  <a:cubicBezTo>
                    <a:pt x="114" y="0"/>
                    <a:pt x="0" y="114"/>
                    <a:pt x="0" y="253"/>
                  </a:cubicBezTo>
                  <a:lnTo>
                    <a:pt x="0" y="1252"/>
                  </a:lnTo>
                  <a:cubicBezTo>
                    <a:pt x="0" y="1392"/>
                    <a:pt x="114" y="1504"/>
                    <a:pt x="253" y="1504"/>
                  </a:cubicBezTo>
                  <a:lnTo>
                    <a:pt x="664" y="1504"/>
                  </a:lnTo>
                  <a:cubicBezTo>
                    <a:pt x="802" y="1504"/>
                    <a:pt x="916" y="1392"/>
                    <a:pt x="916" y="1252"/>
                  </a:cubicBezTo>
                  <a:lnTo>
                    <a:pt x="916" y="253"/>
                  </a:lnTo>
                  <a:cubicBezTo>
                    <a:pt x="916" y="114"/>
                    <a:pt x="802" y="0"/>
                    <a:pt x="6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78;p58"/>
            <p:cNvSpPr/>
            <p:nvPr/>
          </p:nvSpPr>
          <p:spPr>
            <a:xfrm>
              <a:off x="802975" y="4495950"/>
              <a:ext cx="22925" cy="12650"/>
            </a:xfrm>
            <a:custGeom>
              <a:avLst/>
              <a:gdLst/>
              <a:ahLst/>
              <a:cxnLst/>
              <a:rect l="l" t="t" r="r" b="b"/>
              <a:pathLst>
                <a:path w="917" h="506" extrusionOk="0">
                  <a:moveTo>
                    <a:pt x="253" y="0"/>
                  </a:moveTo>
                  <a:cubicBezTo>
                    <a:pt x="114" y="0"/>
                    <a:pt x="0" y="114"/>
                    <a:pt x="0" y="253"/>
                  </a:cubicBezTo>
                  <a:cubicBezTo>
                    <a:pt x="0" y="392"/>
                    <a:pt x="112" y="505"/>
                    <a:pt x="250" y="505"/>
                  </a:cubicBezTo>
                  <a:cubicBezTo>
                    <a:pt x="251" y="505"/>
                    <a:pt x="252" y="505"/>
                    <a:pt x="253" y="505"/>
                  </a:cubicBezTo>
                  <a:lnTo>
                    <a:pt x="664" y="505"/>
                  </a:lnTo>
                  <a:cubicBezTo>
                    <a:pt x="665" y="505"/>
                    <a:pt x="666" y="505"/>
                    <a:pt x="667" y="505"/>
                  </a:cubicBezTo>
                  <a:cubicBezTo>
                    <a:pt x="804" y="505"/>
                    <a:pt x="916" y="392"/>
                    <a:pt x="916" y="253"/>
                  </a:cubicBezTo>
                  <a:cubicBezTo>
                    <a:pt x="916" y="114"/>
                    <a:pt x="802" y="0"/>
                    <a:pt x="6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79;p58"/>
            <p:cNvSpPr/>
            <p:nvPr/>
          </p:nvSpPr>
          <p:spPr>
            <a:xfrm>
              <a:off x="487975" y="4360800"/>
              <a:ext cx="319250" cy="107375"/>
            </a:xfrm>
            <a:custGeom>
              <a:avLst/>
              <a:gdLst/>
              <a:ahLst/>
              <a:cxnLst/>
              <a:rect l="l" t="t" r="r" b="b"/>
              <a:pathLst>
                <a:path w="12770" h="4295" extrusionOk="0">
                  <a:moveTo>
                    <a:pt x="3731" y="0"/>
                  </a:moveTo>
                  <a:cubicBezTo>
                    <a:pt x="2829" y="6"/>
                    <a:pt x="2514" y="479"/>
                    <a:pt x="2514" y="479"/>
                  </a:cubicBezTo>
                  <a:lnTo>
                    <a:pt x="0" y="4295"/>
                  </a:lnTo>
                  <a:lnTo>
                    <a:pt x="12769" y="4295"/>
                  </a:lnTo>
                  <a:cubicBezTo>
                    <a:pt x="10807" y="425"/>
                    <a:pt x="8794" y="378"/>
                    <a:pt x="8794" y="378"/>
                  </a:cubicBezTo>
                  <a:lnTo>
                    <a:pt x="37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80;p58"/>
            <p:cNvSpPr/>
            <p:nvPr/>
          </p:nvSpPr>
          <p:spPr>
            <a:xfrm>
              <a:off x="647600" y="4380750"/>
              <a:ext cx="137300" cy="87425"/>
            </a:xfrm>
            <a:custGeom>
              <a:avLst/>
              <a:gdLst/>
              <a:ahLst/>
              <a:cxnLst/>
              <a:rect l="l" t="t" r="r" b="b"/>
              <a:pathLst>
                <a:path w="5492" h="3497" extrusionOk="0">
                  <a:moveTo>
                    <a:pt x="1" y="0"/>
                  </a:moveTo>
                  <a:lnTo>
                    <a:pt x="1" y="3497"/>
                  </a:lnTo>
                  <a:lnTo>
                    <a:pt x="5492" y="3497"/>
                  </a:lnTo>
                  <a:cubicBezTo>
                    <a:pt x="3795" y="193"/>
                    <a:pt x="2056" y="152"/>
                    <a:pt x="2056"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81;p58"/>
            <p:cNvSpPr/>
            <p:nvPr/>
          </p:nvSpPr>
          <p:spPr>
            <a:xfrm>
              <a:off x="509025" y="4376500"/>
              <a:ext cx="123550" cy="91675"/>
            </a:xfrm>
            <a:custGeom>
              <a:avLst/>
              <a:gdLst/>
              <a:ahLst/>
              <a:cxnLst/>
              <a:rect l="l" t="t" r="r" b="b"/>
              <a:pathLst>
                <a:path w="4942" h="3667" extrusionOk="0">
                  <a:moveTo>
                    <a:pt x="3226" y="1"/>
                  </a:moveTo>
                  <a:cubicBezTo>
                    <a:pt x="2447" y="5"/>
                    <a:pt x="2174" y="409"/>
                    <a:pt x="2174" y="409"/>
                  </a:cubicBezTo>
                  <a:lnTo>
                    <a:pt x="0" y="3667"/>
                  </a:lnTo>
                  <a:lnTo>
                    <a:pt x="4941" y="3667"/>
                  </a:lnTo>
                  <a:lnTo>
                    <a:pt x="4941" y="126"/>
                  </a:lnTo>
                  <a:lnTo>
                    <a:pt x="32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82;p58"/>
            <p:cNvSpPr/>
            <p:nvPr/>
          </p:nvSpPr>
          <p:spPr>
            <a:xfrm>
              <a:off x="375600" y="4468150"/>
              <a:ext cx="442125" cy="109450"/>
            </a:xfrm>
            <a:custGeom>
              <a:avLst/>
              <a:gdLst/>
              <a:ahLst/>
              <a:cxnLst/>
              <a:rect l="l" t="t" r="r" b="b"/>
              <a:pathLst>
                <a:path w="17685" h="4378" extrusionOk="0">
                  <a:moveTo>
                    <a:pt x="4494" y="1"/>
                  </a:moveTo>
                  <a:lnTo>
                    <a:pt x="421" y="1207"/>
                  </a:lnTo>
                  <a:cubicBezTo>
                    <a:pt x="166" y="1270"/>
                    <a:pt x="1" y="1395"/>
                    <a:pt x="1" y="1629"/>
                  </a:cubicBezTo>
                  <a:lnTo>
                    <a:pt x="1" y="3957"/>
                  </a:lnTo>
                  <a:cubicBezTo>
                    <a:pt x="1" y="4189"/>
                    <a:pt x="189" y="4377"/>
                    <a:pt x="421" y="4377"/>
                  </a:cubicBezTo>
                  <a:lnTo>
                    <a:pt x="4495" y="4377"/>
                  </a:lnTo>
                  <a:cubicBezTo>
                    <a:pt x="4504" y="4377"/>
                    <a:pt x="4514" y="4376"/>
                    <a:pt x="4525" y="4374"/>
                  </a:cubicBezTo>
                  <a:cubicBezTo>
                    <a:pt x="4535" y="4374"/>
                    <a:pt x="4543" y="4377"/>
                    <a:pt x="4554" y="4377"/>
                  </a:cubicBezTo>
                  <a:lnTo>
                    <a:pt x="17264" y="4377"/>
                  </a:lnTo>
                  <a:cubicBezTo>
                    <a:pt x="17496" y="4377"/>
                    <a:pt x="17685" y="4189"/>
                    <a:pt x="17685" y="3957"/>
                  </a:cubicBezTo>
                  <a:lnTo>
                    <a:pt x="17685" y="422"/>
                  </a:lnTo>
                  <a:cubicBezTo>
                    <a:pt x="17685" y="189"/>
                    <a:pt x="17496" y="1"/>
                    <a:pt x="17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83;p58"/>
            <p:cNvSpPr/>
            <p:nvPr/>
          </p:nvSpPr>
          <p:spPr>
            <a:xfrm>
              <a:off x="399425" y="4517100"/>
              <a:ext cx="111025" cy="106825"/>
            </a:xfrm>
            <a:custGeom>
              <a:avLst/>
              <a:gdLst/>
              <a:ahLst/>
              <a:cxnLst/>
              <a:rect l="l" t="t" r="r" b="b"/>
              <a:pathLst>
                <a:path w="4441" h="4273" extrusionOk="0">
                  <a:moveTo>
                    <a:pt x="2302" y="1"/>
                  </a:moveTo>
                  <a:cubicBezTo>
                    <a:pt x="1438" y="1"/>
                    <a:pt x="661" y="521"/>
                    <a:pt x="331" y="1318"/>
                  </a:cubicBezTo>
                  <a:cubicBezTo>
                    <a:pt x="0" y="2117"/>
                    <a:pt x="183" y="3036"/>
                    <a:pt x="794" y="3648"/>
                  </a:cubicBezTo>
                  <a:cubicBezTo>
                    <a:pt x="1203" y="4055"/>
                    <a:pt x="1750" y="4273"/>
                    <a:pt x="2306" y="4273"/>
                  </a:cubicBezTo>
                  <a:cubicBezTo>
                    <a:pt x="2581" y="4273"/>
                    <a:pt x="2858" y="4220"/>
                    <a:pt x="3122" y="4110"/>
                  </a:cubicBezTo>
                  <a:cubicBezTo>
                    <a:pt x="3920" y="3779"/>
                    <a:pt x="4441" y="3000"/>
                    <a:pt x="4441" y="2136"/>
                  </a:cubicBezTo>
                  <a:cubicBezTo>
                    <a:pt x="4441" y="956"/>
                    <a:pt x="3484" y="1"/>
                    <a:pt x="2305" y="1"/>
                  </a:cubicBezTo>
                  <a:cubicBezTo>
                    <a:pt x="2304" y="1"/>
                    <a:pt x="2303" y="1"/>
                    <a:pt x="2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84;p58"/>
            <p:cNvSpPr/>
            <p:nvPr/>
          </p:nvSpPr>
          <p:spPr>
            <a:xfrm>
              <a:off x="417375" y="4533725"/>
              <a:ext cx="76450" cy="73575"/>
            </a:xfrm>
            <a:custGeom>
              <a:avLst/>
              <a:gdLst/>
              <a:ahLst/>
              <a:cxnLst/>
              <a:rect l="l" t="t" r="r" b="b"/>
              <a:pathLst>
                <a:path w="3058" h="2943" extrusionOk="0">
                  <a:moveTo>
                    <a:pt x="1587" y="1"/>
                  </a:moveTo>
                  <a:cubicBezTo>
                    <a:pt x="992" y="1"/>
                    <a:pt x="455" y="358"/>
                    <a:pt x="228" y="908"/>
                  </a:cubicBezTo>
                  <a:cubicBezTo>
                    <a:pt x="0" y="1458"/>
                    <a:pt x="126" y="2091"/>
                    <a:pt x="547" y="2511"/>
                  </a:cubicBezTo>
                  <a:cubicBezTo>
                    <a:pt x="828" y="2793"/>
                    <a:pt x="1205" y="2943"/>
                    <a:pt x="1588" y="2943"/>
                  </a:cubicBezTo>
                  <a:cubicBezTo>
                    <a:pt x="1777" y="2943"/>
                    <a:pt x="1968" y="2906"/>
                    <a:pt x="2149" y="2831"/>
                  </a:cubicBezTo>
                  <a:cubicBezTo>
                    <a:pt x="2699" y="2602"/>
                    <a:pt x="3058" y="2066"/>
                    <a:pt x="3058" y="1471"/>
                  </a:cubicBezTo>
                  <a:cubicBezTo>
                    <a:pt x="3058" y="659"/>
                    <a:pt x="2398" y="1"/>
                    <a:pt x="158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85;p58"/>
            <p:cNvSpPr/>
            <p:nvPr/>
          </p:nvSpPr>
          <p:spPr>
            <a:xfrm>
              <a:off x="430350" y="4545750"/>
              <a:ext cx="51450" cy="49525"/>
            </a:xfrm>
            <a:custGeom>
              <a:avLst/>
              <a:gdLst/>
              <a:ahLst/>
              <a:cxnLst/>
              <a:rect l="l" t="t" r="r" b="b"/>
              <a:pathLst>
                <a:path w="2058" h="1981" extrusionOk="0">
                  <a:moveTo>
                    <a:pt x="1068" y="121"/>
                  </a:moveTo>
                  <a:cubicBezTo>
                    <a:pt x="1548" y="121"/>
                    <a:pt x="1936" y="510"/>
                    <a:pt x="1938" y="990"/>
                  </a:cubicBezTo>
                  <a:cubicBezTo>
                    <a:pt x="1938" y="1342"/>
                    <a:pt x="1726" y="1658"/>
                    <a:pt x="1401" y="1794"/>
                  </a:cubicBezTo>
                  <a:cubicBezTo>
                    <a:pt x="1293" y="1838"/>
                    <a:pt x="1180" y="1860"/>
                    <a:pt x="1068" y="1860"/>
                  </a:cubicBezTo>
                  <a:cubicBezTo>
                    <a:pt x="841" y="1860"/>
                    <a:pt x="619" y="1772"/>
                    <a:pt x="453" y="1606"/>
                  </a:cubicBezTo>
                  <a:cubicBezTo>
                    <a:pt x="203" y="1356"/>
                    <a:pt x="129" y="983"/>
                    <a:pt x="264" y="658"/>
                  </a:cubicBezTo>
                  <a:cubicBezTo>
                    <a:pt x="399" y="332"/>
                    <a:pt x="715" y="121"/>
                    <a:pt x="1068" y="121"/>
                  </a:cubicBezTo>
                  <a:close/>
                  <a:moveTo>
                    <a:pt x="1068" y="0"/>
                  </a:moveTo>
                  <a:cubicBezTo>
                    <a:pt x="811" y="0"/>
                    <a:pt x="557" y="101"/>
                    <a:pt x="368" y="290"/>
                  </a:cubicBezTo>
                  <a:cubicBezTo>
                    <a:pt x="85" y="573"/>
                    <a:pt x="0" y="999"/>
                    <a:pt x="154" y="1369"/>
                  </a:cubicBezTo>
                  <a:cubicBezTo>
                    <a:pt x="307" y="1739"/>
                    <a:pt x="667" y="1979"/>
                    <a:pt x="1068" y="1981"/>
                  </a:cubicBezTo>
                  <a:cubicBezTo>
                    <a:pt x="1614" y="1979"/>
                    <a:pt x="2057" y="1536"/>
                    <a:pt x="2057" y="990"/>
                  </a:cubicBezTo>
                  <a:cubicBezTo>
                    <a:pt x="2057" y="589"/>
                    <a:pt x="1817" y="229"/>
                    <a:pt x="1446" y="76"/>
                  </a:cubicBezTo>
                  <a:cubicBezTo>
                    <a:pt x="1324" y="25"/>
                    <a:pt x="1195" y="0"/>
                    <a:pt x="10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86;p58"/>
            <p:cNvSpPr/>
            <p:nvPr/>
          </p:nvSpPr>
          <p:spPr>
            <a:xfrm>
              <a:off x="653900" y="4517100"/>
              <a:ext cx="111100" cy="106850"/>
            </a:xfrm>
            <a:custGeom>
              <a:avLst/>
              <a:gdLst/>
              <a:ahLst/>
              <a:cxnLst/>
              <a:rect l="l" t="t" r="r" b="b"/>
              <a:pathLst>
                <a:path w="4444" h="4274" extrusionOk="0">
                  <a:moveTo>
                    <a:pt x="2309" y="1"/>
                  </a:moveTo>
                  <a:cubicBezTo>
                    <a:pt x="2308" y="1"/>
                    <a:pt x="2307" y="1"/>
                    <a:pt x="2306" y="1"/>
                  </a:cubicBezTo>
                  <a:cubicBezTo>
                    <a:pt x="1442" y="1"/>
                    <a:pt x="663" y="520"/>
                    <a:pt x="332" y="1319"/>
                  </a:cubicBezTo>
                  <a:cubicBezTo>
                    <a:pt x="1" y="2117"/>
                    <a:pt x="185" y="3036"/>
                    <a:pt x="796" y="3648"/>
                  </a:cubicBezTo>
                  <a:cubicBezTo>
                    <a:pt x="1205" y="4056"/>
                    <a:pt x="1751" y="4273"/>
                    <a:pt x="2306" y="4273"/>
                  </a:cubicBezTo>
                  <a:cubicBezTo>
                    <a:pt x="2582" y="4273"/>
                    <a:pt x="2860" y="4220"/>
                    <a:pt x="3124" y="4110"/>
                  </a:cubicBezTo>
                  <a:cubicBezTo>
                    <a:pt x="3922" y="3779"/>
                    <a:pt x="4443" y="3000"/>
                    <a:pt x="4443" y="2136"/>
                  </a:cubicBezTo>
                  <a:cubicBezTo>
                    <a:pt x="4443" y="957"/>
                    <a:pt x="3488" y="1"/>
                    <a:pt x="2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87;p58"/>
            <p:cNvSpPr/>
            <p:nvPr/>
          </p:nvSpPr>
          <p:spPr>
            <a:xfrm>
              <a:off x="671900" y="4533725"/>
              <a:ext cx="76450" cy="73575"/>
            </a:xfrm>
            <a:custGeom>
              <a:avLst/>
              <a:gdLst/>
              <a:ahLst/>
              <a:cxnLst/>
              <a:rect l="l" t="t" r="r" b="b"/>
              <a:pathLst>
                <a:path w="3058" h="2943" extrusionOk="0">
                  <a:moveTo>
                    <a:pt x="1586" y="1"/>
                  </a:moveTo>
                  <a:cubicBezTo>
                    <a:pt x="991" y="1"/>
                    <a:pt x="455" y="360"/>
                    <a:pt x="228" y="908"/>
                  </a:cubicBezTo>
                  <a:cubicBezTo>
                    <a:pt x="0" y="1458"/>
                    <a:pt x="126" y="2091"/>
                    <a:pt x="546" y="2511"/>
                  </a:cubicBezTo>
                  <a:cubicBezTo>
                    <a:pt x="828" y="2793"/>
                    <a:pt x="1205" y="2943"/>
                    <a:pt x="1588" y="2943"/>
                  </a:cubicBezTo>
                  <a:cubicBezTo>
                    <a:pt x="1777" y="2943"/>
                    <a:pt x="1968" y="2906"/>
                    <a:pt x="2149" y="2831"/>
                  </a:cubicBezTo>
                  <a:cubicBezTo>
                    <a:pt x="2699" y="2602"/>
                    <a:pt x="3058" y="2066"/>
                    <a:pt x="3058" y="1471"/>
                  </a:cubicBezTo>
                  <a:cubicBezTo>
                    <a:pt x="3056" y="659"/>
                    <a:pt x="2398" y="1"/>
                    <a:pt x="158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88;p58"/>
            <p:cNvSpPr/>
            <p:nvPr/>
          </p:nvSpPr>
          <p:spPr>
            <a:xfrm>
              <a:off x="684850" y="4545750"/>
              <a:ext cx="51475" cy="49525"/>
            </a:xfrm>
            <a:custGeom>
              <a:avLst/>
              <a:gdLst/>
              <a:ahLst/>
              <a:cxnLst/>
              <a:rect l="l" t="t" r="r" b="b"/>
              <a:pathLst>
                <a:path w="2059" h="1981" extrusionOk="0">
                  <a:moveTo>
                    <a:pt x="1068" y="121"/>
                  </a:moveTo>
                  <a:cubicBezTo>
                    <a:pt x="1548" y="121"/>
                    <a:pt x="1937" y="510"/>
                    <a:pt x="1939" y="990"/>
                  </a:cubicBezTo>
                  <a:cubicBezTo>
                    <a:pt x="1939" y="1342"/>
                    <a:pt x="1726" y="1658"/>
                    <a:pt x="1401" y="1794"/>
                  </a:cubicBezTo>
                  <a:cubicBezTo>
                    <a:pt x="1293" y="1838"/>
                    <a:pt x="1181" y="1860"/>
                    <a:pt x="1069" y="1860"/>
                  </a:cubicBezTo>
                  <a:cubicBezTo>
                    <a:pt x="842" y="1860"/>
                    <a:pt x="619" y="1772"/>
                    <a:pt x="452" y="1606"/>
                  </a:cubicBezTo>
                  <a:cubicBezTo>
                    <a:pt x="204" y="1356"/>
                    <a:pt x="130" y="983"/>
                    <a:pt x="264" y="658"/>
                  </a:cubicBezTo>
                  <a:cubicBezTo>
                    <a:pt x="398" y="332"/>
                    <a:pt x="716" y="121"/>
                    <a:pt x="1068" y="121"/>
                  </a:cubicBezTo>
                  <a:close/>
                  <a:moveTo>
                    <a:pt x="1068" y="0"/>
                  </a:moveTo>
                  <a:cubicBezTo>
                    <a:pt x="810" y="0"/>
                    <a:pt x="557" y="101"/>
                    <a:pt x="368" y="290"/>
                  </a:cubicBezTo>
                  <a:cubicBezTo>
                    <a:pt x="85" y="573"/>
                    <a:pt x="0" y="999"/>
                    <a:pt x="153" y="1369"/>
                  </a:cubicBezTo>
                  <a:cubicBezTo>
                    <a:pt x="306" y="1739"/>
                    <a:pt x="668" y="1979"/>
                    <a:pt x="1068" y="1981"/>
                  </a:cubicBezTo>
                  <a:cubicBezTo>
                    <a:pt x="1615" y="1979"/>
                    <a:pt x="2057" y="1536"/>
                    <a:pt x="2058" y="990"/>
                  </a:cubicBezTo>
                  <a:cubicBezTo>
                    <a:pt x="2058" y="589"/>
                    <a:pt x="1816" y="229"/>
                    <a:pt x="1447" y="76"/>
                  </a:cubicBezTo>
                  <a:cubicBezTo>
                    <a:pt x="1324" y="25"/>
                    <a:pt x="1196" y="0"/>
                    <a:pt x="10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89;p58"/>
            <p:cNvSpPr/>
            <p:nvPr/>
          </p:nvSpPr>
          <p:spPr>
            <a:xfrm>
              <a:off x="590100" y="4482600"/>
              <a:ext cx="28800" cy="7675"/>
            </a:xfrm>
            <a:custGeom>
              <a:avLst/>
              <a:gdLst/>
              <a:ahLst/>
              <a:cxnLst/>
              <a:rect l="l" t="t" r="r" b="b"/>
              <a:pathLst>
                <a:path w="1152" h="307" extrusionOk="0">
                  <a:moveTo>
                    <a:pt x="153" y="0"/>
                  </a:moveTo>
                  <a:cubicBezTo>
                    <a:pt x="69" y="0"/>
                    <a:pt x="0" y="69"/>
                    <a:pt x="0" y="154"/>
                  </a:cubicBezTo>
                  <a:cubicBezTo>
                    <a:pt x="0" y="238"/>
                    <a:pt x="69" y="307"/>
                    <a:pt x="153" y="307"/>
                  </a:cubicBezTo>
                  <a:lnTo>
                    <a:pt x="998" y="307"/>
                  </a:lnTo>
                  <a:cubicBezTo>
                    <a:pt x="1082" y="307"/>
                    <a:pt x="1151" y="238"/>
                    <a:pt x="1151" y="154"/>
                  </a:cubicBezTo>
                  <a:cubicBezTo>
                    <a:pt x="1151" y="69"/>
                    <a:pt x="1081" y="0"/>
                    <a:pt x="998" y="0"/>
                  </a:cubicBezTo>
                  <a:close/>
                </a:path>
              </a:pathLst>
            </a:custGeom>
            <a:solidFill>
              <a:srgbClr val="353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90;p58"/>
            <p:cNvSpPr/>
            <p:nvPr/>
          </p:nvSpPr>
          <p:spPr>
            <a:xfrm>
              <a:off x="390775" y="4504275"/>
              <a:ext cx="132500" cy="75425"/>
            </a:xfrm>
            <a:custGeom>
              <a:avLst/>
              <a:gdLst/>
              <a:ahLst/>
              <a:cxnLst/>
              <a:rect l="l" t="t" r="r" b="b"/>
              <a:pathLst>
                <a:path w="5300" h="3017" extrusionOk="0">
                  <a:moveTo>
                    <a:pt x="2650" y="0"/>
                  </a:moveTo>
                  <a:cubicBezTo>
                    <a:pt x="1190" y="0"/>
                    <a:pt x="1" y="1189"/>
                    <a:pt x="1" y="2649"/>
                  </a:cubicBezTo>
                  <a:cubicBezTo>
                    <a:pt x="2" y="2747"/>
                    <a:pt x="6" y="2845"/>
                    <a:pt x="18" y="2942"/>
                  </a:cubicBezTo>
                  <a:cubicBezTo>
                    <a:pt x="22" y="2985"/>
                    <a:pt x="59" y="3017"/>
                    <a:pt x="101" y="3017"/>
                  </a:cubicBezTo>
                  <a:cubicBezTo>
                    <a:pt x="106" y="3017"/>
                    <a:pt x="109" y="3017"/>
                    <a:pt x="110" y="3015"/>
                  </a:cubicBezTo>
                  <a:cubicBezTo>
                    <a:pt x="157" y="3010"/>
                    <a:pt x="190" y="2969"/>
                    <a:pt x="186" y="2922"/>
                  </a:cubicBezTo>
                  <a:cubicBezTo>
                    <a:pt x="176" y="2830"/>
                    <a:pt x="170" y="2740"/>
                    <a:pt x="170" y="2648"/>
                  </a:cubicBezTo>
                  <a:cubicBezTo>
                    <a:pt x="170" y="1281"/>
                    <a:pt x="1283" y="168"/>
                    <a:pt x="2650" y="168"/>
                  </a:cubicBezTo>
                  <a:cubicBezTo>
                    <a:pt x="4018" y="168"/>
                    <a:pt x="5130" y="1281"/>
                    <a:pt x="5130" y="2648"/>
                  </a:cubicBezTo>
                  <a:cubicBezTo>
                    <a:pt x="5130" y="2712"/>
                    <a:pt x="5127" y="2778"/>
                    <a:pt x="5123" y="2845"/>
                  </a:cubicBezTo>
                  <a:cubicBezTo>
                    <a:pt x="5115" y="2845"/>
                    <a:pt x="5109" y="2845"/>
                    <a:pt x="5098" y="2848"/>
                  </a:cubicBezTo>
                  <a:cubicBezTo>
                    <a:pt x="4990" y="2852"/>
                    <a:pt x="4990" y="3011"/>
                    <a:pt x="5098" y="3017"/>
                  </a:cubicBezTo>
                  <a:cubicBezTo>
                    <a:pt x="5108" y="3017"/>
                    <a:pt x="5117" y="3015"/>
                    <a:pt x="5128" y="3014"/>
                  </a:cubicBezTo>
                  <a:cubicBezTo>
                    <a:pt x="5139" y="3015"/>
                    <a:pt x="5147" y="3017"/>
                    <a:pt x="5158" y="3017"/>
                  </a:cubicBezTo>
                  <a:lnTo>
                    <a:pt x="5198" y="3017"/>
                  </a:lnTo>
                  <a:cubicBezTo>
                    <a:pt x="5242" y="3017"/>
                    <a:pt x="5279" y="2983"/>
                    <a:pt x="5283" y="2941"/>
                  </a:cubicBezTo>
                  <a:cubicBezTo>
                    <a:pt x="5295" y="2843"/>
                    <a:pt x="5299" y="2747"/>
                    <a:pt x="5299" y="2649"/>
                  </a:cubicBezTo>
                  <a:cubicBezTo>
                    <a:pt x="5299" y="1189"/>
                    <a:pt x="4112" y="0"/>
                    <a:pt x="26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91;p58"/>
            <p:cNvSpPr/>
            <p:nvPr/>
          </p:nvSpPr>
          <p:spPr>
            <a:xfrm>
              <a:off x="645275" y="4504275"/>
              <a:ext cx="132475" cy="75450"/>
            </a:xfrm>
            <a:custGeom>
              <a:avLst/>
              <a:gdLst/>
              <a:ahLst/>
              <a:cxnLst/>
              <a:rect l="l" t="t" r="r" b="b"/>
              <a:pathLst>
                <a:path w="5299" h="3018" extrusionOk="0">
                  <a:moveTo>
                    <a:pt x="2649" y="0"/>
                  </a:moveTo>
                  <a:cubicBezTo>
                    <a:pt x="1189" y="0"/>
                    <a:pt x="0" y="1189"/>
                    <a:pt x="0" y="2649"/>
                  </a:cubicBezTo>
                  <a:cubicBezTo>
                    <a:pt x="2" y="2747"/>
                    <a:pt x="6" y="2845"/>
                    <a:pt x="18" y="2942"/>
                  </a:cubicBezTo>
                  <a:cubicBezTo>
                    <a:pt x="22" y="2986"/>
                    <a:pt x="58" y="3017"/>
                    <a:pt x="101" y="3017"/>
                  </a:cubicBezTo>
                  <a:cubicBezTo>
                    <a:pt x="104" y="3017"/>
                    <a:pt x="108" y="3017"/>
                    <a:pt x="111" y="3017"/>
                  </a:cubicBezTo>
                  <a:cubicBezTo>
                    <a:pt x="158" y="3012"/>
                    <a:pt x="191" y="2970"/>
                    <a:pt x="187" y="2923"/>
                  </a:cubicBezTo>
                  <a:cubicBezTo>
                    <a:pt x="175" y="2833"/>
                    <a:pt x="171" y="2741"/>
                    <a:pt x="171" y="2651"/>
                  </a:cubicBezTo>
                  <a:cubicBezTo>
                    <a:pt x="171" y="1282"/>
                    <a:pt x="1283" y="171"/>
                    <a:pt x="2651" y="171"/>
                  </a:cubicBezTo>
                  <a:cubicBezTo>
                    <a:pt x="4018" y="171"/>
                    <a:pt x="5131" y="1282"/>
                    <a:pt x="5131" y="2651"/>
                  </a:cubicBezTo>
                  <a:cubicBezTo>
                    <a:pt x="5131" y="2741"/>
                    <a:pt x="5125" y="2833"/>
                    <a:pt x="5115" y="2923"/>
                  </a:cubicBezTo>
                  <a:cubicBezTo>
                    <a:pt x="5110" y="2970"/>
                    <a:pt x="5144" y="3012"/>
                    <a:pt x="5191" y="3017"/>
                  </a:cubicBezTo>
                  <a:lnTo>
                    <a:pt x="5199" y="3017"/>
                  </a:lnTo>
                  <a:cubicBezTo>
                    <a:pt x="5242" y="3017"/>
                    <a:pt x="5278" y="2985"/>
                    <a:pt x="5283" y="2942"/>
                  </a:cubicBezTo>
                  <a:cubicBezTo>
                    <a:pt x="5294" y="2845"/>
                    <a:pt x="5299" y="2747"/>
                    <a:pt x="5299" y="2649"/>
                  </a:cubicBezTo>
                  <a:cubicBezTo>
                    <a:pt x="5299" y="1189"/>
                    <a:pt x="4111" y="0"/>
                    <a:pt x="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92;p58"/>
            <p:cNvSpPr/>
            <p:nvPr/>
          </p:nvSpPr>
          <p:spPr>
            <a:xfrm>
              <a:off x="372650" y="4466675"/>
              <a:ext cx="112625" cy="53150"/>
            </a:xfrm>
            <a:custGeom>
              <a:avLst/>
              <a:gdLst/>
              <a:ahLst/>
              <a:cxnLst/>
              <a:rect l="l" t="t" r="r" b="b"/>
              <a:pathLst>
                <a:path w="4505" h="2126" extrusionOk="0">
                  <a:moveTo>
                    <a:pt x="4391" y="1"/>
                  </a:moveTo>
                  <a:cubicBezTo>
                    <a:pt x="4367" y="1"/>
                    <a:pt x="4341" y="12"/>
                    <a:pt x="4323" y="39"/>
                  </a:cubicBezTo>
                  <a:lnTo>
                    <a:pt x="3874" y="770"/>
                  </a:lnTo>
                  <a:lnTo>
                    <a:pt x="94" y="1961"/>
                  </a:lnTo>
                  <a:cubicBezTo>
                    <a:pt x="1" y="1988"/>
                    <a:pt x="21" y="2125"/>
                    <a:pt x="119" y="2125"/>
                  </a:cubicBezTo>
                  <a:cubicBezTo>
                    <a:pt x="127" y="2125"/>
                    <a:pt x="136" y="2124"/>
                    <a:pt x="145" y="2123"/>
                  </a:cubicBezTo>
                  <a:lnTo>
                    <a:pt x="3954" y="922"/>
                  </a:lnTo>
                  <a:cubicBezTo>
                    <a:pt x="3973" y="916"/>
                    <a:pt x="3990" y="903"/>
                    <a:pt x="4001" y="885"/>
                  </a:cubicBezTo>
                  <a:lnTo>
                    <a:pt x="4467" y="128"/>
                  </a:lnTo>
                  <a:cubicBezTo>
                    <a:pt x="4504" y="62"/>
                    <a:pt x="4449" y="1"/>
                    <a:pt x="43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93;p58"/>
            <p:cNvSpPr/>
            <p:nvPr/>
          </p:nvSpPr>
          <p:spPr>
            <a:xfrm>
              <a:off x="637975" y="4466125"/>
              <a:ext cx="4250" cy="92550"/>
            </a:xfrm>
            <a:custGeom>
              <a:avLst/>
              <a:gdLst/>
              <a:ahLst/>
              <a:cxnLst/>
              <a:rect l="l" t="t" r="r" b="b"/>
              <a:pathLst>
                <a:path w="170" h="3702" extrusionOk="0">
                  <a:moveTo>
                    <a:pt x="85" y="1"/>
                  </a:moveTo>
                  <a:cubicBezTo>
                    <a:pt x="44" y="1"/>
                    <a:pt x="3" y="28"/>
                    <a:pt x="0" y="82"/>
                  </a:cubicBezTo>
                  <a:lnTo>
                    <a:pt x="0" y="3616"/>
                  </a:lnTo>
                  <a:cubicBezTo>
                    <a:pt x="0" y="3662"/>
                    <a:pt x="37" y="3701"/>
                    <a:pt x="83" y="3701"/>
                  </a:cubicBezTo>
                  <a:cubicBezTo>
                    <a:pt x="83" y="3701"/>
                    <a:pt x="84" y="3701"/>
                    <a:pt x="85" y="3701"/>
                  </a:cubicBezTo>
                  <a:cubicBezTo>
                    <a:pt x="132" y="3701"/>
                    <a:pt x="170" y="3663"/>
                    <a:pt x="170" y="3616"/>
                  </a:cubicBezTo>
                  <a:lnTo>
                    <a:pt x="170" y="82"/>
                  </a:lnTo>
                  <a:cubicBezTo>
                    <a:pt x="167" y="28"/>
                    <a:pt x="126" y="1"/>
                    <a:pt x="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94;p58"/>
            <p:cNvSpPr/>
            <p:nvPr/>
          </p:nvSpPr>
          <p:spPr>
            <a:xfrm>
              <a:off x="496275" y="4466050"/>
              <a:ext cx="315725" cy="4275"/>
            </a:xfrm>
            <a:custGeom>
              <a:avLst/>
              <a:gdLst/>
              <a:ahLst/>
              <a:cxnLst/>
              <a:rect l="l" t="t" r="r" b="b"/>
              <a:pathLst>
                <a:path w="12629" h="171" extrusionOk="0">
                  <a:moveTo>
                    <a:pt x="110" y="0"/>
                  </a:moveTo>
                  <a:cubicBezTo>
                    <a:pt x="1" y="6"/>
                    <a:pt x="1" y="165"/>
                    <a:pt x="110" y="171"/>
                  </a:cubicBezTo>
                  <a:lnTo>
                    <a:pt x="12521" y="171"/>
                  </a:lnTo>
                  <a:cubicBezTo>
                    <a:pt x="12628" y="165"/>
                    <a:pt x="12628" y="6"/>
                    <a:pt x="12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95;p58"/>
            <p:cNvSpPr/>
            <p:nvPr/>
          </p:nvSpPr>
          <p:spPr>
            <a:xfrm>
              <a:off x="371750" y="4556525"/>
              <a:ext cx="24350" cy="28075"/>
            </a:xfrm>
            <a:custGeom>
              <a:avLst/>
              <a:gdLst/>
              <a:ahLst/>
              <a:cxnLst/>
              <a:rect l="l" t="t" r="r" b="b"/>
              <a:pathLst>
                <a:path w="974" h="1123" extrusionOk="0">
                  <a:moveTo>
                    <a:pt x="252" y="0"/>
                  </a:moveTo>
                  <a:cubicBezTo>
                    <a:pt x="114" y="0"/>
                    <a:pt x="0" y="113"/>
                    <a:pt x="0" y="253"/>
                  </a:cubicBezTo>
                  <a:lnTo>
                    <a:pt x="0" y="870"/>
                  </a:lnTo>
                  <a:cubicBezTo>
                    <a:pt x="0" y="1010"/>
                    <a:pt x="114" y="1122"/>
                    <a:pt x="252" y="1122"/>
                  </a:cubicBezTo>
                  <a:lnTo>
                    <a:pt x="721" y="1122"/>
                  </a:lnTo>
                  <a:cubicBezTo>
                    <a:pt x="861" y="1122"/>
                    <a:pt x="973" y="1010"/>
                    <a:pt x="973" y="870"/>
                  </a:cubicBezTo>
                  <a:lnTo>
                    <a:pt x="973" y="253"/>
                  </a:lnTo>
                  <a:cubicBezTo>
                    <a:pt x="973" y="113"/>
                    <a:pt x="861" y="0"/>
                    <a:pt x="721" y="0"/>
                  </a:cubicBezTo>
                  <a:close/>
                </a:path>
              </a:pathLst>
            </a:custGeom>
            <a:solidFill>
              <a:srgbClr val="C4D2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96;p58"/>
            <p:cNvSpPr/>
            <p:nvPr/>
          </p:nvSpPr>
          <p:spPr>
            <a:xfrm>
              <a:off x="771425" y="4556525"/>
              <a:ext cx="52600" cy="28100"/>
            </a:xfrm>
            <a:custGeom>
              <a:avLst/>
              <a:gdLst/>
              <a:ahLst/>
              <a:cxnLst/>
              <a:rect l="l" t="t" r="r" b="b"/>
              <a:pathLst>
                <a:path w="2104" h="1124" extrusionOk="0">
                  <a:moveTo>
                    <a:pt x="253" y="0"/>
                  </a:moveTo>
                  <a:cubicBezTo>
                    <a:pt x="113" y="0"/>
                    <a:pt x="0" y="113"/>
                    <a:pt x="0" y="253"/>
                  </a:cubicBezTo>
                  <a:lnTo>
                    <a:pt x="0" y="871"/>
                  </a:lnTo>
                  <a:cubicBezTo>
                    <a:pt x="0" y="1010"/>
                    <a:pt x="113" y="1124"/>
                    <a:pt x="253" y="1124"/>
                  </a:cubicBezTo>
                  <a:lnTo>
                    <a:pt x="1852" y="1124"/>
                  </a:lnTo>
                  <a:cubicBezTo>
                    <a:pt x="1990" y="1124"/>
                    <a:pt x="2104" y="1010"/>
                    <a:pt x="2104" y="871"/>
                  </a:cubicBezTo>
                  <a:lnTo>
                    <a:pt x="2104" y="253"/>
                  </a:lnTo>
                  <a:cubicBezTo>
                    <a:pt x="2104" y="113"/>
                    <a:pt x="1990" y="0"/>
                    <a:pt x="1852" y="0"/>
                  </a:cubicBezTo>
                  <a:close/>
                </a:path>
              </a:pathLst>
            </a:custGeom>
            <a:solidFill>
              <a:srgbClr val="C4D2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97;p58"/>
            <p:cNvSpPr/>
            <p:nvPr/>
          </p:nvSpPr>
          <p:spPr>
            <a:xfrm>
              <a:off x="517975" y="4556525"/>
              <a:ext cx="134575" cy="28075"/>
            </a:xfrm>
            <a:custGeom>
              <a:avLst/>
              <a:gdLst/>
              <a:ahLst/>
              <a:cxnLst/>
              <a:rect l="l" t="t" r="r" b="b"/>
              <a:pathLst>
                <a:path w="5383" h="1123" extrusionOk="0">
                  <a:moveTo>
                    <a:pt x="253" y="0"/>
                  </a:moveTo>
                  <a:cubicBezTo>
                    <a:pt x="113" y="0"/>
                    <a:pt x="1" y="113"/>
                    <a:pt x="1" y="253"/>
                  </a:cubicBezTo>
                  <a:lnTo>
                    <a:pt x="1" y="870"/>
                  </a:lnTo>
                  <a:cubicBezTo>
                    <a:pt x="1" y="1010"/>
                    <a:pt x="113" y="1122"/>
                    <a:pt x="253" y="1122"/>
                  </a:cubicBezTo>
                  <a:lnTo>
                    <a:pt x="5130" y="1122"/>
                  </a:lnTo>
                  <a:cubicBezTo>
                    <a:pt x="5270" y="1122"/>
                    <a:pt x="5383" y="1010"/>
                    <a:pt x="5383" y="870"/>
                  </a:cubicBezTo>
                  <a:lnTo>
                    <a:pt x="5383" y="253"/>
                  </a:lnTo>
                  <a:cubicBezTo>
                    <a:pt x="5383" y="113"/>
                    <a:pt x="5270" y="0"/>
                    <a:pt x="5130" y="0"/>
                  </a:cubicBezTo>
                  <a:close/>
                </a:path>
              </a:pathLst>
            </a:custGeom>
            <a:solidFill>
              <a:srgbClr val="C4D2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98;p58"/>
            <p:cNvSpPr/>
            <p:nvPr/>
          </p:nvSpPr>
          <p:spPr>
            <a:xfrm>
              <a:off x="1323500" y="4241100"/>
              <a:ext cx="166850" cy="139525"/>
            </a:xfrm>
            <a:custGeom>
              <a:avLst/>
              <a:gdLst/>
              <a:ahLst/>
              <a:cxnLst/>
              <a:rect l="l" t="t" r="r" b="b"/>
              <a:pathLst>
                <a:path w="6674" h="5581" extrusionOk="0">
                  <a:moveTo>
                    <a:pt x="793" y="0"/>
                  </a:moveTo>
                  <a:cubicBezTo>
                    <a:pt x="355" y="0"/>
                    <a:pt x="1" y="355"/>
                    <a:pt x="1" y="792"/>
                  </a:cubicBezTo>
                  <a:cubicBezTo>
                    <a:pt x="1" y="1230"/>
                    <a:pt x="355" y="1585"/>
                    <a:pt x="793" y="1585"/>
                  </a:cubicBezTo>
                  <a:lnTo>
                    <a:pt x="5091" y="1585"/>
                  </a:lnTo>
                  <a:lnTo>
                    <a:pt x="5091" y="4788"/>
                  </a:lnTo>
                  <a:cubicBezTo>
                    <a:pt x="5091" y="5226"/>
                    <a:pt x="5445" y="5580"/>
                    <a:pt x="5883" y="5580"/>
                  </a:cubicBezTo>
                  <a:cubicBezTo>
                    <a:pt x="6319" y="5580"/>
                    <a:pt x="6673" y="5226"/>
                    <a:pt x="6673" y="4790"/>
                  </a:cubicBezTo>
                  <a:lnTo>
                    <a:pt x="6673" y="1525"/>
                  </a:lnTo>
                  <a:cubicBezTo>
                    <a:pt x="6673" y="683"/>
                    <a:pt x="5991" y="2"/>
                    <a:pt x="5149" y="0"/>
                  </a:cubicBezTo>
                  <a:close/>
                </a:path>
              </a:pathLst>
            </a:custGeom>
            <a:solidFill>
              <a:srgbClr val="418EB6">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99;p58"/>
            <p:cNvSpPr/>
            <p:nvPr/>
          </p:nvSpPr>
          <p:spPr>
            <a:xfrm>
              <a:off x="1369175" y="4235700"/>
              <a:ext cx="21975" cy="50850"/>
            </a:xfrm>
            <a:custGeom>
              <a:avLst/>
              <a:gdLst/>
              <a:ahLst/>
              <a:cxnLst/>
              <a:rect l="l" t="t" r="r" b="b"/>
              <a:pathLst>
                <a:path w="879" h="2034" extrusionOk="0">
                  <a:moveTo>
                    <a:pt x="0" y="0"/>
                  </a:moveTo>
                  <a:lnTo>
                    <a:pt x="0" y="2034"/>
                  </a:lnTo>
                  <a:lnTo>
                    <a:pt x="878" y="2034"/>
                  </a:lnTo>
                  <a:lnTo>
                    <a:pt x="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800;p58"/>
            <p:cNvSpPr/>
            <p:nvPr/>
          </p:nvSpPr>
          <p:spPr>
            <a:xfrm>
              <a:off x="1445125" y="4294925"/>
              <a:ext cx="50875" cy="21975"/>
            </a:xfrm>
            <a:custGeom>
              <a:avLst/>
              <a:gdLst/>
              <a:ahLst/>
              <a:cxnLst/>
              <a:rect l="l" t="t" r="r" b="b"/>
              <a:pathLst>
                <a:path w="2035" h="879" extrusionOk="0">
                  <a:moveTo>
                    <a:pt x="1" y="0"/>
                  </a:moveTo>
                  <a:lnTo>
                    <a:pt x="1" y="879"/>
                  </a:lnTo>
                  <a:lnTo>
                    <a:pt x="2035" y="879"/>
                  </a:lnTo>
                  <a:lnTo>
                    <a:pt x="20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801;p58"/>
            <p:cNvSpPr/>
            <p:nvPr/>
          </p:nvSpPr>
          <p:spPr>
            <a:xfrm>
              <a:off x="1362425" y="4615450"/>
              <a:ext cx="216000" cy="7950"/>
            </a:xfrm>
            <a:custGeom>
              <a:avLst/>
              <a:gdLst/>
              <a:ahLst/>
              <a:cxnLst/>
              <a:rect l="l" t="t" r="r" b="b"/>
              <a:pathLst>
                <a:path w="8640" h="318" extrusionOk="0">
                  <a:moveTo>
                    <a:pt x="159" y="1"/>
                  </a:moveTo>
                  <a:cubicBezTo>
                    <a:pt x="72" y="1"/>
                    <a:pt x="0" y="71"/>
                    <a:pt x="0" y="158"/>
                  </a:cubicBezTo>
                  <a:cubicBezTo>
                    <a:pt x="0" y="247"/>
                    <a:pt x="72" y="318"/>
                    <a:pt x="159" y="318"/>
                  </a:cubicBezTo>
                  <a:cubicBezTo>
                    <a:pt x="160" y="318"/>
                    <a:pt x="162" y="318"/>
                    <a:pt x="164" y="317"/>
                  </a:cubicBezTo>
                  <a:lnTo>
                    <a:pt x="8486" y="317"/>
                  </a:lnTo>
                  <a:cubicBezTo>
                    <a:pt x="8572" y="315"/>
                    <a:pt x="8639" y="245"/>
                    <a:pt x="8639" y="158"/>
                  </a:cubicBezTo>
                  <a:cubicBezTo>
                    <a:pt x="8639" y="74"/>
                    <a:pt x="8572" y="4"/>
                    <a:pt x="8486" y="1"/>
                  </a:cubicBezTo>
                  <a:lnTo>
                    <a:pt x="164" y="1"/>
                  </a:lnTo>
                  <a:cubicBezTo>
                    <a:pt x="162" y="1"/>
                    <a:pt x="160" y="1"/>
                    <a:pt x="159" y="1"/>
                  </a:cubicBezTo>
                  <a:close/>
                </a:path>
              </a:pathLst>
            </a:custGeom>
            <a:solidFill>
              <a:srgbClr val="38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802;p58"/>
            <p:cNvSpPr/>
            <p:nvPr/>
          </p:nvSpPr>
          <p:spPr>
            <a:xfrm>
              <a:off x="1389550" y="4408550"/>
              <a:ext cx="162100" cy="214975"/>
            </a:xfrm>
            <a:custGeom>
              <a:avLst/>
              <a:gdLst/>
              <a:ahLst/>
              <a:cxnLst/>
              <a:rect l="l" t="t" r="r" b="b"/>
              <a:pathLst>
                <a:path w="6484" h="8599" extrusionOk="0">
                  <a:moveTo>
                    <a:pt x="3240" y="1"/>
                  </a:moveTo>
                  <a:cubicBezTo>
                    <a:pt x="3179" y="1"/>
                    <a:pt x="3118" y="35"/>
                    <a:pt x="3092" y="105"/>
                  </a:cubicBezTo>
                  <a:lnTo>
                    <a:pt x="31" y="8380"/>
                  </a:lnTo>
                  <a:cubicBezTo>
                    <a:pt x="1" y="8462"/>
                    <a:pt x="43" y="8553"/>
                    <a:pt x="125" y="8583"/>
                  </a:cubicBezTo>
                  <a:cubicBezTo>
                    <a:pt x="142" y="8591"/>
                    <a:pt x="161" y="8593"/>
                    <a:pt x="180" y="8593"/>
                  </a:cubicBezTo>
                  <a:cubicBezTo>
                    <a:pt x="246" y="8593"/>
                    <a:pt x="306" y="8553"/>
                    <a:pt x="329" y="8490"/>
                  </a:cubicBezTo>
                  <a:lnTo>
                    <a:pt x="3241" y="615"/>
                  </a:lnTo>
                  <a:lnTo>
                    <a:pt x="6153" y="8490"/>
                  </a:lnTo>
                  <a:cubicBezTo>
                    <a:pt x="6174" y="8557"/>
                    <a:pt x="6237" y="8599"/>
                    <a:pt x="6303" y="8599"/>
                  </a:cubicBezTo>
                  <a:cubicBezTo>
                    <a:pt x="6321" y="8599"/>
                    <a:pt x="6339" y="8596"/>
                    <a:pt x="6357" y="8589"/>
                  </a:cubicBezTo>
                  <a:cubicBezTo>
                    <a:pt x="6441" y="8557"/>
                    <a:pt x="6484" y="8464"/>
                    <a:pt x="6450" y="8380"/>
                  </a:cubicBezTo>
                  <a:lnTo>
                    <a:pt x="3390" y="105"/>
                  </a:lnTo>
                  <a:cubicBezTo>
                    <a:pt x="3363" y="35"/>
                    <a:pt x="3302" y="1"/>
                    <a:pt x="3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803;p58"/>
            <p:cNvSpPr/>
            <p:nvPr/>
          </p:nvSpPr>
          <p:spPr>
            <a:xfrm>
              <a:off x="1374900" y="4581875"/>
              <a:ext cx="190975" cy="41525"/>
            </a:xfrm>
            <a:custGeom>
              <a:avLst/>
              <a:gdLst/>
              <a:ahLst/>
              <a:cxnLst/>
              <a:rect l="l" t="t" r="r" b="b"/>
              <a:pathLst>
                <a:path w="7639" h="1661" extrusionOk="0">
                  <a:moveTo>
                    <a:pt x="699" y="0"/>
                  </a:moveTo>
                  <a:cubicBezTo>
                    <a:pt x="633" y="0"/>
                    <a:pt x="575" y="41"/>
                    <a:pt x="552" y="102"/>
                  </a:cubicBezTo>
                  <a:lnTo>
                    <a:pt x="40" y="1445"/>
                  </a:lnTo>
                  <a:cubicBezTo>
                    <a:pt x="0" y="1550"/>
                    <a:pt x="78" y="1660"/>
                    <a:pt x="188" y="1660"/>
                  </a:cubicBezTo>
                  <a:cubicBezTo>
                    <a:pt x="254" y="1660"/>
                    <a:pt x="312" y="1620"/>
                    <a:pt x="336" y="1557"/>
                  </a:cubicBezTo>
                  <a:lnTo>
                    <a:pt x="808" y="317"/>
                  </a:lnTo>
                  <a:lnTo>
                    <a:pt x="6781" y="317"/>
                  </a:lnTo>
                  <a:lnTo>
                    <a:pt x="7312" y="1564"/>
                  </a:lnTo>
                  <a:cubicBezTo>
                    <a:pt x="7338" y="1624"/>
                    <a:pt x="7396" y="1660"/>
                    <a:pt x="7457" y="1660"/>
                  </a:cubicBezTo>
                  <a:cubicBezTo>
                    <a:pt x="7478" y="1660"/>
                    <a:pt x="7500" y="1656"/>
                    <a:pt x="7521" y="1647"/>
                  </a:cubicBezTo>
                  <a:cubicBezTo>
                    <a:pt x="7601" y="1614"/>
                    <a:pt x="7639" y="1520"/>
                    <a:pt x="7604" y="1440"/>
                  </a:cubicBezTo>
                  <a:lnTo>
                    <a:pt x="7032" y="97"/>
                  </a:lnTo>
                  <a:cubicBezTo>
                    <a:pt x="7007" y="38"/>
                    <a:pt x="6950" y="0"/>
                    <a:pt x="68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804;p58"/>
            <p:cNvSpPr/>
            <p:nvPr/>
          </p:nvSpPr>
          <p:spPr>
            <a:xfrm>
              <a:off x="1466500" y="4408425"/>
              <a:ext cx="8100" cy="181425"/>
            </a:xfrm>
            <a:custGeom>
              <a:avLst/>
              <a:gdLst/>
              <a:ahLst/>
              <a:cxnLst/>
              <a:rect l="l" t="t" r="r" b="b"/>
              <a:pathLst>
                <a:path w="324" h="7257" extrusionOk="0">
                  <a:moveTo>
                    <a:pt x="163" y="0"/>
                  </a:moveTo>
                  <a:cubicBezTo>
                    <a:pt x="72" y="0"/>
                    <a:pt x="1" y="75"/>
                    <a:pt x="4" y="164"/>
                  </a:cubicBezTo>
                  <a:lnTo>
                    <a:pt x="4" y="7097"/>
                  </a:lnTo>
                  <a:cubicBezTo>
                    <a:pt x="4" y="7185"/>
                    <a:pt x="75" y="7256"/>
                    <a:pt x="163" y="7256"/>
                  </a:cubicBezTo>
                  <a:cubicBezTo>
                    <a:pt x="250" y="7256"/>
                    <a:pt x="320" y="7185"/>
                    <a:pt x="320" y="7097"/>
                  </a:cubicBezTo>
                  <a:lnTo>
                    <a:pt x="320" y="164"/>
                  </a:lnTo>
                  <a:cubicBezTo>
                    <a:pt x="323" y="75"/>
                    <a:pt x="252" y="0"/>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805;p58"/>
            <p:cNvSpPr/>
            <p:nvPr/>
          </p:nvSpPr>
          <p:spPr>
            <a:xfrm>
              <a:off x="1435800" y="4582025"/>
              <a:ext cx="7950" cy="41375"/>
            </a:xfrm>
            <a:custGeom>
              <a:avLst/>
              <a:gdLst/>
              <a:ahLst/>
              <a:cxnLst/>
              <a:rect l="l" t="t" r="r" b="b"/>
              <a:pathLst>
                <a:path w="318" h="1655" extrusionOk="0">
                  <a:moveTo>
                    <a:pt x="158" y="0"/>
                  </a:moveTo>
                  <a:cubicBezTo>
                    <a:pt x="73" y="0"/>
                    <a:pt x="2" y="67"/>
                    <a:pt x="1" y="153"/>
                  </a:cubicBezTo>
                  <a:lnTo>
                    <a:pt x="1" y="1495"/>
                  </a:lnTo>
                  <a:cubicBezTo>
                    <a:pt x="1" y="1583"/>
                    <a:pt x="71" y="1654"/>
                    <a:pt x="158" y="1654"/>
                  </a:cubicBezTo>
                  <a:cubicBezTo>
                    <a:pt x="246" y="1654"/>
                    <a:pt x="317" y="1583"/>
                    <a:pt x="317" y="1495"/>
                  </a:cubicBezTo>
                  <a:lnTo>
                    <a:pt x="317" y="153"/>
                  </a:lnTo>
                  <a:cubicBezTo>
                    <a:pt x="314" y="67"/>
                    <a:pt x="244"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806;p58"/>
            <p:cNvSpPr/>
            <p:nvPr/>
          </p:nvSpPr>
          <p:spPr>
            <a:xfrm>
              <a:off x="1496825" y="4582025"/>
              <a:ext cx="7925" cy="41375"/>
            </a:xfrm>
            <a:custGeom>
              <a:avLst/>
              <a:gdLst/>
              <a:ahLst/>
              <a:cxnLst/>
              <a:rect l="l" t="t" r="r" b="b"/>
              <a:pathLst>
                <a:path w="317" h="1655" extrusionOk="0">
                  <a:moveTo>
                    <a:pt x="158" y="0"/>
                  </a:moveTo>
                  <a:cubicBezTo>
                    <a:pt x="73" y="0"/>
                    <a:pt x="3" y="67"/>
                    <a:pt x="0" y="153"/>
                  </a:cubicBezTo>
                  <a:lnTo>
                    <a:pt x="0" y="1495"/>
                  </a:lnTo>
                  <a:cubicBezTo>
                    <a:pt x="0" y="1583"/>
                    <a:pt x="70" y="1654"/>
                    <a:pt x="158" y="1654"/>
                  </a:cubicBezTo>
                  <a:cubicBezTo>
                    <a:pt x="245" y="1654"/>
                    <a:pt x="317" y="1583"/>
                    <a:pt x="317" y="1495"/>
                  </a:cubicBezTo>
                  <a:lnTo>
                    <a:pt x="317" y="153"/>
                  </a:lnTo>
                  <a:cubicBezTo>
                    <a:pt x="314" y="67"/>
                    <a:pt x="244"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807;p58"/>
            <p:cNvSpPr/>
            <p:nvPr/>
          </p:nvSpPr>
          <p:spPr>
            <a:xfrm>
              <a:off x="1404300" y="4326800"/>
              <a:ext cx="132550" cy="229725"/>
            </a:xfrm>
            <a:custGeom>
              <a:avLst/>
              <a:gdLst/>
              <a:ahLst/>
              <a:cxnLst/>
              <a:rect l="l" t="t" r="r" b="b"/>
              <a:pathLst>
                <a:path w="5302" h="9189" extrusionOk="0">
                  <a:moveTo>
                    <a:pt x="2651" y="9188"/>
                  </a:moveTo>
                  <a:lnTo>
                    <a:pt x="2651" y="9188"/>
                  </a:lnTo>
                  <a:cubicBezTo>
                    <a:pt x="1193" y="9188"/>
                    <a:pt x="0" y="7996"/>
                    <a:pt x="0" y="6537"/>
                  </a:cubicBezTo>
                  <a:lnTo>
                    <a:pt x="0" y="2650"/>
                  </a:lnTo>
                  <a:cubicBezTo>
                    <a:pt x="0" y="1192"/>
                    <a:pt x="1193" y="0"/>
                    <a:pt x="2651" y="0"/>
                  </a:cubicBezTo>
                  <a:lnTo>
                    <a:pt x="2651" y="0"/>
                  </a:lnTo>
                  <a:cubicBezTo>
                    <a:pt x="4108" y="0"/>
                    <a:pt x="5300" y="1192"/>
                    <a:pt x="5300" y="2650"/>
                  </a:cubicBezTo>
                  <a:lnTo>
                    <a:pt x="5300" y="6537"/>
                  </a:lnTo>
                  <a:cubicBezTo>
                    <a:pt x="5301" y="7996"/>
                    <a:pt x="4108" y="9188"/>
                    <a:pt x="2651" y="91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808;p58"/>
            <p:cNvSpPr/>
            <p:nvPr/>
          </p:nvSpPr>
          <p:spPr>
            <a:xfrm>
              <a:off x="1398850" y="4389125"/>
              <a:ext cx="143425" cy="17575"/>
            </a:xfrm>
            <a:custGeom>
              <a:avLst/>
              <a:gdLst/>
              <a:ahLst/>
              <a:cxnLst/>
              <a:rect l="l" t="t" r="r" b="b"/>
              <a:pathLst>
                <a:path w="5737" h="703" extrusionOk="0">
                  <a:moveTo>
                    <a:pt x="1" y="1"/>
                  </a:moveTo>
                  <a:lnTo>
                    <a:pt x="1" y="702"/>
                  </a:lnTo>
                  <a:lnTo>
                    <a:pt x="5737" y="702"/>
                  </a:lnTo>
                  <a:lnTo>
                    <a:pt x="57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809;p58"/>
            <p:cNvSpPr/>
            <p:nvPr/>
          </p:nvSpPr>
          <p:spPr>
            <a:xfrm>
              <a:off x="1398850" y="4471400"/>
              <a:ext cx="143425" cy="17575"/>
            </a:xfrm>
            <a:custGeom>
              <a:avLst/>
              <a:gdLst/>
              <a:ahLst/>
              <a:cxnLst/>
              <a:rect l="l" t="t" r="r" b="b"/>
              <a:pathLst>
                <a:path w="5737" h="703" extrusionOk="0">
                  <a:moveTo>
                    <a:pt x="1" y="1"/>
                  </a:moveTo>
                  <a:lnTo>
                    <a:pt x="1" y="702"/>
                  </a:lnTo>
                  <a:lnTo>
                    <a:pt x="5737" y="702"/>
                  </a:lnTo>
                  <a:lnTo>
                    <a:pt x="57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810;p58"/>
            <p:cNvSpPr/>
            <p:nvPr/>
          </p:nvSpPr>
          <p:spPr>
            <a:xfrm>
              <a:off x="1459500" y="4387000"/>
              <a:ext cx="83225" cy="4275"/>
            </a:xfrm>
            <a:custGeom>
              <a:avLst/>
              <a:gdLst/>
              <a:ahLst/>
              <a:cxnLst/>
              <a:rect l="l" t="t" r="r" b="b"/>
              <a:pathLst>
                <a:path w="3329" h="171" extrusionOk="0">
                  <a:moveTo>
                    <a:pt x="109" y="1"/>
                  </a:moveTo>
                  <a:cubicBezTo>
                    <a:pt x="1" y="5"/>
                    <a:pt x="1" y="164"/>
                    <a:pt x="109" y="170"/>
                  </a:cubicBezTo>
                  <a:lnTo>
                    <a:pt x="3220" y="170"/>
                  </a:lnTo>
                  <a:cubicBezTo>
                    <a:pt x="3328" y="164"/>
                    <a:pt x="3328" y="5"/>
                    <a:pt x="32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811;p58"/>
            <p:cNvSpPr/>
            <p:nvPr/>
          </p:nvSpPr>
          <p:spPr>
            <a:xfrm>
              <a:off x="1401475" y="4404550"/>
              <a:ext cx="101425" cy="4250"/>
            </a:xfrm>
            <a:custGeom>
              <a:avLst/>
              <a:gdLst/>
              <a:ahLst/>
              <a:cxnLst/>
              <a:rect l="l" t="t" r="r" b="b"/>
              <a:pathLst>
                <a:path w="4057" h="170" extrusionOk="0">
                  <a:moveTo>
                    <a:pt x="113" y="1"/>
                  </a:moveTo>
                  <a:cubicBezTo>
                    <a:pt x="1" y="1"/>
                    <a:pt x="1" y="170"/>
                    <a:pt x="113" y="170"/>
                  </a:cubicBezTo>
                  <a:lnTo>
                    <a:pt x="3972" y="170"/>
                  </a:lnTo>
                  <a:cubicBezTo>
                    <a:pt x="4018" y="170"/>
                    <a:pt x="4056" y="132"/>
                    <a:pt x="4056" y="85"/>
                  </a:cubicBezTo>
                  <a:cubicBezTo>
                    <a:pt x="4056" y="39"/>
                    <a:pt x="4018" y="1"/>
                    <a:pt x="3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812;p58"/>
            <p:cNvSpPr/>
            <p:nvPr/>
          </p:nvSpPr>
          <p:spPr>
            <a:xfrm>
              <a:off x="1412800" y="4387000"/>
              <a:ext cx="28100" cy="4275"/>
            </a:xfrm>
            <a:custGeom>
              <a:avLst/>
              <a:gdLst/>
              <a:ahLst/>
              <a:cxnLst/>
              <a:rect l="l" t="t" r="r" b="b"/>
              <a:pathLst>
                <a:path w="1124" h="171" extrusionOk="0">
                  <a:moveTo>
                    <a:pt x="108" y="1"/>
                  </a:moveTo>
                  <a:cubicBezTo>
                    <a:pt x="0" y="5"/>
                    <a:pt x="0" y="164"/>
                    <a:pt x="108" y="170"/>
                  </a:cubicBezTo>
                  <a:lnTo>
                    <a:pt x="1015" y="170"/>
                  </a:lnTo>
                  <a:cubicBezTo>
                    <a:pt x="1123" y="164"/>
                    <a:pt x="1123" y="5"/>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813;p58"/>
            <p:cNvSpPr/>
            <p:nvPr/>
          </p:nvSpPr>
          <p:spPr>
            <a:xfrm>
              <a:off x="1461800" y="4469300"/>
              <a:ext cx="83225" cy="4275"/>
            </a:xfrm>
            <a:custGeom>
              <a:avLst/>
              <a:gdLst/>
              <a:ahLst/>
              <a:cxnLst/>
              <a:rect l="l" t="t" r="r" b="b"/>
              <a:pathLst>
                <a:path w="3329" h="171" extrusionOk="0">
                  <a:moveTo>
                    <a:pt x="109" y="0"/>
                  </a:moveTo>
                  <a:cubicBezTo>
                    <a:pt x="1" y="6"/>
                    <a:pt x="1" y="165"/>
                    <a:pt x="109" y="171"/>
                  </a:cubicBezTo>
                  <a:lnTo>
                    <a:pt x="3220" y="171"/>
                  </a:lnTo>
                  <a:cubicBezTo>
                    <a:pt x="3328" y="165"/>
                    <a:pt x="3328" y="6"/>
                    <a:pt x="3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814;p58"/>
            <p:cNvSpPr/>
            <p:nvPr/>
          </p:nvSpPr>
          <p:spPr>
            <a:xfrm>
              <a:off x="1402075" y="4486825"/>
              <a:ext cx="100925" cy="4300"/>
            </a:xfrm>
            <a:custGeom>
              <a:avLst/>
              <a:gdLst/>
              <a:ahLst/>
              <a:cxnLst/>
              <a:rect l="l" t="t" r="r" b="b"/>
              <a:pathLst>
                <a:path w="4037" h="172" extrusionOk="0">
                  <a:moveTo>
                    <a:pt x="86" y="1"/>
                  </a:moveTo>
                  <a:cubicBezTo>
                    <a:pt x="39" y="1"/>
                    <a:pt x="0" y="38"/>
                    <a:pt x="0" y="87"/>
                  </a:cubicBezTo>
                  <a:cubicBezTo>
                    <a:pt x="0" y="134"/>
                    <a:pt x="39" y="171"/>
                    <a:pt x="86" y="171"/>
                  </a:cubicBezTo>
                  <a:cubicBezTo>
                    <a:pt x="87" y="171"/>
                    <a:pt x="88" y="171"/>
                    <a:pt x="89" y="171"/>
                  </a:cubicBezTo>
                  <a:lnTo>
                    <a:pt x="3948" y="171"/>
                  </a:lnTo>
                  <a:cubicBezTo>
                    <a:pt x="3949" y="171"/>
                    <a:pt x="3949" y="171"/>
                    <a:pt x="3950" y="171"/>
                  </a:cubicBezTo>
                  <a:cubicBezTo>
                    <a:pt x="3997" y="171"/>
                    <a:pt x="4037" y="134"/>
                    <a:pt x="4037" y="87"/>
                  </a:cubicBezTo>
                  <a:cubicBezTo>
                    <a:pt x="4037" y="38"/>
                    <a:pt x="3997" y="1"/>
                    <a:pt x="3950" y="1"/>
                  </a:cubicBezTo>
                  <a:cubicBezTo>
                    <a:pt x="3949" y="1"/>
                    <a:pt x="3949" y="1"/>
                    <a:pt x="3948" y="1"/>
                  </a:cubicBezTo>
                  <a:lnTo>
                    <a:pt x="89" y="1"/>
                  </a:lnTo>
                  <a:cubicBezTo>
                    <a:pt x="88" y="1"/>
                    <a:pt x="87" y="1"/>
                    <a:pt x="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815;p58"/>
            <p:cNvSpPr/>
            <p:nvPr/>
          </p:nvSpPr>
          <p:spPr>
            <a:xfrm>
              <a:off x="1412800" y="4469300"/>
              <a:ext cx="28100" cy="4275"/>
            </a:xfrm>
            <a:custGeom>
              <a:avLst/>
              <a:gdLst/>
              <a:ahLst/>
              <a:cxnLst/>
              <a:rect l="l" t="t" r="r" b="b"/>
              <a:pathLst>
                <a:path w="1124" h="171" extrusionOk="0">
                  <a:moveTo>
                    <a:pt x="108" y="0"/>
                  </a:moveTo>
                  <a:cubicBezTo>
                    <a:pt x="0" y="6"/>
                    <a:pt x="0" y="165"/>
                    <a:pt x="108" y="171"/>
                  </a:cubicBezTo>
                  <a:lnTo>
                    <a:pt x="1015" y="171"/>
                  </a:lnTo>
                  <a:cubicBezTo>
                    <a:pt x="1123" y="165"/>
                    <a:pt x="1123" y="6"/>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816;p58"/>
            <p:cNvSpPr/>
            <p:nvPr/>
          </p:nvSpPr>
          <p:spPr>
            <a:xfrm>
              <a:off x="1115325" y="4122200"/>
              <a:ext cx="238475" cy="119250"/>
            </a:xfrm>
            <a:custGeom>
              <a:avLst/>
              <a:gdLst/>
              <a:ahLst/>
              <a:cxnLst/>
              <a:rect l="l" t="t" r="r" b="b"/>
              <a:pathLst>
                <a:path w="9539" h="4770" extrusionOk="0">
                  <a:moveTo>
                    <a:pt x="4770" y="1"/>
                  </a:moveTo>
                  <a:cubicBezTo>
                    <a:pt x="2137" y="1"/>
                    <a:pt x="1" y="2135"/>
                    <a:pt x="1" y="4769"/>
                  </a:cubicBezTo>
                  <a:lnTo>
                    <a:pt x="9539" y="4769"/>
                  </a:lnTo>
                  <a:cubicBezTo>
                    <a:pt x="9539" y="2135"/>
                    <a:pt x="7404" y="1"/>
                    <a:pt x="4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817;p58"/>
            <p:cNvSpPr/>
            <p:nvPr/>
          </p:nvSpPr>
          <p:spPr>
            <a:xfrm>
              <a:off x="1115375" y="4241425"/>
              <a:ext cx="238725" cy="344375"/>
            </a:xfrm>
            <a:custGeom>
              <a:avLst/>
              <a:gdLst/>
              <a:ahLst/>
              <a:cxnLst/>
              <a:rect l="l" t="t" r="r" b="b"/>
              <a:pathLst>
                <a:path w="9549" h="13775" extrusionOk="0">
                  <a:moveTo>
                    <a:pt x="0" y="0"/>
                  </a:moveTo>
                  <a:lnTo>
                    <a:pt x="0" y="13774"/>
                  </a:lnTo>
                  <a:lnTo>
                    <a:pt x="9548" y="13774"/>
                  </a:lnTo>
                  <a:lnTo>
                    <a:pt x="95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818;p58"/>
            <p:cNvSpPr/>
            <p:nvPr/>
          </p:nvSpPr>
          <p:spPr>
            <a:xfrm>
              <a:off x="1089650" y="4585775"/>
              <a:ext cx="290150" cy="37550"/>
            </a:xfrm>
            <a:custGeom>
              <a:avLst/>
              <a:gdLst/>
              <a:ahLst/>
              <a:cxnLst/>
              <a:rect l="l" t="t" r="r" b="b"/>
              <a:pathLst>
                <a:path w="11606" h="1502" extrusionOk="0">
                  <a:moveTo>
                    <a:pt x="11604" y="1502"/>
                  </a:moveTo>
                  <a:lnTo>
                    <a:pt x="11604" y="1083"/>
                  </a:lnTo>
                  <a:cubicBezTo>
                    <a:pt x="11606" y="485"/>
                    <a:pt x="11120" y="0"/>
                    <a:pt x="10522" y="0"/>
                  </a:cubicBezTo>
                  <a:lnTo>
                    <a:pt x="1085" y="0"/>
                  </a:lnTo>
                  <a:cubicBezTo>
                    <a:pt x="487" y="0"/>
                    <a:pt x="1" y="485"/>
                    <a:pt x="1" y="1083"/>
                  </a:cubicBezTo>
                  <a:lnTo>
                    <a:pt x="1" y="150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819;p58"/>
            <p:cNvSpPr/>
            <p:nvPr/>
          </p:nvSpPr>
          <p:spPr>
            <a:xfrm>
              <a:off x="1255275" y="4416050"/>
              <a:ext cx="101050" cy="4250"/>
            </a:xfrm>
            <a:custGeom>
              <a:avLst/>
              <a:gdLst/>
              <a:ahLst/>
              <a:cxnLst/>
              <a:rect l="l" t="t" r="r" b="b"/>
              <a:pathLst>
                <a:path w="4042" h="170" extrusionOk="0">
                  <a:moveTo>
                    <a:pt x="3957" y="0"/>
                  </a:moveTo>
                  <a:cubicBezTo>
                    <a:pt x="3956" y="0"/>
                    <a:pt x="3954" y="0"/>
                    <a:pt x="3952" y="0"/>
                  </a:cubicBezTo>
                  <a:lnTo>
                    <a:pt x="108" y="0"/>
                  </a:lnTo>
                  <a:cubicBezTo>
                    <a:pt x="0" y="5"/>
                    <a:pt x="0" y="165"/>
                    <a:pt x="108" y="169"/>
                  </a:cubicBezTo>
                  <a:lnTo>
                    <a:pt x="3952" y="169"/>
                  </a:lnTo>
                  <a:cubicBezTo>
                    <a:pt x="3954" y="169"/>
                    <a:pt x="3956" y="170"/>
                    <a:pt x="3957" y="170"/>
                  </a:cubicBezTo>
                  <a:cubicBezTo>
                    <a:pt x="4003" y="170"/>
                    <a:pt x="4041" y="131"/>
                    <a:pt x="4041" y="85"/>
                  </a:cubicBezTo>
                  <a:cubicBezTo>
                    <a:pt x="4041" y="38"/>
                    <a:pt x="4003"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820;p58"/>
            <p:cNvSpPr/>
            <p:nvPr/>
          </p:nvSpPr>
          <p:spPr>
            <a:xfrm>
              <a:off x="1255275" y="4380625"/>
              <a:ext cx="101050" cy="4300"/>
            </a:xfrm>
            <a:custGeom>
              <a:avLst/>
              <a:gdLst/>
              <a:ahLst/>
              <a:cxnLst/>
              <a:rect l="l" t="t" r="r" b="b"/>
              <a:pathLst>
                <a:path w="4042" h="172" extrusionOk="0">
                  <a:moveTo>
                    <a:pt x="3955" y="1"/>
                  </a:moveTo>
                  <a:cubicBezTo>
                    <a:pt x="3954" y="1"/>
                    <a:pt x="3953" y="1"/>
                    <a:pt x="3952" y="1"/>
                  </a:cubicBezTo>
                  <a:lnTo>
                    <a:pt x="108" y="1"/>
                  </a:lnTo>
                  <a:cubicBezTo>
                    <a:pt x="0" y="6"/>
                    <a:pt x="0" y="165"/>
                    <a:pt x="108" y="171"/>
                  </a:cubicBezTo>
                  <a:lnTo>
                    <a:pt x="3952" y="171"/>
                  </a:lnTo>
                  <a:cubicBezTo>
                    <a:pt x="3953" y="171"/>
                    <a:pt x="3954" y="171"/>
                    <a:pt x="3955" y="171"/>
                  </a:cubicBezTo>
                  <a:cubicBezTo>
                    <a:pt x="4002" y="171"/>
                    <a:pt x="4041" y="134"/>
                    <a:pt x="4041" y="87"/>
                  </a:cubicBezTo>
                  <a:cubicBezTo>
                    <a:pt x="4041" y="38"/>
                    <a:pt x="4002" y="1"/>
                    <a:pt x="39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821;p58"/>
            <p:cNvSpPr/>
            <p:nvPr/>
          </p:nvSpPr>
          <p:spPr>
            <a:xfrm>
              <a:off x="1255275" y="4345250"/>
              <a:ext cx="101050" cy="4250"/>
            </a:xfrm>
            <a:custGeom>
              <a:avLst/>
              <a:gdLst/>
              <a:ahLst/>
              <a:cxnLst/>
              <a:rect l="l" t="t" r="r" b="b"/>
              <a:pathLst>
                <a:path w="4042" h="170" extrusionOk="0">
                  <a:moveTo>
                    <a:pt x="3957" y="0"/>
                  </a:moveTo>
                  <a:cubicBezTo>
                    <a:pt x="3956" y="0"/>
                    <a:pt x="3954" y="1"/>
                    <a:pt x="3952" y="1"/>
                  </a:cubicBezTo>
                  <a:lnTo>
                    <a:pt x="108" y="1"/>
                  </a:lnTo>
                  <a:cubicBezTo>
                    <a:pt x="0" y="5"/>
                    <a:pt x="0" y="165"/>
                    <a:pt x="108" y="170"/>
                  </a:cubicBezTo>
                  <a:lnTo>
                    <a:pt x="3952" y="170"/>
                  </a:lnTo>
                  <a:cubicBezTo>
                    <a:pt x="3954" y="170"/>
                    <a:pt x="3956" y="170"/>
                    <a:pt x="3957" y="170"/>
                  </a:cubicBezTo>
                  <a:cubicBezTo>
                    <a:pt x="4003" y="170"/>
                    <a:pt x="4041" y="132"/>
                    <a:pt x="4041" y="85"/>
                  </a:cubicBezTo>
                  <a:cubicBezTo>
                    <a:pt x="4041" y="39"/>
                    <a:pt x="4003"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822;p58"/>
            <p:cNvSpPr/>
            <p:nvPr/>
          </p:nvSpPr>
          <p:spPr>
            <a:xfrm>
              <a:off x="1255275" y="4309825"/>
              <a:ext cx="101050" cy="4275"/>
            </a:xfrm>
            <a:custGeom>
              <a:avLst/>
              <a:gdLst/>
              <a:ahLst/>
              <a:cxnLst/>
              <a:rect l="l" t="t" r="r" b="b"/>
              <a:pathLst>
                <a:path w="4042" h="171" extrusionOk="0">
                  <a:moveTo>
                    <a:pt x="3957" y="1"/>
                  </a:moveTo>
                  <a:cubicBezTo>
                    <a:pt x="3956" y="1"/>
                    <a:pt x="3954" y="1"/>
                    <a:pt x="3952" y="1"/>
                  </a:cubicBezTo>
                  <a:lnTo>
                    <a:pt x="108" y="1"/>
                  </a:lnTo>
                  <a:cubicBezTo>
                    <a:pt x="0" y="5"/>
                    <a:pt x="0" y="166"/>
                    <a:pt x="108" y="170"/>
                  </a:cubicBezTo>
                  <a:lnTo>
                    <a:pt x="3952" y="170"/>
                  </a:lnTo>
                  <a:cubicBezTo>
                    <a:pt x="3954" y="170"/>
                    <a:pt x="3956" y="170"/>
                    <a:pt x="3957" y="170"/>
                  </a:cubicBezTo>
                  <a:cubicBezTo>
                    <a:pt x="4003" y="170"/>
                    <a:pt x="4041" y="132"/>
                    <a:pt x="4041" y="86"/>
                  </a:cubicBezTo>
                  <a:cubicBezTo>
                    <a:pt x="4041" y="39"/>
                    <a:pt x="4003" y="1"/>
                    <a:pt x="3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823;p58"/>
            <p:cNvSpPr/>
            <p:nvPr/>
          </p:nvSpPr>
          <p:spPr>
            <a:xfrm>
              <a:off x="1255125" y="4274425"/>
              <a:ext cx="101075" cy="4250"/>
            </a:xfrm>
            <a:custGeom>
              <a:avLst/>
              <a:gdLst/>
              <a:ahLst/>
              <a:cxnLst/>
              <a:rect l="l" t="t" r="r" b="b"/>
              <a:pathLst>
                <a:path w="4043" h="170" extrusionOk="0">
                  <a:moveTo>
                    <a:pt x="114" y="1"/>
                  </a:moveTo>
                  <a:cubicBezTo>
                    <a:pt x="1" y="1"/>
                    <a:pt x="1" y="170"/>
                    <a:pt x="114" y="170"/>
                  </a:cubicBezTo>
                  <a:lnTo>
                    <a:pt x="3958" y="170"/>
                  </a:lnTo>
                  <a:cubicBezTo>
                    <a:pt x="4005" y="170"/>
                    <a:pt x="4043" y="132"/>
                    <a:pt x="4043" y="85"/>
                  </a:cubicBezTo>
                  <a:cubicBezTo>
                    <a:pt x="4043" y="39"/>
                    <a:pt x="4005" y="1"/>
                    <a:pt x="39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824;p58"/>
            <p:cNvSpPr/>
            <p:nvPr/>
          </p:nvSpPr>
          <p:spPr>
            <a:xfrm>
              <a:off x="1255275" y="4451450"/>
              <a:ext cx="101050" cy="4300"/>
            </a:xfrm>
            <a:custGeom>
              <a:avLst/>
              <a:gdLst/>
              <a:ahLst/>
              <a:cxnLst/>
              <a:rect l="l" t="t" r="r" b="b"/>
              <a:pathLst>
                <a:path w="4042" h="172" extrusionOk="0">
                  <a:moveTo>
                    <a:pt x="3955" y="1"/>
                  </a:moveTo>
                  <a:cubicBezTo>
                    <a:pt x="3954" y="1"/>
                    <a:pt x="3953" y="1"/>
                    <a:pt x="3952" y="1"/>
                  </a:cubicBezTo>
                  <a:lnTo>
                    <a:pt x="108" y="1"/>
                  </a:lnTo>
                  <a:cubicBezTo>
                    <a:pt x="0" y="6"/>
                    <a:pt x="0" y="166"/>
                    <a:pt x="108" y="171"/>
                  </a:cubicBezTo>
                  <a:lnTo>
                    <a:pt x="3952" y="171"/>
                  </a:lnTo>
                  <a:cubicBezTo>
                    <a:pt x="3953" y="171"/>
                    <a:pt x="3954" y="171"/>
                    <a:pt x="3955" y="171"/>
                  </a:cubicBezTo>
                  <a:cubicBezTo>
                    <a:pt x="4002" y="171"/>
                    <a:pt x="4041" y="134"/>
                    <a:pt x="4041" y="85"/>
                  </a:cubicBezTo>
                  <a:cubicBezTo>
                    <a:pt x="4041" y="38"/>
                    <a:pt x="4002" y="1"/>
                    <a:pt x="39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825;p58"/>
            <p:cNvSpPr/>
            <p:nvPr/>
          </p:nvSpPr>
          <p:spPr>
            <a:xfrm>
              <a:off x="1255275" y="4486825"/>
              <a:ext cx="101050" cy="4300"/>
            </a:xfrm>
            <a:custGeom>
              <a:avLst/>
              <a:gdLst/>
              <a:ahLst/>
              <a:cxnLst/>
              <a:rect l="l" t="t" r="r" b="b"/>
              <a:pathLst>
                <a:path w="4042" h="172" extrusionOk="0">
                  <a:moveTo>
                    <a:pt x="3955" y="1"/>
                  </a:moveTo>
                  <a:cubicBezTo>
                    <a:pt x="3954" y="1"/>
                    <a:pt x="3953" y="1"/>
                    <a:pt x="3952" y="1"/>
                  </a:cubicBezTo>
                  <a:lnTo>
                    <a:pt x="108" y="1"/>
                  </a:lnTo>
                  <a:cubicBezTo>
                    <a:pt x="0" y="7"/>
                    <a:pt x="0" y="166"/>
                    <a:pt x="108" y="171"/>
                  </a:cubicBezTo>
                  <a:lnTo>
                    <a:pt x="3952" y="171"/>
                  </a:lnTo>
                  <a:cubicBezTo>
                    <a:pt x="3953" y="171"/>
                    <a:pt x="3954" y="171"/>
                    <a:pt x="3955" y="171"/>
                  </a:cubicBezTo>
                  <a:cubicBezTo>
                    <a:pt x="4002" y="171"/>
                    <a:pt x="4041" y="134"/>
                    <a:pt x="4041" y="87"/>
                  </a:cubicBezTo>
                  <a:cubicBezTo>
                    <a:pt x="4041" y="38"/>
                    <a:pt x="4002" y="1"/>
                    <a:pt x="39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826;p58"/>
            <p:cNvSpPr/>
            <p:nvPr/>
          </p:nvSpPr>
          <p:spPr>
            <a:xfrm>
              <a:off x="1255275" y="4522250"/>
              <a:ext cx="101050" cy="4250"/>
            </a:xfrm>
            <a:custGeom>
              <a:avLst/>
              <a:gdLst/>
              <a:ahLst/>
              <a:cxnLst/>
              <a:rect l="l" t="t" r="r" b="b"/>
              <a:pathLst>
                <a:path w="4042" h="170" extrusionOk="0">
                  <a:moveTo>
                    <a:pt x="3957" y="0"/>
                  </a:moveTo>
                  <a:cubicBezTo>
                    <a:pt x="3956" y="0"/>
                    <a:pt x="3954" y="0"/>
                    <a:pt x="3952" y="0"/>
                  </a:cubicBezTo>
                  <a:lnTo>
                    <a:pt x="108" y="0"/>
                  </a:lnTo>
                  <a:cubicBezTo>
                    <a:pt x="0" y="5"/>
                    <a:pt x="0" y="165"/>
                    <a:pt x="108" y="169"/>
                  </a:cubicBezTo>
                  <a:lnTo>
                    <a:pt x="3952" y="169"/>
                  </a:lnTo>
                  <a:cubicBezTo>
                    <a:pt x="3954" y="170"/>
                    <a:pt x="3956" y="170"/>
                    <a:pt x="3957" y="170"/>
                  </a:cubicBezTo>
                  <a:cubicBezTo>
                    <a:pt x="4003" y="170"/>
                    <a:pt x="4041" y="131"/>
                    <a:pt x="4041" y="85"/>
                  </a:cubicBezTo>
                  <a:cubicBezTo>
                    <a:pt x="4041" y="38"/>
                    <a:pt x="4003"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827;p58"/>
            <p:cNvSpPr/>
            <p:nvPr/>
          </p:nvSpPr>
          <p:spPr>
            <a:xfrm>
              <a:off x="1255275" y="4557650"/>
              <a:ext cx="101050" cy="4275"/>
            </a:xfrm>
            <a:custGeom>
              <a:avLst/>
              <a:gdLst/>
              <a:ahLst/>
              <a:cxnLst/>
              <a:rect l="l" t="t" r="r" b="b"/>
              <a:pathLst>
                <a:path w="4042" h="171" extrusionOk="0">
                  <a:moveTo>
                    <a:pt x="3957" y="1"/>
                  </a:moveTo>
                  <a:cubicBezTo>
                    <a:pt x="3956" y="1"/>
                    <a:pt x="3954" y="1"/>
                    <a:pt x="3952" y="1"/>
                  </a:cubicBezTo>
                  <a:lnTo>
                    <a:pt x="108" y="1"/>
                  </a:lnTo>
                  <a:cubicBezTo>
                    <a:pt x="0" y="5"/>
                    <a:pt x="0" y="166"/>
                    <a:pt x="108" y="170"/>
                  </a:cubicBezTo>
                  <a:lnTo>
                    <a:pt x="3952" y="170"/>
                  </a:lnTo>
                  <a:cubicBezTo>
                    <a:pt x="3954" y="170"/>
                    <a:pt x="3956" y="170"/>
                    <a:pt x="3957" y="170"/>
                  </a:cubicBezTo>
                  <a:cubicBezTo>
                    <a:pt x="4003" y="170"/>
                    <a:pt x="4041" y="132"/>
                    <a:pt x="4041" y="85"/>
                  </a:cubicBezTo>
                  <a:cubicBezTo>
                    <a:pt x="4041" y="39"/>
                    <a:pt x="4003" y="1"/>
                    <a:pt x="3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828;p58"/>
            <p:cNvSpPr/>
            <p:nvPr/>
          </p:nvSpPr>
          <p:spPr>
            <a:xfrm>
              <a:off x="1112675" y="4416050"/>
              <a:ext cx="48125" cy="4250"/>
            </a:xfrm>
            <a:custGeom>
              <a:avLst/>
              <a:gdLst/>
              <a:ahLst/>
              <a:cxnLst/>
              <a:rect l="l" t="t" r="r" b="b"/>
              <a:pathLst>
                <a:path w="1925" h="170" extrusionOk="0">
                  <a:moveTo>
                    <a:pt x="1842" y="0"/>
                  </a:moveTo>
                  <a:cubicBezTo>
                    <a:pt x="1840" y="0"/>
                    <a:pt x="1839" y="0"/>
                    <a:pt x="1837" y="0"/>
                  </a:cubicBezTo>
                  <a:lnTo>
                    <a:pt x="108" y="0"/>
                  </a:lnTo>
                  <a:cubicBezTo>
                    <a:pt x="0" y="5"/>
                    <a:pt x="0" y="165"/>
                    <a:pt x="108" y="169"/>
                  </a:cubicBezTo>
                  <a:lnTo>
                    <a:pt x="1837" y="169"/>
                  </a:lnTo>
                  <a:cubicBezTo>
                    <a:pt x="1839" y="169"/>
                    <a:pt x="1840" y="170"/>
                    <a:pt x="1842" y="170"/>
                  </a:cubicBezTo>
                  <a:cubicBezTo>
                    <a:pt x="1888" y="170"/>
                    <a:pt x="1925" y="131"/>
                    <a:pt x="1925" y="85"/>
                  </a:cubicBezTo>
                  <a:cubicBezTo>
                    <a:pt x="1925" y="38"/>
                    <a:pt x="1888" y="0"/>
                    <a:pt x="1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829;p58"/>
            <p:cNvSpPr/>
            <p:nvPr/>
          </p:nvSpPr>
          <p:spPr>
            <a:xfrm>
              <a:off x="1112675" y="4380625"/>
              <a:ext cx="48125" cy="4300"/>
            </a:xfrm>
            <a:custGeom>
              <a:avLst/>
              <a:gdLst/>
              <a:ahLst/>
              <a:cxnLst/>
              <a:rect l="l" t="t" r="r" b="b"/>
              <a:pathLst>
                <a:path w="1925" h="172" extrusionOk="0">
                  <a:moveTo>
                    <a:pt x="1840" y="1"/>
                  </a:moveTo>
                  <a:cubicBezTo>
                    <a:pt x="1839" y="1"/>
                    <a:pt x="1838" y="1"/>
                    <a:pt x="1837" y="1"/>
                  </a:cubicBezTo>
                  <a:lnTo>
                    <a:pt x="108" y="1"/>
                  </a:lnTo>
                  <a:cubicBezTo>
                    <a:pt x="0" y="6"/>
                    <a:pt x="0" y="165"/>
                    <a:pt x="108" y="171"/>
                  </a:cubicBezTo>
                  <a:lnTo>
                    <a:pt x="1837" y="171"/>
                  </a:lnTo>
                  <a:cubicBezTo>
                    <a:pt x="1838" y="171"/>
                    <a:pt x="1839" y="171"/>
                    <a:pt x="1840" y="171"/>
                  </a:cubicBezTo>
                  <a:cubicBezTo>
                    <a:pt x="1887" y="171"/>
                    <a:pt x="1925" y="134"/>
                    <a:pt x="1925" y="87"/>
                  </a:cubicBezTo>
                  <a:cubicBezTo>
                    <a:pt x="1925" y="38"/>
                    <a:pt x="1887" y="1"/>
                    <a:pt x="1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830;p58"/>
            <p:cNvSpPr/>
            <p:nvPr/>
          </p:nvSpPr>
          <p:spPr>
            <a:xfrm>
              <a:off x="1112675" y="4345250"/>
              <a:ext cx="48125" cy="4250"/>
            </a:xfrm>
            <a:custGeom>
              <a:avLst/>
              <a:gdLst/>
              <a:ahLst/>
              <a:cxnLst/>
              <a:rect l="l" t="t" r="r" b="b"/>
              <a:pathLst>
                <a:path w="1925" h="170" extrusionOk="0">
                  <a:moveTo>
                    <a:pt x="1842" y="0"/>
                  </a:moveTo>
                  <a:cubicBezTo>
                    <a:pt x="1840" y="0"/>
                    <a:pt x="1839" y="1"/>
                    <a:pt x="1837" y="1"/>
                  </a:cubicBezTo>
                  <a:lnTo>
                    <a:pt x="108" y="1"/>
                  </a:lnTo>
                  <a:cubicBezTo>
                    <a:pt x="0" y="5"/>
                    <a:pt x="0" y="165"/>
                    <a:pt x="108" y="170"/>
                  </a:cubicBezTo>
                  <a:lnTo>
                    <a:pt x="1837" y="170"/>
                  </a:lnTo>
                  <a:cubicBezTo>
                    <a:pt x="1839" y="170"/>
                    <a:pt x="1840" y="170"/>
                    <a:pt x="1842" y="170"/>
                  </a:cubicBezTo>
                  <a:cubicBezTo>
                    <a:pt x="1888" y="170"/>
                    <a:pt x="1925" y="132"/>
                    <a:pt x="1925" y="85"/>
                  </a:cubicBezTo>
                  <a:cubicBezTo>
                    <a:pt x="1925" y="39"/>
                    <a:pt x="1888" y="0"/>
                    <a:pt x="1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831;p58"/>
            <p:cNvSpPr/>
            <p:nvPr/>
          </p:nvSpPr>
          <p:spPr>
            <a:xfrm>
              <a:off x="1112675" y="4309825"/>
              <a:ext cx="48125" cy="4275"/>
            </a:xfrm>
            <a:custGeom>
              <a:avLst/>
              <a:gdLst/>
              <a:ahLst/>
              <a:cxnLst/>
              <a:rect l="l" t="t" r="r" b="b"/>
              <a:pathLst>
                <a:path w="1925" h="171" extrusionOk="0">
                  <a:moveTo>
                    <a:pt x="1842" y="1"/>
                  </a:moveTo>
                  <a:cubicBezTo>
                    <a:pt x="1840" y="1"/>
                    <a:pt x="1839" y="1"/>
                    <a:pt x="1837" y="1"/>
                  </a:cubicBezTo>
                  <a:lnTo>
                    <a:pt x="108" y="1"/>
                  </a:lnTo>
                  <a:cubicBezTo>
                    <a:pt x="0" y="5"/>
                    <a:pt x="0" y="166"/>
                    <a:pt x="108" y="170"/>
                  </a:cubicBezTo>
                  <a:lnTo>
                    <a:pt x="1837" y="170"/>
                  </a:lnTo>
                  <a:cubicBezTo>
                    <a:pt x="1839" y="170"/>
                    <a:pt x="1840" y="170"/>
                    <a:pt x="1842" y="170"/>
                  </a:cubicBezTo>
                  <a:cubicBezTo>
                    <a:pt x="1888" y="170"/>
                    <a:pt x="1925" y="132"/>
                    <a:pt x="1925" y="86"/>
                  </a:cubicBezTo>
                  <a:cubicBezTo>
                    <a:pt x="1925" y="39"/>
                    <a:pt x="1888" y="1"/>
                    <a:pt x="18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832;p58"/>
            <p:cNvSpPr/>
            <p:nvPr/>
          </p:nvSpPr>
          <p:spPr>
            <a:xfrm>
              <a:off x="1112525" y="4274425"/>
              <a:ext cx="48200" cy="4250"/>
            </a:xfrm>
            <a:custGeom>
              <a:avLst/>
              <a:gdLst/>
              <a:ahLst/>
              <a:cxnLst/>
              <a:rect l="l" t="t" r="r" b="b"/>
              <a:pathLst>
                <a:path w="1928" h="170" extrusionOk="0">
                  <a:moveTo>
                    <a:pt x="114" y="1"/>
                  </a:moveTo>
                  <a:cubicBezTo>
                    <a:pt x="1" y="1"/>
                    <a:pt x="1" y="170"/>
                    <a:pt x="114" y="170"/>
                  </a:cubicBezTo>
                  <a:lnTo>
                    <a:pt x="1843" y="170"/>
                  </a:lnTo>
                  <a:cubicBezTo>
                    <a:pt x="1890" y="170"/>
                    <a:pt x="1928" y="132"/>
                    <a:pt x="1928" y="85"/>
                  </a:cubicBezTo>
                  <a:cubicBezTo>
                    <a:pt x="1928" y="39"/>
                    <a:pt x="1890" y="1"/>
                    <a:pt x="1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833;p58"/>
            <p:cNvSpPr/>
            <p:nvPr/>
          </p:nvSpPr>
          <p:spPr>
            <a:xfrm>
              <a:off x="1112675" y="4451450"/>
              <a:ext cx="48125" cy="4300"/>
            </a:xfrm>
            <a:custGeom>
              <a:avLst/>
              <a:gdLst/>
              <a:ahLst/>
              <a:cxnLst/>
              <a:rect l="l" t="t" r="r" b="b"/>
              <a:pathLst>
                <a:path w="1925" h="172" extrusionOk="0">
                  <a:moveTo>
                    <a:pt x="1840" y="1"/>
                  </a:moveTo>
                  <a:cubicBezTo>
                    <a:pt x="1839" y="1"/>
                    <a:pt x="1838" y="1"/>
                    <a:pt x="1837" y="1"/>
                  </a:cubicBezTo>
                  <a:lnTo>
                    <a:pt x="108" y="1"/>
                  </a:lnTo>
                  <a:cubicBezTo>
                    <a:pt x="0" y="6"/>
                    <a:pt x="0" y="166"/>
                    <a:pt x="108" y="171"/>
                  </a:cubicBezTo>
                  <a:lnTo>
                    <a:pt x="1837" y="171"/>
                  </a:lnTo>
                  <a:cubicBezTo>
                    <a:pt x="1838" y="171"/>
                    <a:pt x="1839" y="171"/>
                    <a:pt x="1840" y="171"/>
                  </a:cubicBezTo>
                  <a:cubicBezTo>
                    <a:pt x="1887" y="171"/>
                    <a:pt x="1925" y="134"/>
                    <a:pt x="1925" y="85"/>
                  </a:cubicBezTo>
                  <a:cubicBezTo>
                    <a:pt x="1925" y="38"/>
                    <a:pt x="1887" y="1"/>
                    <a:pt x="1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834;p58"/>
            <p:cNvSpPr/>
            <p:nvPr/>
          </p:nvSpPr>
          <p:spPr>
            <a:xfrm>
              <a:off x="1112675" y="4486825"/>
              <a:ext cx="48125" cy="4300"/>
            </a:xfrm>
            <a:custGeom>
              <a:avLst/>
              <a:gdLst/>
              <a:ahLst/>
              <a:cxnLst/>
              <a:rect l="l" t="t" r="r" b="b"/>
              <a:pathLst>
                <a:path w="1925" h="172" extrusionOk="0">
                  <a:moveTo>
                    <a:pt x="1840" y="1"/>
                  </a:moveTo>
                  <a:cubicBezTo>
                    <a:pt x="1839" y="1"/>
                    <a:pt x="1838" y="1"/>
                    <a:pt x="1837" y="1"/>
                  </a:cubicBezTo>
                  <a:lnTo>
                    <a:pt x="108" y="1"/>
                  </a:lnTo>
                  <a:cubicBezTo>
                    <a:pt x="0" y="7"/>
                    <a:pt x="0" y="166"/>
                    <a:pt x="108" y="171"/>
                  </a:cubicBezTo>
                  <a:lnTo>
                    <a:pt x="1837" y="171"/>
                  </a:lnTo>
                  <a:cubicBezTo>
                    <a:pt x="1838" y="171"/>
                    <a:pt x="1839" y="171"/>
                    <a:pt x="1840" y="171"/>
                  </a:cubicBezTo>
                  <a:cubicBezTo>
                    <a:pt x="1887" y="171"/>
                    <a:pt x="1925" y="134"/>
                    <a:pt x="1925" y="87"/>
                  </a:cubicBezTo>
                  <a:cubicBezTo>
                    <a:pt x="1925" y="38"/>
                    <a:pt x="1887" y="1"/>
                    <a:pt x="1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835;p58"/>
            <p:cNvSpPr/>
            <p:nvPr/>
          </p:nvSpPr>
          <p:spPr>
            <a:xfrm>
              <a:off x="1112675" y="4522250"/>
              <a:ext cx="48125" cy="4250"/>
            </a:xfrm>
            <a:custGeom>
              <a:avLst/>
              <a:gdLst/>
              <a:ahLst/>
              <a:cxnLst/>
              <a:rect l="l" t="t" r="r" b="b"/>
              <a:pathLst>
                <a:path w="1925" h="170" extrusionOk="0">
                  <a:moveTo>
                    <a:pt x="1842" y="0"/>
                  </a:moveTo>
                  <a:cubicBezTo>
                    <a:pt x="1840" y="0"/>
                    <a:pt x="1839" y="0"/>
                    <a:pt x="1837" y="0"/>
                  </a:cubicBezTo>
                  <a:lnTo>
                    <a:pt x="108" y="0"/>
                  </a:lnTo>
                  <a:cubicBezTo>
                    <a:pt x="0" y="5"/>
                    <a:pt x="0" y="165"/>
                    <a:pt x="108" y="169"/>
                  </a:cubicBezTo>
                  <a:lnTo>
                    <a:pt x="1837" y="169"/>
                  </a:lnTo>
                  <a:cubicBezTo>
                    <a:pt x="1839" y="170"/>
                    <a:pt x="1840" y="170"/>
                    <a:pt x="1842" y="170"/>
                  </a:cubicBezTo>
                  <a:cubicBezTo>
                    <a:pt x="1888" y="170"/>
                    <a:pt x="1925" y="131"/>
                    <a:pt x="1925" y="85"/>
                  </a:cubicBezTo>
                  <a:cubicBezTo>
                    <a:pt x="1925" y="38"/>
                    <a:pt x="1888" y="0"/>
                    <a:pt x="1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836;p58"/>
            <p:cNvSpPr/>
            <p:nvPr/>
          </p:nvSpPr>
          <p:spPr>
            <a:xfrm>
              <a:off x="1112675" y="4557650"/>
              <a:ext cx="48125" cy="4275"/>
            </a:xfrm>
            <a:custGeom>
              <a:avLst/>
              <a:gdLst/>
              <a:ahLst/>
              <a:cxnLst/>
              <a:rect l="l" t="t" r="r" b="b"/>
              <a:pathLst>
                <a:path w="1925" h="171" extrusionOk="0">
                  <a:moveTo>
                    <a:pt x="1842" y="1"/>
                  </a:moveTo>
                  <a:cubicBezTo>
                    <a:pt x="1840" y="1"/>
                    <a:pt x="1839" y="1"/>
                    <a:pt x="1837" y="1"/>
                  </a:cubicBezTo>
                  <a:lnTo>
                    <a:pt x="108" y="1"/>
                  </a:lnTo>
                  <a:cubicBezTo>
                    <a:pt x="0" y="5"/>
                    <a:pt x="0" y="166"/>
                    <a:pt x="108" y="170"/>
                  </a:cubicBezTo>
                  <a:lnTo>
                    <a:pt x="1837" y="170"/>
                  </a:lnTo>
                  <a:cubicBezTo>
                    <a:pt x="1839" y="170"/>
                    <a:pt x="1840" y="170"/>
                    <a:pt x="1842" y="170"/>
                  </a:cubicBezTo>
                  <a:cubicBezTo>
                    <a:pt x="1888" y="170"/>
                    <a:pt x="1925" y="132"/>
                    <a:pt x="1925" y="85"/>
                  </a:cubicBezTo>
                  <a:cubicBezTo>
                    <a:pt x="1925" y="39"/>
                    <a:pt x="1888" y="1"/>
                    <a:pt x="18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837;p58"/>
            <p:cNvSpPr/>
            <p:nvPr/>
          </p:nvSpPr>
          <p:spPr>
            <a:xfrm>
              <a:off x="1087575" y="4605975"/>
              <a:ext cx="294850" cy="4800"/>
            </a:xfrm>
            <a:custGeom>
              <a:avLst/>
              <a:gdLst/>
              <a:ahLst/>
              <a:cxnLst/>
              <a:rect l="l" t="t" r="r" b="b"/>
              <a:pathLst>
                <a:path w="11794" h="192" extrusionOk="0">
                  <a:moveTo>
                    <a:pt x="97" y="1"/>
                  </a:moveTo>
                  <a:cubicBezTo>
                    <a:pt x="44" y="1"/>
                    <a:pt x="1" y="42"/>
                    <a:pt x="1" y="95"/>
                  </a:cubicBezTo>
                  <a:cubicBezTo>
                    <a:pt x="1" y="150"/>
                    <a:pt x="44" y="192"/>
                    <a:pt x="97" y="192"/>
                  </a:cubicBezTo>
                  <a:cubicBezTo>
                    <a:pt x="98" y="192"/>
                    <a:pt x="99" y="192"/>
                    <a:pt x="100" y="192"/>
                  </a:cubicBezTo>
                  <a:lnTo>
                    <a:pt x="11673" y="192"/>
                  </a:lnTo>
                  <a:cubicBezTo>
                    <a:pt x="11794" y="186"/>
                    <a:pt x="11794" y="6"/>
                    <a:pt x="11673" y="1"/>
                  </a:cubicBezTo>
                  <a:lnTo>
                    <a:pt x="100" y="1"/>
                  </a:lnTo>
                  <a:cubicBezTo>
                    <a:pt x="99" y="1"/>
                    <a:pt x="98"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TextBox 209">
            <a:extLst>
              <a:ext uri="{FF2B5EF4-FFF2-40B4-BE49-F238E27FC236}">
                <a16:creationId xmlns:a16="http://schemas.microsoft.com/office/drawing/2014/main" id="{4F2CD6CF-EB69-4AA2-A36E-D139D7621D8C}"/>
              </a:ext>
            </a:extLst>
          </p:cNvPr>
          <p:cNvSpPr txBox="1"/>
          <p:nvPr/>
        </p:nvSpPr>
        <p:spPr>
          <a:xfrm>
            <a:off x="4516971" y="1553824"/>
            <a:ext cx="4577196" cy="3108543"/>
          </a:xfrm>
          <a:prstGeom prst="rect">
            <a:avLst/>
          </a:prstGeom>
          <a:noFill/>
        </p:spPr>
        <p:txBody>
          <a:bodyPr wrap="square" rtlCol="0">
            <a:spAutoFit/>
          </a:bodyPr>
          <a:lstStyle/>
          <a:p>
            <a:r>
              <a:rPr lang="vi-VN" sz="2800" dirty="0">
                <a:solidFill>
                  <a:sysClr val="windowText" lastClr="000000"/>
                </a:solidFill>
                <a:latin typeface="Times New Roman" panose="02020603050405020304" pitchFamily="18" charset="0"/>
                <a:cs typeface="Times New Roman" panose="02020603050405020304" pitchFamily="18" charset="0"/>
              </a:rPr>
              <a:t>- Cung cấp đủ không khí (ox</a:t>
            </a:r>
            <a:r>
              <a:rPr lang="en-US" sz="2800" dirty="0">
                <a:solidFill>
                  <a:sysClr val="windowText" lastClr="000000"/>
                </a:solidFill>
                <a:latin typeface="Times New Roman" panose="02020603050405020304" pitchFamily="18" charset="0"/>
                <a:cs typeface="Times New Roman" panose="02020603050405020304" pitchFamily="18" charset="0"/>
              </a:rPr>
              <a:t>ygen</a:t>
            </a:r>
            <a:r>
              <a:rPr lang="vi-VN" sz="2800" dirty="0">
                <a:solidFill>
                  <a:sysClr val="windowText" lastClr="000000"/>
                </a:solidFill>
                <a:latin typeface="Times New Roman" panose="02020603050405020304" pitchFamily="18" charset="0"/>
                <a:cs typeface="Times New Roman" panose="02020603050405020304" pitchFamily="18" charset="0"/>
              </a:rPr>
              <a:t>) cho quá trình cháy.</a:t>
            </a:r>
            <a:endParaRPr lang="en-US" sz="2800" dirty="0">
              <a:solidFill>
                <a:sysClr val="windowText" lastClr="000000"/>
              </a:solidFill>
              <a:latin typeface="Times New Roman" panose="02020603050405020304" pitchFamily="18" charset="0"/>
              <a:cs typeface="Times New Roman" panose="02020603050405020304" pitchFamily="18" charset="0"/>
            </a:endParaRPr>
          </a:p>
          <a:p>
            <a:r>
              <a:rPr lang="vi-VN" sz="2800" dirty="0">
                <a:solidFill>
                  <a:sysClr val="windowText" lastClr="000000"/>
                </a:solidFill>
                <a:latin typeface="Times New Roman" panose="02020603050405020304" pitchFamily="18" charset="0"/>
                <a:cs typeface="Times New Roman" panose="02020603050405020304" pitchFamily="18" charset="0"/>
              </a:rPr>
              <a:t>- Tăng diện tích tiếp xúc với không khí (ox</a:t>
            </a:r>
            <a:r>
              <a:rPr lang="en-US" sz="2800" dirty="0">
                <a:solidFill>
                  <a:sysClr val="windowText" lastClr="000000"/>
                </a:solidFill>
                <a:latin typeface="Times New Roman" panose="02020603050405020304" pitchFamily="18" charset="0"/>
                <a:cs typeface="Times New Roman" panose="02020603050405020304" pitchFamily="18" charset="0"/>
              </a:rPr>
              <a:t>ygen</a:t>
            </a:r>
            <a:r>
              <a:rPr lang="vi-VN" sz="2800" dirty="0">
                <a:solidFill>
                  <a:sysClr val="windowText" lastClr="000000"/>
                </a:solidFill>
                <a:latin typeface="Times New Roman" panose="02020603050405020304" pitchFamily="18" charset="0"/>
                <a:cs typeface="Times New Roman" panose="02020603050405020304" pitchFamily="18" charset="0"/>
              </a:rPr>
              <a:t>).</a:t>
            </a:r>
            <a:endParaRPr lang="en-US" sz="2800" dirty="0">
              <a:solidFill>
                <a:sysClr val="windowText" lastClr="000000"/>
              </a:solidFill>
              <a:latin typeface="Times New Roman" panose="02020603050405020304" pitchFamily="18" charset="0"/>
              <a:cs typeface="Times New Roman" panose="02020603050405020304" pitchFamily="18" charset="0"/>
            </a:endParaRPr>
          </a:p>
          <a:p>
            <a:r>
              <a:rPr lang="vi-VN" sz="2800" dirty="0">
                <a:solidFill>
                  <a:sysClr val="windowText" lastClr="000000"/>
                </a:solidFill>
                <a:latin typeface="Times New Roman" panose="02020603050405020304" pitchFamily="18" charset="0"/>
                <a:cs typeface="Times New Roman" panose="02020603050405020304" pitchFamily="18" charset="0"/>
              </a:rPr>
              <a:t>- Duy trì sự cháy ở mức độ cần thiết phù hợp với nhu cầu sử dụng.</a:t>
            </a: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211" name="TextBox 210">
            <a:extLst>
              <a:ext uri="{FF2B5EF4-FFF2-40B4-BE49-F238E27FC236}">
                <a16:creationId xmlns:a16="http://schemas.microsoft.com/office/drawing/2014/main" id="{D7BC96D0-5E86-4BD4-AF3B-FEB67514324A}"/>
              </a:ext>
            </a:extLst>
          </p:cNvPr>
          <p:cNvSpPr txBox="1"/>
          <p:nvPr/>
        </p:nvSpPr>
        <p:spPr>
          <a:xfrm>
            <a:off x="1782306" y="637178"/>
            <a:ext cx="6420861" cy="646331"/>
          </a:xfrm>
          <a:prstGeom prst="rect">
            <a:avLst/>
          </a:prstGeom>
          <a:noFill/>
        </p:spPr>
        <p:txBody>
          <a:bodyPr wrap="square" rtlCol="0">
            <a:spAutoFit/>
          </a:bodyPr>
          <a:lstStyle/>
          <a:p>
            <a:r>
              <a:rPr lang="en-GB" sz="3600" b="1" dirty="0" err="1">
                <a:solidFill>
                  <a:srgbClr val="FF0000"/>
                </a:solidFill>
                <a:latin typeface="Times New Roman" panose="02020603050405020304" pitchFamily="18" charset="0"/>
                <a:cs typeface="Times New Roman" panose="02020603050405020304" pitchFamily="18" charset="0"/>
              </a:rPr>
              <a:t>Sử</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dụng</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nhiên</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liệu</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hiệu</a:t>
            </a:r>
            <a:r>
              <a:rPr lang="en-GB" sz="3600" b="1" dirty="0">
                <a:solidFill>
                  <a:srgbClr val="FF0000"/>
                </a:solidFill>
                <a:latin typeface="Times New Roman" panose="02020603050405020304" pitchFamily="18" charset="0"/>
                <a:cs typeface="Times New Roman" panose="02020603050405020304" pitchFamily="18" charset="0"/>
              </a:rPr>
              <a:t> </a:t>
            </a:r>
            <a:r>
              <a:rPr lang="en-GB" sz="3600" b="1" dirty="0" err="1">
                <a:solidFill>
                  <a:srgbClr val="FF0000"/>
                </a:solidFill>
                <a:latin typeface="Times New Roman" panose="02020603050405020304" pitchFamily="18" charset="0"/>
                <a:cs typeface="Times New Roman" panose="02020603050405020304" pitchFamily="18" charset="0"/>
              </a:rPr>
              <a:t>quả</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83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28"/>
                                        </p:tgtEl>
                                        <p:attrNameLst>
                                          <p:attrName>style.visibility</p:attrName>
                                        </p:attrNameLst>
                                      </p:cBhvr>
                                      <p:to>
                                        <p:strVal val="visible"/>
                                      </p:to>
                                    </p:set>
                                    <p:animEffect transition="in" filter="fade">
                                      <p:cBhvr>
                                        <p:cTn id="7" dur="1000"/>
                                        <p:tgtEl>
                                          <p:spTgt spid="2628"/>
                                        </p:tgtEl>
                                      </p:cBhvr>
                                    </p:animEffect>
                                    <p:anim calcmode="lin" valueType="num">
                                      <p:cBhvr>
                                        <p:cTn id="8" dur="1000" fill="hold"/>
                                        <p:tgtEl>
                                          <p:spTgt spid="2628"/>
                                        </p:tgtEl>
                                        <p:attrNameLst>
                                          <p:attrName>ppt_x</p:attrName>
                                        </p:attrNameLst>
                                      </p:cBhvr>
                                      <p:tavLst>
                                        <p:tav tm="0">
                                          <p:val>
                                            <p:strVal val="#ppt_x"/>
                                          </p:val>
                                        </p:tav>
                                        <p:tav tm="100000">
                                          <p:val>
                                            <p:strVal val="#ppt_x"/>
                                          </p:val>
                                        </p:tav>
                                      </p:tavLst>
                                    </p:anim>
                                    <p:anim calcmode="lin" valueType="num">
                                      <p:cBhvr>
                                        <p:cTn id="9" dur="1000" fill="hold"/>
                                        <p:tgtEl>
                                          <p:spTgt spid="26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0"/>
                                        </p:tgtEl>
                                        <p:attrNameLst>
                                          <p:attrName>style.visibility</p:attrName>
                                        </p:attrNameLst>
                                      </p:cBhvr>
                                      <p:to>
                                        <p:strVal val="visible"/>
                                      </p:to>
                                    </p:set>
                                    <p:animEffect transition="in" filter="fade">
                                      <p:cBhvr>
                                        <p:cTn id="17" dur="1000"/>
                                        <p:tgtEl>
                                          <p:spTgt spid="210"/>
                                        </p:tgtEl>
                                      </p:cBhvr>
                                    </p:animEffect>
                                    <p:anim calcmode="lin" valueType="num">
                                      <p:cBhvr>
                                        <p:cTn id="18" dur="1000" fill="hold"/>
                                        <p:tgtEl>
                                          <p:spTgt spid="210"/>
                                        </p:tgtEl>
                                        <p:attrNameLst>
                                          <p:attrName>ppt_x</p:attrName>
                                        </p:attrNameLst>
                                      </p:cBhvr>
                                      <p:tavLst>
                                        <p:tav tm="0">
                                          <p:val>
                                            <p:strVal val="#ppt_x"/>
                                          </p:val>
                                        </p:tav>
                                        <p:tav tm="100000">
                                          <p:val>
                                            <p:strVal val="#ppt_x"/>
                                          </p:val>
                                        </p:tav>
                                      </p:tavLst>
                                    </p:anim>
                                    <p:anim calcmode="lin" valueType="num">
                                      <p:cBhvr>
                                        <p:cTn id="19" dur="1000" fill="hold"/>
                                        <p:tgtEl>
                                          <p:spTgt spid="2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3E3167-612D-4CE5-B667-FCD17AFD350E}"/>
              </a:ext>
            </a:extLst>
          </p:cNvPr>
          <p:cNvPicPr>
            <a:picLocks noChangeAspect="1"/>
          </p:cNvPicPr>
          <p:nvPr/>
        </p:nvPicPr>
        <p:blipFill>
          <a:blip r:embed="rId2"/>
          <a:stretch>
            <a:fillRect/>
          </a:stretch>
        </p:blipFill>
        <p:spPr>
          <a:xfrm>
            <a:off x="-1079228" y="-971550"/>
            <a:ext cx="11689697" cy="6358830"/>
          </a:xfrm>
          <a:prstGeom prst="rect">
            <a:avLst/>
          </a:prstGeom>
        </p:spPr>
      </p:pic>
    </p:spTree>
    <p:extLst>
      <p:ext uri="{BB962C8B-B14F-4D97-AF65-F5344CB8AC3E}">
        <p14:creationId xmlns:p14="http://schemas.microsoft.com/office/powerpoint/2010/main" val="3246868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35"/>
          <p:cNvSpPr txBox="1">
            <a:spLocks noGrp="1"/>
          </p:cNvSpPr>
          <p:nvPr>
            <p:ph type="subTitle" idx="1"/>
          </p:nvPr>
        </p:nvSpPr>
        <p:spPr>
          <a:xfrm>
            <a:off x="4026818" y="1190616"/>
            <a:ext cx="5018412" cy="3002290"/>
          </a:xfrm>
          <a:prstGeom prst="rect">
            <a:avLst/>
          </a:prstGeom>
        </p:spPr>
        <p:txBody>
          <a:bodyPr spcFirstLastPara="1" wrap="square" lIns="91425" tIns="91425" rIns="91425" bIns="91425" anchor="ctr" anchorCtr="0">
            <a:noAutofit/>
          </a:bodyPr>
          <a:lstStyle/>
          <a:p>
            <a:pPr algn="ctr">
              <a:lnSpc>
                <a:spcPct val="115000"/>
              </a:lnSpc>
              <a:spcAft>
                <a:spcPts val="200"/>
              </a:spcAft>
            </a:pPr>
            <a:r>
              <a:rPr lang="vi-VN" sz="2400" i="1">
                <a:solidFill>
                  <a:srgbClr val="2B2928"/>
                </a:solidFill>
                <a:latin typeface="Times New Roman" panose="02020603050405020304" pitchFamily="18" charset="0"/>
                <a:ea typeface="Times New Roman" panose="02020603050405020304" pitchFamily="18" charset="0"/>
              </a:rPr>
              <a:t>Hydrocarbon là thành phần chính của dầu mỏ, khí thiên nhiên và khí mỏ dầu. Hydrocarbon vừa là nguồn nhiên liệu, vừa là nguồn nguyên liệu quý. Chúng được khai thác và sử dụng như thế nào?</a:t>
            </a:r>
            <a:endParaRPr lang="en-US" sz="2400" i="1" dirty="0">
              <a:solidFill>
                <a:srgbClr val="2B2928"/>
              </a:solidFill>
              <a:effectLst/>
              <a:latin typeface="Times New Roman" panose="02020603050405020304" pitchFamily="18" charset="0"/>
              <a:ea typeface="Times New Roman" panose="02020603050405020304" pitchFamily="18" charset="0"/>
            </a:endParaRPr>
          </a:p>
        </p:txBody>
      </p:sp>
      <p:grpSp>
        <p:nvGrpSpPr>
          <p:cNvPr id="992" name="Google Shape;992;p35"/>
          <p:cNvGrpSpPr/>
          <p:nvPr/>
        </p:nvGrpSpPr>
        <p:grpSpPr>
          <a:xfrm>
            <a:off x="57193" y="975813"/>
            <a:ext cx="4514807" cy="3191874"/>
            <a:chOff x="57193" y="975813"/>
            <a:chExt cx="4514807" cy="3191874"/>
          </a:xfrm>
        </p:grpSpPr>
        <p:sp>
          <p:nvSpPr>
            <p:cNvPr id="993" name="Google Shape;993;p35"/>
            <p:cNvSpPr/>
            <p:nvPr/>
          </p:nvSpPr>
          <p:spPr>
            <a:xfrm flipH="1">
              <a:off x="3404175" y="1559759"/>
              <a:ext cx="1167824" cy="405513"/>
            </a:xfrm>
            <a:custGeom>
              <a:avLst/>
              <a:gdLst/>
              <a:ahLst/>
              <a:cxnLst/>
              <a:rect l="l" t="t" r="r" b="b"/>
              <a:pathLst>
                <a:path w="35480" h="12320" extrusionOk="0">
                  <a:moveTo>
                    <a:pt x="21103" y="1"/>
                  </a:moveTo>
                  <a:cubicBezTo>
                    <a:pt x="17298" y="1"/>
                    <a:pt x="14130" y="2711"/>
                    <a:pt x="13418" y="6305"/>
                  </a:cubicBezTo>
                  <a:cubicBezTo>
                    <a:pt x="12481" y="5538"/>
                    <a:pt x="11306" y="5116"/>
                    <a:pt x="10093" y="5116"/>
                  </a:cubicBezTo>
                  <a:cubicBezTo>
                    <a:pt x="10089" y="5116"/>
                    <a:pt x="10086" y="5116"/>
                    <a:pt x="10082" y="5116"/>
                  </a:cubicBezTo>
                  <a:cubicBezTo>
                    <a:pt x="7408" y="5116"/>
                    <a:pt x="5205" y="7106"/>
                    <a:pt x="4859" y="9687"/>
                  </a:cubicBezTo>
                  <a:cubicBezTo>
                    <a:pt x="4362" y="9387"/>
                    <a:pt x="3793" y="9230"/>
                    <a:pt x="3213" y="9230"/>
                  </a:cubicBezTo>
                  <a:cubicBezTo>
                    <a:pt x="1479" y="9230"/>
                    <a:pt x="69" y="10602"/>
                    <a:pt x="1" y="12319"/>
                  </a:cubicBezTo>
                  <a:lnTo>
                    <a:pt x="35302" y="12319"/>
                  </a:lnTo>
                  <a:cubicBezTo>
                    <a:pt x="35418" y="11911"/>
                    <a:pt x="35478" y="11489"/>
                    <a:pt x="35480" y="11065"/>
                  </a:cubicBezTo>
                  <a:cubicBezTo>
                    <a:pt x="35480" y="8525"/>
                    <a:pt x="33420" y="6464"/>
                    <a:pt x="30879" y="6464"/>
                  </a:cubicBezTo>
                  <a:cubicBezTo>
                    <a:pt x="30187" y="6466"/>
                    <a:pt x="29503" y="6623"/>
                    <a:pt x="28881" y="6926"/>
                  </a:cubicBezTo>
                  <a:cubicBezTo>
                    <a:pt x="28431" y="3028"/>
                    <a:pt x="25121" y="1"/>
                    <a:pt x="21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5"/>
            <p:cNvSpPr/>
            <p:nvPr/>
          </p:nvSpPr>
          <p:spPr>
            <a:xfrm flipH="1">
              <a:off x="3615191" y="1922796"/>
              <a:ext cx="86731" cy="93117"/>
            </a:xfrm>
            <a:custGeom>
              <a:avLst/>
              <a:gdLst/>
              <a:ahLst/>
              <a:cxnLst/>
              <a:rect l="l" t="t" r="r" b="b"/>
              <a:pathLst>
                <a:path w="2635" h="2829" extrusionOk="0">
                  <a:moveTo>
                    <a:pt x="2592" y="1"/>
                  </a:moveTo>
                  <a:cubicBezTo>
                    <a:pt x="2575" y="8"/>
                    <a:pt x="968" y="780"/>
                    <a:pt x="0" y="2785"/>
                  </a:cubicBezTo>
                  <a:lnTo>
                    <a:pt x="91" y="2829"/>
                  </a:lnTo>
                  <a:cubicBezTo>
                    <a:pt x="1042" y="857"/>
                    <a:pt x="2618" y="100"/>
                    <a:pt x="2634" y="92"/>
                  </a:cubicBezTo>
                  <a:lnTo>
                    <a:pt x="2592" y="1"/>
                  </a:ln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5"/>
            <p:cNvSpPr/>
            <p:nvPr/>
          </p:nvSpPr>
          <p:spPr>
            <a:xfrm flipH="1">
              <a:off x="4068256" y="1902486"/>
              <a:ext cx="57503" cy="88805"/>
            </a:xfrm>
            <a:custGeom>
              <a:avLst/>
              <a:gdLst/>
              <a:ahLst/>
              <a:cxnLst/>
              <a:rect l="l" t="t" r="r" b="b"/>
              <a:pathLst>
                <a:path w="1747" h="2698" extrusionOk="0">
                  <a:moveTo>
                    <a:pt x="54" y="1"/>
                  </a:moveTo>
                  <a:lnTo>
                    <a:pt x="0" y="86"/>
                  </a:lnTo>
                  <a:cubicBezTo>
                    <a:pt x="14" y="95"/>
                    <a:pt x="1394" y="990"/>
                    <a:pt x="1648" y="2697"/>
                  </a:cubicBezTo>
                  <a:lnTo>
                    <a:pt x="1747" y="2682"/>
                  </a:lnTo>
                  <a:cubicBezTo>
                    <a:pt x="1486" y="927"/>
                    <a:pt x="68" y="11"/>
                    <a:pt x="54" y="1"/>
                  </a:cubicBez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5"/>
            <p:cNvSpPr/>
            <p:nvPr/>
          </p:nvSpPr>
          <p:spPr>
            <a:xfrm flipH="1">
              <a:off x="4362499" y="2013745"/>
              <a:ext cx="44962" cy="47134"/>
            </a:xfrm>
            <a:custGeom>
              <a:avLst/>
              <a:gdLst/>
              <a:ahLst/>
              <a:cxnLst/>
              <a:rect l="l" t="t" r="r" b="b"/>
              <a:pathLst>
                <a:path w="1366" h="1432" extrusionOk="0">
                  <a:moveTo>
                    <a:pt x="50" y="1"/>
                  </a:moveTo>
                  <a:lnTo>
                    <a:pt x="0" y="90"/>
                  </a:lnTo>
                  <a:cubicBezTo>
                    <a:pt x="9" y="95"/>
                    <a:pt x="875" y="588"/>
                    <a:pt x="1275" y="1432"/>
                  </a:cubicBezTo>
                  <a:lnTo>
                    <a:pt x="1366" y="1388"/>
                  </a:lnTo>
                  <a:cubicBezTo>
                    <a:pt x="953" y="515"/>
                    <a:pt x="87" y="22"/>
                    <a:pt x="50" y="1"/>
                  </a:cubicBez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5"/>
            <p:cNvSpPr/>
            <p:nvPr/>
          </p:nvSpPr>
          <p:spPr>
            <a:xfrm flipH="1">
              <a:off x="3991005" y="1987872"/>
              <a:ext cx="148414" cy="50689"/>
            </a:xfrm>
            <a:custGeom>
              <a:avLst/>
              <a:gdLst/>
              <a:ahLst/>
              <a:cxnLst/>
              <a:rect l="l" t="t" r="r" b="b"/>
              <a:pathLst>
                <a:path w="4509" h="1540" extrusionOk="0">
                  <a:moveTo>
                    <a:pt x="2731" y="0"/>
                  </a:moveTo>
                  <a:cubicBezTo>
                    <a:pt x="2506" y="0"/>
                    <a:pt x="2279" y="23"/>
                    <a:pt x="2054" y="71"/>
                  </a:cubicBezTo>
                  <a:cubicBezTo>
                    <a:pt x="1190" y="252"/>
                    <a:pt x="443" y="768"/>
                    <a:pt x="1" y="1487"/>
                  </a:cubicBezTo>
                  <a:lnTo>
                    <a:pt x="87" y="1539"/>
                  </a:lnTo>
                  <a:cubicBezTo>
                    <a:pt x="514" y="844"/>
                    <a:pt x="1239" y="346"/>
                    <a:pt x="2075" y="170"/>
                  </a:cubicBezTo>
                  <a:cubicBezTo>
                    <a:pt x="2293" y="124"/>
                    <a:pt x="2513" y="102"/>
                    <a:pt x="2731" y="102"/>
                  </a:cubicBezTo>
                  <a:cubicBezTo>
                    <a:pt x="3349" y="102"/>
                    <a:pt x="3953" y="282"/>
                    <a:pt x="4451" y="627"/>
                  </a:cubicBezTo>
                  <a:lnTo>
                    <a:pt x="4509" y="544"/>
                  </a:lnTo>
                  <a:cubicBezTo>
                    <a:pt x="3993" y="188"/>
                    <a:pt x="3369" y="0"/>
                    <a:pt x="2731" y="0"/>
                  </a:cubicBez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5"/>
            <p:cNvSpPr/>
            <p:nvPr/>
          </p:nvSpPr>
          <p:spPr>
            <a:xfrm flipH="1">
              <a:off x="2969741" y="1966081"/>
              <a:ext cx="377930" cy="135807"/>
            </a:xfrm>
            <a:custGeom>
              <a:avLst/>
              <a:gdLst/>
              <a:ahLst/>
              <a:cxnLst/>
              <a:rect l="l" t="t" r="r" b="b"/>
              <a:pathLst>
                <a:path w="11482" h="4126" extrusionOk="0">
                  <a:moveTo>
                    <a:pt x="8072" y="0"/>
                  </a:moveTo>
                  <a:cubicBezTo>
                    <a:pt x="6229" y="0"/>
                    <a:pt x="4732" y="1463"/>
                    <a:pt x="4668" y="3289"/>
                  </a:cubicBezTo>
                  <a:cubicBezTo>
                    <a:pt x="4253" y="2426"/>
                    <a:pt x="3384" y="1894"/>
                    <a:pt x="2451" y="1894"/>
                  </a:cubicBezTo>
                  <a:cubicBezTo>
                    <a:pt x="2307" y="1894"/>
                    <a:pt x="2161" y="1907"/>
                    <a:pt x="2015" y="1933"/>
                  </a:cubicBezTo>
                  <a:cubicBezTo>
                    <a:pt x="927" y="2129"/>
                    <a:pt x="103" y="3025"/>
                    <a:pt x="1" y="4125"/>
                  </a:cubicBezTo>
                  <a:lnTo>
                    <a:pt x="11404" y="4125"/>
                  </a:lnTo>
                  <a:cubicBezTo>
                    <a:pt x="11456" y="3890"/>
                    <a:pt x="11481" y="3651"/>
                    <a:pt x="11482" y="3409"/>
                  </a:cubicBezTo>
                  <a:cubicBezTo>
                    <a:pt x="11482" y="1526"/>
                    <a:pt x="9955" y="0"/>
                    <a:pt x="80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5"/>
            <p:cNvSpPr/>
            <p:nvPr/>
          </p:nvSpPr>
          <p:spPr>
            <a:xfrm flipH="1">
              <a:off x="930971" y="975813"/>
              <a:ext cx="951869" cy="330565"/>
            </a:xfrm>
            <a:custGeom>
              <a:avLst/>
              <a:gdLst/>
              <a:ahLst/>
              <a:cxnLst/>
              <a:rect l="l" t="t" r="r" b="b"/>
              <a:pathLst>
                <a:path w="28919" h="10043" extrusionOk="0">
                  <a:moveTo>
                    <a:pt x="11719" y="1"/>
                  </a:moveTo>
                  <a:cubicBezTo>
                    <a:pt x="8444" y="1"/>
                    <a:pt x="5746" y="2468"/>
                    <a:pt x="5378" y="5646"/>
                  </a:cubicBezTo>
                  <a:cubicBezTo>
                    <a:pt x="4871" y="5399"/>
                    <a:pt x="4315" y="5271"/>
                    <a:pt x="3750" y="5270"/>
                  </a:cubicBezTo>
                  <a:cubicBezTo>
                    <a:pt x="1680" y="5270"/>
                    <a:pt x="1" y="6949"/>
                    <a:pt x="1" y="9021"/>
                  </a:cubicBezTo>
                  <a:cubicBezTo>
                    <a:pt x="1" y="9366"/>
                    <a:pt x="50" y="9710"/>
                    <a:pt x="145" y="10042"/>
                  </a:cubicBezTo>
                  <a:lnTo>
                    <a:pt x="28919" y="10042"/>
                  </a:lnTo>
                  <a:cubicBezTo>
                    <a:pt x="28864" y="8643"/>
                    <a:pt x="27714" y="7523"/>
                    <a:pt x="26301" y="7523"/>
                  </a:cubicBezTo>
                  <a:cubicBezTo>
                    <a:pt x="25828" y="7525"/>
                    <a:pt x="25364" y="7652"/>
                    <a:pt x="24959" y="7896"/>
                  </a:cubicBezTo>
                  <a:cubicBezTo>
                    <a:pt x="24677" y="5793"/>
                    <a:pt x="22881" y="4171"/>
                    <a:pt x="20701" y="4171"/>
                  </a:cubicBezTo>
                  <a:cubicBezTo>
                    <a:pt x="20699" y="4171"/>
                    <a:pt x="20697" y="4171"/>
                    <a:pt x="20696" y="4171"/>
                  </a:cubicBezTo>
                  <a:cubicBezTo>
                    <a:pt x="19706" y="4171"/>
                    <a:pt x="18747" y="4514"/>
                    <a:pt x="17982" y="5141"/>
                  </a:cubicBezTo>
                  <a:cubicBezTo>
                    <a:pt x="17402" y="2210"/>
                    <a:pt x="14820" y="1"/>
                    <a:pt x="117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5"/>
            <p:cNvSpPr/>
            <p:nvPr/>
          </p:nvSpPr>
          <p:spPr>
            <a:xfrm flipH="1">
              <a:off x="1793376" y="1568249"/>
              <a:ext cx="71096" cy="76297"/>
            </a:xfrm>
            <a:custGeom>
              <a:avLst/>
              <a:gdLst/>
              <a:ahLst/>
              <a:cxnLst/>
              <a:rect l="l" t="t" r="r" b="b"/>
              <a:pathLst>
                <a:path w="2160" h="2318" extrusionOk="0">
                  <a:moveTo>
                    <a:pt x="44" y="0"/>
                  </a:moveTo>
                  <a:lnTo>
                    <a:pt x="0" y="92"/>
                  </a:lnTo>
                  <a:cubicBezTo>
                    <a:pt x="14" y="98"/>
                    <a:pt x="1295" y="714"/>
                    <a:pt x="2069" y="2318"/>
                  </a:cubicBezTo>
                  <a:lnTo>
                    <a:pt x="2160" y="2274"/>
                  </a:lnTo>
                  <a:cubicBezTo>
                    <a:pt x="1370" y="636"/>
                    <a:pt x="57" y="7"/>
                    <a:pt x="44" y="0"/>
                  </a:cubicBez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5"/>
            <p:cNvSpPr/>
            <p:nvPr/>
          </p:nvSpPr>
          <p:spPr>
            <a:xfrm flipH="1">
              <a:off x="1447946" y="1551725"/>
              <a:ext cx="47431" cy="72643"/>
            </a:xfrm>
            <a:custGeom>
              <a:avLst/>
              <a:gdLst/>
              <a:ahLst/>
              <a:cxnLst/>
              <a:rect l="l" t="t" r="r" b="b"/>
              <a:pathLst>
                <a:path w="1441" h="2207" extrusionOk="0">
                  <a:moveTo>
                    <a:pt x="1385" y="0"/>
                  </a:moveTo>
                  <a:cubicBezTo>
                    <a:pt x="1374" y="7"/>
                    <a:pt x="215" y="758"/>
                    <a:pt x="1" y="2193"/>
                  </a:cubicBezTo>
                  <a:lnTo>
                    <a:pt x="101" y="2206"/>
                  </a:lnTo>
                  <a:cubicBezTo>
                    <a:pt x="307" y="819"/>
                    <a:pt x="1428" y="92"/>
                    <a:pt x="1440" y="84"/>
                  </a:cubicBezTo>
                  <a:lnTo>
                    <a:pt x="1385" y="0"/>
                  </a:ln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5"/>
            <p:cNvSpPr/>
            <p:nvPr/>
          </p:nvSpPr>
          <p:spPr>
            <a:xfrm flipH="1">
              <a:off x="1218416" y="1642378"/>
              <a:ext cx="37029" cy="38807"/>
            </a:xfrm>
            <a:custGeom>
              <a:avLst/>
              <a:gdLst/>
              <a:ahLst/>
              <a:cxnLst/>
              <a:rect l="l" t="t" r="r" b="b"/>
              <a:pathLst>
                <a:path w="1125" h="1179" extrusionOk="0">
                  <a:moveTo>
                    <a:pt x="1076" y="1"/>
                  </a:moveTo>
                  <a:cubicBezTo>
                    <a:pt x="1046" y="17"/>
                    <a:pt x="337" y="421"/>
                    <a:pt x="0" y="1135"/>
                  </a:cubicBezTo>
                  <a:lnTo>
                    <a:pt x="91" y="1179"/>
                  </a:lnTo>
                  <a:cubicBezTo>
                    <a:pt x="415" y="494"/>
                    <a:pt x="1118" y="92"/>
                    <a:pt x="1125" y="88"/>
                  </a:cubicBezTo>
                  <a:lnTo>
                    <a:pt x="1076" y="1"/>
                  </a:ln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5"/>
            <p:cNvSpPr/>
            <p:nvPr/>
          </p:nvSpPr>
          <p:spPr>
            <a:xfrm flipH="1">
              <a:off x="1436791" y="1621278"/>
              <a:ext cx="121423" cy="41736"/>
            </a:xfrm>
            <a:custGeom>
              <a:avLst/>
              <a:gdLst/>
              <a:ahLst/>
              <a:cxnLst/>
              <a:rect l="l" t="t" r="r" b="b"/>
              <a:pathLst>
                <a:path w="3689" h="1268" extrusionOk="0">
                  <a:moveTo>
                    <a:pt x="1454" y="0"/>
                  </a:moveTo>
                  <a:cubicBezTo>
                    <a:pt x="931" y="0"/>
                    <a:pt x="422" y="153"/>
                    <a:pt x="1" y="444"/>
                  </a:cubicBezTo>
                  <a:lnTo>
                    <a:pt x="58" y="526"/>
                  </a:lnTo>
                  <a:cubicBezTo>
                    <a:pt x="463" y="247"/>
                    <a:pt x="953" y="100"/>
                    <a:pt x="1455" y="100"/>
                  </a:cubicBezTo>
                  <a:cubicBezTo>
                    <a:pt x="1633" y="100"/>
                    <a:pt x="1812" y="119"/>
                    <a:pt x="1989" y="156"/>
                  </a:cubicBezTo>
                  <a:cubicBezTo>
                    <a:pt x="2667" y="297"/>
                    <a:pt x="3256" y="704"/>
                    <a:pt x="3602" y="1268"/>
                  </a:cubicBezTo>
                  <a:lnTo>
                    <a:pt x="3689" y="1216"/>
                  </a:lnTo>
                  <a:cubicBezTo>
                    <a:pt x="3327" y="628"/>
                    <a:pt x="2715" y="206"/>
                    <a:pt x="2009" y="58"/>
                  </a:cubicBezTo>
                  <a:cubicBezTo>
                    <a:pt x="1824" y="19"/>
                    <a:pt x="1638" y="0"/>
                    <a:pt x="1454" y="0"/>
                  </a:cubicBez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5"/>
            <p:cNvSpPr/>
            <p:nvPr/>
          </p:nvSpPr>
          <p:spPr>
            <a:xfrm flipH="1">
              <a:off x="1961819" y="1379222"/>
              <a:ext cx="311870" cy="110726"/>
            </a:xfrm>
            <a:custGeom>
              <a:avLst/>
              <a:gdLst/>
              <a:ahLst/>
              <a:cxnLst/>
              <a:rect l="l" t="t" r="r" b="b"/>
              <a:pathLst>
                <a:path w="9475" h="3364" extrusionOk="0">
                  <a:moveTo>
                    <a:pt x="2891" y="1"/>
                  </a:moveTo>
                  <a:cubicBezTo>
                    <a:pt x="2053" y="1"/>
                    <a:pt x="1259" y="380"/>
                    <a:pt x="733" y="1032"/>
                  </a:cubicBezTo>
                  <a:cubicBezTo>
                    <a:pt x="205" y="1686"/>
                    <a:pt x="1" y="2543"/>
                    <a:pt x="179" y="3363"/>
                  </a:cubicBezTo>
                  <a:lnTo>
                    <a:pt x="9474" y="3363"/>
                  </a:lnTo>
                  <a:cubicBezTo>
                    <a:pt x="9390" y="2467"/>
                    <a:pt x="8719" y="1736"/>
                    <a:pt x="7832" y="1577"/>
                  </a:cubicBezTo>
                  <a:cubicBezTo>
                    <a:pt x="7713" y="1555"/>
                    <a:pt x="7594" y="1545"/>
                    <a:pt x="7477" y="1545"/>
                  </a:cubicBezTo>
                  <a:cubicBezTo>
                    <a:pt x="6717" y="1545"/>
                    <a:pt x="6008" y="1978"/>
                    <a:pt x="5670" y="2681"/>
                  </a:cubicBezTo>
                  <a:cubicBezTo>
                    <a:pt x="5618" y="1192"/>
                    <a:pt x="4398" y="1"/>
                    <a:pt x="2895" y="1"/>
                  </a:cubicBezTo>
                  <a:cubicBezTo>
                    <a:pt x="2894" y="1"/>
                    <a:pt x="2893" y="1"/>
                    <a:pt x="2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5"/>
            <p:cNvSpPr/>
            <p:nvPr/>
          </p:nvSpPr>
          <p:spPr>
            <a:xfrm flipH="1">
              <a:off x="57193" y="2720007"/>
              <a:ext cx="920205" cy="1427161"/>
            </a:xfrm>
            <a:custGeom>
              <a:avLst/>
              <a:gdLst/>
              <a:ahLst/>
              <a:cxnLst/>
              <a:rect l="l" t="t" r="r" b="b"/>
              <a:pathLst>
                <a:path w="27957" h="43359" extrusionOk="0">
                  <a:moveTo>
                    <a:pt x="27514" y="0"/>
                  </a:moveTo>
                  <a:cubicBezTo>
                    <a:pt x="27514" y="0"/>
                    <a:pt x="14951" y="3673"/>
                    <a:pt x="7475" y="15647"/>
                  </a:cubicBezTo>
                  <a:cubicBezTo>
                    <a:pt x="0" y="27620"/>
                    <a:pt x="442" y="43359"/>
                    <a:pt x="442" y="43359"/>
                  </a:cubicBezTo>
                  <a:cubicBezTo>
                    <a:pt x="442" y="43359"/>
                    <a:pt x="13005" y="39686"/>
                    <a:pt x="20481" y="27712"/>
                  </a:cubicBezTo>
                  <a:cubicBezTo>
                    <a:pt x="27956" y="15739"/>
                    <a:pt x="27514" y="0"/>
                    <a:pt x="27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5"/>
            <p:cNvSpPr/>
            <p:nvPr/>
          </p:nvSpPr>
          <p:spPr>
            <a:xfrm flipH="1">
              <a:off x="785396" y="3627127"/>
              <a:ext cx="35614" cy="159704"/>
            </a:xfrm>
            <a:custGeom>
              <a:avLst/>
              <a:gdLst/>
              <a:ahLst/>
              <a:cxnLst/>
              <a:rect l="l" t="t" r="r" b="b"/>
              <a:pathLst>
                <a:path w="1082" h="4852" extrusionOk="0">
                  <a:moveTo>
                    <a:pt x="199" y="0"/>
                  </a:moveTo>
                  <a:lnTo>
                    <a:pt x="0" y="37"/>
                  </a:lnTo>
                  <a:lnTo>
                    <a:pt x="883" y="4852"/>
                  </a:lnTo>
                  <a:lnTo>
                    <a:pt x="1082" y="4815"/>
                  </a:lnTo>
                  <a:lnTo>
                    <a:pt x="199" y="0"/>
                  </a:lnTo>
                  <a:close/>
                </a:path>
              </a:pathLst>
            </a:custGeom>
            <a:solidFill>
              <a:srgbClr val="759C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5"/>
            <p:cNvSpPr/>
            <p:nvPr/>
          </p:nvSpPr>
          <p:spPr>
            <a:xfrm flipH="1">
              <a:off x="3206422" y="2385639"/>
              <a:ext cx="1136193" cy="1240994"/>
            </a:xfrm>
            <a:custGeom>
              <a:avLst/>
              <a:gdLst/>
              <a:ahLst/>
              <a:cxnLst/>
              <a:rect l="l" t="t" r="r" b="b"/>
              <a:pathLst>
                <a:path w="34519" h="37703" extrusionOk="0">
                  <a:moveTo>
                    <a:pt x="1" y="0"/>
                  </a:moveTo>
                  <a:cubicBezTo>
                    <a:pt x="1" y="0"/>
                    <a:pt x="2432" y="15556"/>
                    <a:pt x="11964" y="25967"/>
                  </a:cubicBezTo>
                  <a:cubicBezTo>
                    <a:pt x="21496" y="36379"/>
                    <a:pt x="34518" y="37703"/>
                    <a:pt x="34518" y="37703"/>
                  </a:cubicBezTo>
                  <a:cubicBezTo>
                    <a:pt x="34518" y="37703"/>
                    <a:pt x="32086" y="22146"/>
                    <a:pt x="22555" y="11736"/>
                  </a:cubicBezTo>
                  <a:cubicBezTo>
                    <a:pt x="13023" y="1324"/>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5"/>
            <p:cNvSpPr/>
            <p:nvPr/>
          </p:nvSpPr>
          <p:spPr>
            <a:xfrm flipH="1">
              <a:off x="3440727" y="3148781"/>
              <a:ext cx="7044" cy="161218"/>
            </a:xfrm>
            <a:custGeom>
              <a:avLst/>
              <a:gdLst/>
              <a:ahLst/>
              <a:cxnLst/>
              <a:rect l="l" t="t" r="r" b="b"/>
              <a:pathLst>
                <a:path w="214" h="4898" extrusionOk="0">
                  <a:moveTo>
                    <a:pt x="204" y="0"/>
                  </a:moveTo>
                  <a:lnTo>
                    <a:pt x="1" y="2"/>
                  </a:lnTo>
                  <a:lnTo>
                    <a:pt x="12" y="4898"/>
                  </a:lnTo>
                  <a:lnTo>
                    <a:pt x="214" y="4896"/>
                  </a:lnTo>
                  <a:lnTo>
                    <a:pt x="204" y="0"/>
                  </a:lnTo>
                  <a:close/>
                </a:path>
              </a:pathLst>
            </a:custGeom>
            <a:solidFill>
              <a:srgbClr val="759C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5"/>
            <p:cNvSpPr/>
            <p:nvPr/>
          </p:nvSpPr>
          <p:spPr>
            <a:xfrm flipH="1">
              <a:off x="828275" y="1792478"/>
              <a:ext cx="438494" cy="1065919"/>
            </a:xfrm>
            <a:custGeom>
              <a:avLst/>
              <a:gdLst/>
              <a:ahLst/>
              <a:cxnLst/>
              <a:rect l="l" t="t" r="r" b="b"/>
              <a:pathLst>
                <a:path w="13322" h="32384" extrusionOk="0">
                  <a:moveTo>
                    <a:pt x="4665" y="0"/>
                  </a:moveTo>
                  <a:cubicBezTo>
                    <a:pt x="4665" y="0"/>
                    <a:pt x="0" y="6624"/>
                    <a:pt x="1102" y="15566"/>
                  </a:cubicBezTo>
                  <a:cubicBezTo>
                    <a:pt x="2205" y="24509"/>
                    <a:pt x="8657" y="32383"/>
                    <a:pt x="8657" y="32383"/>
                  </a:cubicBezTo>
                  <a:cubicBezTo>
                    <a:pt x="8657" y="32383"/>
                    <a:pt x="13322" y="25759"/>
                    <a:pt x="12220" y="16817"/>
                  </a:cubicBezTo>
                  <a:cubicBezTo>
                    <a:pt x="11117" y="7875"/>
                    <a:pt x="4665" y="0"/>
                    <a:pt x="46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5"/>
            <p:cNvSpPr/>
            <p:nvPr/>
          </p:nvSpPr>
          <p:spPr>
            <a:xfrm flipH="1">
              <a:off x="1037771" y="2535739"/>
              <a:ext cx="81432" cy="74947"/>
            </a:xfrm>
            <a:custGeom>
              <a:avLst/>
              <a:gdLst/>
              <a:ahLst/>
              <a:cxnLst/>
              <a:rect l="l" t="t" r="r" b="b"/>
              <a:pathLst>
                <a:path w="2474" h="2277" extrusionOk="0">
                  <a:moveTo>
                    <a:pt x="135" y="1"/>
                  </a:moveTo>
                  <a:lnTo>
                    <a:pt x="0" y="150"/>
                  </a:lnTo>
                  <a:lnTo>
                    <a:pt x="2338" y="2277"/>
                  </a:lnTo>
                  <a:lnTo>
                    <a:pt x="2474" y="2128"/>
                  </a:lnTo>
                  <a:lnTo>
                    <a:pt x="135" y="1"/>
                  </a:lnTo>
                  <a:close/>
                </a:path>
              </a:pathLst>
            </a:custGeom>
            <a:solidFill>
              <a:srgbClr val="759C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5"/>
            <p:cNvSpPr/>
            <p:nvPr/>
          </p:nvSpPr>
          <p:spPr>
            <a:xfrm flipH="1">
              <a:off x="153060" y="2131817"/>
              <a:ext cx="572721" cy="937584"/>
            </a:xfrm>
            <a:custGeom>
              <a:avLst/>
              <a:gdLst/>
              <a:ahLst/>
              <a:cxnLst/>
              <a:rect l="l" t="t" r="r" b="b"/>
              <a:pathLst>
                <a:path w="17400" h="28485" extrusionOk="0">
                  <a:moveTo>
                    <a:pt x="15150" y="1"/>
                  </a:moveTo>
                  <a:cubicBezTo>
                    <a:pt x="15149" y="1"/>
                    <a:pt x="7123" y="2334"/>
                    <a:pt x="3562" y="10199"/>
                  </a:cubicBezTo>
                  <a:cubicBezTo>
                    <a:pt x="0" y="18064"/>
                    <a:pt x="2250" y="28484"/>
                    <a:pt x="2250" y="28484"/>
                  </a:cubicBezTo>
                  <a:cubicBezTo>
                    <a:pt x="2250" y="28484"/>
                    <a:pt x="10275" y="26152"/>
                    <a:pt x="13836" y="18286"/>
                  </a:cubicBezTo>
                  <a:cubicBezTo>
                    <a:pt x="17399" y="10420"/>
                    <a:pt x="15150" y="1"/>
                    <a:pt x="15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5"/>
            <p:cNvSpPr/>
            <p:nvPr/>
          </p:nvSpPr>
          <p:spPr>
            <a:xfrm flipH="1">
              <a:off x="575881" y="2725603"/>
              <a:ext cx="45489" cy="107500"/>
            </a:xfrm>
            <a:custGeom>
              <a:avLst/>
              <a:gdLst/>
              <a:ahLst/>
              <a:cxnLst/>
              <a:rect l="l" t="t" r="r" b="b"/>
              <a:pathLst>
                <a:path w="1382" h="3266" extrusionOk="0">
                  <a:moveTo>
                    <a:pt x="188" y="0"/>
                  </a:moveTo>
                  <a:lnTo>
                    <a:pt x="1" y="72"/>
                  </a:lnTo>
                  <a:lnTo>
                    <a:pt x="1192" y="3265"/>
                  </a:lnTo>
                  <a:lnTo>
                    <a:pt x="1381" y="3195"/>
                  </a:lnTo>
                  <a:lnTo>
                    <a:pt x="188" y="0"/>
                  </a:lnTo>
                  <a:close/>
                </a:path>
              </a:pathLst>
            </a:custGeom>
            <a:solidFill>
              <a:srgbClr val="759C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5"/>
            <p:cNvSpPr/>
            <p:nvPr/>
          </p:nvSpPr>
          <p:spPr>
            <a:xfrm flipH="1">
              <a:off x="3625607" y="1926614"/>
              <a:ext cx="356864" cy="933173"/>
            </a:xfrm>
            <a:custGeom>
              <a:avLst/>
              <a:gdLst/>
              <a:ahLst/>
              <a:cxnLst/>
              <a:rect l="l" t="t" r="r" b="b"/>
              <a:pathLst>
                <a:path w="10842" h="28351" extrusionOk="0">
                  <a:moveTo>
                    <a:pt x="0" y="0"/>
                  </a:moveTo>
                  <a:cubicBezTo>
                    <a:pt x="0" y="0"/>
                    <a:pt x="28" y="10161"/>
                    <a:pt x="3022" y="17990"/>
                  </a:cubicBezTo>
                  <a:cubicBezTo>
                    <a:pt x="6017" y="25819"/>
                    <a:pt x="10842" y="28351"/>
                    <a:pt x="10842" y="28351"/>
                  </a:cubicBezTo>
                  <a:cubicBezTo>
                    <a:pt x="10842" y="28351"/>
                    <a:pt x="10814" y="18190"/>
                    <a:pt x="7819" y="10362"/>
                  </a:cubicBezTo>
                  <a:cubicBezTo>
                    <a:pt x="4826" y="253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5"/>
            <p:cNvSpPr/>
            <p:nvPr/>
          </p:nvSpPr>
          <p:spPr>
            <a:xfrm flipH="1">
              <a:off x="3683818" y="2522342"/>
              <a:ext cx="15766" cy="102662"/>
            </a:xfrm>
            <a:custGeom>
              <a:avLst/>
              <a:gdLst/>
              <a:ahLst/>
              <a:cxnLst/>
              <a:rect l="l" t="t" r="r" b="b"/>
              <a:pathLst>
                <a:path w="479" h="3119" extrusionOk="0">
                  <a:moveTo>
                    <a:pt x="277" y="1"/>
                  </a:moveTo>
                  <a:lnTo>
                    <a:pt x="0" y="3101"/>
                  </a:lnTo>
                  <a:lnTo>
                    <a:pt x="202" y="3118"/>
                  </a:lnTo>
                  <a:lnTo>
                    <a:pt x="479" y="20"/>
                  </a:lnTo>
                  <a:lnTo>
                    <a:pt x="277" y="1"/>
                  </a:lnTo>
                  <a:close/>
                </a:path>
              </a:pathLst>
            </a:custGeom>
            <a:solidFill>
              <a:srgbClr val="759C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5"/>
            <p:cNvSpPr/>
            <p:nvPr/>
          </p:nvSpPr>
          <p:spPr>
            <a:xfrm flipH="1">
              <a:off x="1775115" y="2236196"/>
              <a:ext cx="205521" cy="164114"/>
            </a:xfrm>
            <a:custGeom>
              <a:avLst/>
              <a:gdLst/>
              <a:ahLst/>
              <a:cxnLst/>
              <a:rect l="l" t="t" r="r" b="b"/>
              <a:pathLst>
                <a:path w="6244" h="4986" extrusionOk="0">
                  <a:moveTo>
                    <a:pt x="0" y="1"/>
                  </a:moveTo>
                  <a:lnTo>
                    <a:pt x="0" y="4986"/>
                  </a:lnTo>
                  <a:lnTo>
                    <a:pt x="6244" y="4986"/>
                  </a:lnTo>
                  <a:lnTo>
                    <a:pt x="62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5"/>
            <p:cNvSpPr/>
            <p:nvPr/>
          </p:nvSpPr>
          <p:spPr>
            <a:xfrm flipH="1">
              <a:off x="1756453" y="2229317"/>
              <a:ext cx="242847" cy="31862"/>
            </a:xfrm>
            <a:custGeom>
              <a:avLst/>
              <a:gdLst/>
              <a:ahLst/>
              <a:cxnLst/>
              <a:rect l="l" t="t" r="r" b="b"/>
              <a:pathLst>
                <a:path w="7378" h="968" extrusionOk="0">
                  <a:moveTo>
                    <a:pt x="217" y="1"/>
                  </a:moveTo>
                  <a:cubicBezTo>
                    <a:pt x="97" y="1"/>
                    <a:pt x="0" y="97"/>
                    <a:pt x="0" y="217"/>
                  </a:cubicBezTo>
                  <a:lnTo>
                    <a:pt x="0" y="751"/>
                  </a:lnTo>
                  <a:cubicBezTo>
                    <a:pt x="0" y="871"/>
                    <a:pt x="97" y="967"/>
                    <a:pt x="217" y="967"/>
                  </a:cubicBezTo>
                  <a:lnTo>
                    <a:pt x="7161" y="967"/>
                  </a:lnTo>
                  <a:cubicBezTo>
                    <a:pt x="7281" y="967"/>
                    <a:pt x="7378" y="871"/>
                    <a:pt x="7378" y="751"/>
                  </a:cubicBezTo>
                  <a:lnTo>
                    <a:pt x="7378" y="217"/>
                  </a:lnTo>
                  <a:cubicBezTo>
                    <a:pt x="7378" y="97"/>
                    <a:pt x="7281" y="1"/>
                    <a:pt x="7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5"/>
            <p:cNvSpPr/>
            <p:nvPr/>
          </p:nvSpPr>
          <p:spPr>
            <a:xfrm flipH="1">
              <a:off x="877634" y="2325467"/>
              <a:ext cx="1331050" cy="1838796"/>
            </a:xfrm>
            <a:custGeom>
              <a:avLst/>
              <a:gdLst/>
              <a:ahLst/>
              <a:cxnLst/>
              <a:rect l="l" t="t" r="r" b="b"/>
              <a:pathLst>
                <a:path w="40439" h="55865" extrusionOk="0">
                  <a:moveTo>
                    <a:pt x="0" y="0"/>
                  </a:moveTo>
                  <a:lnTo>
                    <a:pt x="0" y="55864"/>
                  </a:lnTo>
                  <a:lnTo>
                    <a:pt x="40438" y="55864"/>
                  </a:lnTo>
                  <a:lnTo>
                    <a:pt x="404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5"/>
            <p:cNvSpPr/>
            <p:nvPr/>
          </p:nvSpPr>
          <p:spPr>
            <a:xfrm flipH="1">
              <a:off x="826520" y="2325467"/>
              <a:ext cx="1433317" cy="98482"/>
            </a:xfrm>
            <a:custGeom>
              <a:avLst/>
              <a:gdLst/>
              <a:ahLst/>
              <a:cxnLst/>
              <a:rect l="l" t="t" r="r" b="b"/>
              <a:pathLst>
                <a:path w="43546" h="2992" extrusionOk="0">
                  <a:moveTo>
                    <a:pt x="1497" y="0"/>
                  </a:moveTo>
                  <a:cubicBezTo>
                    <a:pt x="670" y="0"/>
                    <a:pt x="1" y="670"/>
                    <a:pt x="1" y="1495"/>
                  </a:cubicBezTo>
                  <a:cubicBezTo>
                    <a:pt x="1" y="2321"/>
                    <a:pt x="670" y="2991"/>
                    <a:pt x="1497" y="2991"/>
                  </a:cubicBezTo>
                  <a:lnTo>
                    <a:pt x="42050" y="2991"/>
                  </a:lnTo>
                  <a:cubicBezTo>
                    <a:pt x="42876" y="2991"/>
                    <a:pt x="43546" y="2321"/>
                    <a:pt x="43546" y="1495"/>
                  </a:cubicBezTo>
                  <a:cubicBezTo>
                    <a:pt x="43546" y="670"/>
                    <a:pt x="42876" y="0"/>
                    <a:pt x="42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5"/>
            <p:cNvSpPr/>
            <p:nvPr/>
          </p:nvSpPr>
          <p:spPr>
            <a:xfrm flipH="1">
              <a:off x="826520" y="4065315"/>
              <a:ext cx="1433317" cy="98449"/>
            </a:xfrm>
            <a:custGeom>
              <a:avLst/>
              <a:gdLst/>
              <a:ahLst/>
              <a:cxnLst/>
              <a:rect l="l" t="t" r="r" b="b"/>
              <a:pathLst>
                <a:path w="43546" h="2991" extrusionOk="0">
                  <a:moveTo>
                    <a:pt x="1497" y="0"/>
                  </a:moveTo>
                  <a:cubicBezTo>
                    <a:pt x="670" y="0"/>
                    <a:pt x="1" y="670"/>
                    <a:pt x="1" y="1496"/>
                  </a:cubicBezTo>
                  <a:cubicBezTo>
                    <a:pt x="1" y="2321"/>
                    <a:pt x="670" y="2991"/>
                    <a:pt x="1497" y="2991"/>
                  </a:cubicBezTo>
                  <a:lnTo>
                    <a:pt x="42050" y="2991"/>
                  </a:lnTo>
                  <a:cubicBezTo>
                    <a:pt x="42876" y="2991"/>
                    <a:pt x="43546" y="2321"/>
                    <a:pt x="43546" y="1496"/>
                  </a:cubicBezTo>
                  <a:cubicBezTo>
                    <a:pt x="43546" y="670"/>
                    <a:pt x="42876" y="0"/>
                    <a:pt x="42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5"/>
            <p:cNvSpPr/>
            <p:nvPr/>
          </p:nvSpPr>
          <p:spPr>
            <a:xfrm flipH="1">
              <a:off x="826520" y="2817276"/>
              <a:ext cx="1433317" cy="98482"/>
            </a:xfrm>
            <a:custGeom>
              <a:avLst/>
              <a:gdLst/>
              <a:ahLst/>
              <a:cxnLst/>
              <a:rect l="l" t="t" r="r" b="b"/>
              <a:pathLst>
                <a:path w="43546" h="2992" extrusionOk="0">
                  <a:moveTo>
                    <a:pt x="1497" y="1"/>
                  </a:moveTo>
                  <a:cubicBezTo>
                    <a:pt x="670" y="1"/>
                    <a:pt x="1" y="671"/>
                    <a:pt x="1" y="1497"/>
                  </a:cubicBezTo>
                  <a:cubicBezTo>
                    <a:pt x="1" y="2322"/>
                    <a:pt x="670" y="2992"/>
                    <a:pt x="1497" y="2992"/>
                  </a:cubicBezTo>
                  <a:lnTo>
                    <a:pt x="42050" y="2992"/>
                  </a:lnTo>
                  <a:cubicBezTo>
                    <a:pt x="42876" y="2992"/>
                    <a:pt x="43546" y="2322"/>
                    <a:pt x="43546" y="1497"/>
                  </a:cubicBezTo>
                  <a:cubicBezTo>
                    <a:pt x="43546" y="671"/>
                    <a:pt x="42876" y="1"/>
                    <a:pt x="420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5"/>
            <p:cNvSpPr/>
            <p:nvPr/>
          </p:nvSpPr>
          <p:spPr>
            <a:xfrm flipH="1">
              <a:off x="826520" y="3573473"/>
              <a:ext cx="1433317" cy="98482"/>
            </a:xfrm>
            <a:custGeom>
              <a:avLst/>
              <a:gdLst/>
              <a:ahLst/>
              <a:cxnLst/>
              <a:rect l="l" t="t" r="r" b="b"/>
              <a:pathLst>
                <a:path w="43546" h="2992" extrusionOk="0">
                  <a:moveTo>
                    <a:pt x="1497" y="0"/>
                  </a:moveTo>
                  <a:cubicBezTo>
                    <a:pt x="670" y="0"/>
                    <a:pt x="1" y="670"/>
                    <a:pt x="1" y="1495"/>
                  </a:cubicBezTo>
                  <a:cubicBezTo>
                    <a:pt x="1" y="2322"/>
                    <a:pt x="670" y="2991"/>
                    <a:pt x="1497" y="2991"/>
                  </a:cubicBezTo>
                  <a:lnTo>
                    <a:pt x="42050" y="2991"/>
                  </a:lnTo>
                  <a:cubicBezTo>
                    <a:pt x="42876" y="2991"/>
                    <a:pt x="43546" y="2322"/>
                    <a:pt x="43546" y="1495"/>
                  </a:cubicBezTo>
                  <a:cubicBezTo>
                    <a:pt x="43546" y="670"/>
                    <a:pt x="42876" y="0"/>
                    <a:pt x="42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5"/>
            <p:cNvSpPr/>
            <p:nvPr/>
          </p:nvSpPr>
          <p:spPr>
            <a:xfrm flipH="1">
              <a:off x="1775115" y="2322109"/>
              <a:ext cx="205521" cy="6715"/>
            </a:xfrm>
            <a:custGeom>
              <a:avLst/>
              <a:gdLst/>
              <a:ahLst/>
              <a:cxnLst/>
              <a:rect l="l" t="t" r="r" b="b"/>
              <a:pathLst>
                <a:path w="6244" h="204" extrusionOk="0">
                  <a:moveTo>
                    <a:pt x="0" y="1"/>
                  </a:moveTo>
                  <a:lnTo>
                    <a:pt x="0" y="204"/>
                  </a:lnTo>
                  <a:lnTo>
                    <a:pt x="6244" y="204"/>
                  </a:lnTo>
                  <a:lnTo>
                    <a:pt x="62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5"/>
            <p:cNvSpPr/>
            <p:nvPr/>
          </p:nvSpPr>
          <p:spPr>
            <a:xfrm flipH="1">
              <a:off x="1843872" y="2512204"/>
              <a:ext cx="690524" cy="290508"/>
            </a:xfrm>
            <a:custGeom>
              <a:avLst/>
              <a:gdLst/>
              <a:ahLst/>
              <a:cxnLst/>
              <a:rect l="l" t="t" r="r" b="b"/>
              <a:pathLst>
                <a:path w="20979" h="8826" extrusionOk="0">
                  <a:moveTo>
                    <a:pt x="17407" y="1921"/>
                  </a:moveTo>
                  <a:cubicBezTo>
                    <a:pt x="18318" y="1921"/>
                    <a:pt x="19057" y="2661"/>
                    <a:pt x="19058" y="3573"/>
                  </a:cubicBezTo>
                  <a:lnTo>
                    <a:pt x="19058" y="6905"/>
                  </a:lnTo>
                  <a:lnTo>
                    <a:pt x="1921" y="6905"/>
                  </a:lnTo>
                  <a:lnTo>
                    <a:pt x="1921" y="1921"/>
                  </a:lnTo>
                  <a:close/>
                  <a:moveTo>
                    <a:pt x="0" y="1"/>
                  </a:moveTo>
                  <a:lnTo>
                    <a:pt x="0" y="8826"/>
                  </a:lnTo>
                  <a:lnTo>
                    <a:pt x="20978" y="8826"/>
                  </a:lnTo>
                  <a:lnTo>
                    <a:pt x="20978" y="3573"/>
                  </a:lnTo>
                  <a:cubicBezTo>
                    <a:pt x="20978" y="1601"/>
                    <a:pt x="19378" y="1"/>
                    <a:pt x="17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5"/>
            <p:cNvSpPr/>
            <p:nvPr/>
          </p:nvSpPr>
          <p:spPr>
            <a:xfrm flipH="1">
              <a:off x="1505088" y="2458780"/>
              <a:ext cx="1225360" cy="1707466"/>
            </a:xfrm>
            <a:custGeom>
              <a:avLst/>
              <a:gdLst/>
              <a:ahLst/>
              <a:cxnLst/>
              <a:rect l="l" t="t" r="r" b="b"/>
              <a:pathLst>
                <a:path w="37228" h="51875" extrusionOk="0">
                  <a:moveTo>
                    <a:pt x="1438" y="0"/>
                  </a:moveTo>
                  <a:cubicBezTo>
                    <a:pt x="644" y="0"/>
                    <a:pt x="1" y="644"/>
                    <a:pt x="1" y="1439"/>
                  </a:cubicBezTo>
                  <a:lnTo>
                    <a:pt x="1" y="49043"/>
                  </a:lnTo>
                  <a:cubicBezTo>
                    <a:pt x="1" y="50606"/>
                    <a:pt x="1269" y="51874"/>
                    <a:pt x="2833" y="51874"/>
                  </a:cubicBezTo>
                  <a:lnTo>
                    <a:pt x="34396" y="51874"/>
                  </a:lnTo>
                  <a:cubicBezTo>
                    <a:pt x="35959" y="51874"/>
                    <a:pt x="37228" y="50606"/>
                    <a:pt x="37228" y="49043"/>
                  </a:cubicBezTo>
                  <a:lnTo>
                    <a:pt x="37228" y="18100"/>
                  </a:lnTo>
                  <a:cubicBezTo>
                    <a:pt x="37228" y="17358"/>
                    <a:pt x="36936" y="16644"/>
                    <a:pt x="36416" y="16115"/>
                  </a:cubicBezTo>
                  <a:lnTo>
                    <a:pt x="28955" y="8517"/>
                  </a:lnTo>
                  <a:cubicBezTo>
                    <a:pt x="28423" y="7975"/>
                    <a:pt x="27694" y="7669"/>
                    <a:pt x="26934" y="7669"/>
                  </a:cubicBezTo>
                  <a:lnTo>
                    <a:pt x="14084" y="7669"/>
                  </a:lnTo>
                  <a:cubicBezTo>
                    <a:pt x="13332" y="7669"/>
                    <a:pt x="12611" y="7372"/>
                    <a:pt x="12080" y="6839"/>
                  </a:cubicBezTo>
                  <a:lnTo>
                    <a:pt x="6070" y="829"/>
                  </a:lnTo>
                  <a:cubicBezTo>
                    <a:pt x="5539" y="298"/>
                    <a:pt x="4818" y="0"/>
                    <a:pt x="40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5"/>
            <p:cNvSpPr/>
            <p:nvPr/>
          </p:nvSpPr>
          <p:spPr>
            <a:xfrm flipH="1">
              <a:off x="1462577" y="2660823"/>
              <a:ext cx="333363" cy="333363"/>
            </a:xfrm>
            <a:custGeom>
              <a:avLst/>
              <a:gdLst/>
              <a:ahLst/>
              <a:cxnLst/>
              <a:rect l="l" t="t" r="r" b="b"/>
              <a:pathLst>
                <a:path w="10128" h="10128" extrusionOk="0">
                  <a:moveTo>
                    <a:pt x="4256" y="0"/>
                  </a:moveTo>
                  <a:lnTo>
                    <a:pt x="0" y="4256"/>
                  </a:lnTo>
                  <a:lnTo>
                    <a:pt x="5872" y="10127"/>
                  </a:lnTo>
                  <a:lnTo>
                    <a:pt x="10127" y="5872"/>
                  </a:lnTo>
                  <a:lnTo>
                    <a:pt x="42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5"/>
            <p:cNvSpPr/>
            <p:nvPr/>
          </p:nvSpPr>
          <p:spPr>
            <a:xfrm flipH="1">
              <a:off x="1396082" y="2597162"/>
              <a:ext cx="294161" cy="288401"/>
            </a:xfrm>
            <a:custGeom>
              <a:avLst/>
              <a:gdLst/>
              <a:ahLst/>
              <a:cxnLst/>
              <a:rect l="l" t="t" r="r" b="b"/>
              <a:pathLst>
                <a:path w="8937" h="8762" extrusionOk="0">
                  <a:moveTo>
                    <a:pt x="2044" y="1"/>
                  </a:moveTo>
                  <a:cubicBezTo>
                    <a:pt x="1815" y="1"/>
                    <a:pt x="1587" y="88"/>
                    <a:pt x="1413" y="262"/>
                  </a:cubicBezTo>
                  <a:lnTo>
                    <a:pt x="350" y="1325"/>
                  </a:lnTo>
                  <a:cubicBezTo>
                    <a:pt x="0" y="1674"/>
                    <a:pt x="0" y="2239"/>
                    <a:pt x="350" y="2588"/>
                  </a:cubicBezTo>
                  <a:lnTo>
                    <a:pt x="6263" y="8501"/>
                  </a:lnTo>
                  <a:cubicBezTo>
                    <a:pt x="6437" y="8675"/>
                    <a:pt x="6665" y="8762"/>
                    <a:pt x="6894" y="8762"/>
                  </a:cubicBezTo>
                  <a:cubicBezTo>
                    <a:pt x="7122" y="8762"/>
                    <a:pt x="7350" y="8675"/>
                    <a:pt x="7524" y="8501"/>
                  </a:cubicBezTo>
                  <a:lnTo>
                    <a:pt x="8587" y="7438"/>
                  </a:lnTo>
                  <a:cubicBezTo>
                    <a:pt x="8937" y="7088"/>
                    <a:pt x="8937" y="6524"/>
                    <a:pt x="8587" y="6175"/>
                  </a:cubicBezTo>
                  <a:lnTo>
                    <a:pt x="2676" y="262"/>
                  </a:lnTo>
                  <a:cubicBezTo>
                    <a:pt x="2501" y="88"/>
                    <a:pt x="2272" y="1"/>
                    <a:pt x="20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5"/>
            <p:cNvSpPr/>
            <p:nvPr/>
          </p:nvSpPr>
          <p:spPr>
            <a:xfrm flipH="1">
              <a:off x="2497631" y="3873114"/>
              <a:ext cx="73170" cy="73170"/>
            </a:xfrm>
            <a:custGeom>
              <a:avLst/>
              <a:gdLst/>
              <a:ahLst/>
              <a:cxnLst/>
              <a:rect l="l" t="t" r="r" b="b"/>
              <a:pathLst>
                <a:path w="2223" h="2223" extrusionOk="0">
                  <a:moveTo>
                    <a:pt x="2081" y="0"/>
                  </a:moveTo>
                  <a:lnTo>
                    <a:pt x="1" y="2080"/>
                  </a:lnTo>
                  <a:lnTo>
                    <a:pt x="143" y="2222"/>
                  </a:lnTo>
                  <a:lnTo>
                    <a:pt x="2223" y="143"/>
                  </a:lnTo>
                  <a:lnTo>
                    <a:pt x="208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5"/>
            <p:cNvSpPr/>
            <p:nvPr/>
          </p:nvSpPr>
          <p:spPr>
            <a:xfrm flipH="1">
              <a:off x="2604482" y="3207109"/>
              <a:ext cx="121292" cy="107237"/>
            </a:xfrm>
            <a:custGeom>
              <a:avLst/>
              <a:gdLst/>
              <a:ahLst/>
              <a:cxnLst/>
              <a:rect l="l" t="t" r="r" b="b"/>
              <a:pathLst>
                <a:path w="3685" h="3258" extrusionOk="0">
                  <a:moveTo>
                    <a:pt x="516" y="1"/>
                  </a:moveTo>
                  <a:cubicBezTo>
                    <a:pt x="231" y="1"/>
                    <a:pt x="0" y="231"/>
                    <a:pt x="0" y="517"/>
                  </a:cubicBezTo>
                  <a:lnTo>
                    <a:pt x="0" y="2740"/>
                  </a:lnTo>
                  <a:cubicBezTo>
                    <a:pt x="0" y="3027"/>
                    <a:pt x="231" y="3257"/>
                    <a:pt x="516" y="3257"/>
                  </a:cubicBezTo>
                  <a:lnTo>
                    <a:pt x="3168" y="3257"/>
                  </a:lnTo>
                  <a:cubicBezTo>
                    <a:pt x="3454" y="3257"/>
                    <a:pt x="3685" y="3027"/>
                    <a:pt x="3685" y="2740"/>
                  </a:cubicBezTo>
                  <a:lnTo>
                    <a:pt x="3685" y="517"/>
                  </a:lnTo>
                  <a:cubicBezTo>
                    <a:pt x="3685" y="231"/>
                    <a:pt x="3454" y="1"/>
                    <a:pt x="3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5"/>
            <p:cNvSpPr/>
            <p:nvPr/>
          </p:nvSpPr>
          <p:spPr>
            <a:xfrm flipH="1">
              <a:off x="2760487" y="1575294"/>
              <a:ext cx="940349" cy="950947"/>
            </a:xfrm>
            <a:custGeom>
              <a:avLst/>
              <a:gdLst/>
              <a:ahLst/>
              <a:cxnLst/>
              <a:rect l="l" t="t" r="r" b="b"/>
              <a:pathLst>
                <a:path w="28569" h="28891" extrusionOk="0">
                  <a:moveTo>
                    <a:pt x="1711" y="1"/>
                  </a:moveTo>
                  <a:cubicBezTo>
                    <a:pt x="767" y="1"/>
                    <a:pt x="1" y="765"/>
                    <a:pt x="1" y="1711"/>
                  </a:cubicBezTo>
                  <a:lnTo>
                    <a:pt x="1" y="27181"/>
                  </a:lnTo>
                  <a:cubicBezTo>
                    <a:pt x="1" y="28126"/>
                    <a:pt x="767" y="28891"/>
                    <a:pt x="1711" y="28891"/>
                  </a:cubicBezTo>
                  <a:lnTo>
                    <a:pt x="26859" y="28891"/>
                  </a:lnTo>
                  <a:cubicBezTo>
                    <a:pt x="27803" y="28891"/>
                    <a:pt x="28568" y="28125"/>
                    <a:pt x="28568" y="27181"/>
                  </a:cubicBezTo>
                  <a:lnTo>
                    <a:pt x="28568" y="1711"/>
                  </a:lnTo>
                  <a:cubicBezTo>
                    <a:pt x="28568" y="765"/>
                    <a:pt x="27803" y="1"/>
                    <a:pt x="268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5"/>
            <p:cNvSpPr/>
            <p:nvPr/>
          </p:nvSpPr>
          <p:spPr>
            <a:xfrm flipH="1">
              <a:off x="2686794" y="2625042"/>
              <a:ext cx="1087709" cy="1539237"/>
            </a:xfrm>
            <a:custGeom>
              <a:avLst/>
              <a:gdLst/>
              <a:ahLst/>
              <a:cxnLst/>
              <a:rect l="l" t="t" r="r" b="b"/>
              <a:pathLst>
                <a:path w="33046" h="46764" extrusionOk="0">
                  <a:moveTo>
                    <a:pt x="0" y="1"/>
                  </a:moveTo>
                  <a:lnTo>
                    <a:pt x="0" y="46763"/>
                  </a:lnTo>
                  <a:lnTo>
                    <a:pt x="33046" y="46763"/>
                  </a:lnTo>
                  <a:lnTo>
                    <a:pt x="330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flipH="1">
              <a:off x="2621363" y="1619830"/>
              <a:ext cx="1218579" cy="1201957"/>
            </a:xfrm>
            <a:custGeom>
              <a:avLst/>
              <a:gdLst/>
              <a:ahLst/>
              <a:cxnLst/>
              <a:rect l="l" t="t" r="r" b="b"/>
              <a:pathLst>
                <a:path w="37022" h="36517" extrusionOk="0">
                  <a:moveTo>
                    <a:pt x="2189" y="1"/>
                  </a:moveTo>
                  <a:cubicBezTo>
                    <a:pt x="977" y="1"/>
                    <a:pt x="0" y="976"/>
                    <a:pt x="0" y="2189"/>
                  </a:cubicBezTo>
                  <a:lnTo>
                    <a:pt x="0" y="34330"/>
                  </a:lnTo>
                  <a:cubicBezTo>
                    <a:pt x="0" y="35541"/>
                    <a:pt x="977" y="36517"/>
                    <a:pt x="2189" y="36517"/>
                  </a:cubicBezTo>
                  <a:lnTo>
                    <a:pt x="34834" y="36517"/>
                  </a:lnTo>
                  <a:cubicBezTo>
                    <a:pt x="36045" y="36517"/>
                    <a:pt x="37022" y="35541"/>
                    <a:pt x="37022" y="34330"/>
                  </a:cubicBezTo>
                  <a:lnTo>
                    <a:pt x="37022" y="2189"/>
                  </a:lnTo>
                  <a:cubicBezTo>
                    <a:pt x="37022" y="976"/>
                    <a:pt x="36045" y="1"/>
                    <a:pt x="34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5"/>
            <p:cNvSpPr/>
            <p:nvPr/>
          </p:nvSpPr>
          <p:spPr>
            <a:xfrm flipH="1">
              <a:off x="2810054" y="1826745"/>
              <a:ext cx="841209" cy="519991"/>
            </a:xfrm>
            <a:custGeom>
              <a:avLst/>
              <a:gdLst/>
              <a:ahLst/>
              <a:cxnLst/>
              <a:rect l="l" t="t" r="r" b="b"/>
              <a:pathLst>
                <a:path w="25557" h="15798" extrusionOk="0">
                  <a:moveTo>
                    <a:pt x="1198" y="1"/>
                  </a:moveTo>
                  <a:cubicBezTo>
                    <a:pt x="534" y="1"/>
                    <a:pt x="1" y="534"/>
                    <a:pt x="1" y="1196"/>
                  </a:cubicBezTo>
                  <a:lnTo>
                    <a:pt x="1" y="14602"/>
                  </a:lnTo>
                  <a:cubicBezTo>
                    <a:pt x="1" y="15264"/>
                    <a:pt x="534" y="15797"/>
                    <a:pt x="1198" y="15797"/>
                  </a:cubicBezTo>
                  <a:lnTo>
                    <a:pt x="24361" y="15797"/>
                  </a:lnTo>
                  <a:cubicBezTo>
                    <a:pt x="25023" y="15797"/>
                    <a:pt x="25556" y="15264"/>
                    <a:pt x="25556" y="14602"/>
                  </a:cubicBezTo>
                  <a:lnTo>
                    <a:pt x="25556" y="1196"/>
                  </a:lnTo>
                  <a:cubicBezTo>
                    <a:pt x="25556" y="534"/>
                    <a:pt x="25023" y="1"/>
                    <a:pt x="243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5"/>
            <p:cNvSpPr/>
            <p:nvPr/>
          </p:nvSpPr>
          <p:spPr>
            <a:xfrm flipH="1">
              <a:off x="2594209" y="4057152"/>
              <a:ext cx="1272922" cy="107204"/>
            </a:xfrm>
            <a:custGeom>
              <a:avLst/>
              <a:gdLst/>
              <a:ahLst/>
              <a:cxnLst/>
              <a:rect l="l" t="t" r="r" b="b"/>
              <a:pathLst>
                <a:path w="38673" h="3257" extrusionOk="0">
                  <a:moveTo>
                    <a:pt x="0" y="0"/>
                  </a:moveTo>
                  <a:lnTo>
                    <a:pt x="0" y="3256"/>
                  </a:lnTo>
                  <a:lnTo>
                    <a:pt x="38673" y="3256"/>
                  </a:lnTo>
                  <a:lnTo>
                    <a:pt x="386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5"/>
            <p:cNvSpPr/>
            <p:nvPr/>
          </p:nvSpPr>
          <p:spPr>
            <a:xfrm flipH="1">
              <a:off x="3132998" y="3764193"/>
              <a:ext cx="196173" cy="72808"/>
            </a:xfrm>
            <a:custGeom>
              <a:avLst/>
              <a:gdLst/>
              <a:ahLst/>
              <a:cxnLst/>
              <a:rect l="l" t="t" r="r" b="b"/>
              <a:pathLst>
                <a:path w="5960" h="2212" extrusionOk="0">
                  <a:moveTo>
                    <a:pt x="1106" y="202"/>
                  </a:moveTo>
                  <a:cubicBezTo>
                    <a:pt x="1111" y="202"/>
                    <a:pt x="1115" y="202"/>
                    <a:pt x="1120" y="202"/>
                  </a:cubicBezTo>
                  <a:lnTo>
                    <a:pt x="4867" y="202"/>
                  </a:lnTo>
                  <a:cubicBezTo>
                    <a:pt x="5362" y="208"/>
                    <a:pt x="5760" y="611"/>
                    <a:pt x="5760" y="1106"/>
                  </a:cubicBezTo>
                  <a:cubicBezTo>
                    <a:pt x="5760" y="1600"/>
                    <a:pt x="5362" y="2003"/>
                    <a:pt x="4867" y="2010"/>
                  </a:cubicBezTo>
                  <a:lnTo>
                    <a:pt x="1120" y="2010"/>
                  </a:lnTo>
                  <a:cubicBezTo>
                    <a:pt x="1116" y="2010"/>
                    <a:pt x="1112" y="2010"/>
                    <a:pt x="1109" y="2010"/>
                  </a:cubicBezTo>
                  <a:cubicBezTo>
                    <a:pt x="609" y="2010"/>
                    <a:pt x="204" y="1605"/>
                    <a:pt x="204" y="1106"/>
                  </a:cubicBezTo>
                  <a:cubicBezTo>
                    <a:pt x="204" y="606"/>
                    <a:pt x="608" y="202"/>
                    <a:pt x="1106" y="202"/>
                  </a:cubicBezTo>
                  <a:close/>
                  <a:moveTo>
                    <a:pt x="1106" y="0"/>
                  </a:moveTo>
                  <a:cubicBezTo>
                    <a:pt x="497" y="0"/>
                    <a:pt x="1" y="494"/>
                    <a:pt x="1" y="1106"/>
                  </a:cubicBezTo>
                  <a:cubicBezTo>
                    <a:pt x="1" y="1717"/>
                    <a:pt x="497" y="2211"/>
                    <a:pt x="1106" y="2211"/>
                  </a:cubicBezTo>
                  <a:cubicBezTo>
                    <a:pt x="1111" y="2211"/>
                    <a:pt x="1115" y="2211"/>
                    <a:pt x="1120" y="2211"/>
                  </a:cubicBezTo>
                  <a:lnTo>
                    <a:pt x="4867" y="2211"/>
                  </a:lnTo>
                  <a:cubicBezTo>
                    <a:pt x="5473" y="2204"/>
                    <a:pt x="5960" y="1710"/>
                    <a:pt x="5960" y="1106"/>
                  </a:cubicBezTo>
                  <a:cubicBezTo>
                    <a:pt x="5960" y="500"/>
                    <a:pt x="5473" y="7"/>
                    <a:pt x="4867" y="0"/>
                  </a:cubicBezTo>
                  <a:lnTo>
                    <a:pt x="1120" y="0"/>
                  </a:lnTo>
                  <a:cubicBezTo>
                    <a:pt x="1115" y="0"/>
                    <a:pt x="1111" y="0"/>
                    <a:pt x="11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5"/>
            <p:cNvSpPr/>
            <p:nvPr/>
          </p:nvSpPr>
          <p:spPr>
            <a:xfrm flipH="1">
              <a:off x="3499685" y="2038597"/>
              <a:ext cx="69780" cy="109113"/>
            </a:xfrm>
            <a:custGeom>
              <a:avLst/>
              <a:gdLst/>
              <a:ahLst/>
              <a:cxnLst/>
              <a:rect l="l" t="t" r="r" b="b"/>
              <a:pathLst>
                <a:path w="2120" h="3315" extrusionOk="0">
                  <a:moveTo>
                    <a:pt x="1" y="1"/>
                  </a:moveTo>
                  <a:lnTo>
                    <a:pt x="1" y="3315"/>
                  </a:lnTo>
                  <a:lnTo>
                    <a:pt x="2119" y="3315"/>
                  </a:lnTo>
                  <a:lnTo>
                    <a:pt x="21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flipH="1">
              <a:off x="3378090" y="2038597"/>
              <a:ext cx="69747" cy="109113"/>
            </a:xfrm>
            <a:custGeom>
              <a:avLst/>
              <a:gdLst/>
              <a:ahLst/>
              <a:cxnLst/>
              <a:rect l="l" t="t" r="r" b="b"/>
              <a:pathLst>
                <a:path w="2119" h="3315" extrusionOk="0">
                  <a:moveTo>
                    <a:pt x="0" y="1"/>
                  </a:moveTo>
                  <a:lnTo>
                    <a:pt x="0" y="3315"/>
                  </a:lnTo>
                  <a:lnTo>
                    <a:pt x="2119" y="3315"/>
                  </a:lnTo>
                  <a:lnTo>
                    <a:pt x="21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5"/>
            <p:cNvSpPr/>
            <p:nvPr/>
          </p:nvSpPr>
          <p:spPr>
            <a:xfrm flipH="1">
              <a:off x="3256528" y="2038597"/>
              <a:ext cx="69747" cy="109113"/>
            </a:xfrm>
            <a:custGeom>
              <a:avLst/>
              <a:gdLst/>
              <a:ahLst/>
              <a:cxnLst/>
              <a:rect l="l" t="t" r="r" b="b"/>
              <a:pathLst>
                <a:path w="2119" h="3315" extrusionOk="0">
                  <a:moveTo>
                    <a:pt x="0" y="1"/>
                  </a:moveTo>
                  <a:lnTo>
                    <a:pt x="0" y="3315"/>
                  </a:lnTo>
                  <a:lnTo>
                    <a:pt x="2119" y="3315"/>
                  </a:lnTo>
                  <a:lnTo>
                    <a:pt x="21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5"/>
            <p:cNvSpPr/>
            <p:nvPr/>
          </p:nvSpPr>
          <p:spPr>
            <a:xfrm flipH="1">
              <a:off x="3134966" y="2038597"/>
              <a:ext cx="69747" cy="109113"/>
            </a:xfrm>
            <a:custGeom>
              <a:avLst/>
              <a:gdLst/>
              <a:ahLst/>
              <a:cxnLst/>
              <a:rect l="l" t="t" r="r" b="b"/>
              <a:pathLst>
                <a:path w="2119" h="3315" extrusionOk="0">
                  <a:moveTo>
                    <a:pt x="1" y="1"/>
                  </a:moveTo>
                  <a:lnTo>
                    <a:pt x="1" y="3315"/>
                  </a:lnTo>
                  <a:lnTo>
                    <a:pt x="2119" y="3315"/>
                  </a:lnTo>
                  <a:lnTo>
                    <a:pt x="21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5"/>
            <p:cNvSpPr/>
            <p:nvPr/>
          </p:nvSpPr>
          <p:spPr>
            <a:xfrm flipH="1">
              <a:off x="3013405" y="2038597"/>
              <a:ext cx="69747" cy="109113"/>
            </a:xfrm>
            <a:custGeom>
              <a:avLst/>
              <a:gdLst/>
              <a:ahLst/>
              <a:cxnLst/>
              <a:rect l="l" t="t" r="r" b="b"/>
              <a:pathLst>
                <a:path w="2119" h="3315" extrusionOk="0">
                  <a:moveTo>
                    <a:pt x="1" y="1"/>
                  </a:moveTo>
                  <a:lnTo>
                    <a:pt x="1" y="3315"/>
                  </a:lnTo>
                  <a:lnTo>
                    <a:pt x="2119" y="3315"/>
                  </a:lnTo>
                  <a:lnTo>
                    <a:pt x="21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5"/>
            <p:cNvSpPr/>
            <p:nvPr/>
          </p:nvSpPr>
          <p:spPr>
            <a:xfrm flipH="1">
              <a:off x="2891810" y="2038597"/>
              <a:ext cx="69780" cy="109113"/>
            </a:xfrm>
            <a:custGeom>
              <a:avLst/>
              <a:gdLst/>
              <a:ahLst/>
              <a:cxnLst/>
              <a:rect l="l" t="t" r="r" b="b"/>
              <a:pathLst>
                <a:path w="2120" h="3315" extrusionOk="0">
                  <a:moveTo>
                    <a:pt x="1" y="1"/>
                  </a:moveTo>
                  <a:lnTo>
                    <a:pt x="1" y="3315"/>
                  </a:lnTo>
                  <a:lnTo>
                    <a:pt x="2119" y="3315"/>
                  </a:lnTo>
                  <a:lnTo>
                    <a:pt x="21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5"/>
            <p:cNvSpPr/>
            <p:nvPr/>
          </p:nvSpPr>
          <p:spPr>
            <a:xfrm flipH="1">
              <a:off x="2576204" y="1835896"/>
              <a:ext cx="82650" cy="246171"/>
            </a:xfrm>
            <a:custGeom>
              <a:avLst/>
              <a:gdLst/>
              <a:ahLst/>
              <a:cxnLst/>
              <a:rect l="l" t="t" r="r" b="b"/>
              <a:pathLst>
                <a:path w="2511" h="7479" extrusionOk="0">
                  <a:moveTo>
                    <a:pt x="0" y="1"/>
                  </a:moveTo>
                  <a:lnTo>
                    <a:pt x="0" y="7478"/>
                  </a:lnTo>
                  <a:lnTo>
                    <a:pt x="2510" y="7478"/>
                  </a:lnTo>
                  <a:lnTo>
                    <a:pt x="25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5"/>
            <p:cNvSpPr/>
            <p:nvPr/>
          </p:nvSpPr>
          <p:spPr>
            <a:xfrm flipH="1">
              <a:off x="4097922" y="3628148"/>
              <a:ext cx="196404" cy="225270"/>
            </a:xfrm>
            <a:custGeom>
              <a:avLst/>
              <a:gdLst/>
              <a:ahLst/>
              <a:cxnLst/>
              <a:rect l="l" t="t" r="r" b="b"/>
              <a:pathLst>
                <a:path w="5967" h="6844" extrusionOk="0">
                  <a:moveTo>
                    <a:pt x="811" y="1"/>
                  </a:moveTo>
                  <a:cubicBezTo>
                    <a:pt x="369" y="1"/>
                    <a:pt x="1" y="359"/>
                    <a:pt x="1" y="812"/>
                  </a:cubicBezTo>
                  <a:lnTo>
                    <a:pt x="1" y="6032"/>
                  </a:lnTo>
                  <a:cubicBezTo>
                    <a:pt x="1" y="6485"/>
                    <a:pt x="369" y="6844"/>
                    <a:pt x="811" y="6844"/>
                  </a:cubicBezTo>
                  <a:cubicBezTo>
                    <a:pt x="838" y="6844"/>
                    <a:pt x="864" y="6843"/>
                    <a:pt x="891" y="6840"/>
                  </a:cubicBezTo>
                  <a:lnTo>
                    <a:pt x="5233" y="6419"/>
                  </a:lnTo>
                  <a:cubicBezTo>
                    <a:pt x="5648" y="6379"/>
                    <a:pt x="5966" y="6029"/>
                    <a:pt x="5966" y="5611"/>
                  </a:cubicBezTo>
                  <a:lnTo>
                    <a:pt x="5966" y="1234"/>
                  </a:lnTo>
                  <a:cubicBezTo>
                    <a:pt x="5966" y="816"/>
                    <a:pt x="5648" y="465"/>
                    <a:pt x="5233" y="425"/>
                  </a:cubicBezTo>
                  <a:lnTo>
                    <a:pt x="891" y="5"/>
                  </a:lnTo>
                  <a:cubicBezTo>
                    <a:pt x="864" y="2"/>
                    <a:pt x="838" y="1"/>
                    <a:pt x="8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5"/>
            <p:cNvSpPr/>
            <p:nvPr/>
          </p:nvSpPr>
          <p:spPr>
            <a:xfrm flipH="1">
              <a:off x="2218864" y="3316097"/>
              <a:ext cx="1967099" cy="851017"/>
            </a:xfrm>
            <a:custGeom>
              <a:avLst/>
              <a:gdLst/>
              <a:ahLst/>
              <a:cxnLst/>
              <a:rect l="l" t="t" r="r" b="b"/>
              <a:pathLst>
                <a:path w="59763" h="25855" extrusionOk="0">
                  <a:moveTo>
                    <a:pt x="17955" y="1"/>
                  </a:moveTo>
                  <a:cubicBezTo>
                    <a:pt x="16272" y="1"/>
                    <a:pt x="15203" y="57"/>
                    <a:pt x="14847" y="69"/>
                  </a:cubicBezTo>
                  <a:cubicBezTo>
                    <a:pt x="9476" y="169"/>
                    <a:pt x="4595" y="2375"/>
                    <a:pt x="2004" y="6381"/>
                  </a:cubicBezTo>
                  <a:cubicBezTo>
                    <a:pt x="697" y="8405"/>
                    <a:pt x="33" y="10665"/>
                    <a:pt x="0" y="12927"/>
                  </a:cubicBezTo>
                  <a:cubicBezTo>
                    <a:pt x="33" y="15191"/>
                    <a:pt x="697" y="17450"/>
                    <a:pt x="2004" y="19474"/>
                  </a:cubicBezTo>
                  <a:cubicBezTo>
                    <a:pt x="4595" y="23480"/>
                    <a:pt x="9475" y="25687"/>
                    <a:pt x="14847" y="25787"/>
                  </a:cubicBezTo>
                  <a:cubicBezTo>
                    <a:pt x="15203" y="25798"/>
                    <a:pt x="16269" y="25854"/>
                    <a:pt x="17948" y="25854"/>
                  </a:cubicBezTo>
                  <a:cubicBezTo>
                    <a:pt x="23343" y="25854"/>
                    <a:pt x="35065" y="25279"/>
                    <a:pt x="49912" y="20816"/>
                  </a:cubicBezTo>
                  <a:cubicBezTo>
                    <a:pt x="53911" y="19743"/>
                    <a:pt x="59740" y="16473"/>
                    <a:pt x="59763" y="12929"/>
                  </a:cubicBezTo>
                  <a:cubicBezTo>
                    <a:pt x="59740" y="9384"/>
                    <a:pt x="53632" y="6144"/>
                    <a:pt x="49912" y="5040"/>
                  </a:cubicBezTo>
                  <a:cubicBezTo>
                    <a:pt x="35071" y="578"/>
                    <a:pt x="23353" y="1"/>
                    <a:pt x="17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5"/>
            <p:cNvSpPr/>
            <p:nvPr/>
          </p:nvSpPr>
          <p:spPr>
            <a:xfrm flipH="1">
              <a:off x="2990260" y="3737333"/>
              <a:ext cx="1197941" cy="426414"/>
            </a:xfrm>
            <a:custGeom>
              <a:avLst/>
              <a:gdLst/>
              <a:ahLst/>
              <a:cxnLst/>
              <a:rect l="l" t="t" r="r" b="b"/>
              <a:pathLst>
                <a:path w="36395" h="12955" extrusionOk="0">
                  <a:moveTo>
                    <a:pt x="1" y="0"/>
                  </a:moveTo>
                  <a:cubicBezTo>
                    <a:pt x="1" y="6637"/>
                    <a:pt x="5868" y="12955"/>
                    <a:pt x="14462" y="12955"/>
                  </a:cubicBezTo>
                  <a:cubicBezTo>
                    <a:pt x="14475" y="12955"/>
                    <a:pt x="14487" y="12955"/>
                    <a:pt x="14500" y="12955"/>
                  </a:cubicBezTo>
                  <a:lnTo>
                    <a:pt x="36395" y="12955"/>
                  </a:lnTo>
                  <a:cubicBezTo>
                    <a:pt x="31059" y="11223"/>
                    <a:pt x="25656" y="10338"/>
                    <a:pt x="20190" y="10243"/>
                  </a:cubicBezTo>
                  <a:cubicBezTo>
                    <a:pt x="17228" y="10192"/>
                    <a:pt x="14421" y="8872"/>
                    <a:pt x="12512" y="6591"/>
                  </a:cubicBezTo>
                  <a:cubicBezTo>
                    <a:pt x="8713" y="2049"/>
                    <a:pt x="4470" y="30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5"/>
            <p:cNvSpPr/>
            <p:nvPr/>
          </p:nvSpPr>
          <p:spPr>
            <a:xfrm flipH="1">
              <a:off x="2990260" y="3311686"/>
              <a:ext cx="1197941" cy="426414"/>
            </a:xfrm>
            <a:custGeom>
              <a:avLst/>
              <a:gdLst/>
              <a:ahLst/>
              <a:cxnLst/>
              <a:rect l="l" t="t" r="r" b="b"/>
              <a:pathLst>
                <a:path w="36395" h="12955" extrusionOk="0">
                  <a:moveTo>
                    <a:pt x="14464" y="0"/>
                  </a:moveTo>
                  <a:cubicBezTo>
                    <a:pt x="5869" y="0"/>
                    <a:pt x="1" y="6318"/>
                    <a:pt x="1" y="12955"/>
                  </a:cubicBezTo>
                  <a:cubicBezTo>
                    <a:pt x="4470" y="12653"/>
                    <a:pt x="8713" y="10907"/>
                    <a:pt x="12512" y="6364"/>
                  </a:cubicBezTo>
                  <a:cubicBezTo>
                    <a:pt x="14421" y="4083"/>
                    <a:pt x="17228" y="2763"/>
                    <a:pt x="20190" y="2712"/>
                  </a:cubicBezTo>
                  <a:cubicBezTo>
                    <a:pt x="25656" y="2617"/>
                    <a:pt x="31059" y="1731"/>
                    <a:pt x="36395" y="0"/>
                  </a:cubicBezTo>
                  <a:lnTo>
                    <a:pt x="14500" y="0"/>
                  </a:lnTo>
                  <a:cubicBezTo>
                    <a:pt x="14488" y="0"/>
                    <a:pt x="14476" y="0"/>
                    <a:pt x="14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5"/>
            <p:cNvSpPr/>
            <p:nvPr/>
          </p:nvSpPr>
          <p:spPr>
            <a:xfrm flipH="1">
              <a:off x="736450" y="1790043"/>
              <a:ext cx="63197" cy="63197"/>
            </a:xfrm>
            <a:custGeom>
              <a:avLst/>
              <a:gdLst/>
              <a:ahLst/>
              <a:cxnLst/>
              <a:rect l="l" t="t" r="r" b="b"/>
              <a:pathLst>
                <a:path w="1920" h="1920" extrusionOk="0">
                  <a:moveTo>
                    <a:pt x="960" y="0"/>
                  </a:moveTo>
                  <a:cubicBezTo>
                    <a:pt x="430" y="0"/>
                    <a:pt x="1" y="430"/>
                    <a:pt x="1" y="959"/>
                  </a:cubicBezTo>
                  <a:cubicBezTo>
                    <a:pt x="1" y="1489"/>
                    <a:pt x="430" y="1919"/>
                    <a:pt x="960" y="1919"/>
                  </a:cubicBezTo>
                  <a:cubicBezTo>
                    <a:pt x="1491" y="1919"/>
                    <a:pt x="1920" y="1489"/>
                    <a:pt x="1920" y="959"/>
                  </a:cubicBezTo>
                  <a:cubicBezTo>
                    <a:pt x="1920" y="430"/>
                    <a:pt x="1491" y="0"/>
                    <a:pt x="960" y="0"/>
                  </a:cubicBezTo>
                  <a:close/>
                </a:path>
              </a:pathLst>
            </a:custGeom>
            <a:solidFill>
              <a:srgbClr val="D7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5"/>
            <p:cNvSpPr/>
            <p:nvPr/>
          </p:nvSpPr>
          <p:spPr>
            <a:xfrm flipH="1">
              <a:off x="564897" y="1631548"/>
              <a:ext cx="229648" cy="267599"/>
            </a:xfrm>
            <a:custGeom>
              <a:avLst/>
              <a:gdLst/>
              <a:ahLst/>
              <a:cxnLst/>
              <a:rect l="l" t="t" r="r" b="b"/>
              <a:pathLst>
                <a:path w="6977" h="8130" extrusionOk="0">
                  <a:moveTo>
                    <a:pt x="3496" y="0"/>
                  </a:moveTo>
                  <a:cubicBezTo>
                    <a:pt x="1647" y="0"/>
                    <a:pt x="1" y="1131"/>
                    <a:pt x="1" y="3376"/>
                  </a:cubicBezTo>
                  <a:cubicBezTo>
                    <a:pt x="1" y="5620"/>
                    <a:pt x="1458" y="8129"/>
                    <a:pt x="3700" y="8129"/>
                  </a:cubicBezTo>
                  <a:cubicBezTo>
                    <a:pt x="5549" y="8129"/>
                    <a:pt x="6977" y="6415"/>
                    <a:pt x="6879" y="3640"/>
                  </a:cubicBezTo>
                  <a:cubicBezTo>
                    <a:pt x="6879" y="1395"/>
                    <a:pt x="5345" y="0"/>
                    <a:pt x="3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5"/>
            <p:cNvSpPr/>
            <p:nvPr/>
          </p:nvSpPr>
          <p:spPr>
            <a:xfrm flipH="1">
              <a:off x="558972" y="1637572"/>
              <a:ext cx="245414" cy="349195"/>
            </a:xfrm>
            <a:custGeom>
              <a:avLst/>
              <a:gdLst/>
              <a:ahLst/>
              <a:cxnLst/>
              <a:rect l="l" t="t" r="r" b="b"/>
              <a:pathLst>
                <a:path w="7456" h="10609" extrusionOk="0">
                  <a:moveTo>
                    <a:pt x="3452" y="0"/>
                  </a:moveTo>
                  <a:cubicBezTo>
                    <a:pt x="2140" y="0"/>
                    <a:pt x="833" y="782"/>
                    <a:pt x="599" y="2515"/>
                  </a:cubicBezTo>
                  <a:cubicBezTo>
                    <a:pt x="255" y="5148"/>
                    <a:pt x="1" y="7280"/>
                    <a:pt x="1905" y="8700"/>
                  </a:cubicBezTo>
                  <a:lnTo>
                    <a:pt x="1862" y="10605"/>
                  </a:lnTo>
                  <a:lnTo>
                    <a:pt x="6144" y="10609"/>
                  </a:lnTo>
                  <a:lnTo>
                    <a:pt x="5791" y="6564"/>
                  </a:lnTo>
                  <a:lnTo>
                    <a:pt x="5791" y="6564"/>
                  </a:lnTo>
                  <a:cubicBezTo>
                    <a:pt x="5883" y="6586"/>
                    <a:pt x="5971" y="6596"/>
                    <a:pt x="6054" y="6596"/>
                  </a:cubicBezTo>
                  <a:cubicBezTo>
                    <a:pt x="7164" y="6596"/>
                    <a:pt x="7455" y="4790"/>
                    <a:pt x="6364" y="4606"/>
                  </a:cubicBezTo>
                  <a:lnTo>
                    <a:pt x="6352" y="3116"/>
                  </a:lnTo>
                  <a:cubicBezTo>
                    <a:pt x="6625" y="1137"/>
                    <a:pt x="5035" y="0"/>
                    <a:pt x="3452" y="0"/>
                  </a:cubicBezTo>
                  <a:close/>
                </a:path>
              </a:pathLst>
            </a:custGeom>
            <a:solidFill>
              <a:srgbClr val="F2B6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5"/>
            <p:cNvSpPr/>
            <p:nvPr/>
          </p:nvSpPr>
          <p:spPr>
            <a:xfrm flipH="1">
              <a:off x="624075" y="1869800"/>
              <a:ext cx="118889" cy="64744"/>
            </a:xfrm>
            <a:custGeom>
              <a:avLst/>
              <a:gdLst/>
              <a:ahLst/>
              <a:cxnLst/>
              <a:rect l="l" t="t" r="r" b="b"/>
              <a:pathLst>
                <a:path w="3612" h="1967" extrusionOk="0">
                  <a:moveTo>
                    <a:pt x="3474" y="1"/>
                  </a:moveTo>
                  <a:cubicBezTo>
                    <a:pt x="3104" y="825"/>
                    <a:pt x="2406" y="1464"/>
                    <a:pt x="1613" y="1711"/>
                  </a:cubicBezTo>
                  <a:cubicBezTo>
                    <a:pt x="1389" y="1780"/>
                    <a:pt x="1168" y="1815"/>
                    <a:pt x="957" y="1815"/>
                  </a:cubicBezTo>
                  <a:cubicBezTo>
                    <a:pt x="636" y="1815"/>
                    <a:pt x="336" y="1736"/>
                    <a:pt x="79" y="1580"/>
                  </a:cubicBezTo>
                  <a:lnTo>
                    <a:pt x="0" y="1709"/>
                  </a:lnTo>
                  <a:cubicBezTo>
                    <a:pt x="282" y="1880"/>
                    <a:pt x="609" y="1966"/>
                    <a:pt x="957" y="1966"/>
                  </a:cubicBezTo>
                  <a:cubicBezTo>
                    <a:pt x="1194" y="1965"/>
                    <a:pt x="1430" y="1928"/>
                    <a:pt x="1656" y="1856"/>
                  </a:cubicBezTo>
                  <a:cubicBezTo>
                    <a:pt x="2493" y="1597"/>
                    <a:pt x="3224" y="926"/>
                    <a:pt x="3612" y="64"/>
                  </a:cubicBezTo>
                  <a:lnTo>
                    <a:pt x="3474" y="1"/>
                  </a:lnTo>
                  <a:close/>
                </a:path>
              </a:pathLst>
            </a:custGeom>
            <a:solidFill>
              <a:srgbClr val="D7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5"/>
            <p:cNvSpPr/>
            <p:nvPr/>
          </p:nvSpPr>
          <p:spPr>
            <a:xfrm flipH="1">
              <a:off x="581442" y="1799095"/>
              <a:ext cx="14779" cy="32092"/>
            </a:xfrm>
            <a:custGeom>
              <a:avLst/>
              <a:gdLst/>
              <a:ahLst/>
              <a:cxnLst/>
              <a:rect l="l" t="t" r="r" b="b"/>
              <a:pathLst>
                <a:path w="449" h="975" extrusionOk="0">
                  <a:moveTo>
                    <a:pt x="44" y="1"/>
                  </a:moveTo>
                  <a:lnTo>
                    <a:pt x="0" y="146"/>
                  </a:lnTo>
                  <a:cubicBezTo>
                    <a:pt x="1" y="146"/>
                    <a:pt x="163" y="198"/>
                    <a:pt x="232" y="359"/>
                  </a:cubicBezTo>
                  <a:cubicBezTo>
                    <a:pt x="292" y="500"/>
                    <a:pt x="266" y="684"/>
                    <a:pt x="155" y="907"/>
                  </a:cubicBezTo>
                  <a:lnTo>
                    <a:pt x="292" y="975"/>
                  </a:lnTo>
                  <a:cubicBezTo>
                    <a:pt x="422" y="709"/>
                    <a:pt x="448" y="481"/>
                    <a:pt x="369" y="299"/>
                  </a:cubicBezTo>
                  <a:cubicBezTo>
                    <a:pt x="272" y="73"/>
                    <a:pt x="54" y="3"/>
                    <a:pt x="44" y="1"/>
                  </a:cubicBezTo>
                  <a:close/>
                </a:path>
              </a:pathLst>
            </a:custGeom>
            <a:solidFill>
              <a:srgbClr val="D7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5"/>
            <p:cNvSpPr/>
            <p:nvPr/>
          </p:nvSpPr>
          <p:spPr>
            <a:xfrm flipH="1">
              <a:off x="583845" y="1811076"/>
              <a:ext cx="20868" cy="15569"/>
            </a:xfrm>
            <a:custGeom>
              <a:avLst/>
              <a:gdLst/>
              <a:ahLst/>
              <a:cxnLst/>
              <a:rect l="l" t="t" r="r" b="b"/>
              <a:pathLst>
                <a:path w="634" h="473" extrusionOk="0">
                  <a:moveTo>
                    <a:pt x="555" y="1"/>
                  </a:moveTo>
                  <a:lnTo>
                    <a:pt x="0" y="344"/>
                  </a:lnTo>
                  <a:lnTo>
                    <a:pt x="79" y="473"/>
                  </a:lnTo>
                  <a:lnTo>
                    <a:pt x="634" y="130"/>
                  </a:lnTo>
                  <a:lnTo>
                    <a:pt x="555" y="1"/>
                  </a:lnTo>
                  <a:close/>
                </a:path>
              </a:pathLst>
            </a:custGeom>
            <a:solidFill>
              <a:srgbClr val="D7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5"/>
            <p:cNvSpPr/>
            <p:nvPr/>
          </p:nvSpPr>
          <p:spPr>
            <a:xfrm flipH="1">
              <a:off x="587008" y="1669962"/>
              <a:ext cx="65830" cy="145813"/>
            </a:xfrm>
            <a:custGeom>
              <a:avLst/>
              <a:gdLst/>
              <a:ahLst/>
              <a:cxnLst/>
              <a:rect l="l" t="t" r="r" b="b"/>
              <a:pathLst>
                <a:path w="2000" h="4430" extrusionOk="0">
                  <a:moveTo>
                    <a:pt x="1249" y="0"/>
                  </a:moveTo>
                  <a:cubicBezTo>
                    <a:pt x="1051" y="0"/>
                    <a:pt x="835" y="200"/>
                    <a:pt x="606" y="543"/>
                  </a:cubicBezTo>
                  <a:cubicBezTo>
                    <a:pt x="0" y="2424"/>
                    <a:pt x="120" y="3581"/>
                    <a:pt x="616" y="4429"/>
                  </a:cubicBezTo>
                  <a:cubicBezTo>
                    <a:pt x="762" y="3940"/>
                    <a:pt x="1130" y="3608"/>
                    <a:pt x="1593" y="3608"/>
                  </a:cubicBezTo>
                  <a:cubicBezTo>
                    <a:pt x="1647" y="3608"/>
                    <a:pt x="1703" y="3612"/>
                    <a:pt x="1760" y="3622"/>
                  </a:cubicBezTo>
                  <a:lnTo>
                    <a:pt x="1999" y="3051"/>
                  </a:lnTo>
                  <a:lnTo>
                    <a:pt x="1944" y="2100"/>
                  </a:lnTo>
                  <a:lnTo>
                    <a:pt x="1827" y="793"/>
                  </a:lnTo>
                  <a:cubicBezTo>
                    <a:pt x="1660" y="240"/>
                    <a:pt x="1465" y="0"/>
                    <a:pt x="1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5"/>
            <p:cNvSpPr/>
            <p:nvPr/>
          </p:nvSpPr>
          <p:spPr>
            <a:xfrm flipH="1">
              <a:off x="716665" y="1771445"/>
              <a:ext cx="24950" cy="65336"/>
            </a:xfrm>
            <a:custGeom>
              <a:avLst/>
              <a:gdLst/>
              <a:ahLst/>
              <a:cxnLst/>
              <a:rect l="l" t="t" r="r" b="b"/>
              <a:pathLst>
                <a:path w="758" h="1985" extrusionOk="0">
                  <a:moveTo>
                    <a:pt x="554" y="1"/>
                  </a:moveTo>
                  <a:lnTo>
                    <a:pt x="108" y="1040"/>
                  </a:lnTo>
                  <a:cubicBezTo>
                    <a:pt x="0" y="1291"/>
                    <a:pt x="86" y="1583"/>
                    <a:pt x="311" y="1737"/>
                  </a:cubicBezTo>
                  <a:lnTo>
                    <a:pt x="673" y="1985"/>
                  </a:lnTo>
                  <a:lnTo>
                    <a:pt x="758" y="1861"/>
                  </a:lnTo>
                  <a:lnTo>
                    <a:pt x="396" y="1612"/>
                  </a:lnTo>
                  <a:cubicBezTo>
                    <a:pt x="231" y="1499"/>
                    <a:pt x="168" y="1285"/>
                    <a:pt x="247" y="1100"/>
                  </a:cubicBezTo>
                  <a:lnTo>
                    <a:pt x="693" y="61"/>
                  </a:lnTo>
                  <a:lnTo>
                    <a:pt x="554" y="1"/>
                  </a:lnTo>
                  <a:close/>
                </a:path>
              </a:pathLst>
            </a:custGeom>
            <a:solidFill>
              <a:srgbClr val="D7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5"/>
            <p:cNvSpPr/>
            <p:nvPr/>
          </p:nvSpPr>
          <p:spPr>
            <a:xfrm flipH="1">
              <a:off x="752510" y="1784085"/>
              <a:ext cx="11619" cy="21428"/>
            </a:xfrm>
            <a:custGeom>
              <a:avLst/>
              <a:gdLst/>
              <a:ahLst/>
              <a:cxnLst/>
              <a:rect l="l" t="t" r="r" b="b"/>
              <a:pathLst>
                <a:path w="353" h="651" extrusionOk="0">
                  <a:moveTo>
                    <a:pt x="177" y="1"/>
                  </a:moveTo>
                  <a:cubicBezTo>
                    <a:pt x="81" y="1"/>
                    <a:pt x="2" y="146"/>
                    <a:pt x="2" y="325"/>
                  </a:cubicBezTo>
                  <a:cubicBezTo>
                    <a:pt x="1" y="504"/>
                    <a:pt x="80" y="649"/>
                    <a:pt x="177" y="651"/>
                  </a:cubicBezTo>
                  <a:cubicBezTo>
                    <a:pt x="274" y="651"/>
                    <a:pt x="353" y="505"/>
                    <a:pt x="353" y="326"/>
                  </a:cubicBezTo>
                  <a:cubicBezTo>
                    <a:pt x="353" y="146"/>
                    <a:pt x="275" y="1"/>
                    <a:pt x="1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5"/>
            <p:cNvSpPr/>
            <p:nvPr/>
          </p:nvSpPr>
          <p:spPr>
            <a:xfrm flipH="1">
              <a:off x="675320" y="1784183"/>
              <a:ext cx="11619" cy="21362"/>
            </a:xfrm>
            <a:custGeom>
              <a:avLst/>
              <a:gdLst/>
              <a:ahLst/>
              <a:cxnLst/>
              <a:rect l="l" t="t" r="r" b="b"/>
              <a:pathLst>
                <a:path w="353" h="649" extrusionOk="0">
                  <a:moveTo>
                    <a:pt x="177" y="0"/>
                  </a:moveTo>
                  <a:cubicBezTo>
                    <a:pt x="80" y="0"/>
                    <a:pt x="1" y="146"/>
                    <a:pt x="1" y="325"/>
                  </a:cubicBezTo>
                  <a:cubicBezTo>
                    <a:pt x="1" y="504"/>
                    <a:pt x="78" y="649"/>
                    <a:pt x="176" y="649"/>
                  </a:cubicBezTo>
                  <a:cubicBezTo>
                    <a:pt x="274" y="649"/>
                    <a:pt x="353" y="504"/>
                    <a:pt x="353" y="325"/>
                  </a:cubicBezTo>
                  <a:cubicBezTo>
                    <a:pt x="353" y="146"/>
                    <a:pt x="275" y="0"/>
                    <a:pt x="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5"/>
            <p:cNvSpPr/>
            <p:nvPr/>
          </p:nvSpPr>
          <p:spPr>
            <a:xfrm flipH="1">
              <a:off x="686449" y="1845244"/>
              <a:ext cx="64184" cy="18630"/>
            </a:xfrm>
            <a:custGeom>
              <a:avLst/>
              <a:gdLst/>
              <a:ahLst/>
              <a:cxnLst/>
              <a:rect l="l" t="t" r="r" b="b"/>
              <a:pathLst>
                <a:path w="1950" h="566" extrusionOk="0">
                  <a:moveTo>
                    <a:pt x="0" y="1"/>
                  </a:moveTo>
                  <a:cubicBezTo>
                    <a:pt x="0" y="1"/>
                    <a:pt x="303" y="564"/>
                    <a:pt x="943" y="565"/>
                  </a:cubicBezTo>
                  <a:cubicBezTo>
                    <a:pt x="944" y="565"/>
                    <a:pt x="944" y="565"/>
                    <a:pt x="945" y="565"/>
                  </a:cubicBezTo>
                  <a:cubicBezTo>
                    <a:pt x="1585" y="565"/>
                    <a:pt x="1949" y="2"/>
                    <a:pt x="1949" y="2"/>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5"/>
            <p:cNvSpPr/>
            <p:nvPr/>
          </p:nvSpPr>
          <p:spPr>
            <a:xfrm flipH="1">
              <a:off x="743229" y="1760483"/>
              <a:ext cx="30710" cy="11784"/>
            </a:xfrm>
            <a:custGeom>
              <a:avLst/>
              <a:gdLst/>
              <a:ahLst/>
              <a:cxnLst/>
              <a:rect l="l" t="t" r="r" b="b"/>
              <a:pathLst>
                <a:path w="933" h="358" extrusionOk="0">
                  <a:moveTo>
                    <a:pt x="321" y="0"/>
                  </a:moveTo>
                  <a:cubicBezTo>
                    <a:pt x="151" y="0"/>
                    <a:pt x="25" y="42"/>
                    <a:pt x="15" y="112"/>
                  </a:cubicBezTo>
                  <a:cubicBezTo>
                    <a:pt x="1" y="203"/>
                    <a:pt x="192" y="307"/>
                    <a:pt x="442" y="345"/>
                  </a:cubicBezTo>
                  <a:cubicBezTo>
                    <a:pt x="501" y="354"/>
                    <a:pt x="559" y="358"/>
                    <a:pt x="612" y="358"/>
                  </a:cubicBezTo>
                  <a:cubicBezTo>
                    <a:pt x="782" y="358"/>
                    <a:pt x="908" y="316"/>
                    <a:pt x="919" y="246"/>
                  </a:cubicBezTo>
                  <a:cubicBezTo>
                    <a:pt x="932" y="155"/>
                    <a:pt x="741" y="51"/>
                    <a:pt x="492" y="13"/>
                  </a:cubicBezTo>
                  <a:cubicBezTo>
                    <a:pt x="432" y="4"/>
                    <a:pt x="375"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5"/>
            <p:cNvSpPr/>
            <p:nvPr/>
          </p:nvSpPr>
          <p:spPr>
            <a:xfrm flipH="1">
              <a:off x="665776" y="1760483"/>
              <a:ext cx="30677" cy="11784"/>
            </a:xfrm>
            <a:custGeom>
              <a:avLst/>
              <a:gdLst/>
              <a:ahLst/>
              <a:cxnLst/>
              <a:rect l="l" t="t" r="r" b="b"/>
              <a:pathLst>
                <a:path w="932" h="358" extrusionOk="0">
                  <a:moveTo>
                    <a:pt x="321" y="0"/>
                  </a:moveTo>
                  <a:cubicBezTo>
                    <a:pt x="151" y="0"/>
                    <a:pt x="25" y="42"/>
                    <a:pt x="14" y="112"/>
                  </a:cubicBezTo>
                  <a:cubicBezTo>
                    <a:pt x="1" y="203"/>
                    <a:pt x="192" y="307"/>
                    <a:pt x="442" y="345"/>
                  </a:cubicBezTo>
                  <a:cubicBezTo>
                    <a:pt x="502" y="354"/>
                    <a:pt x="559" y="358"/>
                    <a:pt x="612" y="358"/>
                  </a:cubicBezTo>
                  <a:cubicBezTo>
                    <a:pt x="782" y="358"/>
                    <a:pt x="908" y="316"/>
                    <a:pt x="918" y="246"/>
                  </a:cubicBezTo>
                  <a:cubicBezTo>
                    <a:pt x="932" y="155"/>
                    <a:pt x="740" y="51"/>
                    <a:pt x="491" y="13"/>
                  </a:cubicBezTo>
                  <a:cubicBezTo>
                    <a:pt x="432" y="4"/>
                    <a:pt x="374"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5"/>
            <p:cNvSpPr/>
            <p:nvPr/>
          </p:nvSpPr>
          <p:spPr>
            <a:xfrm flipH="1">
              <a:off x="564798" y="1694090"/>
              <a:ext cx="237449" cy="54573"/>
            </a:xfrm>
            <a:custGeom>
              <a:avLst/>
              <a:gdLst/>
              <a:ahLst/>
              <a:cxnLst/>
              <a:rect l="l" t="t" r="r" b="b"/>
              <a:pathLst>
                <a:path w="7214" h="1658" extrusionOk="0">
                  <a:moveTo>
                    <a:pt x="132" y="0"/>
                  </a:moveTo>
                  <a:cubicBezTo>
                    <a:pt x="61" y="0"/>
                    <a:pt x="3" y="58"/>
                    <a:pt x="2" y="129"/>
                  </a:cubicBezTo>
                  <a:lnTo>
                    <a:pt x="0" y="1522"/>
                  </a:lnTo>
                  <a:cubicBezTo>
                    <a:pt x="0" y="1594"/>
                    <a:pt x="59" y="1651"/>
                    <a:pt x="131" y="1651"/>
                  </a:cubicBezTo>
                  <a:lnTo>
                    <a:pt x="7083" y="1658"/>
                  </a:lnTo>
                  <a:cubicBezTo>
                    <a:pt x="7154" y="1658"/>
                    <a:pt x="7213" y="1600"/>
                    <a:pt x="7213" y="1529"/>
                  </a:cubicBezTo>
                  <a:lnTo>
                    <a:pt x="7214" y="137"/>
                  </a:lnTo>
                  <a:cubicBezTo>
                    <a:pt x="7214" y="64"/>
                    <a:pt x="7156" y="6"/>
                    <a:pt x="7085" y="6"/>
                  </a:cubicBezTo>
                  <a:lnTo>
                    <a:pt x="1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5"/>
            <p:cNvSpPr/>
            <p:nvPr/>
          </p:nvSpPr>
          <p:spPr>
            <a:xfrm flipH="1">
              <a:off x="570920" y="1616571"/>
              <a:ext cx="215560" cy="80477"/>
            </a:xfrm>
            <a:custGeom>
              <a:avLst/>
              <a:gdLst/>
              <a:ahLst/>
              <a:cxnLst/>
              <a:rect l="l" t="t" r="r" b="b"/>
              <a:pathLst>
                <a:path w="6549" h="2445" extrusionOk="0">
                  <a:moveTo>
                    <a:pt x="3275" y="1"/>
                  </a:moveTo>
                  <a:cubicBezTo>
                    <a:pt x="1727" y="1"/>
                    <a:pt x="423" y="1028"/>
                    <a:pt x="0" y="2438"/>
                  </a:cubicBezTo>
                  <a:lnTo>
                    <a:pt x="6549" y="2445"/>
                  </a:lnTo>
                  <a:cubicBezTo>
                    <a:pt x="6129" y="1033"/>
                    <a:pt x="4825" y="3"/>
                    <a:pt x="3278" y="1"/>
                  </a:cubicBezTo>
                  <a:cubicBezTo>
                    <a:pt x="3277" y="1"/>
                    <a:pt x="3276" y="1"/>
                    <a:pt x="3275" y="1"/>
                  </a:cubicBezTo>
                  <a:close/>
                </a:path>
              </a:pathLst>
            </a:custGeom>
            <a:solidFill>
              <a:srgbClr val="FF9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5"/>
            <p:cNvSpPr/>
            <p:nvPr/>
          </p:nvSpPr>
          <p:spPr>
            <a:xfrm flipH="1">
              <a:off x="785262" y="1708014"/>
              <a:ext cx="3324" cy="34363"/>
            </a:xfrm>
            <a:custGeom>
              <a:avLst/>
              <a:gdLst/>
              <a:ahLst/>
              <a:cxnLst/>
              <a:rect l="l" t="t" r="r" b="b"/>
              <a:pathLst>
                <a:path w="101" h="1044" extrusionOk="0">
                  <a:moveTo>
                    <a:pt x="0" y="1"/>
                  </a:moveTo>
                  <a:lnTo>
                    <a:pt x="0" y="1044"/>
                  </a:lnTo>
                  <a:lnTo>
                    <a:pt x="100" y="1044"/>
                  </a:lnTo>
                  <a:lnTo>
                    <a:pt x="100" y="1"/>
                  </a:lnTo>
                  <a:close/>
                </a:path>
              </a:pathLst>
            </a:custGeom>
            <a:solidFill>
              <a:srgbClr val="DF6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5"/>
            <p:cNvSpPr/>
            <p:nvPr/>
          </p:nvSpPr>
          <p:spPr>
            <a:xfrm flipH="1">
              <a:off x="766006" y="1708014"/>
              <a:ext cx="3357" cy="34429"/>
            </a:xfrm>
            <a:custGeom>
              <a:avLst/>
              <a:gdLst/>
              <a:ahLst/>
              <a:cxnLst/>
              <a:rect l="l" t="t" r="r" b="b"/>
              <a:pathLst>
                <a:path w="102" h="1046" extrusionOk="0">
                  <a:moveTo>
                    <a:pt x="1" y="1"/>
                  </a:moveTo>
                  <a:lnTo>
                    <a:pt x="1" y="1045"/>
                  </a:lnTo>
                  <a:lnTo>
                    <a:pt x="101" y="1045"/>
                  </a:lnTo>
                  <a:lnTo>
                    <a:pt x="101" y="1"/>
                  </a:lnTo>
                  <a:close/>
                </a:path>
              </a:pathLst>
            </a:custGeom>
            <a:solidFill>
              <a:srgbClr val="DF6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5"/>
            <p:cNvSpPr/>
            <p:nvPr/>
          </p:nvSpPr>
          <p:spPr>
            <a:xfrm flipH="1">
              <a:off x="746782" y="1708080"/>
              <a:ext cx="3324" cy="34363"/>
            </a:xfrm>
            <a:custGeom>
              <a:avLst/>
              <a:gdLst/>
              <a:ahLst/>
              <a:cxnLst/>
              <a:rect l="l" t="t" r="r" b="b"/>
              <a:pathLst>
                <a:path w="101" h="1044" extrusionOk="0">
                  <a:moveTo>
                    <a:pt x="1" y="0"/>
                  </a:moveTo>
                  <a:lnTo>
                    <a:pt x="1" y="1043"/>
                  </a:lnTo>
                  <a:lnTo>
                    <a:pt x="101" y="1043"/>
                  </a:lnTo>
                  <a:lnTo>
                    <a:pt x="101" y="0"/>
                  </a:lnTo>
                  <a:close/>
                </a:path>
              </a:pathLst>
            </a:custGeom>
            <a:solidFill>
              <a:srgbClr val="DF6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5"/>
            <p:cNvSpPr/>
            <p:nvPr/>
          </p:nvSpPr>
          <p:spPr>
            <a:xfrm flipH="1">
              <a:off x="727526" y="1708080"/>
              <a:ext cx="3390" cy="34396"/>
            </a:xfrm>
            <a:custGeom>
              <a:avLst/>
              <a:gdLst/>
              <a:ahLst/>
              <a:cxnLst/>
              <a:rect l="l" t="t" r="r" b="b"/>
              <a:pathLst>
                <a:path w="103" h="1045" extrusionOk="0">
                  <a:moveTo>
                    <a:pt x="1" y="0"/>
                  </a:moveTo>
                  <a:lnTo>
                    <a:pt x="1" y="1044"/>
                  </a:lnTo>
                  <a:lnTo>
                    <a:pt x="102" y="1044"/>
                  </a:lnTo>
                  <a:lnTo>
                    <a:pt x="102" y="0"/>
                  </a:lnTo>
                  <a:close/>
                </a:path>
              </a:pathLst>
            </a:custGeom>
            <a:solidFill>
              <a:srgbClr val="DF6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5"/>
            <p:cNvSpPr/>
            <p:nvPr/>
          </p:nvSpPr>
          <p:spPr>
            <a:xfrm flipH="1">
              <a:off x="708303" y="1708080"/>
              <a:ext cx="3357" cy="34396"/>
            </a:xfrm>
            <a:custGeom>
              <a:avLst/>
              <a:gdLst/>
              <a:ahLst/>
              <a:cxnLst/>
              <a:rect l="l" t="t" r="r" b="b"/>
              <a:pathLst>
                <a:path w="102" h="1045" extrusionOk="0">
                  <a:moveTo>
                    <a:pt x="1" y="0"/>
                  </a:moveTo>
                  <a:lnTo>
                    <a:pt x="1" y="1044"/>
                  </a:lnTo>
                  <a:lnTo>
                    <a:pt x="102" y="1044"/>
                  </a:lnTo>
                  <a:lnTo>
                    <a:pt x="102" y="0"/>
                  </a:lnTo>
                  <a:close/>
                </a:path>
              </a:pathLst>
            </a:custGeom>
            <a:solidFill>
              <a:srgbClr val="DF6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5"/>
            <p:cNvSpPr/>
            <p:nvPr/>
          </p:nvSpPr>
          <p:spPr>
            <a:xfrm flipH="1">
              <a:off x="689046" y="1708113"/>
              <a:ext cx="3357" cy="34363"/>
            </a:xfrm>
            <a:custGeom>
              <a:avLst/>
              <a:gdLst/>
              <a:ahLst/>
              <a:cxnLst/>
              <a:rect l="l" t="t" r="r" b="b"/>
              <a:pathLst>
                <a:path w="102" h="1044" extrusionOk="0">
                  <a:moveTo>
                    <a:pt x="0" y="0"/>
                  </a:moveTo>
                  <a:lnTo>
                    <a:pt x="0" y="1043"/>
                  </a:lnTo>
                  <a:lnTo>
                    <a:pt x="102" y="1043"/>
                  </a:lnTo>
                  <a:lnTo>
                    <a:pt x="102" y="0"/>
                  </a:lnTo>
                  <a:close/>
                </a:path>
              </a:pathLst>
            </a:custGeom>
            <a:solidFill>
              <a:srgbClr val="DF6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5"/>
            <p:cNvSpPr/>
            <p:nvPr/>
          </p:nvSpPr>
          <p:spPr>
            <a:xfrm flipH="1">
              <a:off x="669790" y="1708113"/>
              <a:ext cx="3390" cy="34396"/>
            </a:xfrm>
            <a:custGeom>
              <a:avLst/>
              <a:gdLst/>
              <a:ahLst/>
              <a:cxnLst/>
              <a:rect l="l" t="t" r="r" b="b"/>
              <a:pathLst>
                <a:path w="103" h="1045" extrusionOk="0">
                  <a:moveTo>
                    <a:pt x="1" y="0"/>
                  </a:moveTo>
                  <a:lnTo>
                    <a:pt x="1" y="1045"/>
                  </a:lnTo>
                  <a:lnTo>
                    <a:pt x="102" y="1045"/>
                  </a:lnTo>
                  <a:lnTo>
                    <a:pt x="102" y="0"/>
                  </a:lnTo>
                  <a:close/>
                </a:path>
              </a:pathLst>
            </a:custGeom>
            <a:solidFill>
              <a:srgbClr val="DF6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5"/>
            <p:cNvSpPr/>
            <p:nvPr/>
          </p:nvSpPr>
          <p:spPr>
            <a:xfrm flipH="1">
              <a:off x="631310" y="1708146"/>
              <a:ext cx="3357" cy="34396"/>
            </a:xfrm>
            <a:custGeom>
              <a:avLst/>
              <a:gdLst/>
              <a:ahLst/>
              <a:cxnLst/>
              <a:rect l="l" t="t" r="r" b="b"/>
              <a:pathLst>
                <a:path w="102" h="1045" extrusionOk="0">
                  <a:moveTo>
                    <a:pt x="0" y="1"/>
                  </a:moveTo>
                  <a:lnTo>
                    <a:pt x="0" y="1045"/>
                  </a:lnTo>
                  <a:lnTo>
                    <a:pt x="102" y="1045"/>
                  </a:lnTo>
                  <a:lnTo>
                    <a:pt x="102" y="1"/>
                  </a:lnTo>
                  <a:close/>
                </a:path>
              </a:pathLst>
            </a:custGeom>
            <a:solidFill>
              <a:srgbClr val="DF6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5"/>
            <p:cNvSpPr/>
            <p:nvPr/>
          </p:nvSpPr>
          <p:spPr>
            <a:xfrm flipH="1">
              <a:off x="650567" y="1708146"/>
              <a:ext cx="3357" cy="34363"/>
            </a:xfrm>
            <a:custGeom>
              <a:avLst/>
              <a:gdLst/>
              <a:ahLst/>
              <a:cxnLst/>
              <a:rect l="l" t="t" r="r" b="b"/>
              <a:pathLst>
                <a:path w="102" h="1044" extrusionOk="0">
                  <a:moveTo>
                    <a:pt x="1" y="1"/>
                  </a:moveTo>
                  <a:lnTo>
                    <a:pt x="1" y="1044"/>
                  </a:lnTo>
                  <a:lnTo>
                    <a:pt x="102" y="1044"/>
                  </a:lnTo>
                  <a:lnTo>
                    <a:pt x="102" y="1"/>
                  </a:lnTo>
                  <a:close/>
                </a:path>
              </a:pathLst>
            </a:custGeom>
            <a:solidFill>
              <a:srgbClr val="DF6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5"/>
            <p:cNvSpPr/>
            <p:nvPr/>
          </p:nvSpPr>
          <p:spPr>
            <a:xfrm flipH="1">
              <a:off x="612120" y="1708146"/>
              <a:ext cx="3324" cy="34396"/>
            </a:xfrm>
            <a:custGeom>
              <a:avLst/>
              <a:gdLst/>
              <a:ahLst/>
              <a:cxnLst/>
              <a:rect l="l" t="t" r="r" b="b"/>
              <a:pathLst>
                <a:path w="101" h="1045" extrusionOk="0">
                  <a:moveTo>
                    <a:pt x="1" y="1"/>
                  </a:moveTo>
                  <a:lnTo>
                    <a:pt x="1" y="1045"/>
                  </a:lnTo>
                  <a:lnTo>
                    <a:pt x="101" y="1045"/>
                  </a:lnTo>
                  <a:lnTo>
                    <a:pt x="101" y="1"/>
                  </a:lnTo>
                  <a:close/>
                </a:path>
              </a:pathLst>
            </a:custGeom>
            <a:solidFill>
              <a:srgbClr val="DF6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5"/>
            <p:cNvSpPr/>
            <p:nvPr/>
          </p:nvSpPr>
          <p:spPr>
            <a:xfrm flipH="1">
              <a:off x="592830" y="1708179"/>
              <a:ext cx="3357" cy="34429"/>
            </a:xfrm>
            <a:custGeom>
              <a:avLst/>
              <a:gdLst/>
              <a:ahLst/>
              <a:cxnLst/>
              <a:rect l="l" t="t" r="r" b="b"/>
              <a:pathLst>
                <a:path w="102" h="1046" extrusionOk="0">
                  <a:moveTo>
                    <a:pt x="0" y="1"/>
                  </a:moveTo>
                  <a:lnTo>
                    <a:pt x="0" y="1045"/>
                  </a:lnTo>
                  <a:lnTo>
                    <a:pt x="102" y="1045"/>
                  </a:lnTo>
                  <a:lnTo>
                    <a:pt x="102" y="1"/>
                  </a:lnTo>
                  <a:close/>
                </a:path>
              </a:pathLst>
            </a:custGeom>
            <a:solidFill>
              <a:srgbClr val="DF6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5"/>
            <p:cNvSpPr/>
            <p:nvPr/>
          </p:nvSpPr>
          <p:spPr>
            <a:xfrm flipH="1">
              <a:off x="573574" y="1708179"/>
              <a:ext cx="3357" cy="34429"/>
            </a:xfrm>
            <a:custGeom>
              <a:avLst/>
              <a:gdLst/>
              <a:ahLst/>
              <a:cxnLst/>
              <a:rect l="l" t="t" r="r" b="b"/>
              <a:pathLst>
                <a:path w="102" h="1046" extrusionOk="0">
                  <a:moveTo>
                    <a:pt x="0" y="1"/>
                  </a:moveTo>
                  <a:lnTo>
                    <a:pt x="0" y="1045"/>
                  </a:lnTo>
                  <a:lnTo>
                    <a:pt x="101" y="1045"/>
                  </a:lnTo>
                  <a:lnTo>
                    <a:pt x="101" y="1"/>
                  </a:lnTo>
                  <a:close/>
                </a:path>
              </a:pathLst>
            </a:custGeom>
            <a:solidFill>
              <a:srgbClr val="DF6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5"/>
            <p:cNvSpPr/>
            <p:nvPr/>
          </p:nvSpPr>
          <p:spPr>
            <a:xfrm flipH="1">
              <a:off x="147741" y="2369147"/>
              <a:ext cx="206607" cy="188274"/>
            </a:xfrm>
            <a:custGeom>
              <a:avLst/>
              <a:gdLst/>
              <a:ahLst/>
              <a:cxnLst/>
              <a:rect l="l" t="t" r="r" b="b"/>
              <a:pathLst>
                <a:path w="6277" h="5720" extrusionOk="0">
                  <a:moveTo>
                    <a:pt x="3139" y="0"/>
                  </a:moveTo>
                  <a:cubicBezTo>
                    <a:pt x="2408" y="0"/>
                    <a:pt x="1676" y="280"/>
                    <a:pt x="1118" y="838"/>
                  </a:cubicBezTo>
                  <a:cubicBezTo>
                    <a:pt x="1" y="1955"/>
                    <a:pt x="1" y="3765"/>
                    <a:pt x="1118" y="4882"/>
                  </a:cubicBezTo>
                  <a:cubicBezTo>
                    <a:pt x="1676" y="5440"/>
                    <a:pt x="2408" y="5719"/>
                    <a:pt x="3139" y="5719"/>
                  </a:cubicBezTo>
                  <a:cubicBezTo>
                    <a:pt x="3871" y="5719"/>
                    <a:pt x="4603" y="5440"/>
                    <a:pt x="5161" y="4882"/>
                  </a:cubicBezTo>
                  <a:cubicBezTo>
                    <a:pt x="6277" y="3765"/>
                    <a:pt x="6277" y="1955"/>
                    <a:pt x="5161" y="838"/>
                  </a:cubicBezTo>
                  <a:cubicBezTo>
                    <a:pt x="4603" y="280"/>
                    <a:pt x="3871" y="0"/>
                    <a:pt x="31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5"/>
            <p:cNvSpPr/>
            <p:nvPr/>
          </p:nvSpPr>
          <p:spPr>
            <a:xfrm flipH="1">
              <a:off x="146108" y="2071646"/>
              <a:ext cx="454128" cy="483521"/>
            </a:xfrm>
            <a:custGeom>
              <a:avLst/>
              <a:gdLst/>
              <a:ahLst/>
              <a:cxnLst/>
              <a:rect l="l" t="t" r="r" b="b"/>
              <a:pathLst>
                <a:path w="13797" h="14690" extrusionOk="0">
                  <a:moveTo>
                    <a:pt x="3209" y="0"/>
                  </a:moveTo>
                  <a:cubicBezTo>
                    <a:pt x="2426" y="0"/>
                    <a:pt x="1641" y="310"/>
                    <a:pt x="1057" y="941"/>
                  </a:cubicBezTo>
                  <a:cubicBezTo>
                    <a:pt x="1" y="2083"/>
                    <a:pt x="17" y="3849"/>
                    <a:pt x="1096" y="4970"/>
                  </a:cubicBezTo>
                  <a:lnTo>
                    <a:pt x="8773" y="13809"/>
                  </a:lnTo>
                  <a:cubicBezTo>
                    <a:pt x="8773" y="13809"/>
                    <a:pt x="9782" y="14690"/>
                    <a:pt x="10898" y="14690"/>
                  </a:cubicBezTo>
                  <a:cubicBezTo>
                    <a:pt x="11372" y="14690"/>
                    <a:pt x="11866" y="14531"/>
                    <a:pt x="12310" y="14079"/>
                  </a:cubicBezTo>
                  <a:cubicBezTo>
                    <a:pt x="13797" y="12561"/>
                    <a:pt x="12663" y="10691"/>
                    <a:pt x="12663" y="10691"/>
                  </a:cubicBezTo>
                  <a:lnTo>
                    <a:pt x="5563" y="1180"/>
                  </a:lnTo>
                  <a:cubicBezTo>
                    <a:pt x="4980" y="399"/>
                    <a:pt x="4096" y="0"/>
                    <a:pt x="3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5"/>
            <p:cNvSpPr/>
            <p:nvPr/>
          </p:nvSpPr>
          <p:spPr>
            <a:xfrm flipH="1">
              <a:off x="269328" y="2367831"/>
              <a:ext cx="79161" cy="126163"/>
            </a:xfrm>
            <a:custGeom>
              <a:avLst/>
              <a:gdLst/>
              <a:ahLst/>
              <a:cxnLst/>
              <a:rect l="l" t="t" r="r" b="b"/>
              <a:pathLst>
                <a:path w="2405" h="3833" extrusionOk="0">
                  <a:moveTo>
                    <a:pt x="2364" y="0"/>
                  </a:moveTo>
                  <a:cubicBezTo>
                    <a:pt x="995" y="281"/>
                    <a:pt x="1" y="1500"/>
                    <a:pt x="1" y="2900"/>
                  </a:cubicBezTo>
                  <a:cubicBezTo>
                    <a:pt x="1" y="3216"/>
                    <a:pt x="51" y="3532"/>
                    <a:pt x="151" y="3832"/>
                  </a:cubicBezTo>
                  <a:lnTo>
                    <a:pt x="341" y="3769"/>
                  </a:lnTo>
                  <a:cubicBezTo>
                    <a:pt x="249" y="3488"/>
                    <a:pt x="201" y="3195"/>
                    <a:pt x="202" y="2900"/>
                  </a:cubicBezTo>
                  <a:cubicBezTo>
                    <a:pt x="202" y="1595"/>
                    <a:pt x="1129" y="458"/>
                    <a:pt x="2404" y="198"/>
                  </a:cubicBezTo>
                  <a:lnTo>
                    <a:pt x="2364" y="0"/>
                  </a:ln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5"/>
            <p:cNvSpPr/>
            <p:nvPr/>
          </p:nvSpPr>
          <p:spPr>
            <a:xfrm flipH="1">
              <a:off x="642122" y="4065085"/>
              <a:ext cx="285307" cy="99272"/>
            </a:xfrm>
            <a:custGeom>
              <a:avLst/>
              <a:gdLst/>
              <a:ahLst/>
              <a:cxnLst/>
              <a:rect l="l" t="t" r="r" b="b"/>
              <a:pathLst>
                <a:path w="8668" h="3016" extrusionOk="0">
                  <a:moveTo>
                    <a:pt x="4366" y="1"/>
                  </a:moveTo>
                  <a:lnTo>
                    <a:pt x="4520" y="892"/>
                  </a:lnTo>
                  <a:cubicBezTo>
                    <a:pt x="4520" y="892"/>
                    <a:pt x="2354" y="1153"/>
                    <a:pt x="1831" y="1307"/>
                  </a:cubicBezTo>
                  <a:cubicBezTo>
                    <a:pt x="1" y="1869"/>
                    <a:pt x="605" y="3015"/>
                    <a:pt x="605" y="3015"/>
                  </a:cubicBezTo>
                  <a:lnTo>
                    <a:pt x="8668" y="3015"/>
                  </a:lnTo>
                  <a:lnTo>
                    <a:pt x="80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5"/>
            <p:cNvSpPr/>
            <p:nvPr/>
          </p:nvSpPr>
          <p:spPr>
            <a:xfrm flipH="1">
              <a:off x="229411" y="4065085"/>
              <a:ext cx="285340" cy="99272"/>
            </a:xfrm>
            <a:custGeom>
              <a:avLst/>
              <a:gdLst/>
              <a:ahLst/>
              <a:cxnLst/>
              <a:rect l="l" t="t" r="r" b="b"/>
              <a:pathLst>
                <a:path w="8669" h="3016" extrusionOk="0">
                  <a:moveTo>
                    <a:pt x="4367" y="1"/>
                  </a:moveTo>
                  <a:lnTo>
                    <a:pt x="4520" y="892"/>
                  </a:lnTo>
                  <a:cubicBezTo>
                    <a:pt x="4520" y="892"/>
                    <a:pt x="2354" y="1153"/>
                    <a:pt x="1832" y="1307"/>
                  </a:cubicBezTo>
                  <a:cubicBezTo>
                    <a:pt x="0" y="1869"/>
                    <a:pt x="605" y="3015"/>
                    <a:pt x="605" y="3015"/>
                  </a:cubicBezTo>
                  <a:lnTo>
                    <a:pt x="8668" y="3015"/>
                  </a:lnTo>
                  <a:lnTo>
                    <a:pt x="80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5"/>
            <p:cNvSpPr/>
            <p:nvPr/>
          </p:nvSpPr>
          <p:spPr>
            <a:xfrm flipH="1">
              <a:off x="229438" y="2515034"/>
              <a:ext cx="768039" cy="1553555"/>
            </a:xfrm>
            <a:custGeom>
              <a:avLst/>
              <a:gdLst/>
              <a:ahLst/>
              <a:cxnLst/>
              <a:rect l="l" t="t" r="r" b="b"/>
              <a:pathLst>
                <a:path w="23334" h="47199" extrusionOk="0">
                  <a:moveTo>
                    <a:pt x="2090" y="0"/>
                  </a:moveTo>
                  <a:cubicBezTo>
                    <a:pt x="0" y="14217"/>
                    <a:pt x="2742" y="30248"/>
                    <a:pt x="5573" y="47198"/>
                  </a:cubicBezTo>
                  <a:lnTo>
                    <a:pt x="10837" y="47198"/>
                  </a:lnTo>
                  <a:lnTo>
                    <a:pt x="8799" y="10111"/>
                  </a:lnTo>
                  <a:lnTo>
                    <a:pt x="18356" y="47198"/>
                  </a:lnTo>
                  <a:lnTo>
                    <a:pt x="23333" y="47198"/>
                  </a:lnTo>
                  <a:lnTo>
                    <a:pt x="16348" y="5776"/>
                  </a:lnTo>
                  <a:lnTo>
                    <a:pt x="163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5"/>
            <p:cNvSpPr/>
            <p:nvPr/>
          </p:nvSpPr>
          <p:spPr>
            <a:xfrm flipH="1">
              <a:off x="362280" y="1985996"/>
              <a:ext cx="577560" cy="555770"/>
            </a:xfrm>
            <a:custGeom>
              <a:avLst/>
              <a:gdLst/>
              <a:ahLst/>
              <a:cxnLst/>
              <a:rect l="l" t="t" r="r" b="b"/>
              <a:pathLst>
                <a:path w="17547" h="16885" extrusionOk="0">
                  <a:moveTo>
                    <a:pt x="5847" y="0"/>
                  </a:moveTo>
                  <a:cubicBezTo>
                    <a:pt x="4435" y="521"/>
                    <a:pt x="2119" y="1442"/>
                    <a:pt x="1568" y="2535"/>
                  </a:cubicBezTo>
                  <a:cubicBezTo>
                    <a:pt x="707" y="4240"/>
                    <a:pt x="1" y="16885"/>
                    <a:pt x="1" y="16885"/>
                  </a:cubicBezTo>
                  <a:lnTo>
                    <a:pt x="14863" y="16885"/>
                  </a:lnTo>
                  <a:cubicBezTo>
                    <a:pt x="14863" y="16885"/>
                    <a:pt x="17546" y="5696"/>
                    <a:pt x="15539" y="3533"/>
                  </a:cubicBezTo>
                  <a:cubicBezTo>
                    <a:pt x="14137" y="2023"/>
                    <a:pt x="11530" y="676"/>
                    <a:pt x="10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5"/>
            <p:cNvSpPr/>
            <p:nvPr/>
          </p:nvSpPr>
          <p:spPr>
            <a:xfrm flipH="1">
              <a:off x="704838" y="2032277"/>
              <a:ext cx="444813" cy="464760"/>
            </a:xfrm>
            <a:custGeom>
              <a:avLst/>
              <a:gdLst/>
              <a:ahLst/>
              <a:cxnLst/>
              <a:rect l="l" t="t" r="r" b="b"/>
              <a:pathLst>
                <a:path w="13514" h="14120" extrusionOk="0">
                  <a:moveTo>
                    <a:pt x="10146" y="0"/>
                  </a:moveTo>
                  <a:cubicBezTo>
                    <a:pt x="9262" y="0"/>
                    <a:pt x="8394" y="404"/>
                    <a:pt x="7829" y="1163"/>
                  </a:cubicBezTo>
                  <a:lnTo>
                    <a:pt x="679" y="10780"/>
                  </a:lnTo>
                  <a:cubicBezTo>
                    <a:pt x="0" y="11693"/>
                    <a:pt x="197" y="12992"/>
                    <a:pt x="1117" y="13671"/>
                  </a:cubicBezTo>
                  <a:cubicBezTo>
                    <a:pt x="1527" y="13972"/>
                    <a:pt x="2006" y="14120"/>
                    <a:pt x="2482" y="14120"/>
                  </a:cubicBezTo>
                  <a:cubicBezTo>
                    <a:pt x="3085" y="14120"/>
                    <a:pt x="3684" y="13882"/>
                    <a:pt x="4129" y="13418"/>
                  </a:cubicBezTo>
                  <a:lnTo>
                    <a:pt x="12257" y="4949"/>
                  </a:lnTo>
                  <a:cubicBezTo>
                    <a:pt x="13513" y="3639"/>
                    <a:pt x="13273" y="1500"/>
                    <a:pt x="11757" y="489"/>
                  </a:cubicBezTo>
                  <a:cubicBezTo>
                    <a:pt x="11261" y="159"/>
                    <a:pt x="10700" y="0"/>
                    <a:pt x="101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5"/>
            <p:cNvSpPr/>
            <p:nvPr/>
          </p:nvSpPr>
          <p:spPr>
            <a:xfrm flipH="1">
              <a:off x="894877" y="2096662"/>
              <a:ext cx="33902" cy="241794"/>
            </a:xfrm>
            <a:custGeom>
              <a:avLst/>
              <a:gdLst/>
              <a:ahLst/>
              <a:cxnLst/>
              <a:rect l="l" t="t" r="r" b="b"/>
              <a:pathLst>
                <a:path w="1030" h="7346" extrusionOk="0">
                  <a:moveTo>
                    <a:pt x="833" y="1"/>
                  </a:moveTo>
                  <a:cubicBezTo>
                    <a:pt x="264" y="2407"/>
                    <a:pt x="0" y="4874"/>
                    <a:pt x="44" y="7346"/>
                  </a:cubicBezTo>
                  <a:lnTo>
                    <a:pt x="247" y="7343"/>
                  </a:lnTo>
                  <a:cubicBezTo>
                    <a:pt x="202" y="4888"/>
                    <a:pt x="465" y="2437"/>
                    <a:pt x="1029" y="47"/>
                  </a:cubicBezTo>
                  <a:lnTo>
                    <a:pt x="833" y="1"/>
                  </a:ln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5"/>
            <p:cNvSpPr/>
            <p:nvPr/>
          </p:nvSpPr>
          <p:spPr>
            <a:xfrm flipH="1">
              <a:off x="281119" y="2957929"/>
              <a:ext cx="194133" cy="222012"/>
            </a:xfrm>
            <a:custGeom>
              <a:avLst/>
              <a:gdLst/>
              <a:ahLst/>
              <a:cxnLst/>
              <a:rect l="l" t="t" r="r" b="b"/>
              <a:pathLst>
                <a:path w="5898" h="6745" extrusionOk="0">
                  <a:moveTo>
                    <a:pt x="2563" y="1"/>
                  </a:moveTo>
                  <a:cubicBezTo>
                    <a:pt x="2453" y="1"/>
                    <a:pt x="2343" y="29"/>
                    <a:pt x="2242" y="90"/>
                  </a:cubicBezTo>
                  <a:lnTo>
                    <a:pt x="396" y="1190"/>
                  </a:lnTo>
                  <a:cubicBezTo>
                    <a:pt x="98" y="1368"/>
                    <a:pt x="1" y="1753"/>
                    <a:pt x="179" y="2051"/>
                  </a:cubicBezTo>
                  <a:lnTo>
                    <a:pt x="2794" y="6438"/>
                  </a:lnTo>
                  <a:cubicBezTo>
                    <a:pt x="2911" y="6635"/>
                    <a:pt x="3121" y="6745"/>
                    <a:pt x="3335" y="6745"/>
                  </a:cubicBezTo>
                  <a:cubicBezTo>
                    <a:pt x="3445" y="6745"/>
                    <a:pt x="3556" y="6716"/>
                    <a:pt x="3656" y="6656"/>
                  </a:cubicBezTo>
                  <a:lnTo>
                    <a:pt x="5502" y="5555"/>
                  </a:lnTo>
                  <a:cubicBezTo>
                    <a:pt x="5800" y="5378"/>
                    <a:pt x="5897" y="4992"/>
                    <a:pt x="5720" y="4694"/>
                  </a:cubicBezTo>
                  <a:lnTo>
                    <a:pt x="3103" y="307"/>
                  </a:lnTo>
                  <a:cubicBezTo>
                    <a:pt x="2985" y="110"/>
                    <a:pt x="2777" y="1"/>
                    <a:pt x="2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5"/>
            <p:cNvSpPr/>
            <p:nvPr/>
          </p:nvSpPr>
          <p:spPr>
            <a:xfrm flipH="1">
              <a:off x="1160721" y="1977899"/>
              <a:ext cx="769849" cy="388134"/>
            </a:xfrm>
            <a:custGeom>
              <a:avLst/>
              <a:gdLst/>
              <a:ahLst/>
              <a:cxnLst/>
              <a:rect l="l" t="t" r="r" b="b"/>
              <a:pathLst>
                <a:path w="23389" h="11792" extrusionOk="0">
                  <a:moveTo>
                    <a:pt x="997" y="1"/>
                  </a:moveTo>
                  <a:lnTo>
                    <a:pt x="0" y="4126"/>
                  </a:lnTo>
                  <a:lnTo>
                    <a:pt x="15145" y="8420"/>
                  </a:lnTo>
                  <a:lnTo>
                    <a:pt x="21090" y="11791"/>
                  </a:lnTo>
                  <a:lnTo>
                    <a:pt x="23389" y="8225"/>
                  </a:lnTo>
                  <a:lnTo>
                    <a:pt x="16840" y="4464"/>
                  </a:lnTo>
                  <a:lnTo>
                    <a:pt x="9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5"/>
            <p:cNvSpPr/>
            <p:nvPr/>
          </p:nvSpPr>
          <p:spPr>
            <a:xfrm flipH="1">
              <a:off x="345148" y="2231358"/>
              <a:ext cx="907960" cy="1022504"/>
            </a:xfrm>
            <a:custGeom>
              <a:avLst/>
              <a:gdLst/>
              <a:ahLst/>
              <a:cxnLst/>
              <a:rect l="l" t="t" r="r" b="b"/>
              <a:pathLst>
                <a:path w="27585" h="31065" extrusionOk="0">
                  <a:moveTo>
                    <a:pt x="15820" y="12164"/>
                  </a:moveTo>
                  <a:cubicBezTo>
                    <a:pt x="17066" y="12164"/>
                    <a:pt x="18295" y="12791"/>
                    <a:pt x="18995" y="13964"/>
                  </a:cubicBezTo>
                  <a:lnTo>
                    <a:pt x="24029" y="22408"/>
                  </a:lnTo>
                  <a:lnTo>
                    <a:pt x="18455" y="27146"/>
                  </a:lnTo>
                  <a:cubicBezTo>
                    <a:pt x="18122" y="27429"/>
                    <a:pt x="17719" y="27565"/>
                    <a:pt x="17320" y="27565"/>
                  </a:cubicBezTo>
                  <a:cubicBezTo>
                    <a:pt x="16727" y="27565"/>
                    <a:pt x="16142" y="27266"/>
                    <a:pt x="15809" y="26708"/>
                  </a:cubicBezTo>
                  <a:lnTo>
                    <a:pt x="10541" y="17875"/>
                  </a:lnTo>
                  <a:cubicBezTo>
                    <a:pt x="10019" y="16998"/>
                    <a:pt x="10198" y="15874"/>
                    <a:pt x="10965" y="15202"/>
                  </a:cubicBezTo>
                  <a:lnTo>
                    <a:pt x="13397" y="13076"/>
                  </a:lnTo>
                  <a:cubicBezTo>
                    <a:pt x="14103" y="12459"/>
                    <a:pt x="14966" y="12164"/>
                    <a:pt x="15820" y="12164"/>
                  </a:cubicBezTo>
                  <a:close/>
                  <a:moveTo>
                    <a:pt x="3352" y="0"/>
                  </a:moveTo>
                  <a:cubicBezTo>
                    <a:pt x="3074" y="0"/>
                    <a:pt x="2801" y="137"/>
                    <a:pt x="2639" y="388"/>
                  </a:cubicBezTo>
                  <a:lnTo>
                    <a:pt x="240" y="4261"/>
                  </a:lnTo>
                  <a:cubicBezTo>
                    <a:pt x="1" y="4632"/>
                    <a:pt x="107" y="5128"/>
                    <a:pt x="479" y="5367"/>
                  </a:cubicBezTo>
                  <a:lnTo>
                    <a:pt x="4449" y="7926"/>
                  </a:lnTo>
                  <a:lnTo>
                    <a:pt x="3800" y="8746"/>
                  </a:lnTo>
                  <a:cubicBezTo>
                    <a:pt x="3040" y="9705"/>
                    <a:pt x="2953" y="11032"/>
                    <a:pt x="3579" y="12082"/>
                  </a:cubicBezTo>
                  <a:lnTo>
                    <a:pt x="13624" y="28925"/>
                  </a:lnTo>
                  <a:cubicBezTo>
                    <a:pt x="14454" y="30318"/>
                    <a:pt x="15913" y="31065"/>
                    <a:pt x="17394" y="31065"/>
                  </a:cubicBezTo>
                  <a:cubicBezTo>
                    <a:pt x="18387" y="31065"/>
                    <a:pt x="19389" y="30729"/>
                    <a:pt x="20218" y="30028"/>
                  </a:cubicBezTo>
                  <a:lnTo>
                    <a:pt x="27584" y="23804"/>
                  </a:lnTo>
                  <a:lnTo>
                    <a:pt x="14305" y="1539"/>
                  </a:lnTo>
                  <a:cubicBezTo>
                    <a:pt x="13860" y="792"/>
                    <a:pt x="13069" y="377"/>
                    <a:pt x="12258" y="377"/>
                  </a:cubicBezTo>
                  <a:cubicBezTo>
                    <a:pt x="11843" y="377"/>
                    <a:pt x="11422" y="486"/>
                    <a:pt x="11040" y="714"/>
                  </a:cubicBezTo>
                  <a:lnTo>
                    <a:pt x="8003" y="2846"/>
                  </a:lnTo>
                  <a:lnTo>
                    <a:pt x="3810" y="135"/>
                  </a:lnTo>
                  <a:cubicBezTo>
                    <a:pt x="3668" y="44"/>
                    <a:pt x="3509" y="0"/>
                    <a:pt x="3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5"/>
            <p:cNvSpPr/>
            <p:nvPr/>
          </p:nvSpPr>
          <p:spPr>
            <a:xfrm flipH="1">
              <a:off x="1367565" y="2109763"/>
              <a:ext cx="80905" cy="162238"/>
            </a:xfrm>
            <a:custGeom>
              <a:avLst/>
              <a:gdLst/>
              <a:ahLst/>
              <a:cxnLst/>
              <a:rect l="l" t="t" r="r" b="b"/>
              <a:pathLst>
                <a:path w="2458" h="4929" extrusionOk="0">
                  <a:moveTo>
                    <a:pt x="2102" y="0"/>
                  </a:moveTo>
                  <a:cubicBezTo>
                    <a:pt x="1978" y="0"/>
                    <a:pt x="1860" y="75"/>
                    <a:pt x="1809" y="197"/>
                  </a:cubicBezTo>
                  <a:lnTo>
                    <a:pt x="66" y="4495"/>
                  </a:lnTo>
                  <a:cubicBezTo>
                    <a:pt x="0" y="4657"/>
                    <a:pt x="78" y="4839"/>
                    <a:pt x="240" y="4906"/>
                  </a:cubicBezTo>
                  <a:cubicBezTo>
                    <a:pt x="278" y="4921"/>
                    <a:pt x="318" y="4929"/>
                    <a:pt x="357" y="4929"/>
                  </a:cubicBezTo>
                  <a:cubicBezTo>
                    <a:pt x="481" y="4929"/>
                    <a:pt x="599" y="4855"/>
                    <a:pt x="649" y="4732"/>
                  </a:cubicBezTo>
                  <a:lnTo>
                    <a:pt x="2393" y="434"/>
                  </a:lnTo>
                  <a:cubicBezTo>
                    <a:pt x="2458" y="272"/>
                    <a:pt x="2380" y="90"/>
                    <a:pt x="2220" y="23"/>
                  </a:cubicBezTo>
                  <a:cubicBezTo>
                    <a:pt x="2181" y="8"/>
                    <a:pt x="2141" y="0"/>
                    <a:pt x="2102" y="0"/>
                  </a:cubicBezTo>
                  <a:close/>
                </a:path>
              </a:pathLst>
            </a:custGeom>
            <a:solidFill>
              <a:srgbClr val="418EB6">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5"/>
            <p:cNvSpPr/>
            <p:nvPr/>
          </p:nvSpPr>
          <p:spPr>
            <a:xfrm flipH="1">
              <a:off x="1288796" y="2152226"/>
              <a:ext cx="97955" cy="154174"/>
            </a:xfrm>
            <a:custGeom>
              <a:avLst/>
              <a:gdLst/>
              <a:ahLst/>
              <a:cxnLst/>
              <a:rect l="l" t="t" r="r" b="b"/>
              <a:pathLst>
                <a:path w="2976" h="4684" extrusionOk="0">
                  <a:moveTo>
                    <a:pt x="2616" y="1"/>
                  </a:moveTo>
                  <a:cubicBezTo>
                    <a:pt x="2506" y="1"/>
                    <a:pt x="2399" y="59"/>
                    <a:pt x="2341" y="163"/>
                  </a:cubicBezTo>
                  <a:lnTo>
                    <a:pt x="86" y="4215"/>
                  </a:lnTo>
                  <a:cubicBezTo>
                    <a:pt x="1" y="4368"/>
                    <a:pt x="56" y="4560"/>
                    <a:pt x="207" y="4644"/>
                  </a:cubicBezTo>
                  <a:cubicBezTo>
                    <a:pt x="256" y="4671"/>
                    <a:pt x="309" y="4684"/>
                    <a:pt x="361" y="4684"/>
                  </a:cubicBezTo>
                  <a:cubicBezTo>
                    <a:pt x="472" y="4684"/>
                    <a:pt x="578" y="4625"/>
                    <a:pt x="636" y="4522"/>
                  </a:cubicBezTo>
                  <a:lnTo>
                    <a:pt x="2891" y="468"/>
                  </a:lnTo>
                  <a:cubicBezTo>
                    <a:pt x="2975" y="317"/>
                    <a:pt x="2922" y="125"/>
                    <a:pt x="2769" y="40"/>
                  </a:cubicBezTo>
                  <a:cubicBezTo>
                    <a:pt x="2720" y="14"/>
                    <a:pt x="2668" y="1"/>
                    <a:pt x="2616" y="1"/>
                  </a:cubicBezTo>
                  <a:close/>
                </a:path>
              </a:pathLst>
            </a:custGeom>
            <a:solidFill>
              <a:srgbClr val="418EB6">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5"/>
            <p:cNvSpPr/>
            <p:nvPr/>
          </p:nvSpPr>
          <p:spPr>
            <a:xfrm flipH="1">
              <a:off x="1218222" y="2193339"/>
              <a:ext cx="97922" cy="154141"/>
            </a:xfrm>
            <a:custGeom>
              <a:avLst/>
              <a:gdLst/>
              <a:ahLst/>
              <a:cxnLst/>
              <a:rect l="l" t="t" r="r" b="b"/>
              <a:pathLst>
                <a:path w="2975" h="4683" extrusionOk="0">
                  <a:moveTo>
                    <a:pt x="2616" y="1"/>
                  </a:moveTo>
                  <a:cubicBezTo>
                    <a:pt x="2505" y="1"/>
                    <a:pt x="2398" y="59"/>
                    <a:pt x="2340" y="162"/>
                  </a:cubicBezTo>
                  <a:lnTo>
                    <a:pt x="85" y="4215"/>
                  </a:lnTo>
                  <a:cubicBezTo>
                    <a:pt x="0" y="4367"/>
                    <a:pt x="55" y="4559"/>
                    <a:pt x="207" y="4643"/>
                  </a:cubicBezTo>
                  <a:cubicBezTo>
                    <a:pt x="255" y="4670"/>
                    <a:pt x="308" y="4683"/>
                    <a:pt x="360" y="4683"/>
                  </a:cubicBezTo>
                  <a:cubicBezTo>
                    <a:pt x="470" y="4683"/>
                    <a:pt x="577" y="4624"/>
                    <a:pt x="635" y="4521"/>
                  </a:cubicBezTo>
                  <a:lnTo>
                    <a:pt x="2890" y="468"/>
                  </a:lnTo>
                  <a:cubicBezTo>
                    <a:pt x="2975" y="316"/>
                    <a:pt x="2920" y="125"/>
                    <a:pt x="2768" y="41"/>
                  </a:cubicBezTo>
                  <a:cubicBezTo>
                    <a:pt x="2720" y="14"/>
                    <a:pt x="2667" y="1"/>
                    <a:pt x="2616" y="1"/>
                  </a:cubicBezTo>
                  <a:close/>
                </a:path>
              </a:pathLst>
            </a:custGeom>
            <a:solidFill>
              <a:srgbClr val="418EB6">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5"/>
            <p:cNvSpPr/>
            <p:nvPr/>
          </p:nvSpPr>
          <p:spPr>
            <a:xfrm flipH="1">
              <a:off x="676615" y="2616648"/>
              <a:ext cx="200814" cy="445965"/>
            </a:xfrm>
            <a:custGeom>
              <a:avLst/>
              <a:gdLst/>
              <a:ahLst/>
              <a:cxnLst/>
              <a:rect l="l" t="t" r="r" b="b"/>
              <a:pathLst>
                <a:path w="6101" h="13549" extrusionOk="0">
                  <a:moveTo>
                    <a:pt x="2254" y="0"/>
                  </a:moveTo>
                  <a:lnTo>
                    <a:pt x="0" y="1161"/>
                  </a:lnTo>
                  <a:lnTo>
                    <a:pt x="4177" y="6277"/>
                  </a:lnTo>
                  <a:lnTo>
                    <a:pt x="2254" y="12275"/>
                  </a:lnTo>
                  <a:lnTo>
                    <a:pt x="2873" y="13549"/>
                  </a:lnTo>
                  <a:lnTo>
                    <a:pt x="6101" y="6277"/>
                  </a:lnTo>
                  <a:lnTo>
                    <a:pt x="22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5"/>
            <p:cNvSpPr/>
            <p:nvPr/>
          </p:nvSpPr>
          <p:spPr>
            <a:xfrm flipH="1">
              <a:off x="777036" y="2382413"/>
              <a:ext cx="54507" cy="52467"/>
            </a:xfrm>
            <a:custGeom>
              <a:avLst/>
              <a:gdLst/>
              <a:ahLst/>
              <a:cxnLst/>
              <a:rect l="l" t="t" r="r" b="b"/>
              <a:pathLst>
                <a:path w="1656" h="1594" extrusionOk="0">
                  <a:moveTo>
                    <a:pt x="860" y="0"/>
                  </a:moveTo>
                  <a:cubicBezTo>
                    <a:pt x="538" y="0"/>
                    <a:pt x="247" y="195"/>
                    <a:pt x="123" y="492"/>
                  </a:cubicBezTo>
                  <a:cubicBezTo>
                    <a:pt x="1" y="789"/>
                    <a:pt x="68" y="1132"/>
                    <a:pt x="296" y="1360"/>
                  </a:cubicBezTo>
                  <a:cubicBezTo>
                    <a:pt x="449" y="1512"/>
                    <a:pt x="653" y="1593"/>
                    <a:pt x="860" y="1593"/>
                  </a:cubicBezTo>
                  <a:cubicBezTo>
                    <a:pt x="962" y="1593"/>
                    <a:pt x="1066" y="1573"/>
                    <a:pt x="1164" y="1533"/>
                  </a:cubicBezTo>
                  <a:cubicBezTo>
                    <a:pt x="1462" y="1409"/>
                    <a:pt x="1656" y="1118"/>
                    <a:pt x="1656" y="797"/>
                  </a:cubicBezTo>
                  <a:cubicBezTo>
                    <a:pt x="1656" y="357"/>
                    <a:pt x="1299" y="0"/>
                    <a:pt x="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5"/>
            <p:cNvSpPr/>
            <p:nvPr/>
          </p:nvSpPr>
          <p:spPr>
            <a:xfrm flipH="1">
              <a:off x="165753" y="2405784"/>
              <a:ext cx="335667" cy="360255"/>
            </a:xfrm>
            <a:custGeom>
              <a:avLst/>
              <a:gdLst/>
              <a:ahLst/>
              <a:cxnLst/>
              <a:rect l="l" t="t" r="r" b="b"/>
              <a:pathLst>
                <a:path w="10198" h="10945" extrusionOk="0">
                  <a:moveTo>
                    <a:pt x="7548" y="0"/>
                  </a:moveTo>
                  <a:cubicBezTo>
                    <a:pt x="6947" y="0"/>
                    <a:pt x="6317" y="263"/>
                    <a:pt x="5796" y="900"/>
                  </a:cubicBezTo>
                  <a:lnTo>
                    <a:pt x="1" y="9157"/>
                  </a:lnTo>
                  <a:lnTo>
                    <a:pt x="2352" y="10945"/>
                  </a:lnTo>
                  <a:lnTo>
                    <a:pt x="9329" y="3399"/>
                  </a:lnTo>
                  <a:cubicBezTo>
                    <a:pt x="10198" y="2229"/>
                    <a:pt x="9641" y="984"/>
                    <a:pt x="8798" y="400"/>
                  </a:cubicBezTo>
                  <a:cubicBezTo>
                    <a:pt x="8437" y="149"/>
                    <a:pt x="8001" y="0"/>
                    <a:pt x="7548" y="0"/>
                  </a:cubicBezTo>
                  <a:close/>
                </a:path>
              </a:pathLst>
            </a:custGeom>
            <a:solidFill>
              <a:srgbClr val="F2B6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5"/>
            <p:cNvSpPr/>
            <p:nvPr/>
          </p:nvSpPr>
          <p:spPr>
            <a:xfrm flipH="1">
              <a:off x="419759" y="2296994"/>
              <a:ext cx="91668" cy="104143"/>
            </a:xfrm>
            <a:custGeom>
              <a:avLst/>
              <a:gdLst/>
              <a:ahLst/>
              <a:cxnLst/>
              <a:rect l="l" t="t" r="r" b="b"/>
              <a:pathLst>
                <a:path w="2785" h="3164" extrusionOk="0">
                  <a:moveTo>
                    <a:pt x="153" y="0"/>
                  </a:moveTo>
                  <a:lnTo>
                    <a:pt x="1" y="133"/>
                  </a:lnTo>
                  <a:lnTo>
                    <a:pt x="2632" y="3164"/>
                  </a:lnTo>
                  <a:lnTo>
                    <a:pt x="2785" y="3031"/>
                  </a:lnTo>
                  <a:lnTo>
                    <a:pt x="153" y="0"/>
                  </a:ln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5"/>
            <p:cNvSpPr/>
            <p:nvPr/>
          </p:nvSpPr>
          <p:spPr>
            <a:xfrm flipH="1">
              <a:off x="316431" y="4091846"/>
              <a:ext cx="51117" cy="32750"/>
            </a:xfrm>
            <a:custGeom>
              <a:avLst/>
              <a:gdLst/>
              <a:ahLst/>
              <a:cxnLst/>
              <a:rect l="l" t="t" r="r" b="b"/>
              <a:pathLst>
                <a:path w="1553" h="995" extrusionOk="0">
                  <a:moveTo>
                    <a:pt x="99" y="0"/>
                  </a:moveTo>
                  <a:lnTo>
                    <a:pt x="0" y="177"/>
                  </a:lnTo>
                  <a:lnTo>
                    <a:pt x="1455" y="994"/>
                  </a:lnTo>
                  <a:lnTo>
                    <a:pt x="1552" y="819"/>
                  </a:lnTo>
                  <a:lnTo>
                    <a:pt x="99" y="0"/>
                  </a:ln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5"/>
            <p:cNvSpPr/>
            <p:nvPr/>
          </p:nvSpPr>
          <p:spPr>
            <a:xfrm flipH="1">
              <a:off x="733618" y="4091846"/>
              <a:ext cx="51150" cy="32750"/>
            </a:xfrm>
            <a:custGeom>
              <a:avLst/>
              <a:gdLst/>
              <a:ahLst/>
              <a:cxnLst/>
              <a:rect l="l" t="t" r="r" b="b"/>
              <a:pathLst>
                <a:path w="1554" h="995" extrusionOk="0">
                  <a:moveTo>
                    <a:pt x="98" y="0"/>
                  </a:moveTo>
                  <a:lnTo>
                    <a:pt x="1" y="176"/>
                  </a:lnTo>
                  <a:lnTo>
                    <a:pt x="1454" y="994"/>
                  </a:lnTo>
                  <a:lnTo>
                    <a:pt x="1553" y="819"/>
                  </a:lnTo>
                  <a:lnTo>
                    <a:pt x="98" y="0"/>
                  </a:ln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5"/>
            <p:cNvSpPr/>
            <p:nvPr/>
          </p:nvSpPr>
          <p:spPr>
            <a:xfrm flipH="1">
              <a:off x="1078494" y="2337580"/>
              <a:ext cx="171750" cy="180868"/>
            </a:xfrm>
            <a:custGeom>
              <a:avLst/>
              <a:gdLst/>
              <a:ahLst/>
              <a:cxnLst/>
              <a:rect l="l" t="t" r="r" b="b"/>
              <a:pathLst>
                <a:path w="5218" h="5495" extrusionOk="0">
                  <a:moveTo>
                    <a:pt x="3356" y="0"/>
                  </a:moveTo>
                  <a:cubicBezTo>
                    <a:pt x="3234" y="0"/>
                    <a:pt x="3115" y="58"/>
                    <a:pt x="3041" y="166"/>
                  </a:cubicBezTo>
                  <a:lnTo>
                    <a:pt x="910" y="2556"/>
                  </a:lnTo>
                  <a:lnTo>
                    <a:pt x="953" y="2502"/>
                  </a:lnTo>
                  <a:lnTo>
                    <a:pt x="367" y="2122"/>
                  </a:lnTo>
                  <a:cubicBezTo>
                    <a:pt x="150" y="2499"/>
                    <a:pt x="31" y="2942"/>
                    <a:pt x="0" y="3447"/>
                  </a:cubicBezTo>
                  <a:cubicBezTo>
                    <a:pt x="44" y="3916"/>
                    <a:pt x="297" y="4340"/>
                    <a:pt x="689" y="4602"/>
                  </a:cubicBezTo>
                  <a:lnTo>
                    <a:pt x="1492" y="5139"/>
                  </a:lnTo>
                  <a:cubicBezTo>
                    <a:pt x="1836" y="5369"/>
                    <a:pt x="2209" y="5495"/>
                    <a:pt x="2562" y="5495"/>
                  </a:cubicBezTo>
                  <a:cubicBezTo>
                    <a:pt x="2994" y="5495"/>
                    <a:pt x="3398" y="5307"/>
                    <a:pt x="3687" y="4892"/>
                  </a:cubicBezTo>
                  <a:lnTo>
                    <a:pt x="5044" y="2627"/>
                  </a:lnTo>
                  <a:cubicBezTo>
                    <a:pt x="5218" y="2298"/>
                    <a:pt x="5020" y="2055"/>
                    <a:pt x="4811" y="2055"/>
                  </a:cubicBezTo>
                  <a:cubicBezTo>
                    <a:pt x="4734" y="2055"/>
                    <a:pt x="4656" y="2088"/>
                    <a:pt x="4594" y="2163"/>
                  </a:cubicBezTo>
                  <a:lnTo>
                    <a:pt x="4594" y="2163"/>
                  </a:lnTo>
                  <a:lnTo>
                    <a:pt x="5019" y="1503"/>
                  </a:lnTo>
                  <a:cubicBezTo>
                    <a:pt x="5134" y="1319"/>
                    <a:pt x="5118" y="1101"/>
                    <a:pt x="4938" y="979"/>
                  </a:cubicBezTo>
                  <a:cubicBezTo>
                    <a:pt x="4872" y="936"/>
                    <a:pt x="4797" y="914"/>
                    <a:pt x="4723" y="914"/>
                  </a:cubicBezTo>
                  <a:cubicBezTo>
                    <a:pt x="4609" y="914"/>
                    <a:pt x="4497" y="965"/>
                    <a:pt x="4421" y="1061"/>
                  </a:cubicBezTo>
                  <a:lnTo>
                    <a:pt x="2990" y="2970"/>
                  </a:lnTo>
                  <a:lnTo>
                    <a:pt x="4496" y="912"/>
                  </a:lnTo>
                  <a:cubicBezTo>
                    <a:pt x="4607" y="723"/>
                    <a:pt x="4551" y="479"/>
                    <a:pt x="4367" y="357"/>
                  </a:cubicBezTo>
                  <a:cubicBezTo>
                    <a:pt x="4299" y="313"/>
                    <a:pt x="4223" y="292"/>
                    <a:pt x="4147" y="292"/>
                  </a:cubicBezTo>
                  <a:cubicBezTo>
                    <a:pt x="4028" y="292"/>
                    <a:pt x="3912" y="345"/>
                    <a:pt x="3833" y="445"/>
                  </a:cubicBezTo>
                  <a:lnTo>
                    <a:pt x="2210" y="2404"/>
                  </a:lnTo>
                  <a:lnTo>
                    <a:pt x="3696" y="561"/>
                  </a:lnTo>
                  <a:cubicBezTo>
                    <a:pt x="3786" y="388"/>
                    <a:pt x="3731" y="173"/>
                    <a:pt x="3568" y="64"/>
                  </a:cubicBezTo>
                  <a:cubicBezTo>
                    <a:pt x="3503" y="21"/>
                    <a:pt x="3429" y="0"/>
                    <a:pt x="3356" y="0"/>
                  </a:cubicBezTo>
                  <a:close/>
                </a:path>
              </a:pathLst>
            </a:custGeom>
            <a:solidFill>
              <a:srgbClr val="F2B6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5"/>
            <p:cNvSpPr/>
            <p:nvPr/>
          </p:nvSpPr>
          <p:spPr>
            <a:xfrm flipH="1">
              <a:off x="1098072" y="2409536"/>
              <a:ext cx="30413" cy="43119"/>
            </a:xfrm>
            <a:custGeom>
              <a:avLst/>
              <a:gdLst/>
              <a:ahLst/>
              <a:cxnLst/>
              <a:rect l="l" t="t" r="r" b="b"/>
              <a:pathLst>
                <a:path w="924" h="1310" extrusionOk="0">
                  <a:moveTo>
                    <a:pt x="797" y="0"/>
                  </a:moveTo>
                  <a:lnTo>
                    <a:pt x="1" y="1227"/>
                  </a:lnTo>
                  <a:lnTo>
                    <a:pt x="127" y="1310"/>
                  </a:lnTo>
                  <a:lnTo>
                    <a:pt x="923" y="83"/>
                  </a:lnTo>
                  <a:lnTo>
                    <a:pt x="797" y="0"/>
                  </a:lnTo>
                  <a:close/>
                </a:path>
              </a:pathLst>
            </a:custGeom>
            <a:solidFill>
              <a:srgbClr val="D7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5"/>
            <p:cNvSpPr/>
            <p:nvPr/>
          </p:nvSpPr>
          <p:spPr>
            <a:xfrm flipH="1">
              <a:off x="1101892" y="2367732"/>
              <a:ext cx="51150" cy="69187"/>
            </a:xfrm>
            <a:custGeom>
              <a:avLst/>
              <a:gdLst/>
              <a:ahLst/>
              <a:cxnLst/>
              <a:rect l="l" t="t" r="r" b="b"/>
              <a:pathLst>
                <a:path w="1554" h="2102" extrusionOk="0">
                  <a:moveTo>
                    <a:pt x="1431" y="1"/>
                  </a:moveTo>
                  <a:lnTo>
                    <a:pt x="0" y="2014"/>
                  </a:lnTo>
                  <a:lnTo>
                    <a:pt x="123" y="2101"/>
                  </a:lnTo>
                  <a:lnTo>
                    <a:pt x="1554" y="88"/>
                  </a:lnTo>
                  <a:lnTo>
                    <a:pt x="1431" y="1"/>
                  </a:lnTo>
                  <a:close/>
                </a:path>
              </a:pathLst>
            </a:custGeom>
            <a:solidFill>
              <a:srgbClr val="D7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5"/>
            <p:cNvSpPr/>
            <p:nvPr/>
          </p:nvSpPr>
          <p:spPr>
            <a:xfrm flipH="1">
              <a:off x="1126382" y="2356277"/>
              <a:ext cx="53816" cy="62703"/>
            </a:xfrm>
            <a:custGeom>
              <a:avLst/>
              <a:gdLst/>
              <a:ahLst/>
              <a:cxnLst/>
              <a:rect l="l" t="t" r="r" b="b"/>
              <a:pathLst>
                <a:path w="1635" h="1905" extrusionOk="0">
                  <a:moveTo>
                    <a:pt x="1518" y="1"/>
                  </a:moveTo>
                  <a:lnTo>
                    <a:pt x="0" y="1807"/>
                  </a:lnTo>
                  <a:lnTo>
                    <a:pt x="116" y="1905"/>
                  </a:lnTo>
                  <a:lnTo>
                    <a:pt x="1634" y="98"/>
                  </a:lnTo>
                  <a:lnTo>
                    <a:pt x="1518" y="1"/>
                  </a:lnTo>
                  <a:close/>
                </a:path>
              </a:pathLst>
            </a:custGeom>
            <a:solidFill>
              <a:srgbClr val="D7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5"/>
            <p:cNvSpPr/>
            <p:nvPr/>
          </p:nvSpPr>
          <p:spPr>
            <a:xfrm flipH="1">
              <a:off x="384086" y="2667340"/>
              <a:ext cx="257395" cy="169512"/>
            </a:xfrm>
            <a:custGeom>
              <a:avLst/>
              <a:gdLst/>
              <a:ahLst/>
              <a:cxnLst/>
              <a:rect l="l" t="t" r="r" b="b"/>
              <a:pathLst>
                <a:path w="7820" h="5150" extrusionOk="0">
                  <a:moveTo>
                    <a:pt x="4831" y="0"/>
                  </a:moveTo>
                  <a:cubicBezTo>
                    <a:pt x="3977" y="0"/>
                    <a:pt x="3344" y="225"/>
                    <a:pt x="2955" y="418"/>
                  </a:cubicBezTo>
                  <a:lnTo>
                    <a:pt x="3371" y="1116"/>
                  </a:lnTo>
                  <a:cubicBezTo>
                    <a:pt x="3371" y="1116"/>
                    <a:pt x="799" y="2484"/>
                    <a:pt x="504" y="2724"/>
                  </a:cubicBezTo>
                  <a:cubicBezTo>
                    <a:pt x="1" y="3059"/>
                    <a:pt x="230" y="3597"/>
                    <a:pt x="586" y="3597"/>
                  </a:cubicBezTo>
                  <a:cubicBezTo>
                    <a:pt x="633" y="3597"/>
                    <a:pt x="681" y="3588"/>
                    <a:pt x="730" y="3568"/>
                  </a:cubicBezTo>
                  <a:lnTo>
                    <a:pt x="730" y="3568"/>
                  </a:lnTo>
                  <a:cubicBezTo>
                    <a:pt x="449" y="3759"/>
                    <a:pt x="684" y="4251"/>
                    <a:pt x="1086" y="4251"/>
                  </a:cubicBezTo>
                  <a:cubicBezTo>
                    <a:pt x="1175" y="4251"/>
                    <a:pt x="1272" y="4227"/>
                    <a:pt x="1373" y="4170"/>
                  </a:cubicBezTo>
                  <a:lnTo>
                    <a:pt x="1373" y="4170"/>
                  </a:lnTo>
                  <a:cubicBezTo>
                    <a:pt x="1142" y="4332"/>
                    <a:pt x="1193" y="4882"/>
                    <a:pt x="1697" y="4882"/>
                  </a:cubicBezTo>
                  <a:cubicBezTo>
                    <a:pt x="1784" y="4882"/>
                    <a:pt x="1886" y="4865"/>
                    <a:pt x="2001" y="4828"/>
                  </a:cubicBezTo>
                  <a:cubicBezTo>
                    <a:pt x="2079" y="4798"/>
                    <a:pt x="2422" y="4657"/>
                    <a:pt x="2434" y="4657"/>
                  </a:cubicBezTo>
                  <a:cubicBezTo>
                    <a:pt x="2435" y="4657"/>
                    <a:pt x="2432" y="4659"/>
                    <a:pt x="2423" y="4664"/>
                  </a:cubicBezTo>
                  <a:cubicBezTo>
                    <a:pt x="2285" y="4749"/>
                    <a:pt x="2433" y="5150"/>
                    <a:pt x="2843" y="5150"/>
                  </a:cubicBezTo>
                  <a:cubicBezTo>
                    <a:pt x="2925" y="5150"/>
                    <a:pt x="3017" y="5134"/>
                    <a:pt x="3120" y="5095"/>
                  </a:cubicBezTo>
                  <a:cubicBezTo>
                    <a:pt x="4253" y="4737"/>
                    <a:pt x="5325" y="4252"/>
                    <a:pt x="6318" y="3607"/>
                  </a:cubicBezTo>
                  <a:cubicBezTo>
                    <a:pt x="6318" y="3607"/>
                    <a:pt x="7820" y="2454"/>
                    <a:pt x="7138" y="1086"/>
                  </a:cubicBezTo>
                  <a:cubicBezTo>
                    <a:pt x="6728" y="262"/>
                    <a:pt x="5858" y="53"/>
                    <a:pt x="5230" y="16"/>
                  </a:cubicBezTo>
                  <a:cubicBezTo>
                    <a:pt x="5092" y="6"/>
                    <a:pt x="4959" y="0"/>
                    <a:pt x="4831" y="0"/>
                  </a:cubicBezTo>
                  <a:close/>
                </a:path>
              </a:pathLst>
            </a:custGeom>
            <a:solidFill>
              <a:srgbClr val="F2B6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5"/>
            <p:cNvSpPr/>
            <p:nvPr/>
          </p:nvSpPr>
          <p:spPr>
            <a:xfrm flipH="1">
              <a:off x="497770" y="2786334"/>
              <a:ext cx="64382" cy="37457"/>
            </a:xfrm>
            <a:custGeom>
              <a:avLst/>
              <a:gdLst/>
              <a:ahLst/>
              <a:cxnLst/>
              <a:rect l="l" t="t" r="r" b="b"/>
              <a:pathLst>
                <a:path w="1956" h="1138" extrusionOk="0">
                  <a:moveTo>
                    <a:pt x="1885" y="1"/>
                  </a:moveTo>
                  <a:lnTo>
                    <a:pt x="1" y="1003"/>
                  </a:lnTo>
                  <a:lnTo>
                    <a:pt x="72" y="1137"/>
                  </a:lnTo>
                  <a:lnTo>
                    <a:pt x="1956" y="135"/>
                  </a:lnTo>
                  <a:lnTo>
                    <a:pt x="1885" y="1"/>
                  </a:lnTo>
                  <a:close/>
                </a:path>
              </a:pathLst>
            </a:custGeom>
            <a:solidFill>
              <a:srgbClr val="D7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5"/>
            <p:cNvSpPr/>
            <p:nvPr/>
          </p:nvSpPr>
          <p:spPr>
            <a:xfrm flipH="1">
              <a:off x="510378" y="2761383"/>
              <a:ext cx="86007" cy="45258"/>
            </a:xfrm>
            <a:custGeom>
              <a:avLst/>
              <a:gdLst/>
              <a:ahLst/>
              <a:cxnLst/>
              <a:rect l="l" t="t" r="r" b="b"/>
              <a:pathLst>
                <a:path w="2613" h="1375" extrusionOk="0">
                  <a:moveTo>
                    <a:pt x="2547" y="0"/>
                  </a:moveTo>
                  <a:lnTo>
                    <a:pt x="0" y="1239"/>
                  </a:lnTo>
                  <a:lnTo>
                    <a:pt x="67" y="1375"/>
                  </a:lnTo>
                  <a:lnTo>
                    <a:pt x="2613" y="136"/>
                  </a:lnTo>
                  <a:lnTo>
                    <a:pt x="2547" y="0"/>
                  </a:lnTo>
                  <a:close/>
                </a:path>
              </a:pathLst>
            </a:custGeom>
            <a:solidFill>
              <a:srgbClr val="D7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5"/>
            <p:cNvSpPr/>
            <p:nvPr/>
          </p:nvSpPr>
          <p:spPr>
            <a:xfrm flipH="1">
              <a:off x="522887" y="2734063"/>
              <a:ext cx="94005" cy="51677"/>
            </a:xfrm>
            <a:custGeom>
              <a:avLst/>
              <a:gdLst/>
              <a:ahLst/>
              <a:cxnLst/>
              <a:rect l="l" t="t" r="r" b="b"/>
              <a:pathLst>
                <a:path w="2856" h="1570" extrusionOk="0">
                  <a:moveTo>
                    <a:pt x="2786" y="0"/>
                  </a:moveTo>
                  <a:lnTo>
                    <a:pt x="1" y="1436"/>
                  </a:lnTo>
                  <a:lnTo>
                    <a:pt x="70" y="1570"/>
                  </a:lnTo>
                  <a:lnTo>
                    <a:pt x="2855" y="134"/>
                  </a:lnTo>
                  <a:lnTo>
                    <a:pt x="2786" y="0"/>
                  </a:lnTo>
                  <a:close/>
                </a:path>
              </a:pathLst>
            </a:custGeom>
            <a:solidFill>
              <a:srgbClr val="D7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5"/>
            <p:cNvSpPr/>
            <p:nvPr/>
          </p:nvSpPr>
          <p:spPr>
            <a:xfrm flipH="1">
              <a:off x="506491" y="2688209"/>
              <a:ext cx="25443" cy="17313"/>
            </a:xfrm>
            <a:custGeom>
              <a:avLst/>
              <a:gdLst/>
              <a:ahLst/>
              <a:cxnLst/>
              <a:rect l="l" t="t" r="r" b="b"/>
              <a:pathLst>
                <a:path w="773" h="526" extrusionOk="0">
                  <a:moveTo>
                    <a:pt x="699" y="1"/>
                  </a:moveTo>
                  <a:lnTo>
                    <a:pt x="0" y="394"/>
                  </a:lnTo>
                  <a:lnTo>
                    <a:pt x="74" y="525"/>
                  </a:lnTo>
                  <a:lnTo>
                    <a:pt x="773" y="132"/>
                  </a:lnTo>
                  <a:lnTo>
                    <a:pt x="699" y="1"/>
                  </a:lnTo>
                  <a:close/>
                </a:path>
              </a:pathLst>
            </a:custGeom>
            <a:solidFill>
              <a:srgbClr val="D7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5"/>
            <p:cNvSpPr/>
            <p:nvPr/>
          </p:nvSpPr>
          <p:spPr>
            <a:xfrm flipH="1">
              <a:off x="588791" y="1955943"/>
              <a:ext cx="170006" cy="40123"/>
            </a:xfrm>
            <a:custGeom>
              <a:avLst/>
              <a:gdLst/>
              <a:ahLst/>
              <a:cxnLst/>
              <a:rect l="l" t="t" r="r" b="b"/>
              <a:pathLst>
                <a:path w="5165" h="1219" extrusionOk="0">
                  <a:moveTo>
                    <a:pt x="0" y="0"/>
                  </a:moveTo>
                  <a:lnTo>
                    <a:pt x="0" y="1219"/>
                  </a:lnTo>
                  <a:lnTo>
                    <a:pt x="5165" y="1219"/>
                  </a:lnTo>
                  <a:lnTo>
                    <a:pt x="5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5"/>
            <p:cNvSpPr/>
            <p:nvPr/>
          </p:nvSpPr>
          <p:spPr>
            <a:xfrm flipH="1">
              <a:off x="588824" y="1989452"/>
              <a:ext cx="170006" cy="6649"/>
            </a:xfrm>
            <a:custGeom>
              <a:avLst/>
              <a:gdLst/>
              <a:ahLst/>
              <a:cxnLst/>
              <a:rect l="l" t="t" r="r" b="b"/>
              <a:pathLst>
                <a:path w="5165" h="202" extrusionOk="0">
                  <a:moveTo>
                    <a:pt x="0" y="0"/>
                  </a:moveTo>
                  <a:lnTo>
                    <a:pt x="0" y="202"/>
                  </a:lnTo>
                  <a:lnTo>
                    <a:pt x="5164" y="202"/>
                  </a:lnTo>
                  <a:lnTo>
                    <a:pt x="5164" y="0"/>
                  </a:lnTo>
                  <a:close/>
                </a:path>
              </a:pathLst>
            </a:custGeom>
            <a:solidFill>
              <a:srgbClr val="E6E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5"/>
            <p:cNvSpPr/>
            <p:nvPr/>
          </p:nvSpPr>
          <p:spPr>
            <a:xfrm flipH="1">
              <a:off x="1906450" y="1800839"/>
              <a:ext cx="158848" cy="210393"/>
            </a:xfrm>
            <a:custGeom>
              <a:avLst/>
              <a:gdLst/>
              <a:ahLst/>
              <a:cxnLst/>
              <a:rect l="l" t="t" r="r" b="b"/>
              <a:pathLst>
                <a:path w="4826" h="6392" extrusionOk="0">
                  <a:moveTo>
                    <a:pt x="522" y="0"/>
                  </a:moveTo>
                  <a:cubicBezTo>
                    <a:pt x="522" y="0"/>
                    <a:pt x="1" y="2241"/>
                    <a:pt x="1046" y="4005"/>
                  </a:cubicBezTo>
                  <a:cubicBezTo>
                    <a:pt x="2092" y="5770"/>
                    <a:pt x="4305" y="6391"/>
                    <a:pt x="4305" y="6391"/>
                  </a:cubicBezTo>
                  <a:cubicBezTo>
                    <a:pt x="4305" y="6391"/>
                    <a:pt x="4826" y="4152"/>
                    <a:pt x="3780" y="2386"/>
                  </a:cubicBezTo>
                  <a:cubicBezTo>
                    <a:pt x="2735" y="623"/>
                    <a:pt x="522"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5"/>
            <p:cNvSpPr/>
            <p:nvPr/>
          </p:nvSpPr>
          <p:spPr>
            <a:xfrm flipH="1">
              <a:off x="1932135" y="1934942"/>
              <a:ext cx="344291" cy="160000"/>
            </a:xfrm>
            <a:custGeom>
              <a:avLst/>
              <a:gdLst/>
              <a:ahLst/>
              <a:cxnLst/>
              <a:rect l="l" t="t" r="r" b="b"/>
              <a:pathLst>
                <a:path w="10460" h="4861" extrusionOk="0">
                  <a:moveTo>
                    <a:pt x="4222" y="1"/>
                  </a:moveTo>
                  <a:cubicBezTo>
                    <a:pt x="1939" y="1"/>
                    <a:pt x="0" y="1090"/>
                    <a:pt x="0" y="1090"/>
                  </a:cubicBezTo>
                  <a:cubicBezTo>
                    <a:pt x="0" y="1090"/>
                    <a:pt x="1768" y="3928"/>
                    <a:pt x="4656" y="4668"/>
                  </a:cubicBezTo>
                  <a:cubicBezTo>
                    <a:pt x="5188" y="4805"/>
                    <a:pt x="5722" y="4860"/>
                    <a:pt x="6238" y="4860"/>
                  </a:cubicBezTo>
                  <a:cubicBezTo>
                    <a:pt x="8521" y="4860"/>
                    <a:pt x="10460" y="3771"/>
                    <a:pt x="10460" y="3771"/>
                  </a:cubicBezTo>
                  <a:cubicBezTo>
                    <a:pt x="10460" y="3771"/>
                    <a:pt x="8692" y="933"/>
                    <a:pt x="5803" y="193"/>
                  </a:cubicBezTo>
                  <a:cubicBezTo>
                    <a:pt x="5270" y="56"/>
                    <a:pt x="4737" y="1"/>
                    <a:pt x="4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5"/>
            <p:cNvSpPr/>
            <p:nvPr/>
          </p:nvSpPr>
          <p:spPr>
            <a:xfrm flipH="1">
              <a:off x="84011" y="4161037"/>
              <a:ext cx="4349783" cy="6649"/>
            </a:xfrm>
            <a:custGeom>
              <a:avLst/>
              <a:gdLst/>
              <a:ahLst/>
              <a:cxnLst/>
              <a:rect l="l" t="t" r="r" b="b"/>
              <a:pathLst>
                <a:path w="132152" h="202" extrusionOk="0">
                  <a:moveTo>
                    <a:pt x="0" y="0"/>
                  </a:moveTo>
                  <a:lnTo>
                    <a:pt x="0" y="202"/>
                  </a:lnTo>
                  <a:lnTo>
                    <a:pt x="132152" y="202"/>
                  </a:lnTo>
                  <a:lnTo>
                    <a:pt x="1321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5"/>
            <p:cNvSpPr/>
            <p:nvPr/>
          </p:nvSpPr>
          <p:spPr>
            <a:xfrm flipH="1">
              <a:off x="115542" y="3151546"/>
              <a:ext cx="2489263" cy="845883"/>
            </a:xfrm>
            <a:custGeom>
              <a:avLst/>
              <a:gdLst/>
              <a:ahLst/>
              <a:cxnLst/>
              <a:rect l="l" t="t" r="r" b="b"/>
              <a:pathLst>
                <a:path w="75627" h="25699" extrusionOk="0">
                  <a:moveTo>
                    <a:pt x="69640" y="0"/>
                  </a:moveTo>
                  <a:lnTo>
                    <a:pt x="68951" y="421"/>
                  </a:lnTo>
                  <a:lnTo>
                    <a:pt x="73270" y="7500"/>
                  </a:lnTo>
                  <a:cubicBezTo>
                    <a:pt x="74283" y="9160"/>
                    <a:pt x="74820" y="11068"/>
                    <a:pt x="74820" y="13014"/>
                  </a:cubicBezTo>
                  <a:cubicBezTo>
                    <a:pt x="74820" y="19563"/>
                    <a:pt x="69491" y="24891"/>
                    <a:pt x="62942" y="24891"/>
                  </a:cubicBezTo>
                  <a:lnTo>
                    <a:pt x="24279" y="24891"/>
                  </a:lnTo>
                  <a:cubicBezTo>
                    <a:pt x="18443" y="24891"/>
                    <a:pt x="13694" y="20142"/>
                    <a:pt x="13694" y="14306"/>
                  </a:cubicBezTo>
                  <a:cubicBezTo>
                    <a:pt x="13694" y="8024"/>
                    <a:pt x="8583" y="2913"/>
                    <a:pt x="2302" y="2913"/>
                  </a:cubicBezTo>
                  <a:lnTo>
                    <a:pt x="1" y="2913"/>
                  </a:lnTo>
                  <a:lnTo>
                    <a:pt x="1" y="3720"/>
                  </a:lnTo>
                  <a:lnTo>
                    <a:pt x="2302" y="3720"/>
                  </a:lnTo>
                  <a:cubicBezTo>
                    <a:pt x="8138" y="3720"/>
                    <a:pt x="12887" y="8468"/>
                    <a:pt x="12887" y="14306"/>
                  </a:cubicBezTo>
                  <a:cubicBezTo>
                    <a:pt x="12887" y="20587"/>
                    <a:pt x="17998" y="25698"/>
                    <a:pt x="24279" y="25698"/>
                  </a:cubicBezTo>
                  <a:lnTo>
                    <a:pt x="62942" y="25698"/>
                  </a:lnTo>
                  <a:cubicBezTo>
                    <a:pt x="69936" y="25698"/>
                    <a:pt x="75626" y="20007"/>
                    <a:pt x="75626" y="13014"/>
                  </a:cubicBezTo>
                  <a:cubicBezTo>
                    <a:pt x="75626" y="10921"/>
                    <a:pt x="75049" y="8867"/>
                    <a:pt x="73959" y="7081"/>
                  </a:cubicBezTo>
                  <a:lnTo>
                    <a:pt x="69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5"/>
            <p:cNvSpPr/>
            <p:nvPr/>
          </p:nvSpPr>
          <p:spPr>
            <a:xfrm rot="3599980">
              <a:off x="2813999" y="3244292"/>
              <a:ext cx="417526" cy="561189"/>
            </a:xfrm>
            <a:custGeom>
              <a:avLst/>
              <a:gdLst/>
              <a:ahLst/>
              <a:cxnLst/>
              <a:rect l="l" t="t" r="r" b="b"/>
              <a:pathLst>
                <a:path w="1165" h="1566" extrusionOk="0">
                  <a:moveTo>
                    <a:pt x="750" y="0"/>
                  </a:moveTo>
                  <a:cubicBezTo>
                    <a:pt x="721" y="0"/>
                    <a:pt x="692" y="4"/>
                    <a:pt x="661" y="11"/>
                  </a:cubicBezTo>
                  <a:cubicBezTo>
                    <a:pt x="559" y="36"/>
                    <a:pt x="482" y="149"/>
                    <a:pt x="419" y="224"/>
                  </a:cubicBezTo>
                  <a:cubicBezTo>
                    <a:pt x="323" y="341"/>
                    <a:pt x="242" y="468"/>
                    <a:pt x="178" y="605"/>
                  </a:cubicBezTo>
                  <a:cubicBezTo>
                    <a:pt x="102" y="763"/>
                    <a:pt x="50" y="929"/>
                    <a:pt x="22" y="1103"/>
                  </a:cubicBezTo>
                  <a:cubicBezTo>
                    <a:pt x="0" y="1240"/>
                    <a:pt x="2" y="1400"/>
                    <a:pt x="104" y="1495"/>
                  </a:cubicBezTo>
                  <a:cubicBezTo>
                    <a:pt x="157" y="1544"/>
                    <a:pt x="228" y="1566"/>
                    <a:pt x="301" y="1566"/>
                  </a:cubicBezTo>
                  <a:cubicBezTo>
                    <a:pt x="332" y="1566"/>
                    <a:pt x="364" y="1561"/>
                    <a:pt x="394" y="1553"/>
                  </a:cubicBezTo>
                  <a:cubicBezTo>
                    <a:pt x="493" y="1527"/>
                    <a:pt x="579" y="1464"/>
                    <a:pt x="658" y="1397"/>
                  </a:cubicBezTo>
                  <a:cubicBezTo>
                    <a:pt x="814" y="1260"/>
                    <a:pt x="944" y="1095"/>
                    <a:pt x="1040" y="912"/>
                  </a:cubicBezTo>
                  <a:cubicBezTo>
                    <a:pt x="1108" y="782"/>
                    <a:pt x="1159" y="640"/>
                    <a:pt x="1161" y="494"/>
                  </a:cubicBezTo>
                  <a:cubicBezTo>
                    <a:pt x="1164" y="259"/>
                    <a:pt x="996" y="0"/>
                    <a:pt x="750"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90">
                                            <p:txEl>
                                              <p:pRg st="0" end="0"/>
                                            </p:txEl>
                                          </p:spTgt>
                                        </p:tgtEl>
                                        <p:attrNameLst>
                                          <p:attrName>style.visibility</p:attrName>
                                        </p:attrNameLst>
                                      </p:cBhvr>
                                      <p:to>
                                        <p:strVal val="visible"/>
                                      </p:to>
                                    </p:set>
                                    <p:animEffect transition="in" filter="barn(inVertical)">
                                      <p:cBhvr>
                                        <p:cTn id="7" dur="500"/>
                                        <p:tgtEl>
                                          <p:spTgt spid="9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E1A62-96F3-43B0-AC8C-8A7A039C9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3438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
            <a:extLst>
              <a:ext uri="{FF2B5EF4-FFF2-40B4-BE49-F238E27FC236}">
                <a16:creationId xmlns:a16="http://schemas.microsoft.com/office/drawing/2014/main" id="{E5C6ECD5-9CE1-4C6C-AC79-FAF741487D3B}"/>
              </a:ext>
            </a:extLst>
          </p:cNvPr>
          <p:cNvGrpSpPr/>
          <p:nvPr/>
        </p:nvGrpSpPr>
        <p:grpSpPr>
          <a:xfrm>
            <a:off x="1" y="-685800"/>
            <a:ext cx="5812355" cy="5829300"/>
            <a:chOff x="3537584" y="733425"/>
            <a:chExt cx="5308283" cy="5323758"/>
          </a:xfrm>
        </p:grpSpPr>
        <p:sp>
          <p:nvSpPr>
            <p:cNvPr id="6" name="Freeform: Shape 5">
              <a:extLst>
                <a:ext uri="{FF2B5EF4-FFF2-40B4-BE49-F238E27FC236}">
                  <a16:creationId xmlns:a16="http://schemas.microsoft.com/office/drawing/2014/main" id="{B8190658-24F6-40DD-967E-7D001CA7BEF1}"/>
                </a:ext>
              </a:extLst>
            </p:cNvPr>
            <p:cNvSpPr/>
            <p:nvPr/>
          </p:nvSpPr>
          <p:spPr>
            <a:xfrm>
              <a:off x="4102417" y="1360170"/>
              <a:ext cx="4003357" cy="4215764"/>
            </a:xfrm>
            <a:custGeom>
              <a:avLst/>
              <a:gdLst>
                <a:gd name="connsiteX0" fmla="*/ 0 w 4003357"/>
                <a:gd name="connsiteY0" fmla="*/ 2820353 h 4215764"/>
                <a:gd name="connsiteX1" fmla="*/ 479108 w 4003357"/>
                <a:gd name="connsiteY1" fmla="*/ 2052637 h 4215764"/>
                <a:gd name="connsiteX2" fmla="*/ 1031558 w 4003357"/>
                <a:gd name="connsiteY2" fmla="*/ 987743 h 4215764"/>
                <a:gd name="connsiteX3" fmla="*/ 1348740 w 4003357"/>
                <a:gd name="connsiteY3" fmla="*/ 0 h 4215764"/>
                <a:gd name="connsiteX4" fmla="*/ 4003358 w 4003357"/>
                <a:gd name="connsiteY4" fmla="*/ 0 h 4215764"/>
                <a:gd name="connsiteX5" fmla="*/ 4003358 w 4003357"/>
                <a:gd name="connsiteY5" fmla="*/ 4180523 h 4215764"/>
                <a:gd name="connsiteX6" fmla="*/ 3110865 w 4003357"/>
                <a:gd name="connsiteY6" fmla="*/ 3826193 h 4215764"/>
                <a:gd name="connsiteX7" fmla="*/ 2139315 w 4003357"/>
                <a:gd name="connsiteY7" fmla="*/ 3914775 h 4215764"/>
                <a:gd name="connsiteX8" fmla="*/ 1226820 w 4003357"/>
                <a:gd name="connsiteY8" fmla="*/ 4215765 h 4215764"/>
                <a:gd name="connsiteX9" fmla="*/ 284798 w 4003357"/>
                <a:gd name="connsiteY9" fmla="*/ 3739515 h 4215764"/>
                <a:gd name="connsiteX10" fmla="*/ 0 w 4003357"/>
                <a:gd name="connsiteY10" fmla="*/ 2820353 h 421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3357" h="4215764">
                  <a:moveTo>
                    <a:pt x="0" y="2820353"/>
                  </a:moveTo>
                  <a:cubicBezTo>
                    <a:pt x="0" y="2820353"/>
                    <a:pt x="429578" y="2538412"/>
                    <a:pt x="479108" y="2052637"/>
                  </a:cubicBezTo>
                  <a:cubicBezTo>
                    <a:pt x="546735" y="1386840"/>
                    <a:pt x="693420" y="1201102"/>
                    <a:pt x="1031558" y="987743"/>
                  </a:cubicBezTo>
                  <a:cubicBezTo>
                    <a:pt x="1484948" y="701993"/>
                    <a:pt x="1529715" y="273367"/>
                    <a:pt x="1348740" y="0"/>
                  </a:cubicBezTo>
                  <a:lnTo>
                    <a:pt x="4003358" y="0"/>
                  </a:lnTo>
                  <a:lnTo>
                    <a:pt x="4003358" y="4180523"/>
                  </a:lnTo>
                  <a:cubicBezTo>
                    <a:pt x="4003358" y="4180523"/>
                    <a:pt x="3668078" y="3581400"/>
                    <a:pt x="3110865" y="3826193"/>
                  </a:cubicBezTo>
                  <a:cubicBezTo>
                    <a:pt x="2732723" y="3991928"/>
                    <a:pt x="2398395" y="3975735"/>
                    <a:pt x="2139315" y="3914775"/>
                  </a:cubicBezTo>
                  <a:cubicBezTo>
                    <a:pt x="1589723" y="3784283"/>
                    <a:pt x="1226820" y="4215765"/>
                    <a:pt x="1226820" y="4215765"/>
                  </a:cubicBezTo>
                  <a:lnTo>
                    <a:pt x="284798" y="3739515"/>
                  </a:lnTo>
                  <a:lnTo>
                    <a:pt x="0" y="2820353"/>
                  </a:lnTo>
                  <a:close/>
                </a:path>
              </a:pathLst>
            </a:custGeom>
            <a:solidFill>
              <a:srgbClr val="008A99"/>
            </a:solidFill>
            <a:ln w="9525" cap="flat">
              <a:noFill/>
              <a:prstDash val="solid"/>
              <a:miter/>
            </a:ln>
          </p:spPr>
          <p:txBody>
            <a:bodyPr rtlCol="0" anchor="ctr"/>
            <a:lstStyle/>
            <a:p>
              <a:endParaRPr lang="en-US" sz="1050"/>
            </a:p>
          </p:txBody>
        </p:sp>
        <p:sp>
          <p:nvSpPr>
            <p:cNvPr id="7" name="Freeform: Shape 6">
              <a:extLst>
                <a:ext uri="{FF2B5EF4-FFF2-40B4-BE49-F238E27FC236}">
                  <a16:creationId xmlns:a16="http://schemas.microsoft.com/office/drawing/2014/main" id="{6AE6F120-DA4B-4622-A783-43BA74ED55D3}"/>
                </a:ext>
              </a:extLst>
            </p:cNvPr>
            <p:cNvSpPr/>
            <p:nvPr/>
          </p:nvSpPr>
          <p:spPr>
            <a:xfrm>
              <a:off x="6413182" y="2103120"/>
              <a:ext cx="630555" cy="1630679"/>
            </a:xfrm>
            <a:custGeom>
              <a:avLst/>
              <a:gdLst>
                <a:gd name="connsiteX0" fmla="*/ 0 w 630555"/>
                <a:gd name="connsiteY0" fmla="*/ 0 h 1630679"/>
                <a:gd name="connsiteX1" fmla="*/ 244793 w 630555"/>
                <a:gd name="connsiteY1" fmla="*/ 0 h 1630679"/>
                <a:gd name="connsiteX2" fmla="*/ 336233 w 630555"/>
                <a:gd name="connsiteY2" fmla="*/ 91440 h 1630679"/>
                <a:gd name="connsiteX3" fmla="*/ 336233 w 630555"/>
                <a:gd name="connsiteY3" fmla="*/ 260985 h 1630679"/>
                <a:gd name="connsiteX4" fmla="*/ 427673 w 630555"/>
                <a:gd name="connsiteY4" fmla="*/ 352425 h 1630679"/>
                <a:gd name="connsiteX5" fmla="*/ 539115 w 630555"/>
                <a:gd name="connsiteY5" fmla="*/ 352425 h 1630679"/>
                <a:gd name="connsiteX6" fmla="*/ 630555 w 630555"/>
                <a:gd name="connsiteY6" fmla="*/ 443865 h 1630679"/>
                <a:gd name="connsiteX7" fmla="*/ 630555 w 630555"/>
                <a:gd name="connsiteY7" fmla="*/ 1630680 h 163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555" h="1630679">
                  <a:moveTo>
                    <a:pt x="0" y="0"/>
                  </a:moveTo>
                  <a:lnTo>
                    <a:pt x="244793" y="0"/>
                  </a:lnTo>
                  <a:cubicBezTo>
                    <a:pt x="295275" y="0"/>
                    <a:pt x="336233" y="40958"/>
                    <a:pt x="336233" y="91440"/>
                  </a:cubicBezTo>
                  <a:lnTo>
                    <a:pt x="336233" y="260985"/>
                  </a:lnTo>
                  <a:cubicBezTo>
                    <a:pt x="336233" y="311467"/>
                    <a:pt x="377190" y="352425"/>
                    <a:pt x="427673" y="352425"/>
                  </a:cubicBezTo>
                  <a:lnTo>
                    <a:pt x="539115" y="352425"/>
                  </a:lnTo>
                  <a:cubicBezTo>
                    <a:pt x="589598" y="352425"/>
                    <a:pt x="630555" y="393383"/>
                    <a:pt x="630555" y="443865"/>
                  </a:cubicBezTo>
                  <a:lnTo>
                    <a:pt x="630555" y="1630680"/>
                  </a:lnTo>
                </a:path>
              </a:pathLst>
            </a:custGeom>
            <a:noFill/>
            <a:ln w="66675" cap="rnd">
              <a:solidFill>
                <a:srgbClr val="FFFFFF"/>
              </a:solidFill>
              <a:prstDash val="solid"/>
              <a:miter/>
            </a:ln>
          </p:spPr>
          <p:txBody>
            <a:bodyPr rtlCol="0" anchor="ctr"/>
            <a:lstStyle/>
            <a:p>
              <a:endParaRPr lang="en-US" sz="1050"/>
            </a:p>
          </p:txBody>
        </p:sp>
        <p:grpSp>
          <p:nvGrpSpPr>
            <p:cNvPr id="8" name="Graphic 1">
              <a:extLst>
                <a:ext uri="{FF2B5EF4-FFF2-40B4-BE49-F238E27FC236}">
                  <a16:creationId xmlns:a16="http://schemas.microsoft.com/office/drawing/2014/main" id="{E5C6ECD5-9CE1-4C6C-AC79-FAF741487D3B}"/>
                </a:ext>
              </a:extLst>
            </p:cNvPr>
            <p:cNvGrpSpPr/>
            <p:nvPr/>
          </p:nvGrpSpPr>
          <p:grpSpPr>
            <a:xfrm>
              <a:off x="5063207" y="3538254"/>
              <a:ext cx="697478" cy="696842"/>
              <a:chOff x="5063207" y="3538254"/>
              <a:chExt cx="697478" cy="696842"/>
            </a:xfrm>
          </p:grpSpPr>
          <p:sp>
            <p:nvSpPr>
              <p:cNvPr id="9" name="Freeform: Shape 8">
                <a:extLst>
                  <a:ext uri="{FF2B5EF4-FFF2-40B4-BE49-F238E27FC236}">
                    <a16:creationId xmlns:a16="http://schemas.microsoft.com/office/drawing/2014/main" id="{855FEE95-8459-4195-8CEA-EBE8B1573819}"/>
                  </a:ext>
                </a:extLst>
              </p:cNvPr>
              <p:cNvSpPr/>
              <p:nvPr/>
            </p:nvSpPr>
            <p:spPr>
              <a:xfrm>
                <a:off x="5063207" y="3538254"/>
                <a:ext cx="697478" cy="696842"/>
              </a:xfrm>
              <a:custGeom>
                <a:avLst/>
                <a:gdLst>
                  <a:gd name="connsiteX0" fmla="*/ 648935 w 697478"/>
                  <a:gd name="connsiteY0" fmla="*/ 525110 h 696842"/>
                  <a:gd name="connsiteX1" fmla="*/ 171733 w 697478"/>
                  <a:gd name="connsiteY1" fmla="*/ 648935 h 696842"/>
                  <a:gd name="connsiteX2" fmla="*/ 47908 w 697478"/>
                  <a:gd name="connsiteY2" fmla="*/ 171733 h 696842"/>
                  <a:gd name="connsiteX3" fmla="*/ 525110 w 697478"/>
                  <a:gd name="connsiteY3" fmla="*/ 47908 h 696842"/>
                  <a:gd name="connsiteX4" fmla="*/ 648935 w 697478"/>
                  <a:gd name="connsiteY4" fmla="*/ 525110 h 69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478" h="696842">
                    <a:moveTo>
                      <a:pt x="648935" y="525110"/>
                    </a:moveTo>
                    <a:cubicBezTo>
                      <a:pt x="551780" y="690845"/>
                      <a:pt x="337467" y="746090"/>
                      <a:pt x="171733" y="648935"/>
                    </a:cubicBezTo>
                    <a:cubicBezTo>
                      <a:pt x="5997" y="551780"/>
                      <a:pt x="-49248" y="337467"/>
                      <a:pt x="47908" y="171733"/>
                    </a:cubicBezTo>
                    <a:cubicBezTo>
                      <a:pt x="145063" y="5998"/>
                      <a:pt x="359375" y="-49248"/>
                      <a:pt x="525110" y="47908"/>
                    </a:cubicBezTo>
                    <a:cubicBezTo>
                      <a:pt x="691797" y="146015"/>
                      <a:pt x="747043" y="359375"/>
                      <a:pt x="648935" y="525110"/>
                    </a:cubicBezTo>
                    <a:close/>
                  </a:path>
                </a:pathLst>
              </a:custGeom>
              <a:solidFill>
                <a:srgbClr val="BCBEC0"/>
              </a:solidFill>
              <a:ln w="9525" cap="flat">
                <a:noFill/>
                <a:prstDash val="solid"/>
                <a:miter/>
              </a:ln>
            </p:spPr>
            <p:txBody>
              <a:bodyPr rtlCol="0" anchor="ctr"/>
              <a:lstStyle/>
              <a:p>
                <a:endParaRPr lang="en-US" sz="1050"/>
              </a:p>
            </p:txBody>
          </p:sp>
          <p:sp>
            <p:nvSpPr>
              <p:cNvPr id="10" name="Freeform: Shape 9">
                <a:extLst>
                  <a:ext uri="{FF2B5EF4-FFF2-40B4-BE49-F238E27FC236}">
                    <a16:creationId xmlns:a16="http://schemas.microsoft.com/office/drawing/2014/main" id="{65E8CF44-3109-4EAA-8420-13DC996EBEC8}"/>
                  </a:ext>
                </a:extLst>
              </p:cNvPr>
              <p:cNvSpPr/>
              <p:nvPr/>
            </p:nvSpPr>
            <p:spPr>
              <a:xfrm>
                <a:off x="5063207" y="3539207"/>
                <a:ext cx="657507" cy="689892"/>
              </a:xfrm>
              <a:custGeom>
                <a:avLst/>
                <a:gdLst>
                  <a:gd name="connsiteX0" fmla="*/ 172685 w 657507"/>
                  <a:gd name="connsiteY0" fmla="*/ 260315 h 689892"/>
                  <a:gd name="connsiteX1" fmla="*/ 606072 w 657507"/>
                  <a:gd name="connsiteY1" fmla="*/ 147920 h 689892"/>
                  <a:gd name="connsiteX2" fmla="*/ 657508 w 657507"/>
                  <a:gd name="connsiteY2" fmla="*/ 186020 h 689892"/>
                  <a:gd name="connsiteX3" fmla="*/ 525110 w 657507"/>
                  <a:gd name="connsiteY3" fmla="*/ 47908 h 689892"/>
                  <a:gd name="connsiteX4" fmla="*/ 47908 w 657507"/>
                  <a:gd name="connsiteY4" fmla="*/ 171733 h 689892"/>
                  <a:gd name="connsiteX5" fmla="*/ 171733 w 657507"/>
                  <a:gd name="connsiteY5" fmla="*/ 648935 h 689892"/>
                  <a:gd name="connsiteX6" fmla="*/ 277460 w 657507"/>
                  <a:gd name="connsiteY6" fmla="*/ 689892 h 689892"/>
                  <a:gd name="connsiteX7" fmla="*/ 172685 w 657507"/>
                  <a:gd name="connsiteY7" fmla="*/ 260315 h 68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507" h="689892">
                    <a:moveTo>
                      <a:pt x="172685" y="260315"/>
                    </a:moveTo>
                    <a:cubicBezTo>
                      <a:pt x="261267" y="109820"/>
                      <a:pt x="454625" y="59337"/>
                      <a:pt x="606072" y="147920"/>
                    </a:cubicBezTo>
                    <a:cubicBezTo>
                      <a:pt x="625122" y="159350"/>
                      <a:pt x="642268" y="171733"/>
                      <a:pt x="657508" y="186020"/>
                    </a:cubicBezTo>
                    <a:cubicBezTo>
                      <a:pt x="627980" y="129823"/>
                      <a:pt x="584165" y="81245"/>
                      <a:pt x="525110" y="47908"/>
                    </a:cubicBezTo>
                    <a:cubicBezTo>
                      <a:pt x="359375" y="-49248"/>
                      <a:pt x="146015" y="5998"/>
                      <a:pt x="47908" y="171733"/>
                    </a:cubicBezTo>
                    <a:cubicBezTo>
                      <a:pt x="-49248" y="337467"/>
                      <a:pt x="5997" y="550827"/>
                      <a:pt x="171733" y="648935"/>
                    </a:cubicBezTo>
                    <a:cubicBezTo>
                      <a:pt x="205070" y="668937"/>
                      <a:pt x="241265" y="682273"/>
                      <a:pt x="277460" y="689892"/>
                    </a:cubicBezTo>
                    <a:cubicBezTo>
                      <a:pt x="133633" y="598452"/>
                      <a:pt x="86008" y="408905"/>
                      <a:pt x="172685" y="260315"/>
                    </a:cubicBezTo>
                    <a:close/>
                  </a:path>
                </a:pathLst>
              </a:custGeom>
              <a:solidFill>
                <a:srgbClr val="FFFFFF">
                  <a:alpha val="49000"/>
                </a:srgbClr>
              </a:solidFill>
              <a:ln w="9525" cap="flat">
                <a:noFill/>
                <a:prstDash val="solid"/>
                <a:miter/>
              </a:ln>
            </p:spPr>
            <p:txBody>
              <a:bodyPr rtlCol="0" anchor="ctr"/>
              <a:lstStyle/>
              <a:p>
                <a:endParaRPr lang="en-US" sz="1050"/>
              </a:p>
            </p:txBody>
          </p:sp>
          <p:sp>
            <p:nvSpPr>
              <p:cNvPr id="11" name="Freeform: Shape 10">
                <a:extLst>
                  <a:ext uri="{FF2B5EF4-FFF2-40B4-BE49-F238E27FC236}">
                    <a16:creationId xmlns:a16="http://schemas.microsoft.com/office/drawing/2014/main" id="{A0437490-C99C-404A-A3B9-7CA364F58F0B}"/>
                  </a:ext>
                </a:extLst>
              </p:cNvPr>
              <p:cNvSpPr/>
              <p:nvPr/>
            </p:nvSpPr>
            <p:spPr>
              <a:xfrm>
                <a:off x="5430199" y="3688077"/>
                <a:ext cx="147428" cy="147642"/>
              </a:xfrm>
              <a:custGeom>
                <a:avLst/>
                <a:gdLst>
                  <a:gd name="connsiteX0" fmla="*/ 137163 w 147428"/>
                  <a:gd name="connsiteY0" fmla="*/ 111445 h 147642"/>
                  <a:gd name="connsiteX1" fmla="*/ 36198 w 147428"/>
                  <a:gd name="connsiteY1" fmla="*/ 137163 h 147642"/>
                  <a:gd name="connsiteX2" fmla="*/ 10480 w 147428"/>
                  <a:gd name="connsiteY2" fmla="*/ 36198 h 147642"/>
                  <a:gd name="connsiteX3" fmla="*/ 111445 w 147428"/>
                  <a:gd name="connsiteY3" fmla="*/ 10480 h 147642"/>
                  <a:gd name="connsiteX4" fmla="*/ 137163 w 147428"/>
                  <a:gd name="connsiteY4" fmla="*/ 111445 h 147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28" h="147642">
                    <a:moveTo>
                      <a:pt x="137163" y="111445"/>
                    </a:moveTo>
                    <a:cubicBezTo>
                      <a:pt x="116208" y="146688"/>
                      <a:pt x="71440" y="158117"/>
                      <a:pt x="36198" y="137163"/>
                    </a:cubicBezTo>
                    <a:cubicBezTo>
                      <a:pt x="955" y="116208"/>
                      <a:pt x="-10475" y="71440"/>
                      <a:pt x="10480" y="36198"/>
                    </a:cubicBezTo>
                    <a:cubicBezTo>
                      <a:pt x="31435" y="955"/>
                      <a:pt x="76203" y="-10475"/>
                      <a:pt x="111445" y="10480"/>
                    </a:cubicBezTo>
                    <a:cubicBezTo>
                      <a:pt x="145735" y="31435"/>
                      <a:pt x="158118" y="76203"/>
                      <a:pt x="137163" y="111445"/>
                    </a:cubicBezTo>
                    <a:close/>
                  </a:path>
                </a:pathLst>
              </a:custGeom>
              <a:solidFill>
                <a:srgbClr val="231F20">
                  <a:alpha val="10000"/>
                </a:srgbClr>
              </a:solidFill>
              <a:ln w="9525" cap="flat">
                <a:noFill/>
                <a:prstDash val="solid"/>
                <a:miter/>
              </a:ln>
            </p:spPr>
            <p:txBody>
              <a:bodyPr rtlCol="0" anchor="ctr"/>
              <a:lstStyle/>
              <a:p>
                <a:endParaRPr lang="en-US" sz="1050"/>
              </a:p>
            </p:txBody>
          </p:sp>
          <p:sp>
            <p:nvSpPr>
              <p:cNvPr id="12" name="Freeform: Shape 11">
                <a:extLst>
                  <a:ext uri="{FF2B5EF4-FFF2-40B4-BE49-F238E27FC236}">
                    <a16:creationId xmlns:a16="http://schemas.microsoft.com/office/drawing/2014/main" id="{EA331BD7-90C8-4FDE-9EDF-9F5876450FDF}"/>
                  </a:ext>
                </a:extLst>
              </p:cNvPr>
              <p:cNvSpPr/>
              <p:nvPr/>
            </p:nvSpPr>
            <p:spPr>
              <a:xfrm>
                <a:off x="5319818" y="3581505"/>
                <a:ext cx="112606" cy="112183"/>
              </a:xfrm>
              <a:custGeom>
                <a:avLst/>
                <a:gdLst>
                  <a:gd name="connsiteX0" fmla="*/ 104669 w 112606"/>
                  <a:gd name="connsiteY0" fmla="*/ 84667 h 112183"/>
                  <a:gd name="connsiteX1" fmla="*/ 27517 w 112606"/>
                  <a:gd name="connsiteY1" fmla="*/ 104669 h 112183"/>
                  <a:gd name="connsiteX2" fmla="*/ 7514 w 112606"/>
                  <a:gd name="connsiteY2" fmla="*/ 27517 h 112183"/>
                  <a:gd name="connsiteX3" fmla="*/ 84667 w 112606"/>
                  <a:gd name="connsiteY3" fmla="*/ 7514 h 112183"/>
                  <a:gd name="connsiteX4" fmla="*/ 104669 w 112606"/>
                  <a:gd name="connsiteY4" fmla="*/ 84667 h 112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06" h="112183">
                    <a:moveTo>
                      <a:pt x="104669" y="84667"/>
                    </a:moveTo>
                    <a:cubicBezTo>
                      <a:pt x="89429" y="111337"/>
                      <a:pt x="54187" y="119909"/>
                      <a:pt x="27517" y="104669"/>
                    </a:cubicBezTo>
                    <a:cubicBezTo>
                      <a:pt x="847" y="89429"/>
                      <a:pt x="-7726" y="54187"/>
                      <a:pt x="7514" y="27517"/>
                    </a:cubicBezTo>
                    <a:cubicBezTo>
                      <a:pt x="22754" y="847"/>
                      <a:pt x="57997" y="-7726"/>
                      <a:pt x="84667" y="7514"/>
                    </a:cubicBezTo>
                    <a:cubicBezTo>
                      <a:pt x="111337" y="23707"/>
                      <a:pt x="120862" y="57997"/>
                      <a:pt x="104669" y="84667"/>
                    </a:cubicBezTo>
                    <a:close/>
                  </a:path>
                </a:pathLst>
              </a:custGeom>
              <a:solidFill>
                <a:srgbClr val="231F20">
                  <a:alpha val="10000"/>
                </a:srgbClr>
              </a:solidFill>
              <a:ln w="9525" cap="flat">
                <a:noFill/>
                <a:prstDash val="solid"/>
                <a:miter/>
              </a:ln>
            </p:spPr>
            <p:txBody>
              <a:bodyPr rtlCol="0" anchor="ctr"/>
              <a:lstStyle/>
              <a:p>
                <a:endParaRPr lang="en-US" sz="1050"/>
              </a:p>
            </p:txBody>
          </p:sp>
          <p:sp>
            <p:nvSpPr>
              <p:cNvPr id="13" name="Freeform: Shape 12">
                <a:extLst>
                  <a:ext uri="{FF2B5EF4-FFF2-40B4-BE49-F238E27FC236}">
                    <a16:creationId xmlns:a16="http://schemas.microsoft.com/office/drawing/2014/main" id="{B1632EDA-DC29-4C4C-9373-8162E220A7B0}"/>
                  </a:ext>
                </a:extLst>
              </p:cNvPr>
              <p:cNvSpPr/>
              <p:nvPr/>
            </p:nvSpPr>
            <p:spPr>
              <a:xfrm>
                <a:off x="5463503" y="3575648"/>
                <a:ext cx="58597" cy="58174"/>
              </a:xfrm>
              <a:custGeom>
                <a:avLst/>
                <a:gdLst>
                  <a:gd name="connsiteX0" fmla="*/ 54329 w 58597"/>
                  <a:gd name="connsiteY0" fmla="*/ 43851 h 58174"/>
                  <a:gd name="connsiteX1" fmla="*/ 14324 w 58597"/>
                  <a:gd name="connsiteY1" fmla="*/ 54329 h 58174"/>
                  <a:gd name="connsiteX2" fmla="*/ 3846 w 58597"/>
                  <a:gd name="connsiteY2" fmla="*/ 14324 h 58174"/>
                  <a:gd name="connsiteX3" fmla="*/ 43851 w 58597"/>
                  <a:gd name="connsiteY3" fmla="*/ 3846 h 58174"/>
                  <a:gd name="connsiteX4" fmla="*/ 54329 w 58597"/>
                  <a:gd name="connsiteY4" fmla="*/ 43851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7" h="58174">
                    <a:moveTo>
                      <a:pt x="54329" y="43851"/>
                    </a:moveTo>
                    <a:cubicBezTo>
                      <a:pt x="45756" y="58139"/>
                      <a:pt x="28611" y="61949"/>
                      <a:pt x="14324" y="54329"/>
                    </a:cubicBezTo>
                    <a:cubicBezTo>
                      <a:pt x="36" y="45756"/>
                      <a:pt x="-3774" y="28611"/>
                      <a:pt x="3846" y="14324"/>
                    </a:cubicBezTo>
                    <a:cubicBezTo>
                      <a:pt x="12418" y="36"/>
                      <a:pt x="29564" y="-3774"/>
                      <a:pt x="43851" y="3846"/>
                    </a:cubicBezTo>
                    <a:cubicBezTo>
                      <a:pt x="58139" y="11466"/>
                      <a:pt x="62901" y="29564"/>
                      <a:pt x="54329" y="43851"/>
                    </a:cubicBezTo>
                    <a:close/>
                  </a:path>
                </a:pathLst>
              </a:custGeom>
              <a:solidFill>
                <a:srgbClr val="231F20">
                  <a:alpha val="10000"/>
                </a:srgbClr>
              </a:solidFill>
              <a:ln w="9525" cap="flat">
                <a:noFill/>
                <a:prstDash val="solid"/>
                <a:miter/>
              </a:ln>
            </p:spPr>
            <p:txBody>
              <a:bodyPr rtlCol="0" anchor="ctr"/>
              <a:lstStyle/>
              <a:p>
                <a:endParaRPr lang="en-US" sz="1050"/>
              </a:p>
            </p:txBody>
          </p:sp>
          <p:sp>
            <p:nvSpPr>
              <p:cNvPr id="14" name="Freeform: Shape 13">
                <a:extLst>
                  <a:ext uri="{FF2B5EF4-FFF2-40B4-BE49-F238E27FC236}">
                    <a16:creationId xmlns:a16="http://schemas.microsoft.com/office/drawing/2014/main" id="{FFCBCC4A-4EE3-4D64-82F1-A2EA69536F2E}"/>
                  </a:ext>
                </a:extLst>
              </p:cNvPr>
              <p:cNvSpPr/>
              <p:nvPr/>
            </p:nvSpPr>
            <p:spPr>
              <a:xfrm>
                <a:off x="5593043" y="3786151"/>
                <a:ext cx="57965" cy="58174"/>
              </a:xfrm>
              <a:custGeom>
                <a:avLst/>
                <a:gdLst>
                  <a:gd name="connsiteX0" fmla="*/ 54328 w 57965"/>
                  <a:gd name="connsiteY0" fmla="*/ 43851 h 58174"/>
                  <a:gd name="connsiteX1" fmla="*/ 14323 w 57965"/>
                  <a:gd name="connsiteY1" fmla="*/ 54329 h 58174"/>
                  <a:gd name="connsiteX2" fmla="*/ 3846 w 57965"/>
                  <a:gd name="connsiteY2" fmla="*/ 14324 h 58174"/>
                  <a:gd name="connsiteX3" fmla="*/ 43851 w 57965"/>
                  <a:gd name="connsiteY3" fmla="*/ 3846 h 58174"/>
                  <a:gd name="connsiteX4" fmla="*/ 54328 w 57965"/>
                  <a:gd name="connsiteY4" fmla="*/ 43851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65" h="58174">
                    <a:moveTo>
                      <a:pt x="54328" y="43851"/>
                    </a:moveTo>
                    <a:cubicBezTo>
                      <a:pt x="45756" y="58139"/>
                      <a:pt x="28611" y="61949"/>
                      <a:pt x="14323" y="54329"/>
                    </a:cubicBezTo>
                    <a:cubicBezTo>
                      <a:pt x="36" y="45756"/>
                      <a:pt x="-3774" y="28611"/>
                      <a:pt x="3846" y="14324"/>
                    </a:cubicBezTo>
                    <a:cubicBezTo>
                      <a:pt x="12419" y="36"/>
                      <a:pt x="29564" y="-3774"/>
                      <a:pt x="43851" y="3846"/>
                    </a:cubicBezTo>
                    <a:cubicBezTo>
                      <a:pt x="57186" y="12418"/>
                      <a:pt x="61948" y="30516"/>
                      <a:pt x="54328" y="43851"/>
                    </a:cubicBezTo>
                    <a:close/>
                  </a:path>
                </a:pathLst>
              </a:custGeom>
              <a:solidFill>
                <a:srgbClr val="231F20">
                  <a:alpha val="10000"/>
                </a:srgbClr>
              </a:solidFill>
              <a:ln w="9525" cap="flat">
                <a:noFill/>
                <a:prstDash val="solid"/>
                <a:miter/>
              </a:ln>
            </p:spPr>
            <p:txBody>
              <a:bodyPr rtlCol="0" anchor="ctr"/>
              <a:lstStyle/>
              <a:p>
                <a:endParaRPr lang="en-US" sz="1050"/>
              </a:p>
            </p:txBody>
          </p:sp>
          <p:sp>
            <p:nvSpPr>
              <p:cNvPr id="15" name="Freeform: Shape 14">
                <a:extLst>
                  <a:ext uri="{FF2B5EF4-FFF2-40B4-BE49-F238E27FC236}">
                    <a16:creationId xmlns:a16="http://schemas.microsoft.com/office/drawing/2014/main" id="{57AEA63B-03FB-4543-9038-C99436446DC7}"/>
                  </a:ext>
                </a:extLst>
              </p:cNvPr>
              <p:cNvSpPr/>
              <p:nvPr/>
            </p:nvSpPr>
            <p:spPr>
              <a:xfrm>
                <a:off x="5405401" y="4105238"/>
                <a:ext cx="57965" cy="58174"/>
              </a:xfrm>
              <a:custGeom>
                <a:avLst/>
                <a:gdLst>
                  <a:gd name="connsiteX0" fmla="*/ 54328 w 57965"/>
                  <a:gd name="connsiteY0" fmla="*/ 43851 h 58174"/>
                  <a:gd name="connsiteX1" fmla="*/ 14324 w 57965"/>
                  <a:gd name="connsiteY1" fmla="*/ 54329 h 58174"/>
                  <a:gd name="connsiteX2" fmla="*/ 3846 w 57965"/>
                  <a:gd name="connsiteY2" fmla="*/ 14324 h 58174"/>
                  <a:gd name="connsiteX3" fmla="*/ 43851 w 57965"/>
                  <a:gd name="connsiteY3" fmla="*/ 3846 h 58174"/>
                  <a:gd name="connsiteX4" fmla="*/ 54328 w 57965"/>
                  <a:gd name="connsiteY4" fmla="*/ 43851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65" h="58174">
                    <a:moveTo>
                      <a:pt x="54328" y="43851"/>
                    </a:moveTo>
                    <a:cubicBezTo>
                      <a:pt x="45756" y="58139"/>
                      <a:pt x="28611" y="61949"/>
                      <a:pt x="14324" y="54329"/>
                    </a:cubicBezTo>
                    <a:cubicBezTo>
                      <a:pt x="36" y="45756"/>
                      <a:pt x="-3774" y="28611"/>
                      <a:pt x="3846" y="14324"/>
                    </a:cubicBezTo>
                    <a:cubicBezTo>
                      <a:pt x="12419" y="36"/>
                      <a:pt x="29564" y="-3774"/>
                      <a:pt x="43851" y="3846"/>
                    </a:cubicBezTo>
                    <a:cubicBezTo>
                      <a:pt x="57186" y="12418"/>
                      <a:pt x="61949" y="30516"/>
                      <a:pt x="54328" y="43851"/>
                    </a:cubicBezTo>
                    <a:close/>
                  </a:path>
                </a:pathLst>
              </a:custGeom>
              <a:solidFill>
                <a:srgbClr val="231F20">
                  <a:alpha val="10000"/>
                </a:srgbClr>
              </a:solidFill>
              <a:ln w="9525" cap="flat">
                <a:noFill/>
                <a:prstDash val="solid"/>
                <a:miter/>
              </a:ln>
            </p:spPr>
            <p:txBody>
              <a:bodyPr rtlCol="0" anchor="ctr"/>
              <a:lstStyle/>
              <a:p>
                <a:endParaRPr lang="en-US" sz="1050"/>
              </a:p>
            </p:txBody>
          </p:sp>
          <p:sp>
            <p:nvSpPr>
              <p:cNvPr id="16" name="Freeform: Shape 15">
                <a:extLst>
                  <a:ext uri="{FF2B5EF4-FFF2-40B4-BE49-F238E27FC236}">
                    <a16:creationId xmlns:a16="http://schemas.microsoft.com/office/drawing/2014/main" id="{A4663190-E13A-49F9-A05A-40721BC70285}"/>
                  </a:ext>
                </a:extLst>
              </p:cNvPr>
              <p:cNvSpPr/>
              <p:nvPr/>
            </p:nvSpPr>
            <p:spPr>
              <a:xfrm>
                <a:off x="5620665" y="3723285"/>
                <a:ext cx="27489" cy="27696"/>
              </a:xfrm>
              <a:custGeom>
                <a:avLst/>
                <a:gdLst>
                  <a:gd name="connsiteX0" fmla="*/ 25754 w 27489"/>
                  <a:gd name="connsiteY0" fmla="*/ 20992 h 27696"/>
                  <a:gd name="connsiteX1" fmla="*/ 6704 w 27489"/>
                  <a:gd name="connsiteY1" fmla="*/ 25754 h 27696"/>
                  <a:gd name="connsiteX2" fmla="*/ 1942 w 27489"/>
                  <a:gd name="connsiteY2" fmla="*/ 6704 h 27696"/>
                  <a:gd name="connsiteX3" fmla="*/ 20992 w 27489"/>
                  <a:gd name="connsiteY3" fmla="*/ 1942 h 27696"/>
                  <a:gd name="connsiteX4" fmla="*/ 25754 w 27489"/>
                  <a:gd name="connsiteY4" fmla="*/ 20992 h 27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89" h="27696">
                    <a:moveTo>
                      <a:pt x="25754" y="20992"/>
                    </a:moveTo>
                    <a:cubicBezTo>
                      <a:pt x="21944" y="27659"/>
                      <a:pt x="13372" y="29564"/>
                      <a:pt x="6704" y="25754"/>
                    </a:cubicBezTo>
                    <a:cubicBezTo>
                      <a:pt x="37" y="21944"/>
                      <a:pt x="-1868" y="13372"/>
                      <a:pt x="1942" y="6704"/>
                    </a:cubicBezTo>
                    <a:cubicBezTo>
                      <a:pt x="5752" y="37"/>
                      <a:pt x="14324" y="-1868"/>
                      <a:pt x="20992" y="1942"/>
                    </a:cubicBezTo>
                    <a:cubicBezTo>
                      <a:pt x="26707" y="5752"/>
                      <a:pt x="29564" y="14324"/>
                      <a:pt x="25754" y="20992"/>
                    </a:cubicBezTo>
                    <a:close/>
                  </a:path>
                </a:pathLst>
              </a:custGeom>
              <a:solidFill>
                <a:srgbClr val="231F20">
                  <a:alpha val="10000"/>
                </a:srgbClr>
              </a:solidFill>
              <a:ln w="9525" cap="flat">
                <a:noFill/>
                <a:prstDash val="solid"/>
                <a:miter/>
              </a:ln>
            </p:spPr>
            <p:txBody>
              <a:bodyPr rtlCol="0" anchor="ctr"/>
              <a:lstStyle/>
              <a:p>
                <a:endParaRPr lang="en-US" sz="1050"/>
              </a:p>
            </p:txBody>
          </p:sp>
          <p:sp>
            <p:nvSpPr>
              <p:cNvPr id="17" name="Freeform: Shape 16">
                <a:extLst>
                  <a:ext uri="{FF2B5EF4-FFF2-40B4-BE49-F238E27FC236}">
                    <a16:creationId xmlns:a16="http://schemas.microsoft.com/office/drawing/2014/main" id="{38D12670-8C42-466A-A217-F64698D09B2F}"/>
                  </a:ext>
                </a:extLst>
              </p:cNvPr>
              <p:cNvSpPr/>
              <p:nvPr/>
            </p:nvSpPr>
            <p:spPr>
              <a:xfrm>
                <a:off x="5513033" y="3905213"/>
                <a:ext cx="27696" cy="27696"/>
              </a:xfrm>
              <a:custGeom>
                <a:avLst/>
                <a:gdLst>
                  <a:gd name="connsiteX0" fmla="*/ 25754 w 27696"/>
                  <a:gd name="connsiteY0" fmla="*/ 20992 h 27696"/>
                  <a:gd name="connsiteX1" fmla="*/ 6704 w 27696"/>
                  <a:gd name="connsiteY1" fmla="*/ 25754 h 27696"/>
                  <a:gd name="connsiteX2" fmla="*/ 1942 w 27696"/>
                  <a:gd name="connsiteY2" fmla="*/ 6704 h 27696"/>
                  <a:gd name="connsiteX3" fmla="*/ 20992 w 27696"/>
                  <a:gd name="connsiteY3" fmla="*/ 1942 h 27696"/>
                  <a:gd name="connsiteX4" fmla="*/ 25754 w 27696"/>
                  <a:gd name="connsiteY4" fmla="*/ 20992 h 27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6" h="27696">
                    <a:moveTo>
                      <a:pt x="25754" y="20992"/>
                    </a:moveTo>
                    <a:cubicBezTo>
                      <a:pt x="21944" y="27659"/>
                      <a:pt x="13372" y="29564"/>
                      <a:pt x="6704" y="25754"/>
                    </a:cubicBezTo>
                    <a:cubicBezTo>
                      <a:pt x="37" y="21944"/>
                      <a:pt x="-1868" y="13372"/>
                      <a:pt x="1942" y="6704"/>
                    </a:cubicBezTo>
                    <a:cubicBezTo>
                      <a:pt x="5752" y="37"/>
                      <a:pt x="14324" y="-1868"/>
                      <a:pt x="20992" y="1942"/>
                    </a:cubicBezTo>
                    <a:cubicBezTo>
                      <a:pt x="27659" y="5752"/>
                      <a:pt x="29564" y="14324"/>
                      <a:pt x="25754" y="20992"/>
                    </a:cubicBezTo>
                    <a:close/>
                  </a:path>
                </a:pathLst>
              </a:custGeom>
              <a:solidFill>
                <a:srgbClr val="231F20">
                  <a:alpha val="10000"/>
                </a:srgbClr>
              </a:solidFill>
              <a:ln w="9525" cap="flat">
                <a:noFill/>
                <a:prstDash val="solid"/>
                <a:miter/>
              </a:ln>
            </p:spPr>
            <p:txBody>
              <a:bodyPr rtlCol="0" anchor="ctr"/>
              <a:lstStyle/>
              <a:p>
                <a:endParaRPr lang="en-US" sz="1050"/>
              </a:p>
            </p:txBody>
          </p:sp>
          <p:sp>
            <p:nvSpPr>
              <p:cNvPr id="18" name="Freeform: Shape 17">
                <a:extLst>
                  <a:ext uri="{FF2B5EF4-FFF2-40B4-BE49-F238E27FC236}">
                    <a16:creationId xmlns:a16="http://schemas.microsoft.com/office/drawing/2014/main" id="{8D357816-2CA2-435A-AED0-77C7B37CF103}"/>
                  </a:ext>
                </a:extLst>
              </p:cNvPr>
              <p:cNvSpPr/>
              <p:nvPr/>
            </p:nvSpPr>
            <p:spPr>
              <a:xfrm>
                <a:off x="5225378" y="4021418"/>
                <a:ext cx="27696" cy="27696"/>
              </a:xfrm>
              <a:custGeom>
                <a:avLst/>
                <a:gdLst>
                  <a:gd name="connsiteX0" fmla="*/ 25754 w 27696"/>
                  <a:gd name="connsiteY0" fmla="*/ 20992 h 27696"/>
                  <a:gd name="connsiteX1" fmla="*/ 6704 w 27696"/>
                  <a:gd name="connsiteY1" fmla="*/ 25754 h 27696"/>
                  <a:gd name="connsiteX2" fmla="*/ 1942 w 27696"/>
                  <a:gd name="connsiteY2" fmla="*/ 6704 h 27696"/>
                  <a:gd name="connsiteX3" fmla="*/ 20992 w 27696"/>
                  <a:gd name="connsiteY3" fmla="*/ 1942 h 27696"/>
                  <a:gd name="connsiteX4" fmla="*/ 25754 w 27696"/>
                  <a:gd name="connsiteY4" fmla="*/ 20992 h 27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6" h="27696">
                    <a:moveTo>
                      <a:pt x="25754" y="20992"/>
                    </a:moveTo>
                    <a:cubicBezTo>
                      <a:pt x="21944" y="27659"/>
                      <a:pt x="13372" y="29564"/>
                      <a:pt x="6704" y="25754"/>
                    </a:cubicBezTo>
                    <a:cubicBezTo>
                      <a:pt x="37" y="21944"/>
                      <a:pt x="-1868" y="13372"/>
                      <a:pt x="1942" y="6704"/>
                    </a:cubicBezTo>
                    <a:cubicBezTo>
                      <a:pt x="5752" y="37"/>
                      <a:pt x="14324" y="-1868"/>
                      <a:pt x="20992" y="1942"/>
                    </a:cubicBezTo>
                    <a:cubicBezTo>
                      <a:pt x="27659" y="6704"/>
                      <a:pt x="29564" y="15277"/>
                      <a:pt x="25754" y="20992"/>
                    </a:cubicBezTo>
                    <a:close/>
                  </a:path>
                </a:pathLst>
              </a:custGeom>
              <a:solidFill>
                <a:srgbClr val="231F20">
                  <a:alpha val="10000"/>
                </a:srgbClr>
              </a:solidFill>
              <a:ln w="9525" cap="flat">
                <a:noFill/>
                <a:prstDash val="solid"/>
                <a:miter/>
              </a:ln>
            </p:spPr>
            <p:txBody>
              <a:bodyPr rtlCol="0" anchor="ctr"/>
              <a:lstStyle/>
              <a:p>
                <a:endParaRPr lang="en-US" sz="1050"/>
              </a:p>
            </p:txBody>
          </p:sp>
          <p:sp>
            <p:nvSpPr>
              <p:cNvPr id="19" name="Freeform: Shape 18">
                <a:extLst>
                  <a:ext uri="{FF2B5EF4-FFF2-40B4-BE49-F238E27FC236}">
                    <a16:creationId xmlns:a16="http://schemas.microsoft.com/office/drawing/2014/main" id="{031F3E44-1FE8-4DCB-A6F3-03350832A19B}"/>
                  </a:ext>
                </a:extLst>
              </p:cNvPr>
              <p:cNvSpPr/>
              <p:nvPr/>
            </p:nvSpPr>
            <p:spPr>
              <a:xfrm>
                <a:off x="5680673" y="3794723"/>
                <a:ext cx="27696" cy="27696"/>
              </a:xfrm>
              <a:custGeom>
                <a:avLst/>
                <a:gdLst>
                  <a:gd name="connsiteX0" fmla="*/ 25754 w 27696"/>
                  <a:gd name="connsiteY0" fmla="*/ 20992 h 27696"/>
                  <a:gd name="connsiteX1" fmla="*/ 6704 w 27696"/>
                  <a:gd name="connsiteY1" fmla="*/ 25754 h 27696"/>
                  <a:gd name="connsiteX2" fmla="*/ 1942 w 27696"/>
                  <a:gd name="connsiteY2" fmla="*/ 6704 h 27696"/>
                  <a:gd name="connsiteX3" fmla="*/ 20992 w 27696"/>
                  <a:gd name="connsiteY3" fmla="*/ 1942 h 27696"/>
                  <a:gd name="connsiteX4" fmla="*/ 25754 w 27696"/>
                  <a:gd name="connsiteY4" fmla="*/ 20992 h 27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6" h="27696">
                    <a:moveTo>
                      <a:pt x="25754" y="20992"/>
                    </a:moveTo>
                    <a:cubicBezTo>
                      <a:pt x="21944" y="27659"/>
                      <a:pt x="13372" y="29564"/>
                      <a:pt x="6704" y="25754"/>
                    </a:cubicBezTo>
                    <a:cubicBezTo>
                      <a:pt x="37" y="21944"/>
                      <a:pt x="-1868" y="13372"/>
                      <a:pt x="1942" y="6704"/>
                    </a:cubicBezTo>
                    <a:cubicBezTo>
                      <a:pt x="5752" y="37"/>
                      <a:pt x="14324" y="-1868"/>
                      <a:pt x="20992" y="1942"/>
                    </a:cubicBezTo>
                    <a:cubicBezTo>
                      <a:pt x="27659" y="5752"/>
                      <a:pt x="29564" y="14324"/>
                      <a:pt x="25754" y="20992"/>
                    </a:cubicBezTo>
                    <a:close/>
                  </a:path>
                </a:pathLst>
              </a:custGeom>
              <a:solidFill>
                <a:srgbClr val="231F20">
                  <a:alpha val="10000"/>
                </a:srgbClr>
              </a:solidFill>
              <a:ln w="9525" cap="flat">
                <a:noFill/>
                <a:prstDash val="solid"/>
                <a:miter/>
              </a:ln>
            </p:spPr>
            <p:txBody>
              <a:bodyPr rtlCol="0" anchor="ctr"/>
              <a:lstStyle/>
              <a:p>
                <a:endParaRPr lang="en-US" sz="1050"/>
              </a:p>
            </p:txBody>
          </p:sp>
          <p:sp>
            <p:nvSpPr>
              <p:cNvPr id="20" name="Freeform: Shape 19">
                <a:extLst>
                  <a:ext uri="{FF2B5EF4-FFF2-40B4-BE49-F238E27FC236}">
                    <a16:creationId xmlns:a16="http://schemas.microsoft.com/office/drawing/2014/main" id="{5334E410-B684-460E-99C5-D11B1ABF2668}"/>
                  </a:ext>
                </a:extLst>
              </p:cNvPr>
              <p:cNvSpPr/>
              <p:nvPr/>
            </p:nvSpPr>
            <p:spPr>
              <a:xfrm>
                <a:off x="5353013" y="3720428"/>
                <a:ext cx="27696" cy="27696"/>
              </a:xfrm>
              <a:custGeom>
                <a:avLst/>
                <a:gdLst>
                  <a:gd name="connsiteX0" fmla="*/ 25754 w 27696"/>
                  <a:gd name="connsiteY0" fmla="*/ 20992 h 27696"/>
                  <a:gd name="connsiteX1" fmla="*/ 6704 w 27696"/>
                  <a:gd name="connsiteY1" fmla="*/ 25754 h 27696"/>
                  <a:gd name="connsiteX2" fmla="*/ 1942 w 27696"/>
                  <a:gd name="connsiteY2" fmla="*/ 6704 h 27696"/>
                  <a:gd name="connsiteX3" fmla="*/ 20992 w 27696"/>
                  <a:gd name="connsiteY3" fmla="*/ 1942 h 27696"/>
                  <a:gd name="connsiteX4" fmla="*/ 25754 w 27696"/>
                  <a:gd name="connsiteY4" fmla="*/ 20992 h 27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6" h="27696">
                    <a:moveTo>
                      <a:pt x="25754" y="20992"/>
                    </a:moveTo>
                    <a:cubicBezTo>
                      <a:pt x="21944" y="27659"/>
                      <a:pt x="13372" y="29565"/>
                      <a:pt x="6704" y="25754"/>
                    </a:cubicBezTo>
                    <a:cubicBezTo>
                      <a:pt x="37" y="21944"/>
                      <a:pt x="-1868" y="13372"/>
                      <a:pt x="1942" y="6704"/>
                    </a:cubicBezTo>
                    <a:cubicBezTo>
                      <a:pt x="5752" y="37"/>
                      <a:pt x="14324" y="-1868"/>
                      <a:pt x="20992" y="1942"/>
                    </a:cubicBezTo>
                    <a:cubicBezTo>
                      <a:pt x="27659" y="5752"/>
                      <a:pt x="29564" y="14324"/>
                      <a:pt x="25754" y="20992"/>
                    </a:cubicBezTo>
                    <a:close/>
                  </a:path>
                </a:pathLst>
              </a:custGeom>
              <a:solidFill>
                <a:srgbClr val="231F20">
                  <a:alpha val="10000"/>
                </a:srgbClr>
              </a:solidFill>
              <a:ln w="9525" cap="flat">
                <a:noFill/>
                <a:prstDash val="solid"/>
                <a:miter/>
              </a:ln>
            </p:spPr>
            <p:txBody>
              <a:bodyPr rtlCol="0" anchor="ctr"/>
              <a:lstStyle/>
              <a:p>
                <a:endParaRPr lang="en-US" sz="1050"/>
              </a:p>
            </p:txBody>
          </p:sp>
          <p:sp>
            <p:nvSpPr>
              <p:cNvPr id="21" name="Freeform: Shape 20">
                <a:extLst>
                  <a:ext uri="{FF2B5EF4-FFF2-40B4-BE49-F238E27FC236}">
                    <a16:creationId xmlns:a16="http://schemas.microsoft.com/office/drawing/2014/main" id="{DF97DD71-1295-4581-AC70-D4F8C28258A7}"/>
                  </a:ext>
                </a:extLst>
              </p:cNvPr>
              <p:cNvSpPr/>
              <p:nvPr/>
            </p:nvSpPr>
            <p:spPr>
              <a:xfrm>
                <a:off x="5149178" y="3849015"/>
                <a:ext cx="27696" cy="27696"/>
              </a:xfrm>
              <a:custGeom>
                <a:avLst/>
                <a:gdLst>
                  <a:gd name="connsiteX0" fmla="*/ 25754 w 27696"/>
                  <a:gd name="connsiteY0" fmla="*/ 20992 h 27696"/>
                  <a:gd name="connsiteX1" fmla="*/ 6704 w 27696"/>
                  <a:gd name="connsiteY1" fmla="*/ 25754 h 27696"/>
                  <a:gd name="connsiteX2" fmla="*/ 1942 w 27696"/>
                  <a:gd name="connsiteY2" fmla="*/ 6704 h 27696"/>
                  <a:gd name="connsiteX3" fmla="*/ 20992 w 27696"/>
                  <a:gd name="connsiteY3" fmla="*/ 1942 h 27696"/>
                  <a:gd name="connsiteX4" fmla="*/ 25754 w 27696"/>
                  <a:gd name="connsiteY4" fmla="*/ 20992 h 27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6" h="27696">
                    <a:moveTo>
                      <a:pt x="25754" y="20992"/>
                    </a:moveTo>
                    <a:cubicBezTo>
                      <a:pt x="21944" y="27659"/>
                      <a:pt x="13372" y="29565"/>
                      <a:pt x="6704" y="25754"/>
                    </a:cubicBezTo>
                    <a:cubicBezTo>
                      <a:pt x="37" y="21944"/>
                      <a:pt x="-1868" y="13372"/>
                      <a:pt x="1942" y="6704"/>
                    </a:cubicBezTo>
                    <a:cubicBezTo>
                      <a:pt x="5752" y="37"/>
                      <a:pt x="14324" y="-1868"/>
                      <a:pt x="20992" y="1942"/>
                    </a:cubicBezTo>
                    <a:cubicBezTo>
                      <a:pt x="27659" y="5752"/>
                      <a:pt x="29564" y="14324"/>
                      <a:pt x="25754" y="20992"/>
                    </a:cubicBezTo>
                    <a:close/>
                  </a:path>
                </a:pathLst>
              </a:custGeom>
              <a:solidFill>
                <a:srgbClr val="231F20">
                  <a:alpha val="10000"/>
                </a:srgbClr>
              </a:solidFill>
              <a:ln w="9525" cap="flat">
                <a:noFill/>
                <a:prstDash val="solid"/>
                <a:miter/>
              </a:ln>
            </p:spPr>
            <p:txBody>
              <a:bodyPr rtlCol="0" anchor="ctr"/>
              <a:lstStyle/>
              <a:p>
                <a:endParaRPr lang="en-US" sz="1050"/>
              </a:p>
            </p:txBody>
          </p:sp>
          <p:sp>
            <p:nvSpPr>
              <p:cNvPr id="22" name="Freeform: Shape 21">
                <a:extLst>
                  <a:ext uri="{FF2B5EF4-FFF2-40B4-BE49-F238E27FC236}">
                    <a16:creationId xmlns:a16="http://schemas.microsoft.com/office/drawing/2014/main" id="{DBD2FDBD-DD1B-41F1-BC1D-B6425C187801}"/>
                  </a:ext>
                </a:extLst>
              </p:cNvPr>
              <p:cNvSpPr/>
              <p:nvPr/>
            </p:nvSpPr>
            <p:spPr>
              <a:xfrm>
                <a:off x="5191581" y="3919994"/>
                <a:ext cx="86716" cy="86716"/>
              </a:xfrm>
              <a:custGeom>
                <a:avLst/>
                <a:gdLst>
                  <a:gd name="connsiteX0" fmla="*/ 80506 w 86716"/>
                  <a:gd name="connsiteY0" fmla="*/ 65266 h 86716"/>
                  <a:gd name="connsiteX1" fmla="*/ 21451 w 86716"/>
                  <a:gd name="connsiteY1" fmla="*/ 80506 h 86716"/>
                  <a:gd name="connsiteX2" fmla="*/ 6211 w 86716"/>
                  <a:gd name="connsiteY2" fmla="*/ 21451 h 86716"/>
                  <a:gd name="connsiteX3" fmla="*/ 65266 w 86716"/>
                  <a:gd name="connsiteY3" fmla="*/ 6211 h 86716"/>
                  <a:gd name="connsiteX4" fmla="*/ 80506 w 86716"/>
                  <a:gd name="connsiteY4" fmla="*/ 65266 h 86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16" h="86716">
                    <a:moveTo>
                      <a:pt x="80506" y="65266"/>
                    </a:moveTo>
                    <a:cubicBezTo>
                      <a:pt x="68123" y="86221"/>
                      <a:pt x="42406" y="92888"/>
                      <a:pt x="21451" y="80506"/>
                    </a:cubicBezTo>
                    <a:cubicBezTo>
                      <a:pt x="496" y="68123"/>
                      <a:pt x="-6172" y="42406"/>
                      <a:pt x="6211" y="21451"/>
                    </a:cubicBezTo>
                    <a:cubicBezTo>
                      <a:pt x="18593" y="496"/>
                      <a:pt x="44311" y="-6172"/>
                      <a:pt x="65266" y="6211"/>
                    </a:cubicBezTo>
                    <a:cubicBezTo>
                      <a:pt x="86221" y="18593"/>
                      <a:pt x="92888" y="44311"/>
                      <a:pt x="80506" y="65266"/>
                    </a:cubicBezTo>
                    <a:close/>
                  </a:path>
                </a:pathLst>
              </a:custGeom>
              <a:solidFill>
                <a:srgbClr val="231F20">
                  <a:alpha val="10000"/>
                </a:srgbClr>
              </a:solidFill>
              <a:ln w="9525" cap="flat">
                <a:noFill/>
                <a:prstDash val="solid"/>
                <a:miter/>
              </a:ln>
            </p:spPr>
            <p:txBody>
              <a:bodyPr rtlCol="0" anchor="ctr"/>
              <a:lstStyle/>
              <a:p>
                <a:endParaRPr lang="en-US" sz="1050"/>
              </a:p>
            </p:txBody>
          </p:sp>
          <p:sp>
            <p:nvSpPr>
              <p:cNvPr id="23" name="Freeform: Shape 22">
                <a:extLst>
                  <a:ext uri="{FF2B5EF4-FFF2-40B4-BE49-F238E27FC236}">
                    <a16:creationId xmlns:a16="http://schemas.microsoft.com/office/drawing/2014/main" id="{2BB83BFA-1DD9-437E-AA5C-27FA24A97745}"/>
                  </a:ext>
                </a:extLst>
              </p:cNvPr>
              <p:cNvSpPr/>
              <p:nvPr/>
            </p:nvSpPr>
            <p:spPr>
              <a:xfrm>
                <a:off x="5584964" y="3935234"/>
                <a:ext cx="86503" cy="86716"/>
              </a:xfrm>
              <a:custGeom>
                <a:avLst/>
                <a:gdLst>
                  <a:gd name="connsiteX0" fmla="*/ 80506 w 86503"/>
                  <a:gd name="connsiteY0" fmla="*/ 65266 h 86716"/>
                  <a:gd name="connsiteX1" fmla="*/ 21451 w 86503"/>
                  <a:gd name="connsiteY1" fmla="*/ 80506 h 86716"/>
                  <a:gd name="connsiteX2" fmla="*/ 6211 w 86503"/>
                  <a:gd name="connsiteY2" fmla="*/ 21451 h 86716"/>
                  <a:gd name="connsiteX3" fmla="*/ 65266 w 86503"/>
                  <a:gd name="connsiteY3" fmla="*/ 6211 h 86716"/>
                  <a:gd name="connsiteX4" fmla="*/ 80506 w 86503"/>
                  <a:gd name="connsiteY4" fmla="*/ 65266 h 86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03" h="86716">
                    <a:moveTo>
                      <a:pt x="80506" y="65266"/>
                    </a:moveTo>
                    <a:cubicBezTo>
                      <a:pt x="68123" y="86221"/>
                      <a:pt x="42406" y="92888"/>
                      <a:pt x="21451" y="80506"/>
                    </a:cubicBezTo>
                    <a:cubicBezTo>
                      <a:pt x="496" y="68123"/>
                      <a:pt x="-6172" y="42406"/>
                      <a:pt x="6211" y="21451"/>
                    </a:cubicBezTo>
                    <a:cubicBezTo>
                      <a:pt x="18593" y="496"/>
                      <a:pt x="44311" y="-6172"/>
                      <a:pt x="65266" y="6211"/>
                    </a:cubicBezTo>
                    <a:cubicBezTo>
                      <a:pt x="85268" y="18593"/>
                      <a:pt x="92888" y="45263"/>
                      <a:pt x="80506" y="65266"/>
                    </a:cubicBezTo>
                    <a:close/>
                  </a:path>
                </a:pathLst>
              </a:custGeom>
              <a:solidFill>
                <a:srgbClr val="231F20">
                  <a:alpha val="10000"/>
                </a:srgbClr>
              </a:solidFill>
              <a:ln w="9525" cap="flat">
                <a:noFill/>
                <a:prstDash val="solid"/>
                <a:miter/>
              </a:ln>
            </p:spPr>
            <p:txBody>
              <a:bodyPr rtlCol="0" anchor="ctr"/>
              <a:lstStyle/>
              <a:p>
                <a:endParaRPr lang="en-US" sz="1050"/>
              </a:p>
            </p:txBody>
          </p:sp>
          <p:sp>
            <p:nvSpPr>
              <p:cNvPr id="24" name="Freeform: Shape 23">
                <a:extLst>
                  <a:ext uri="{FF2B5EF4-FFF2-40B4-BE49-F238E27FC236}">
                    <a16:creationId xmlns:a16="http://schemas.microsoft.com/office/drawing/2014/main" id="{4928E194-D7E0-4F1C-B6F8-2BFC9120C37E}"/>
                  </a:ext>
                </a:extLst>
              </p:cNvPr>
              <p:cNvSpPr/>
              <p:nvPr/>
            </p:nvSpPr>
            <p:spPr>
              <a:xfrm rot="-3405770">
                <a:off x="5579699" y="4042328"/>
                <a:ext cx="51434" cy="51434"/>
              </a:xfrm>
              <a:custGeom>
                <a:avLst/>
                <a:gdLst>
                  <a:gd name="connsiteX0" fmla="*/ 51434 w 51434"/>
                  <a:gd name="connsiteY0" fmla="*/ 25717 h 51434"/>
                  <a:gd name="connsiteX1" fmla="*/ 25717 w 51434"/>
                  <a:gd name="connsiteY1" fmla="*/ 51435 h 51434"/>
                  <a:gd name="connsiteX2" fmla="*/ 0 w 51434"/>
                  <a:gd name="connsiteY2" fmla="*/ 25717 h 51434"/>
                  <a:gd name="connsiteX3" fmla="*/ 25717 w 51434"/>
                  <a:gd name="connsiteY3" fmla="*/ 0 h 51434"/>
                  <a:gd name="connsiteX4" fmla="*/ 51434 w 51434"/>
                  <a:gd name="connsiteY4" fmla="*/ 25717 h 5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4" h="51434">
                    <a:moveTo>
                      <a:pt x="51434" y="25717"/>
                    </a:moveTo>
                    <a:cubicBezTo>
                      <a:pt x="51434" y="39921"/>
                      <a:pt x="39920" y="51435"/>
                      <a:pt x="25717" y="51435"/>
                    </a:cubicBezTo>
                    <a:cubicBezTo>
                      <a:pt x="11514" y="51435"/>
                      <a:pt x="0" y="39921"/>
                      <a:pt x="0" y="25717"/>
                    </a:cubicBezTo>
                    <a:cubicBezTo>
                      <a:pt x="0" y="11514"/>
                      <a:pt x="11514" y="0"/>
                      <a:pt x="25717" y="0"/>
                    </a:cubicBezTo>
                    <a:cubicBezTo>
                      <a:pt x="39920" y="0"/>
                      <a:pt x="51434" y="11514"/>
                      <a:pt x="51434" y="25717"/>
                    </a:cubicBezTo>
                    <a:close/>
                  </a:path>
                </a:pathLst>
              </a:custGeom>
              <a:solidFill>
                <a:srgbClr val="231F20">
                  <a:alpha val="10000"/>
                </a:srgbClr>
              </a:solidFill>
              <a:ln w="9525" cap="flat">
                <a:noFill/>
                <a:prstDash val="solid"/>
                <a:miter/>
              </a:ln>
            </p:spPr>
            <p:txBody>
              <a:bodyPr rtlCol="0" anchor="ctr"/>
              <a:lstStyle/>
              <a:p>
                <a:endParaRPr lang="en-US" sz="1050"/>
              </a:p>
            </p:txBody>
          </p:sp>
        </p:grpSp>
        <p:grpSp>
          <p:nvGrpSpPr>
            <p:cNvPr id="25" name="Graphic 1">
              <a:extLst>
                <a:ext uri="{FF2B5EF4-FFF2-40B4-BE49-F238E27FC236}">
                  <a16:creationId xmlns:a16="http://schemas.microsoft.com/office/drawing/2014/main" id="{E5C6ECD5-9CE1-4C6C-AC79-FAF741487D3B}"/>
                </a:ext>
              </a:extLst>
            </p:cNvPr>
            <p:cNvGrpSpPr/>
            <p:nvPr/>
          </p:nvGrpSpPr>
          <p:grpSpPr>
            <a:xfrm>
              <a:off x="4319978" y="733425"/>
              <a:ext cx="4525889" cy="5323758"/>
              <a:chOff x="4319978" y="733425"/>
              <a:chExt cx="4525889" cy="5323758"/>
            </a:xfrm>
          </p:grpSpPr>
          <p:sp>
            <p:nvSpPr>
              <p:cNvPr id="26" name="Freeform: Shape 25">
                <a:extLst>
                  <a:ext uri="{FF2B5EF4-FFF2-40B4-BE49-F238E27FC236}">
                    <a16:creationId xmlns:a16="http://schemas.microsoft.com/office/drawing/2014/main" id="{9B216788-3AEA-4505-B53C-51D85A8D49AC}"/>
                  </a:ext>
                </a:extLst>
              </p:cNvPr>
              <p:cNvSpPr/>
              <p:nvPr/>
            </p:nvSpPr>
            <p:spPr>
              <a:xfrm>
                <a:off x="5841682" y="733425"/>
                <a:ext cx="3004185" cy="1363704"/>
              </a:xfrm>
              <a:custGeom>
                <a:avLst/>
                <a:gdLst>
                  <a:gd name="connsiteX0" fmla="*/ 3004185 w 3004185"/>
                  <a:gd name="connsiteY0" fmla="*/ 1342073 h 1363704"/>
                  <a:gd name="connsiteX1" fmla="*/ 2885123 w 3004185"/>
                  <a:gd name="connsiteY1" fmla="*/ 416243 h 1363704"/>
                  <a:gd name="connsiteX2" fmla="*/ 2620328 w 3004185"/>
                  <a:gd name="connsiteY2" fmla="*/ 2858 h 1363704"/>
                  <a:gd name="connsiteX3" fmla="*/ 2614613 w 3004185"/>
                  <a:gd name="connsiteY3" fmla="*/ 0 h 1363704"/>
                  <a:gd name="connsiteX4" fmla="*/ 2540318 w 3004185"/>
                  <a:gd name="connsiteY4" fmla="*/ 48578 h 1363704"/>
                  <a:gd name="connsiteX5" fmla="*/ 1684973 w 3004185"/>
                  <a:gd name="connsiteY5" fmla="*/ 291465 h 1363704"/>
                  <a:gd name="connsiteX6" fmla="*/ 713423 w 3004185"/>
                  <a:gd name="connsiteY6" fmla="*/ 380048 h 1363704"/>
                  <a:gd name="connsiteX7" fmla="*/ 0 w 3004185"/>
                  <a:gd name="connsiteY7" fmla="*/ 244793 h 1363704"/>
                  <a:gd name="connsiteX8" fmla="*/ 0 w 3004185"/>
                  <a:gd name="connsiteY8" fmla="*/ 441960 h 1363704"/>
                  <a:gd name="connsiteX9" fmla="*/ 321945 w 3004185"/>
                  <a:gd name="connsiteY9" fmla="*/ 543878 h 1363704"/>
                  <a:gd name="connsiteX10" fmla="*/ 933450 w 3004185"/>
                  <a:gd name="connsiteY10" fmla="*/ 462915 h 1363704"/>
                  <a:gd name="connsiteX11" fmla="*/ 1706880 w 3004185"/>
                  <a:gd name="connsiteY11" fmla="*/ 853440 h 1363704"/>
                  <a:gd name="connsiteX12" fmla="*/ 2404110 w 3004185"/>
                  <a:gd name="connsiteY12" fmla="*/ 1279208 h 1363704"/>
                  <a:gd name="connsiteX13" fmla="*/ 3004185 w 3004185"/>
                  <a:gd name="connsiteY13" fmla="*/ 1342073 h 136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4185" h="1363704">
                    <a:moveTo>
                      <a:pt x="3004185" y="1342073"/>
                    </a:moveTo>
                    <a:lnTo>
                      <a:pt x="2885123" y="416243"/>
                    </a:lnTo>
                    <a:cubicBezTo>
                      <a:pt x="2885123" y="416243"/>
                      <a:pt x="2782253" y="203835"/>
                      <a:pt x="2620328" y="2858"/>
                    </a:cubicBezTo>
                    <a:lnTo>
                      <a:pt x="2614613" y="0"/>
                    </a:lnTo>
                    <a:cubicBezTo>
                      <a:pt x="2591753" y="16193"/>
                      <a:pt x="2566988" y="32385"/>
                      <a:pt x="2540318" y="48578"/>
                    </a:cubicBezTo>
                    <a:cubicBezTo>
                      <a:pt x="2418398" y="160973"/>
                      <a:pt x="2105978" y="392430"/>
                      <a:pt x="1684973" y="291465"/>
                    </a:cubicBezTo>
                    <a:cubicBezTo>
                      <a:pt x="1425893" y="229553"/>
                      <a:pt x="1091565" y="214313"/>
                      <a:pt x="713423" y="380048"/>
                    </a:cubicBezTo>
                    <a:cubicBezTo>
                      <a:pt x="397193" y="518160"/>
                      <a:pt x="152400" y="385763"/>
                      <a:pt x="0" y="244793"/>
                    </a:cubicBezTo>
                    <a:lnTo>
                      <a:pt x="0" y="441960"/>
                    </a:lnTo>
                    <a:cubicBezTo>
                      <a:pt x="140970" y="425768"/>
                      <a:pt x="226695" y="509588"/>
                      <a:pt x="321945" y="543878"/>
                    </a:cubicBezTo>
                    <a:cubicBezTo>
                      <a:pt x="590550" y="639128"/>
                      <a:pt x="707708" y="536258"/>
                      <a:pt x="933450" y="462915"/>
                    </a:cubicBezTo>
                    <a:cubicBezTo>
                      <a:pt x="1290638" y="347663"/>
                      <a:pt x="1162050" y="843915"/>
                      <a:pt x="1706880" y="853440"/>
                    </a:cubicBezTo>
                    <a:cubicBezTo>
                      <a:pt x="2243138" y="862965"/>
                      <a:pt x="2013585" y="1038225"/>
                      <a:pt x="2404110" y="1279208"/>
                    </a:cubicBezTo>
                    <a:cubicBezTo>
                      <a:pt x="2578418" y="1386840"/>
                      <a:pt x="2831783" y="1371600"/>
                      <a:pt x="3004185" y="1342073"/>
                    </a:cubicBezTo>
                    <a:close/>
                  </a:path>
                </a:pathLst>
              </a:custGeom>
              <a:solidFill>
                <a:srgbClr val="FFFFFF"/>
              </a:solidFill>
              <a:ln w="9525" cap="flat">
                <a:noFill/>
                <a:prstDash val="solid"/>
                <a:miter/>
              </a:ln>
            </p:spPr>
            <p:txBody>
              <a:bodyPr rtlCol="0" anchor="ctr"/>
              <a:lstStyle/>
              <a:p>
                <a:endParaRPr lang="en-US" sz="1050"/>
              </a:p>
            </p:txBody>
          </p:sp>
          <p:grpSp>
            <p:nvGrpSpPr>
              <p:cNvPr id="27" name="Graphic 1">
                <a:extLst>
                  <a:ext uri="{FF2B5EF4-FFF2-40B4-BE49-F238E27FC236}">
                    <a16:creationId xmlns:a16="http://schemas.microsoft.com/office/drawing/2014/main" id="{E5C6ECD5-9CE1-4C6C-AC79-FAF741487D3B}"/>
                  </a:ext>
                </a:extLst>
              </p:cNvPr>
              <p:cNvGrpSpPr/>
              <p:nvPr/>
            </p:nvGrpSpPr>
            <p:grpSpPr>
              <a:xfrm>
                <a:off x="4319978" y="3001048"/>
                <a:ext cx="4467182" cy="3056135"/>
                <a:chOff x="4319978" y="3001048"/>
                <a:chExt cx="4467182" cy="3056135"/>
              </a:xfrm>
            </p:grpSpPr>
            <p:sp>
              <p:nvSpPr>
                <p:cNvPr id="28" name="Freeform: Shape 27">
                  <a:extLst>
                    <a:ext uri="{FF2B5EF4-FFF2-40B4-BE49-F238E27FC236}">
                      <a16:creationId xmlns:a16="http://schemas.microsoft.com/office/drawing/2014/main" id="{DF595158-34DF-4769-8A53-4A973CEA7FDA}"/>
                    </a:ext>
                  </a:extLst>
                </p:cNvPr>
                <p:cNvSpPr/>
                <p:nvPr/>
              </p:nvSpPr>
              <p:spPr>
                <a:xfrm>
                  <a:off x="4319978" y="3001048"/>
                  <a:ext cx="4117614" cy="2677040"/>
                </a:xfrm>
                <a:custGeom>
                  <a:avLst/>
                  <a:gdLst>
                    <a:gd name="connsiteX0" fmla="*/ 102479 w 4117614"/>
                    <a:gd name="connsiteY0" fmla="*/ 391757 h 2677040"/>
                    <a:gd name="connsiteX1" fmla="*/ 1328347 w 4117614"/>
                    <a:gd name="connsiteY1" fmla="*/ 112674 h 2677040"/>
                    <a:gd name="connsiteX2" fmla="*/ 3088567 w 4117614"/>
                    <a:gd name="connsiteY2" fmla="*/ 354609 h 2677040"/>
                    <a:gd name="connsiteX3" fmla="*/ 4114409 w 4117614"/>
                    <a:gd name="connsiteY3" fmla="*/ 735609 h 2677040"/>
                    <a:gd name="connsiteX4" fmla="*/ 4090597 w 4117614"/>
                    <a:gd name="connsiteY4" fmla="*/ 1390929 h 2677040"/>
                    <a:gd name="connsiteX5" fmla="*/ 3521954 w 4117614"/>
                    <a:gd name="connsiteY5" fmla="*/ 1885277 h 2677040"/>
                    <a:gd name="connsiteX6" fmla="*/ 1440742 w 4117614"/>
                    <a:gd name="connsiteY6" fmla="*/ 2656802 h 2677040"/>
                    <a:gd name="connsiteX7" fmla="*/ 492052 w 4117614"/>
                    <a:gd name="connsiteY7" fmla="*/ 2233892 h 2677040"/>
                    <a:gd name="connsiteX8" fmla="*/ 39614 w 4117614"/>
                    <a:gd name="connsiteY8" fmla="*/ 1574762 h 2677040"/>
                    <a:gd name="connsiteX9" fmla="*/ 102479 w 4117614"/>
                    <a:gd name="connsiteY9" fmla="*/ 391757 h 267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7614" h="2677040">
                      <a:moveTo>
                        <a:pt x="102479" y="391757"/>
                      </a:moveTo>
                      <a:cubicBezTo>
                        <a:pt x="102479" y="391757"/>
                        <a:pt x="614924" y="-254038"/>
                        <a:pt x="1328347" y="112674"/>
                      </a:cubicBezTo>
                      <a:cubicBezTo>
                        <a:pt x="2041769" y="479387"/>
                        <a:pt x="2714234" y="549872"/>
                        <a:pt x="3088567" y="354609"/>
                      </a:cubicBezTo>
                      <a:cubicBezTo>
                        <a:pt x="3463852" y="160299"/>
                        <a:pt x="4100122" y="687984"/>
                        <a:pt x="4114409" y="735609"/>
                      </a:cubicBezTo>
                      <a:cubicBezTo>
                        <a:pt x="4128697" y="783234"/>
                        <a:pt x="4090597" y="1390929"/>
                        <a:pt x="4090597" y="1390929"/>
                      </a:cubicBezTo>
                      <a:lnTo>
                        <a:pt x="3521954" y="1885277"/>
                      </a:lnTo>
                      <a:cubicBezTo>
                        <a:pt x="3521954" y="1885277"/>
                        <a:pt x="1862699" y="2825395"/>
                        <a:pt x="1440742" y="2656802"/>
                      </a:cubicBezTo>
                      <a:cubicBezTo>
                        <a:pt x="1018784" y="2488209"/>
                        <a:pt x="492052" y="2233892"/>
                        <a:pt x="492052" y="2233892"/>
                      </a:cubicBezTo>
                      <a:cubicBezTo>
                        <a:pt x="492052" y="2233892"/>
                        <a:pt x="156772" y="1907184"/>
                        <a:pt x="39614" y="1574762"/>
                      </a:cubicBezTo>
                      <a:cubicBezTo>
                        <a:pt x="-77543" y="1242339"/>
                        <a:pt x="102479" y="391757"/>
                        <a:pt x="102479" y="391757"/>
                      </a:cubicBezTo>
                      <a:close/>
                    </a:path>
                  </a:pathLst>
                </a:custGeom>
                <a:solidFill>
                  <a:srgbClr val="15A6B5"/>
                </a:solidFill>
                <a:ln w="9525" cap="flat">
                  <a:noFill/>
                  <a:prstDash val="solid"/>
                  <a:miter/>
                </a:ln>
              </p:spPr>
              <p:txBody>
                <a:bodyPr rtlCol="0" anchor="ctr"/>
                <a:lstStyle/>
                <a:p>
                  <a:endParaRPr lang="en-US" sz="1050"/>
                </a:p>
              </p:txBody>
            </p:sp>
            <p:sp>
              <p:nvSpPr>
                <p:cNvPr id="29" name="Freeform: Shape 28">
                  <a:extLst>
                    <a:ext uri="{FF2B5EF4-FFF2-40B4-BE49-F238E27FC236}">
                      <a16:creationId xmlns:a16="http://schemas.microsoft.com/office/drawing/2014/main" id="{FBEDF06B-25D1-4AEF-90C9-B84FB7C9D1A5}"/>
                    </a:ext>
                  </a:extLst>
                </p:cNvPr>
                <p:cNvSpPr/>
                <p:nvPr/>
              </p:nvSpPr>
              <p:spPr>
                <a:xfrm>
                  <a:off x="4669545" y="3380143"/>
                  <a:ext cx="4117614" cy="2677040"/>
                </a:xfrm>
                <a:custGeom>
                  <a:avLst/>
                  <a:gdLst>
                    <a:gd name="connsiteX0" fmla="*/ 102479 w 4117614"/>
                    <a:gd name="connsiteY0" fmla="*/ 391757 h 2677040"/>
                    <a:gd name="connsiteX1" fmla="*/ 1328347 w 4117614"/>
                    <a:gd name="connsiteY1" fmla="*/ 112674 h 2677040"/>
                    <a:gd name="connsiteX2" fmla="*/ 3088567 w 4117614"/>
                    <a:gd name="connsiteY2" fmla="*/ 354609 h 2677040"/>
                    <a:gd name="connsiteX3" fmla="*/ 4114409 w 4117614"/>
                    <a:gd name="connsiteY3" fmla="*/ 735609 h 2677040"/>
                    <a:gd name="connsiteX4" fmla="*/ 4090597 w 4117614"/>
                    <a:gd name="connsiteY4" fmla="*/ 1390929 h 2677040"/>
                    <a:gd name="connsiteX5" fmla="*/ 3521954 w 4117614"/>
                    <a:gd name="connsiteY5" fmla="*/ 1885277 h 2677040"/>
                    <a:gd name="connsiteX6" fmla="*/ 1440742 w 4117614"/>
                    <a:gd name="connsiteY6" fmla="*/ 2656802 h 2677040"/>
                    <a:gd name="connsiteX7" fmla="*/ 492051 w 4117614"/>
                    <a:gd name="connsiteY7" fmla="*/ 2233892 h 2677040"/>
                    <a:gd name="connsiteX8" fmla="*/ 39614 w 4117614"/>
                    <a:gd name="connsiteY8" fmla="*/ 1574762 h 2677040"/>
                    <a:gd name="connsiteX9" fmla="*/ 102479 w 4117614"/>
                    <a:gd name="connsiteY9" fmla="*/ 391757 h 267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7614" h="2677040">
                      <a:moveTo>
                        <a:pt x="102479" y="391757"/>
                      </a:moveTo>
                      <a:cubicBezTo>
                        <a:pt x="102479" y="391757"/>
                        <a:pt x="614924" y="-254038"/>
                        <a:pt x="1328347" y="112674"/>
                      </a:cubicBezTo>
                      <a:cubicBezTo>
                        <a:pt x="2041769" y="478434"/>
                        <a:pt x="2714234" y="549872"/>
                        <a:pt x="3088567" y="354609"/>
                      </a:cubicBezTo>
                      <a:cubicBezTo>
                        <a:pt x="3463852" y="160299"/>
                        <a:pt x="4100122" y="687984"/>
                        <a:pt x="4114409" y="735609"/>
                      </a:cubicBezTo>
                      <a:cubicBezTo>
                        <a:pt x="4128697" y="783234"/>
                        <a:pt x="4090597" y="1390929"/>
                        <a:pt x="4090597" y="1390929"/>
                      </a:cubicBezTo>
                      <a:lnTo>
                        <a:pt x="3521954" y="1885277"/>
                      </a:lnTo>
                      <a:cubicBezTo>
                        <a:pt x="3521954" y="1885277"/>
                        <a:pt x="1862699" y="2825394"/>
                        <a:pt x="1440742" y="2656802"/>
                      </a:cubicBezTo>
                      <a:cubicBezTo>
                        <a:pt x="1018784" y="2488209"/>
                        <a:pt x="492051" y="2233892"/>
                        <a:pt x="492051" y="2233892"/>
                      </a:cubicBezTo>
                      <a:cubicBezTo>
                        <a:pt x="492051" y="2233892"/>
                        <a:pt x="156771" y="1907184"/>
                        <a:pt x="39614" y="1574762"/>
                      </a:cubicBezTo>
                      <a:cubicBezTo>
                        <a:pt x="-77543" y="1242339"/>
                        <a:pt x="102479" y="391757"/>
                        <a:pt x="102479" y="391757"/>
                      </a:cubicBezTo>
                      <a:close/>
                    </a:path>
                  </a:pathLst>
                </a:custGeom>
                <a:solidFill>
                  <a:srgbClr val="008A99"/>
                </a:solidFill>
                <a:ln w="9525" cap="flat">
                  <a:noFill/>
                  <a:prstDash val="solid"/>
                  <a:miter/>
                </a:ln>
              </p:spPr>
              <p:txBody>
                <a:bodyPr rtlCol="0" anchor="ctr"/>
                <a:lstStyle/>
                <a:p>
                  <a:endParaRPr lang="en-US" sz="1050"/>
                </a:p>
              </p:txBody>
            </p:sp>
          </p:grpSp>
          <p:grpSp>
            <p:nvGrpSpPr>
              <p:cNvPr id="30" name="Graphic 1">
                <a:extLst>
                  <a:ext uri="{FF2B5EF4-FFF2-40B4-BE49-F238E27FC236}">
                    <a16:creationId xmlns:a16="http://schemas.microsoft.com/office/drawing/2014/main" id="{E5C6ECD5-9CE1-4C6C-AC79-FAF741487D3B}"/>
                  </a:ext>
                </a:extLst>
              </p:cNvPr>
              <p:cNvGrpSpPr/>
              <p:nvPr/>
            </p:nvGrpSpPr>
            <p:grpSpPr>
              <a:xfrm>
                <a:off x="5489257" y="2687954"/>
                <a:ext cx="2812732" cy="2551747"/>
                <a:chOff x="5489257" y="2687954"/>
                <a:chExt cx="2812732" cy="2551747"/>
              </a:xfrm>
            </p:grpSpPr>
            <p:sp>
              <p:nvSpPr>
                <p:cNvPr id="31" name="Freeform: Shape 30">
                  <a:extLst>
                    <a:ext uri="{FF2B5EF4-FFF2-40B4-BE49-F238E27FC236}">
                      <a16:creationId xmlns:a16="http://schemas.microsoft.com/office/drawing/2014/main" id="{19649272-8259-4FA5-ACB1-FB805B7DFEE3}"/>
                    </a:ext>
                  </a:extLst>
                </p:cNvPr>
                <p:cNvSpPr/>
                <p:nvPr/>
              </p:nvSpPr>
              <p:spPr>
                <a:xfrm>
                  <a:off x="5489257" y="2687954"/>
                  <a:ext cx="2812732" cy="2551747"/>
                </a:xfrm>
                <a:custGeom>
                  <a:avLst/>
                  <a:gdLst>
                    <a:gd name="connsiteX0" fmla="*/ 0 w 2812732"/>
                    <a:gd name="connsiteY0" fmla="*/ 2445068 h 2551747"/>
                    <a:gd name="connsiteX1" fmla="*/ 0 w 2812732"/>
                    <a:gd name="connsiteY1" fmla="*/ 1097280 h 2551747"/>
                    <a:gd name="connsiteX2" fmla="*/ 223838 w 2812732"/>
                    <a:gd name="connsiteY2" fmla="*/ 1097280 h 2551747"/>
                    <a:gd name="connsiteX3" fmla="*/ 223838 w 2812732"/>
                    <a:gd name="connsiteY3" fmla="*/ 854393 h 2551747"/>
                    <a:gd name="connsiteX4" fmla="*/ 372427 w 2812732"/>
                    <a:gd name="connsiteY4" fmla="*/ 854393 h 2551747"/>
                    <a:gd name="connsiteX5" fmla="*/ 372427 w 2812732"/>
                    <a:gd name="connsiteY5" fmla="*/ 1203008 h 2551747"/>
                    <a:gd name="connsiteX6" fmla="*/ 444817 w 2812732"/>
                    <a:gd name="connsiteY6" fmla="*/ 1203008 h 2551747"/>
                    <a:gd name="connsiteX7" fmla="*/ 444817 w 2812732"/>
                    <a:gd name="connsiteY7" fmla="*/ 667702 h 2551747"/>
                    <a:gd name="connsiteX8" fmla="*/ 679133 w 2812732"/>
                    <a:gd name="connsiteY8" fmla="*/ 667702 h 2551747"/>
                    <a:gd name="connsiteX9" fmla="*/ 679133 w 2812732"/>
                    <a:gd name="connsiteY9" fmla="*/ 886777 h 2551747"/>
                    <a:gd name="connsiteX10" fmla="*/ 858202 w 2812732"/>
                    <a:gd name="connsiteY10" fmla="*/ 886777 h 2551747"/>
                    <a:gd name="connsiteX11" fmla="*/ 858202 w 2812732"/>
                    <a:gd name="connsiteY11" fmla="*/ 1122045 h 2551747"/>
                    <a:gd name="connsiteX12" fmla="*/ 1025843 w 2812732"/>
                    <a:gd name="connsiteY12" fmla="*/ 1122045 h 2551747"/>
                    <a:gd name="connsiteX13" fmla="*/ 1025843 w 2812732"/>
                    <a:gd name="connsiteY13" fmla="*/ 493395 h 2551747"/>
                    <a:gd name="connsiteX14" fmla="*/ 1144905 w 2812732"/>
                    <a:gd name="connsiteY14" fmla="*/ 493395 h 2551747"/>
                    <a:gd name="connsiteX15" fmla="*/ 1144905 w 2812732"/>
                    <a:gd name="connsiteY15" fmla="*/ 0 h 2551747"/>
                    <a:gd name="connsiteX16" fmla="*/ 1334452 w 2812732"/>
                    <a:gd name="connsiteY16" fmla="*/ 0 h 2551747"/>
                    <a:gd name="connsiteX17" fmla="*/ 1334452 w 2812732"/>
                    <a:gd name="connsiteY17" fmla="*/ 633413 h 2551747"/>
                    <a:gd name="connsiteX18" fmla="*/ 1503998 w 2812732"/>
                    <a:gd name="connsiteY18" fmla="*/ 633413 h 2551747"/>
                    <a:gd name="connsiteX19" fmla="*/ 1503998 w 2812732"/>
                    <a:gd name="connsiteY19" fmla="*/ 1191577 h 2551747"/>
                    <a:gd name="connsiteX20" fmla="*/ 1587818 w 2812732"/>
                    <a:gd name="connsiteY20" fmla="*/ 1191577 h 2551747"/>
                    <a:gd name="connsiteX21" fmla="*/ 1587818 w 2812732"/>
                    <a:gd name="connsiteY21" fmla="*/ 862013 h 2551747"/>
                    <a:gd name="connsiteX22" fmla="*/ 1721168 w 2812732"/>
                    <a:gd name="connsiteY22" fmla="*/ 862013 h 2551747"/>
                    <a:gd name="connsiteX23" fmla="*/ 1721168 w 2812732"/>
                    <a:gd name="connsiteY23" fmla="*/ 393383 h 2551747"/>
                    <a:gd name="connsiteX24" fmla="*/ 1849755 w 2812732"/>
                    <a:gd name="connsiteY24" fmla="*/ 393383 h 2551747"/>
                    <a:gd name="connsiteX25" fmla="*/ 1849755 w 2812732"/>
                    <a:gd name="connsiteY25" fmla="*/ 166688 h 2551747"/>
                    <a:gd name="connsiteX26" fmla="*/ 2041208 w 2812732"/>
                    <a:gd name="connsiteY26" fmla="*/ 166688 h 2551747"/>
                    <a:gd name="connsiteX27" fmla="*/ 2041208 w 2812732"/>
                    <a:gd name="connsiteY27" fmla="*/ 667702 h 2551747"/>
                    <a:gd name="connsiteX28" fmla="*/ 2306955 w 2812732"/>
                    <a:gd name="connsiteY28" fmla="*/ 667702 h 2551747"/>
                    <a:gd name="connsiteX29" fmla="*/ 2306955 w 2812732"/>
                    <a:gd name="connsiteY29" fmla="*/ 926783 h 2551747"/>
                    <a:gd name="connsiteX30" fmla="*/ 2497455 w 2812732"/>
                    <a:gd name="connsiteY30" fmla="*/ 926783 h 2551747"/>
                    <a:gd name="connsiteX31" fmla="*/ 2497455 w 2812732"/>
                    <a:gd name="connsiteY31" fmla="*/ 801052 h 2551747"/>
                    <a:gd name="connsiteX32" fmla="*/ 2736532 w 2812732"/>
                    <a:gd name="connsiteY32" fmla="*/ 801052 h 2551747"/>
                    <a:gd name="connsiteX33" fmla="*/ 2736532 w 2812732"/>
                    <a:gd name="connsiteY33" fmla="*/ 1133475 h 2551747"/>
                    <a:gd name="connsiteX34" fmla="*/ 2812732 w 2812732"/>
                    <a:gd name="connsiteY34" fmla="*/ 1133475 h 2551747"/>
                    <a:gd name="connsiteX35" fmla="*/ 2809875 w 2812732"/>
                    <a:gd name="connsiteY35" fmla="*/ 2551748 h 2551747"/>
                    <a:gd name="connsiteX36" fmla="*/ 1525905 w 2812732"/>
                    <a:gd name="connsiteY36" fmla="*/ 2486025 h 255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12732" h="2551747">
                      <a:moveTo>
                        <a:pt x="0" y="2445068"/>
                      </a:moveTo>
                      <a:lnTo>
                        <a:pt x="0" y="1097280"/>
                      </a:lnTo>
                      <a:lnTo>
                        <a:pt x="223838" y="1097280"/>
                      </a:lnTo>
                      <a:lnTo>
                        <a:pt x="223838" y="854393"/>
                      </a:lnTo>
                      <a:lnTo>
                        <a:pt x="372427" y="854393"/>
                      </a:lnTo>
                      <a:lnTo>
                        <a:pt x="372427" y="1203008"/>
                      </a:lnTo>
                      <a:lnTo>
                        <a:pt x="444817" y="1203008"/>
                      </a:lnTo>
                      <a:lnTo>
                        <a:pt x="444817" y="667702"/>
                      </a:lnTo>
                      <a:lnTo>
                        <a:pt x="679133" y="667702"/>
                      </a:lnTo>
                      <a:lnTo>
                        <a:pt x="679133" y="886777"/>
                      </a:lnTo>
                      <a:lnTo>
                        <a:pt x="858202" y="886777"/>
                      </a:lnTo>
                      <a:lnTo>
                        <a:pt x="858202" y="1122045"/>
                      </a:lnTo>
                      <a:lnTo>
                        <a:pt x="1025843" y="1122045"/>
                      </a:lnTo>
                      <a:lnTo>
                        <a:pt x="1025843" y="493395"/>
                      </a:lnTo>
                      <a:lnTo>
                        <a:pt x="1144905" y="493395"/>
                      </a:lnTo>
                      <a:lnTo>
                        <a:pt x="1144905" y="0"/>
                      </a:lnTo>
                      <a:lnTo>
                        <a:pt x="1334452" y="0"/>
                      </a:lnTo>
                      <a:lnTo>
                        <a:pt x="1334452" y="633413"/>
                      </a:lnTo>
                      <a:lnTo>
                        <a:pt x="1503998" y="633413"/>
                      </a:lnTo>
                      <a:lnTo>
                        <a:pt x="1503998" y="1191577"/>
                      </a:lnTo>
                      <a:lnTo>
                        <a:pt x="1587818" y="1191577"/>
                      </a:lnTo>
                      <a:lnTo>
                        <a:pt x="1587818" y="862013"/>
                      </a:lnTo>
                      <a:lnTo>
                        <a:pt x="1721168" y="862013"/>
                      </a:lnTo>
                      <a:lnTo>
                        <a:pt x="1721168" y="393383"/>
                      </a:lnTo>
                      <a:lnTo>
                        <a:pt x="1849755" y="393383"/>
                      </a:lnTo>
                      <a:lnTo>
                        <a:pt x="1849755" y="166688"/>
                      </a:lnTo>
                      <a:lnTo>
                        <a:pt x="2041208" y="166688"/>
                      </a:lnTo>
                      <a:lnTo>
                        <a:pt x="2041208" y="667702"/>
                      </a:lnTo>
                      <a:lnTo>
                        <a:pt x="2306955" y="667702"/>
                      </a:lnTo>
                      <a:lnTo>
                        <a:pt x="2306955" y="926783"/>
                      </a:lnTo>
                      <a:lnTo>
                        <a:pt x="2497455" y="926783"/>
                      </a:lnTo>
                      <a:lnTo>
                        <a:pt x="2497455" y="801052"/>
                      </a:lnTo>
                      <a:lnTo>
                        <a:pt x="2736532" y="801052"/>
                      </a:lnTo>
                      <a:lnTo>
                        <a:pt x="2736532" y="1133475"/>
                      </a:lnTo>
                      <a:lnTo>
                        <a:pt x="2812732" y="1133475"/>
                      </a:lnTo>
                      <a:lnTo>
                        <a:pt x="2809875" y="2551748"/>
                      </a:lnTo>
                      <a:lnTo>
                        <a:pt x="1525905" y="2486025"/>
                      </a:lnTo>
                      <a:close/>
                    </a:path>
                  </a:pathLst>
                </a:custGeom>
                <a:solidFill>
                  <a:srgbClr val="0F3D42"/>
                </a:solidFill>
                <a:ln w="9525" cap="flat">
                  <a:noFill/>
                  <a:prstDash val="solid"/>
                  <a:miter/>
                </a:ln>
              </p:spPr>
              <p:txBody>
                <a:bodyPr rtlCol="0" anchor="ctr"/>
                <a:lstStyle/>
                <a:p>
                  <a:endParaRPr lang="en-US" sz="1050"/>
                </a:p>
              </p:txBody>
            </p:sp>
            <p:sp>
              <p:nvSpPr>
                <p:cNvPr id="32" name="Freeform: Shape 31">
                  <a:extLst>
                    <a:ext uri="{FF2B5EF4-FFF2-40B4-BE49-F238E27FC236}">
                      <a16:creationId xmlns:a16="http://schemas.microsoft.com/office/drawing/2014/main" id="{1AF401EA-DDCF-401F-ABEB-29960F592FA9}"/>
                    </a:ext>
                  </a:extLst>
                </p:cNvPr>
                <p:cNvSpPr/>
                <p:nvPr/>
              </p:nvSpPr>
              <p:spPr>
                <a:xfrm>
                  <a:off x="5977890" y="3408045"/>
                  <a:ext cx="40957" cy="87629"/>
                </a:xfrm>
                <a:custGeom>
                  <a:avLst/>
                  <a:gdLst>
                    <a:gd name="connsiteX0" fmla="*/ 0 w 40957"/>
                    <a:gd name="connsiteY0" fmla="*/ 0 h 87629"/>
                    <a:gd name="connsiteX1" fmla="*/ 40957 w 40957"/>
                    <a:gd name="connsiteY1" fmla="*/ 0 h 87629"/>
                    <a:gd name="connsiteX2" fmla="*/ 40957 w 40957"/>
                    <a:gd name="connsiteY2" fmla="*/ 87630 h 87629"/>
                    <a:gd name="connsiteX3" fmla="*/ 0 w 40957"/>
                    <a:gd name="connsiteY3" fmla="*/ 87630 h 87629"/>
                  </a:gdLst>
                  <a:ahLst/>
                  <a:cxnLst>
                    <a:cxn ang="0">
                      <a:pos x="connsiteX0" y="connsiteY0"/>
                    </a:cxn>
                    <a:cxn ang="0">
                      <a:pos x="connsiteX1" y="connsiteY1"/>
                    </a:cxn>
                    <a:cxn ang="0">
                      <a:pos x="connsiteX2" y="connsiteY2"/>
                    </a:cxn>
                    <a:cxn ang="0">
                      <a:pos x="connsiteX3" y="connsiteY3"/>
                    </a:cxn>
                  </a:cxnLst>
                  <a:rect l="l" t="t" r="r" b="b"/>
                  <a:pathLst>
                    <a:path w="40957" h="87629">
                      <a:moveTo>
                        <a:pt x="0" y="0"/>
                      </a:moveTo>
                      <a:lnTo>
                        <a:pt x="40957" y="0"/>
                      </a:lnTo>
                      <a:lnTo>
                        <a:pt x="40957" y="87630"/>
                      </a:lnTo>
                      <a:lnTo>
                        <a:pt x="0" y="87630"/>
                      </a:lnTo>
                      <a:close/>
                    </a:path>
                  </a:pathLst>
                </a:custGeom>
                <a:solidFill>
                  <a:srgbClr val="F9D43A"/>
                </a:solidFill>
                <a:ln w="9525" cap="flat">
                  <a:noFill/>
                  <a:prstDash val="solid"/>
                  <a:miter/>
                </a:ln>
              </p:spPr>
              <p:txBody>
                <a:bodyPr rtlCol="0" anchor="ctr"/>
                <a:lstStyle/>
                <a:p>
                  <a:endParaRPr lang="en-US" sz="1050"/>
                </a:p>
              </p:txBody>
            </p:sp>
            <p:sp>
              <p:nvSpPr>
                <p:cNvPr id="33" name="Freeform: Shape 32">
                  <a:extLst>
                    <a:ext uri="{FF2B5EF4-FFF2-40B4-BE49-F238E27FC236}">
                      <a16:creationId xmlns:a16="http://schemas.microsoft.com/office/drawing/2014/main" id="{64095C12-1598-4BAC-9026-0A332FC86131}"/>
                    </a:ext>
                  </a:extLst>
                </p:cNvPr>
                <p:cNvSpPr/>
                <p:nvPr/>
              </p:nvSpPr>
              <p:spPr>
                <a:xfrm>
                  <a:off x="6058852" y="3408045"/>
                  <a:ext cx="40957" cy="87629"/>
                </a:xfrm>
                <a:custGeom>
                  <a:avLst/>
                  <a:gdLst>
                    <a:gd name="connsiteX0" fmla="*/ 0 w 40957"/>
                    <a:gd name="connsiteY0" fmla="*/ 0 h 87629"/>
                    <a:gd name="connsiteX1" fmla="*/ 40957 w 40957"/>
                    <a:gd name="connsiteY1" fmla="*/ 0 h 87629"/>
                    <a:gd name="connsiteX2" fmla="*/ 40957 w 40957"/>
                    <a:gd name="connsiteY2" fmla="*/ 87630 h 87629"/>
                    <a:gd name="connsiteX3" fmla="*/ 0 w 40957"/>
                    <a:gd name="connsiteY3" fmla="*/ 87630 h 87629"/>
                  </a:gdLst>
                  <a:ahLst/>
                  <a:cxnLst>
                    <a:cxn ang="0">
                      <a:pos x="connsiteX0" y="connsiteY0"/>
                    </a:cxn>
                    <a:cxn ang="0">
                      <a:pos x="connsiteX1" y="connsiteY1"/>
                    </a:cxn>
                    <a:cxn ang="0">
                      <a:pos x="connsiteX2" y="connsiteY2"/>
                    </a:cxn>
                    <a:cxn ang="0">
                      <a:pos x="connsiteX3" y="connsiteY3"/>
                    </a:cxn>
                  </a:cxnLst>
                  <a:rect l="l" t="t" r="r" b="b"/>
                  <a:pathLst>
                    <a:path w="40957" h="87629">
                      <a:moveTo>
                        <a:pt x="0" y="0"/>
                      </a:moveTo>
                      <a:lnTo>
                        <a:pt x="40957" y="0"/>
                      </a:lnTo>
                      <a:lnTo>
                        <a:pt x="40957" y="87630"/>
                      </a:lnTo>
                      <a:lnTo>
                        <a:pt x="0" y="87630"/>
                      </a:lnTo>
                      <a:close/>
                    </a:path>
                  </a:pathLst>
                </a:custGeom>
                <a:solidFill>
                  <a:srgbClr val="F9D43A"/>
                </a:solidFill>
                <a:ln w="9525" cap="flat">
                  <a:noFill/>
                  <a:prstDash val="solid"/>
                  <a:miter/>
                </a:ln>
              </p:spPr>
              <p:txBody>
                <a:bodyPr rtlCol="0" anchor="ctr"/>
                <a:lstStyle/>
                <a:p>
                  <a:endParaRPr lang="en-US" sz="1050"/>
                </a:p>
              </p:txBody>
            </p:sp>
            <p:sp>
              <p:nvSpPr>
                <p:cNvPr id="34" name="Freeform: Shape 33">
                  <a:extLst>
                    <a:ext uri="{FF2B5EF4-FFF2-40B4-BE49-F238E27FC236}">
                      <a16:creationId xmlns:a16="http://schemas.microsoft.com/office/drawing/2014/main" id="{4FD1B834-3BDC-44FA-BB6C-45F7B2EE98B0}"/>
                    </a:ext>
                  </a:extLst>
                </p:cNvPr>
                <p:cNvSpPr/>
                <p:nvPr/>
              </p:nvSpPr>
              <p:spPr>
                <a:xfrm>
                  <a:off x="5977890" y="3543300"/>
                  <a:ext cx="40957" cy="87629"/>
                </a:xfrm>
                <a:custGeom>
                  <a:avLst/>
                  <a:gdLst>
                    <a:gd name="connsiteX0" fmla="*/ 0 w 40957"/>
                    <a:gd name="connsiteY0" fmla="*/ 0 h 87629"/>
                    <a:gd name="connsiteX1" fmla="*/ 40957 w 40957"/>
                    <a:gd name="connsiteY1" fmla="*/ 0 h 87629"/>
                    <a:gd name="connsiteX2" fmla="*/ 40957 w 40957"/>
                    <a:gd name="connsiteY2" fmla="*/ 87630 h 87629"/>
                    <a:gd name="connsiteX3" fmla="*/ 0 w 40957"/>
                    <a:gd name="connsiteY3" fmla="*/ 87630 h 87629"/>
                  </a:gdLst>
                  <a:ahLst/>
                  <a:cxnLst>
                    <a:cxn ang="0">
                      <a:pos x="connsiteX0" y="connsiteY0"/>
                    </a:cxn>
                    <a:cxn ang="0">
                      <a:pos x="connsiteX1" y="connsiteY1"/>
                    </a:cxn>
                    <a:cxn ang="0">
                      <a:pos x="connsiteX2" y="connsiteY2"/>
                    </a:cxn>
                    <a:cxn ang="0">
                      <a:pos x="connsiteX3" y="connsiteY3"/>
                    </a:cxn>
                  </a:cxnLst>
                  <a:rect l="l" t="t" r="r" b="b"/>
                  <a:pathLst>
                    <a:path w="40957" h="87629">
                      <a:moveTo>
                        <a:pt x="0" y="0"/>
                      </a:moveTo>
                      <a:lnTo>
                        <a:pt x="40957" y="0"/>
                      </a:lnTo>
                      <a:lnTo>
                        <a:pt x="40957" y="87630"/>
                      </a:lnTo>
                      <a:lnTo>
                        <a:pt x="0" y="87630"/>
                      </a:lnTo>
                      <a:close/>
                    </a:path>
                  </a:pathLst>
                </a:custGeom>
                <a:solidFill>
                  <a:srgbClr val="F9D43A"/>
                </a:solidFill>
                <a:ln w="9525" cap="flat">
                  <a:noFill/>
                  <a:prstDash val="solid"/>
                  <a:miter/>
                </a:ln>
              </p:spPr>
              <p:txBody>
                <a:bodyPr rtlCol="0" anchor="ctr"/>
                <a:lstStyle/>
                <a:p>
                  <a:endParaRPr lang="en-US" sz="1050"/>
                </a:p>
              </p:txBody>
            </p:sp>
            <p:sp>
              <p:nvSpPr>
                <p:cNvPr id="35" name="Freeform: Shape 34">
                  <a:extLst>
                    <a:ext uri="{FF2B5EF4-FFF2-40B4-BE49-F238E27FC236}">
                      <a16:creationId xmlns:a16="http://schemas.microsoft.com/office/drawing/2014/main" id="{2E534DF7-7354-47E8-BA98-7EF1F73E1244}"/>
                    </a:ext>
                  </a:extLst>
                </p:cNvPr>
                <p:cNvSpPr/>
                <p:nvPr/>
              </p:nvSpPr>
              <p:spPr>
                <a:xfrm>
                  <a:off x="6058852" y="3543300"/>
                  <a:ext cx="40957" cy="87629"/>
                </a:xfrm>
                <a:custGeom>
                  <a:avLst/>
                  <a:gdLst>
                    <a:gd name="connsiteX0" fmla="*/ 0 w 40957"/>
                    <a:gd name="connsiteY0" fmla="*/ 0 h 87629"/>
                    <a:gd name="connsiteX1" fmla="*/ 40957 w 40957"/>
                    <a:gd name="connsiteY1" fmla="*/ 0 h 87629"/>
                    <a:gd name="connsiteX2" fmla="*/ 40957 w 40957"/>
                    <a:gd name="connsiteY2" fmla="*/ 87630 h 87629"/>
                    <a:gd name="connsiteX3" fmla="*/ 0 w 40957"/>
                    <a:gd name="connsiteY3" fmla="*/ 87630 h 87629"/>
                  </a:gdLst>
                  <a:ahLst/>
                  <a:cxnLst>
                    <a:cxn ang="0">
                      <a:pos x="connsiteX0" y="connsiteY0"/>
                    </a:cxn>
                    <a:cxn ang="0">
                      <a:pos x="connsiteX1" y="connsiteY1"/>
                    </a:cxn>
                    <a:cxn ang="0">
                      <a:pos x="connsiteX2" y="connsiteY2"/>
                    </a:cxn>
                    <a:cxn ang="0">
                      <a:pos x="connsiteX3" y="connsiteY3"/>
                    </a:cxn>
                  </a:cxnLst>
                  <a:rect l="l" t="t" r="r" b="b"/>
                  <a:pathLst>
                    <a:path w="40957" h="87629">
                      <a:moveTo>
                        <a:pt x="0" y="0"/>
                      </a:moveTo>
                      <a:lnTo>
                        <a:pt x="40957" y="0"/>
                      </a:lnTo>
                      <a:lnTo>
                        <a:pt x="40957" y="87630"/>
                      </a:lnTo>
                      <a:lnTo>
                        <a:pt x="0" y="87630"/>
                      </a:lnTo>
                      <a:close/>
                    </a:path>
                  </a:pathLst>
                </a:custGeom>
                <a:solidFill>
                  <a:srgbClr val="F9D43A"/>
                </a:solidFill>
                <a:ln w="9525" cap="flat">
                  <a:noFill/>
                  <a:prstDash val="solid"/>
                  <a:miter/>
                </a:ln>
              </p:spPr>
              <p:txBody>
                <a:bodyPr rtlCol="0" anchor="ctr"/>
                <a:lstStyle/>
                <a:p>
                  <a:endParaRPr lang="en-US" sz="1050"/>
                </a:p>
              </p:txBody>
            </p:sp>
            <p:sp>
              <p:nvSpPr>
                <p:cNvPr id="36" name="Freeform: Shape 35">
                  <a:extLst>
                    <a:ext uri="{FF2B5EF4-FFF2-40B4-BE49-F238E27FC236}">
                      <a16:creationId xmlns:a16="http://schemas.microsoft.com/office/drawing/2014/main" id="{CADE3E88-3163-4CA2-8699-A9709073FBD8}"/>
                    </a:ext>
                  </a:extLst>
                </p:cNvPr>
                <p:cNvSpPr/>
                <p:nvPr/>
              </p:nvSpPr>
              <p:spPr>
                <a:xfrm>
                  <a:off x="5977890" y="3672840"/>
                  <a:ext cx="40957" cy="87629"/>
                </a:xfrm>
                <a:custGeom>
                  <a:avLst/>
                  <a:gdLst>
                    <a:gd name="connsiteX0" fmla="*/ 0 w 40957"/>
                    <a:gd name="connsiteY0" fmla="*/ 0 h 87629"/>
                    <a:gd name="connsiteX1" fmla="*/ 40957 w 40957"/>
                    <a:gd name="connsiteY1" fmla="*/ 0 h 87629"/>
                    <a:gd name="connsiteX2" fmla="*/ 40957 w 40957"/>
                    <a:gd name="connsiteY2" fmla="*/ 87630 h 87629"/>
                    <a:gd name="connsiteX3" fmla="*/ 0 w 40957"/>
                    <a:gd name="connsiteY3" fmla="*/ 87630 h 87629"/>
                  </a:gdLst>
                  <a:ahLst/>
                  <a:cxnLst>
                    <a:cxn ang="0">
                      <a:pos x="connsiteX0" y="connsiteY0"/>
                    </a:cxn>
                    <a:cxn ang="0">
                      <a:pos x="connsiteX1" y="connsiteY1"/>
                    </a:cxn>
                    <a:cxn ang="0">
                      <a:pos x="connsiteX2" y="connsiteY2"/>
                    </a:cxn>
                    <a:cxn ang="0">
                      <a:pos x="connsiteX3" y="connsiteY3"/>
                    </a:cxn>
                  </a:cxnLst>
                  <a:rect l="l" t="t" r="r" b="b"/>
                  <a:pathLst>
                    <a:path w="40957" h="87629">
                      <a:moveTo>
                        <a:pt x="0" y="0"/>
                      </a:moveTo>
                      <a:lnTo>
                        <a:pt x="40957" y="0"/>
                      </a:lnTo>
                      <a:lnTo>
                        <a:pt x="40957" y="87630"/>
                      </a:lnTo>
                      <a:lnTo>
                        <a:pt x="0" y="87630"/>
                      </a:lnTo>
                      <a:close/>
                    </a:path>
                  </a:pathLst>
                </a:custGeom>
                <a:solidFill>
                  <a:srgbClr val="F9D43A"/>
                </a:solidFill>
                <a:ln w="9525" cap="flat">
                  <a:noFill/>
                  <a:prstDash val="solid"/>
                  <a:miter/>
                </a:ln>
              </p:spPr>
              <p:txBody>
                <a:bodyPr rtlCol="0" anchor="ctr"/>
                <a:lstStyle/>
                <a:p>
                  <a:endParaRPr lang="en-US" sz="1050"/>
                </a:p>
              </p:txBody>
            </p:sp>
            <p:sp>
              <p:nvSpPr>
                <p:cNvPr id="37" name="Freeform: Shape 36">
                  <a:extLst>
                    <a:ext uri="{FF2B5EF4-FFF2-40B4-BE49-F238E27FC236}">
                      <a16:creationId xmlns:a16="http://schemas.microsoft.com/office/drawing/2014/main" id="{BF0BF8D3-2376-40CB-AE23-1F0EFE8E0067}"/>
                    </a:ext>
                  </a:extLst>
                </p:cNvPr>
                <p:cNvSpPr/>
                <p:nvPr/>
              </p:nvSpPr>
              <p:spPr>
                <a:xfrm>
                  <a:off x="6058852" y="3672840"/>
                  <a:ext cx="40957" cy="87629"/>
                </a:xfrm>
                <a:custGeom>
                  <a:avLst/>
                  <a:gdLst>
                    <a:gd name="connsiteX0" fmla="*/ 0 w 40957"/>
                    <a:gd name="connsiteY0" fmla="*/ 0 h 87629"/>
                    <a:gd name="connsiteX1" fmla="*/ 40957 w 40957"/>
                    <a:gd name="connsiteY1" fmla="*/ 0 h 87629"/>
                    <a:gd name="connsiteX2" fmla="*/ 40957 w 40957"/>
                    <a:gd name="connsiteY2" fmla="*/ 87630 h 87629"/>
                    <a:gd name="connsiteX3" fmla="*/ 0 w 40957"/>
                    <a:gd name="connsiteY3" fmla="*/ 87630 h 87629"/>
                  </a:gdLst>
                  <a:ahLst/>
                  <a:cxnLst>
                    <a:cxn ang="0">
                      <a:pos x="connsiteX0" y="connsiteY0"/>
                    </a:cxn>
                    <a:cxn ang="0">
                      <a:pos x="connsiteX1" y="connsiteY1"/>
                    </a:cxn>
                    <a:cxn ang="0">
                      <a:pos x="connsiteX2" y="connsiteY2"/>
                    </a:cxn>
                    <a:cxn ang="0">
                      <a:pos x="connsiteX3" y="connsiteY3"/>
                    </a:cxn>
                  </a:cxnLst>
                  <a:rect l="l" t="t" r="r" b="b"/>
                  <a:pathLst>
                    <a:path w="40957" h="87629">
                      <a:moveTo>
                        <a:pt x="0" y="0"/>
                      </a:moveTo>
                      <a:lnTo>
                        <a:pt x="40957" y="0"/>
                      </a:lnTo>
                      <a:lnTo>
                        <a:pt x="40957" y="87630"/>
                      </a:lnTo>
                      <a:lnTo>
                        <a:pt x="0" y="87630"/>
                      </a:lnTo>
                      <a:close/>
                    </a:path>
                  </a:pathLst>
                </a:custGeom>
                <a:solidFill>
                  <a:srgbClr val="F9D43A"/>
                </a:solidFill>
                <a:ln w="9525" cap="flat">
                  <a:noFill/>
                  <a:prstDash val="solid"/>
                  <a:miter/>
                </a:ln>
              </p:spPr>
              <p:txBody>
                <a:bodyPr rtlCol="0" anchor="ctr"/>
                <a:lstStyle/>
                <a:p>
                  <a:endParaRPr lang="en-US" sz="1050"/>
                </a:p>
              </p:txBody>
            </p:sp>
            <p:sp>
              <p:nvSpPr>
                <p:cNvPr id="38" name="Freeform: Shape 37">
                  <a:extLst>
                    <a:ext uri="{FF2B5EF4-FFF2-40B4-BE49-F238E27FC236}">
                      <a16:creationId xmlns:a16="http://schemas.microsoft.com/office/drawing/2014/main" id="{04E6DED4-330D-4A42-A5F6-DFB5C437AECD}"/>
                    </a:ext>
                  </a:extLst>
                </p:cNvPr>
                <p:cNvSpPr/>
                <p:nvPr/>
              </p:nvSpPr>
              <p:spPr>
                <a:xfrm>
                  <a:off x="5977890" y="3808095"/>
                  <a:ext cx="40957" cy="87629"/>
                </a:xfrm>
                <a:custGeom>
                  <a:avLst/>
                  <a:gdLst>
                    <a:gd name="connsiteX0" fmla="*/ 0 w 40957"/>
                    <a:gd name="connsiteY0" fmla="*/ 0 h 87629"/>
                    <a:gd name="connsiteX1" fmla="*/ 40957 w 40957"/>
                    <a:gd name="connsiteY1" fmla="*/ 0 h 87629"/>
                    <a:gd name="connsiteX2" fmla="*/ 40957 w 40957"/>
                    <a:gd name="connsiteY2" fmla="*/ 87630 h 87629"/>
                    <a:gd name="connsiteX3" fmla="*/ 0 w 40957"/>
                    <a:gd name="connsiteY3" fmla="*/ 87630 h 87629"/>
                  </a:gdLst>
                  <a:ahLst/>
                  <a:cxnLst>
                    <a:cxn ang="0">
                      <a:pos x="connsiteX0" y="connsiteY0"/>
                    </a:cxn>
                    <a:cxn ang="0">
                      <a:pos x="connsiteX1" y="connsiteY1"/>
                    </a:cxn>
                    <a:cxn ang="0">
                      <a:pos x="connsiteX2" y="connsiteY2"/>
                    </a:cxn>
                    <a:cxn ang="0">
                      <a:pos x="connsiteX3" y="connsiteY3"/>
                    </a:cxn>
                  </a:cxnLst>
                  <a:rect l="l" t="t" r="r" b="b"/>
                  <a:pathLst>
                    <a:path w="40957" h="87629">
                      <a:moveTo>
                        <a:pt x="0" y="0"/>
                      </a:moveTo>
                      <a:lnTo>
                        <a:pt x="40957" y="0"/>
                      </a:lnTo>
                      <a:lnTo>
                        <a:pt x="40957" y="87630"/>
                      </a:lnTo>
                      <a:lnTo>
                        <a:pt x="0" y="87630"/>
                      </a:lnTo>
                      <a:close/>
                    </a:path>
                  </a:pathLst>
                </a:custGeom>
                <a:solidFill>
                  <a:srgbClr val="F9D43A"/>
                </a:solidFill>
                <a:ln w="9525" cap="flat">
                  <a:noFill/>
                  <a:prstDash val="solid"/>
                  <a:miter/>
                </a:ln>
              </p:spPr>
              <p:txBody>
                <a:bodyPr rtlCol="0" anchor="ctr"/>
                <a:lstStyle/>
                <a:p>
                  <a:endParaRPr lang="en-US" sz="1050"/>
                </a:p>
              </p:txBody>
            </p:sp>
            <p:sp>
              <p:nvSpPr>
                <p:cNvPr id="39" name="Freeform: Shape 38">
                  <a:extLst>
                    <a:ext uri="{FF2B5EF4-FFF2-40B4-BE49-F238E27FC236}">
                      <a16:creationId xmlns:a16="http://schemas.microsoft.com/office/drawing/2014/main" id="{6AC7FD45-0A89-41EE-94B6-6295F87E9915}"/>
                    </a:ext>
                  </a:extLst>
                </p:cNvPr>
                <p:cNvSpPr/>
                <p:nvPr/>
              </p:nvSpPr>
              <p:spPr>
                <a:xfrm>
                  <a:off x="6058852" y="3808095"/>
                  <a:ext cx="40957" cy="87629"/>
                </a:xfrm>
                <a:custGeom>
                  <a:avLst/>
                  <a:gdLst>
                    <a:gd name="connsiteX0" fmla="*/ 0 w 40957"/>
                    <a:gd name="connsiteY0" fmla="*/ 0 h 87629"/>
                    <a:gd name="connsiteX1" fmla="*/ 40957 w 40957"/>
                    <a:gd name="connsiteY1" fmla="*/ 0 h 87629"/>
                    <a:gd name="connsiteX2" fmla="*/ 40957 w 40957"/>
                    <a:gd name="connsiteY2" fmla="*/ 87630 h 87629"/>
                    <a:gd name="connsiteX3" fmla="*/ 0 w 40957"/>
                    <a:gd name="connsiteY3" fmla="*/ 87630 h 87629"/>
                  </a:gdLst>
                  <a:ahLst/>
                  <a:cxnLst>
                    <a:cxn ang="0">
                      <a:pos x="connsiteX0" y="connsiteY0"/>
                    </a:cxn>
                    <a:cxn ang="0">
                      <a:pos x="connsiteX1" y="connsiteY1"/>
                    </a:cxn>
                    <a:cxn ang="0">
                      <a:pos x="connsiteX2" y="connsiteY2"/>
                    </a:cxn>
                    <a:cxn ang="0">
                      <a:pos x="connsiteX3" y="connsiteY3"/>
                    </a:cxn>
                  </a:cxnLst>
                  <a:rect l="l" t="t" r="r" b="b"/>
                  <a:pathLst>
                    <a:path w="40957" h="87629">
                      <a:moveTo>
                        <a:pt x="0" y="0"/>
                      </a:moveTo>
                      <a:lnTo>
                        <a:pt x="40957" y="0"/>
                      </a:lnTo>
                      <a:lnTo>
                        <a:pt x="40957" y="87630"/>
                      </a:lnTo>
                      <a:lnTo>
                        <a:pt x="0" y="87630"/>
                      </a:lnTo>
                      <a:close/>
                    </a:path>
                  </a:pathLst>
                </a:custGeom>
                <a:solidFill>
                  <a:srgbClr val="F9D43A"/>
                </a:solidFill>
                <a:ln w="9525" cap="flat">
                  <a:noFill/>
                  <a:prstDash val="solid"/>
                  <a:miter/>
                </a:ln>
              </p:spPr>
              <p:txBody>
                <a:bodyPr rtlCol="0" anchor="ctr"/>
                <a:lstStyle/>
                <a:p>
                  <a:endParaRPr lang="en-US" sz="1050"/>
                </a:p>
              </p:txBody>
            </p:sp>
            <p:sp>
              <p:nvSpPr>
                <p:cNvPr id="40" name="Freeform: Shape 39">
                  <a:extLst>
                    <a:ext uri="{FF2B5EF4-FFF2-40B4-BE49-F238E27FC236}">
                      <a16:creationId xmlns:a16="http://schemas.microsoft.com/office/drawing/2014/main" id="{FAA23314-579E-4C79-B1E4-FC3B72304DE6}"/>
                    </a:ext>
                  </a:extLst>
                </p:cNvPr>
                <p:cNvSpPr/>
                <p:nvPr/>
              </p:nvSpPr>
              <p:spPr>
                <a:xfrm>
                  <a:off x="5977890" y="3933825"/>
                  <a:ext cx="40957" cy="87629"/>
                </a:xfrm>
                <a:custGeom>
                  <a:avLst/>
                  <a:gdLst>
                    <a:gd name="connsiteX0" fmla="*/ 0 w 40957"/>
                    <a:gd name="connsiteY0" fmla="*/ 0 h 87629"/>
                    <a:gd name="connsiteX1" fmla="*/ 40957 w 40957"/>
                    <a:gd name="connsiteY1" fmla="*/ 0 h 87629"/>
                    <a:gd name="connsiteX2" fmla="*/ 40957 w 40957"/>
                    <a:gd name="connsiteY2" fmla="*/ 87630 h 87629"/>
                    <a:gd name="connsiteX3" fmla="*/ 0 w 40957"/>
                    <a:gd name="connsiteY3" fmla="*/ 87630 h 87629"/>
                  </a:gdLst>
                  <a:ahLst/>
                  <a:cxnLst>
                    <a:cxn ang="0">
                      <a:pos x="connsiteX0" y="connsiteY0"/>
                    </a:cxn>
                    <a:cxn ang="0">
                      <a:pos x="connsiteX1" y="connsiteY1"/>
                    </a:cxn>
                    <a:cxn ang="0">
                      <a:pos x="connsiteX2" y="connsiteY2"/>
                    </a:cxn>
                    <a:cxn ang="0">
                      <a:pos x="connsiteX3" y="connsiteY3"/>
                    </a:cxn>
                  </a:cxnLst>
                  <a:rect l="l" t="t" r="r" b="b"/>
                  <a:pathLst>
                    <a:path w="40957" h="87629">
                      <a:moveTo>
                        <a:pt x="0" y="0"/>
                      </a:moveTo>
                      <a:lnTo>
                        <a:pt x="40957" y="0"/>
                      </a:lnTo>
                      <a:lnTo>
                        <a:pt x="40957" y="87630"/>
                      </a:lnTo>
                      <a:lnTo>
                        <a:pt x="0" y="87630"/>
                      </a:lnTo>
                      <a:close/>
                    </a:path>
                  </a:pathLst>
                </a:custGeom>
                <a:solidFill>
                  <a:srgbClr val="F9D43A"/>
                </a:solidFill>
                <a:ln w="9525" cap="flat">
                  <a:noFill/>
                  <a:prstDash val="solid"/>
                  <a:miter/>
                </a:ln>
              </p:spPr>
              <p:txBody>
                <a:bodyPr rtlCol="0" anchor="ctr"/>
                <a:lstStyle/>
                <a:p>
                  <a:endParaRPr lang="en-US" sz="1050"/>
                </a:p>
              </p:txBody>
            </p:sp>
            <p:sp>
              <p:nvSpPr>
                <p:cNvPr id="41" name="Freeform: Shape 40">
                  <a:extLst>
                    <a:ext uri="{FF2B5EF4-FFF2-40B4-BE49-F238E27FC236}">
                      <a16:creationId xmlns:a16="http://schemas.microsoft.com/office/drawing/2014/main" id="{712EEB4D-D0CC-4863-A6A9-1C0133F59806}"/>
                    </a:ext>
                  </a:extLst>
                </p:cNvPr>
                <p:cNvSpPr/>
                <p:nvPr/>
              </p:nvSpPr>
              <p:spPr>
                <a:xfrm>
                  <a:off x="6058852" y="3933825"/>
                  <a:ext cx="40957" cy="87629"/>
                </a:xfrm>
                <a:custGeom>
                  <a:avLst/>
                  <a:gdLst>
                    <a:gd name="connsiteX0" fmla="*/ 0 w 40957"/>
                    <a:gd name="connsiteY0" fmla="*/ 0 h 87629"/>
                    <a:gd name="connsiteX1" fmla="*/ 40957 w 40957"/>
                    <a:gd name="connsiteY1" fmla="*/ 0 h 87629"/>
                    <a:gd name="connsiteX2" fmla="*/ 40957 w 40957"/>
                    <a:gd name="connsiteY2" fmla="*/ 87630 h 87629"/>
                    <a:gd name="connsiteX3" fmla="*/ 0 w 40957"/>
                    <a:gd name="connsiteY3" fmla="*/ 87630 h 87629"/>
                  </a:gdLst>
                  <a:ahLst/>
                  <a:cxnLst>
                    <a:cxn ang="0">
                      <a:pos x="connsiteX0" y="connsiteY0"/>
                    </a:cxn>
                    <a:cxn ang="0">
                      <a:pos x="connsiteX1" y="connsiteY1"/>
                    </a:cxn>
                    <a:cxn ang="0">
                      <a:pos x="connsiteX2" y="connsiteY2"/>
                    </a:cxn>
                    <a:cxn ang="0">
                      <a:pos x="connsiteX3" y="connsiteY3"/>
                    </a:cxn>
                  </a:cxnLst>
                  <a:rect l="l" t="t" r="r" b="b"/>
                  <a:pathLst>
                    <a:path w="40957" h="87629">
                      <a:moveTo>
                        <a:pt x="0" y="0"/>
                      </a:moveTo>
                      <a:lnTo>
                        <a:pt x="40957" y="0"/>
                      </a:lnTo>
                      <a:lnTo>
                        <a:pt x="40957" y="87630"/>
                      </a:lnTo>
                      <a:lnTo>
                        <a:pt x="0" y="87630"/>
                      </a:lnTo>
                      <a:close/>
                    </a:path>
                  </a:pathLst>
                </a:custGeom>
                <a:solidFill>
                  <a:srgbClr val="F9D43A"/>
                </a:solidFill>
                <a:ln w="9525" cap="flat">
                  <a:noFill/>
                  <a:prstDash val="solid"/>
                  <a:miter/>
                </a:ln>
              </p:spPr>
              <p:txBody>
                <a:bodyPr rtlCol="0" anchor="ctr"/>
                <a:lstStyle/>
                <a:p>
                  <a:endParaRPr lang="en-US" sz="1050"/>
                </a:p>
              </p:txBody>
            </p:sp>
            <p:sp>
              <p:nvSpPr>
                <p:cNvPr id="42" name="Freeform: Shape 41">
                  <a:extLst>
                    <a:ext uri="{FF2B5EF4-FFF2-40B4-BE49-F238E27FC236}">
                      <a16:creationId xmlns:a16="http://schemas.microsoft.com/office/drawing/2014/main" id="{2E8AD6C7-7542-45B3-AE60-54F63B0C516A}"/>
                    </a:ext>
                  </a:extLst>
                </p:cNvPr>
                <p:cNvSpPr/>
                <p:nvPr/>
              </p:nvSpPr>
              <p:spPr>
                <a:xfrm>
                  <a:off x="7620952" y="3414712"/>
                  <a:ext cx="44767" cy="95250"/>
                </a:xfrm>
                <a:custGeom>
                  <a:avLst/>
                  <a:gdLst>
                    <a:gd name="connsiteX0" fmla="*/ 0 w 44767"/>
                    <a:gd name="connsiteY0" fmla="*/ 0 h 95250"/>
                    <a:gd name="connsiteX1" fmla="*/ 44768 w 44767"/>
                    <a:gd name="connsiteY1" fmla="*/ 0 h 95250"/>
                    <a:gd name="connsiteX2" fmla="*/ 44768 w 44767"/>
                    <a:gd name="connsiteY2" fmla="*/ 95250 h 95250"/>
                    <a:gd name="connsiteX3" fmla="*/ 0 w 44767"/>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767" h="95250">
                      <a:moveTo>
                        <a:pt x="0" y="0"/>
                      </a:moveTo>
                      <a:lnTo>
                        <a:pt x="44768" y="0"/>
                      </a:lnTo>
                      <a:lnTo>
                        <a:pt x="44768" y="95250"/>
                      </a:lnTo>
                      <a:lnTo>
                        <a:pt x="0" y="95250"/>
                      </a:lnTo>
                      <a:close/>
                    </a:path>
                  </a:pathLst>
                </a:custGeom>
                <a:solidFill>
                  <a:srgbClr val="F9D43A"/>
                </a:solidFill>
                <a:ln w="9525" cap="flat">
                  <a:noFill/>
                  <a:prstDash val="solid"/>
                  <a:miter/>
                </a:ln>
              </p:spPr>
              <p:txBody>
                <a:bodyPr rtlCol="0" anchor="ctr"/>
                <a:lstStyle/>
                <a:p>
                  <a:endParaRPr lang="en-US" sz="1050"/>
                </a:p>
              </p:txBody>
            </p:sp>
            <p:sp>
              <p:nvSpPr>
                <p:cNvPr id="43" name="Freeform: Shape 42">
                  <a:extLst>
                    <a:ext uri="{FF2B5EF4-FFF2-40B4-BE49-F238E27FC236}">
                      <a16:creationId xmlns:a16="http://schemas.microsoft.com/office/drawing/2014/main" id="{1567387E-41BD-47E3-A286-0F404AB5F4F9}"/>
                    </a:ext>
                  </a:extLst>
                </p:cNvPr>
                <p:cNvSpPr/>
                <p:nvPr/>
              </p:nvSpPr>
              <p:spPr>
                <a:xfrm>
                  <a:off x="7708582" y="3414712"/>
                  <a:ext cx="44767" cy="95250"/>
                </a:xfrm>
                <a:custGeom>
                  <a:avLst/>
                  <a:gdLst>
                    <a:gd name="connsiteX0" fmla="*/ 0 w 44767"/>
                    <a:gd name="connsiteY0" fmla="*/ 0 h 95250"/>
                    <a:gd name="connsiteX1" fmla="*/ 44768 w 44767"/>
                    <a:gd name="connsiteY1" fmla="*/ 0 h 95250"/>
                    <a:gd name="connsiteX2" fmla="*/ 44768 w 44767"/>
                    <a:gd name="connsiteY2" fmla="*/ 95250 h 95250"/>
                    <a:gd name="connsiteX3" fmla="*/ 0 w 44767"/>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767" h="95250">
                      <a:moveTo>
                        <a:pt x="0" y="0"/>
                      </a:moveTo>
                      <a:lnTo>
                        <a:pt x="44768" y="0"/>
                      </a:lnTo>
                      <a:lnTo>
                        <a:pt x="44768" y="95250"/>
                      </a:lnTo>
                      <a:lnTo>
                        <a:pt x="0" y="95250"/>
                      </a:lnTo>
                      <a:close/>
                    </a:path>
                  </a:pathLst>
                </a:custGeom>
                <a:solidFill>
                  <a:srgbClr val="F9D43A"/>
                </a:solidFill>
                <a:ln w="9525" cap="flat">
                  <a:noFill/>
                  <a:prstDash val="solid"/>
                  <a:miter/>
                </a:ln>
              </p:spPr>
              <p:txBody>
                <a:bodyPr rtlCol="0" anchor="ctr"/>
                <a:lstStyle/>
                <a:p>
                  <a:endParaRPr lang="en-US" sz="1050"/>
                </a:p>
              </p:txBody>
            </p:sp>
            <p:sp>
              <p:nvSpPr>
                <p:cNvPr id="44" name="Freeform: Shape 43">
                  <a:extLst>
                    <a:ext uri="{FF2B5EF4-FFF2-40B4-BE49-F238E27FC236}">
                      <a16:creationId xmlns:a16="http://schemas.microsoft.com/office/drawing/2014/main" id="{5E542F06-463A-45B3-BD9C-29D5E8E1E291}"/>
                    </a:ext>
                  </a:extLst>
                </p:cNvPr>
                <p:cNvSpPr/>
                <p:nvPr/>
              </p:nvSpPr>
              <p:spPr>
                <a:xfrm>
                  <a:off x="7620952" y="3561397"/>
                  <a:ext cx="44767" cy="95250"/>
                </a:xfrm>
                <a:custGeom>
                  <a:avLst/>
                  <a:gdLst>
                    <a:gd name="connsiteX0" fmla="*/ 0 w 44767"/>
                    <a:gd name="connsiteY0" fmla="*/ 0 h 95250"/>
                    <a:gd name="connsiteX1" fmla="*/ 44768 w 44767"/>
                    <a:gd name="connsiteY1" fmla="*/ 0 h 95250"/>
                    <a:gd name="connsiteX2" fmla="*/ 44768 w 44767"/>
                    <a:gd name="connsiteY2" fmla="*/ 95250 h 95250"/>
                    <a:gd name="connsiteX3" fmla="*/ 0 w 44767"/>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767" h="95250">
                      <a:moveTo>
                        <a:pt x="0" y="0"/>
                      </a:moveTo>
                      <a:lnTo>
                        <a:pt x="44768" y="0"/>
                      </a:lnTo>
                      <a:lnTo>
                        <a:pt x="44768" y="95250"/>
                      </a:lnTo>
                      <a:lnTo>
                        <a:pt x="0" y="95250"/>
                      </a:lnTo>
                      <a:close/>
                    </a:path>
                  </a:pathLst>
                </a:custGeom>
                <a:solidFill>
                  <a:srgbClr val="F9D43A"/>
                </a:solidFill>
                <a:ln w="9525" cap="flat">
                  <a:noFill/>
                  <a:prstDash val="solid"/>
                  <a:miter/>
                </a:ln>
              </p:spPr>
              <p:txBody>
                <a:bodyPr rtlCol="0" anchor="ctr"/>
                <a:lstStyle/>
                <a:p>
                  <a:endParaRPr lang="en-US" sz="1050"/>
                </a:p>
              </p:txBody>
            </p:sp>
            <p:sp>
              <p:nvSpPr>
                <p:cNvPr id="45" name="Freeform: Shape 44">
                  <a:extLst>
                    <a:ext uri="{FF2B5EF4-FFF2-40B4-BE49-F238E27FC236}">
                      <a16:creationId xmlns:a16="http://schemas.microsoft.com/office/drawing/2014/main" id="{56755A07-446E-4DBD-9DE4-77F862DD8FBE}"/>
                    </a:ext>
                  </a:extLst>
                </p:cNvPr>
                <p:cNvSpPr/>
                <p:nvPr/>
              </p:nvSpPr>
              <p:spPr>
                <a:xfrm>
                  <a:off x="7708582" y="3561397"/>
                  <a:ext cx="44767" cy="95250"/>
                </a:xfrm>
                <a:custGeom>
                  <a:avLst/>
                  <a:gdLst>
                    <a:gd name="connsiteX0" fmla="*/ 0 w 44767"/>
                    <a:gd name="connsiteY0" fmla="*/ 0 h 95250"/>
                    <a:gd name="connsiteX1" fmla="*/ 44768 w 44767"/>
                    <a:gd name="connsiteY1" fmla="*/ 0 h 95250"/>
                    <a:gd name="connsiteX2" fmla="*/ 44768 w 44767"/>
                    <a:gd name="connsiteY2" fmla="*/ 95250 h 95250"/>
                    <a:gd name="connsiteX3" fmla="*/ 0 w 44767"/>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767" h="95250">
                      <a:moveTo>
                        <a:pt x="0" y="0"/>
                      </a:moveTo>
                      <a:lnTo>
                        <a:pt x="44768" y="0"/>
                      </a:lnTo>
                      <a:lnTo>
                        <a:pt x="44768" y="95250"/>
                      </a:lnTo>
                      <a:lnTo>
                        <a:pt x="0" y="95250"/>
                      </a:lnTo>
                      <a:close/>
                    </a:path>
                  </a:pathLst>
                </a:custGeom>
                <a:solidFill>
                  <a:srgbClr val="F9D43A"/>
                </a:solidFill>
                <a:ln w="9525" cap="flat">
                  <a:noFill/>
                  <a:prstDash val="solid"/>
                  <a:miter/>
                </a:ln>
              </p:spPr>
              <p:txBody>
                <a:bodyPr rtlCol="0" anchor="ctr"/>
                <a:lstStyle/>
                <a:p>
                  <a:endParaRPr lang="en-US" sz="1050"/>
                </a:p>
              </p:txBody>
            </p:sp>
            <p:sp>
              <p:nvSpPr>
                <p:cNvPr id="46" name="Freeform: Shape 45">
                  <a:extLst>
                    <a:ext uri="{FF2B5EF4-FFF2-40B4-BE49-F238E27FC236}">
                      <a16:creationId xmlns:a16="http://schemas.microsoft.com/office/drawing/2014/main" id="{D8DB1299-C871-400E-8ADD-D84A530D3F95}"/>
                    </a:ext>
                  </a:extLst>
                </p:cNvPr>
                <p:cNvSpPr/>
                <p:nvPr/>
              </p:nvSpPr>
              <p:spPr>
                <a:xfrm>
                  <a:off x="7620952" y="3705225"/>
                  <a:ext cx="44767" cy="95250"/>
                </a:xfrm>
                <a:custGeom>
                  <a:avLst/>
                  <a:gdLst>
                    <a:gd name="connsiteX0" fmla="*/ 0 w 44767"/>
                    <a:gd name="connsiteY0" fmla="*/ 0 h 95250"/>
                    <a:gd name="connsiteX1" fmla="*/ 44768 w 44767"/>
                    <a:gd name="connsiteY1" fmla="*/ 0 h 95250"/>
                    <a:gd name="connsiteX2" fmla="*/ 44768 w 44767"/>
                    <a:gd name="connsiteY2" fmla="*/ 95250 h 95250"/>
                    <a:gd name="connsiteX3" fmla="*/ 0 w 44767"/>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767" h="95250">
                      <a:moveTo>
                        <a:pt x="0" y="0"/>
                      </a:moveTo>
                      <a:lnTo>
                        <a:pt x="44768" y="0"/>
                      </a:lnTo>
                      <a:lnTo>
                        <a:pt x="44768" y="95250"/>
                      </a:lnTo>
                      <a:lnTo>
                        <a:pt x="0" y="95250"/>
                      </a:lnTo>
                      <a:close/>
                    </a:path>
                  </a:pathLst>
                </a:custGeom>
                <a:solidFill>
                  <a:srgbClr val="F9D43A"/>
                </a:solidFill>
                <a:ln w="9525" cap="flat">
                  <a:noFill/>
                  <a:prstDash val="solid"/>
                  <a:miter/>
                </a:ln>
              </p:spPr>
              <p:txBody>
                <a:bodyPr rtlCol="0" anchor="ctr"/>
                <a:lstStyle/>
                <a:p>
                  <a:endParaRPr lang="en-US" sz="1050"/>
                </a:p>
              </p:txBody>
            </p:sp>
            <p:sp>
              <p:nvSpPr>
                <p:cNvPr id="47" name="Freeform: Shape 46">
                  <a:extLst>
                    <a:ext uri="{FF2B5EF4-FFF2-40B4-BE49-F238E27FC236}">
                      <a16:creationId xmlns:a16="http://schemas.microsoft.com/office/drawing/2014/main" id="{A9D9BC6F-7CC4-4FA3-8ACF-D11F6F34A913}"/>
                    </a:ext>
                  </a:extLst>
                </p:cNvPr>
                <p:cNvSpPr/>
                <p:nvPr/>
              </p:nvSpPr>
              <p:spPr>
                <a:xfrm>
                  <a:off x="7708582" y="3705225"/>
                  <a:ext cx="44767" cy="95250"/>
                </a:xfrm>
                <a:custGeom>
                  <a:avLst/>
                  <a:gdLst>
                    <a:gd name="connsiteX0" fmla="*/ 0 w 44767"/>
                    <a:gd name="connsiteY0" fmla="*/ 0 h 95250"/>
                    <a:gd name="connsiteX1" fmla="*/ 44768 w 44767"/>
                    <a:gd name="connsiteY1" fmla="*/ 0 h 95250"/>
                    <a:gd name="connsiteX2" fmla="*/ 44768 w 44767"/>
                    <a:gd name="connsiteY2" fmla="*/ 95250 h 95250"/>
                    <a:gd name="connsiteX3" fmla="*/ 0 w 44767"/>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767" h="95250">
                      <a:moveTo>
                        <a:pt x="0" y="0"/>
                      </a:moveTo>
                      <a:lnTo>
                        <a:pt x="44768" y="0"/>
                      </a:lnTo>
                      <a:lnTo>
                        <a:pt x="44768" y="95250"/>
                      </a:lnTo>
                      <a:lnTo>
                        <a:pt x="0" y="95250"/>
                      </a:lnTo>
                      <a:close/>
                    </a:path>
                  </a:pathLst>
                </a:custGeom>
                <a:solidFill>
                  <a:srgbClr val="F9D43A"/>
                </a:solidFill>
                <a:ln w="9525" cap="flat">
                  <a:noFill/>
                  <a:prstDash val="solid"/>
                  <a:miter/>
                </a:ln>
              </p:spPr>
              <p:txBody>
                <a:bodyPr rtlCol="0" anchor="ctr"/>
                <a:lstStyle/>
                <a:p>
                  <a:endParaRPr lang="en-US" sz="1050"/>
                </a:p>
              </p:txBody>
            </p:sp>
            <p:sp>
              <p:nvSpPr>
                <p:cNvPr id="48" name="Freeform: Shape 47">
                  <a:extLst>
                    <a:ext uri="{FF2B5EF4-FFF2-40B4-BE49-F238E27FC236}">
                      <a16:creationId xmlns:a16="http://schemas.microsoft.com/office/drawing/2014/main" id="{EBA09DE3-7FD9-4F69-BA1F-44E86CA34781}"/>
                    </a:ext>
                  </a:extLst>
                </p:cNvPr>
                <p:cNvSpPr/>
                <p:nvPr/>
              </p:nvSpPr>
              <p:spPr>
                <a:xfrm>
                  <a:off x="7620952" y="3851910"/>
                  <a:ext cx="44767" cy="95250"/>
                </a:xfrm>
                <a:custGeom>
                  <a:avLst/>
                  <a:gdLst>
                    <a:gd name="connsiteX0" fmla="*/ 0 w 44767"/>
                    <a:gd name="connsiteY0" fmla="*/ 0 h 95250"/>
                    <a:gd name="connsiteX1" fmla="*/ 44768 w 44767"/>
                    <a:gd name="connsiteY1" fmla="*/ 0 h 95250"/>
                    <a:gd name="connsiteX2" fmla="*/ 44768 w 44767"/>
                    <a:gd name="connsiteY2" fmla="*/ 95250 h 95250"/>
                    <a:gd name="connsiteX3" fmla="*/ 0 w 44767"/>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767" h="95250">
                      <a:moveTo>
                        <a:pt x="0" y="0"/>
                      </a:moveTo>
                      <a:lnTo>
                        <a:pt x="44768" y="0"/>
                      </a:lnTo>
                      <a:lnTo>
                        <a:pt x="44768" y="95250"/>
                      </a:lnTo>
                      <a:lnTo>
                        <a:pt x="0" y="95250"/>
                      </a:lnTo>
                      <a:close/>
                    </a:path>
                  </a:pathLst>
                </a:custGeom>
                <a:solidFill>
                  <a:srgbClr val="F9D43A"/>
                </a:solidFill>
                <a:ln w="9525" cap="flat">
                  <a:noFill/>
                  <a:prstDash val="solid"/>
                  <a:miter/>
                </a:ln>
              </p:spPr>
              <p:txBody>
                <a:bodyPr rtlCol="0" anchor="ctr"/>
                <a:lstStyle/>
                <a:p>
                  <a:endParaRPr lang="en-US" sz="1050"/>
                </a:p>
              </p:txBody>
            </p:sp>
            <p:sp>
              <p:nvSpPr>
                <p:cNvPr id="49" name="Freeform: Shape 48">
                  <a:extLst>
                    <a:ext uri="{FF2B5EF4-FFF2-40B4-BE49-F238E27FC236}">
                      <a16:creationId xmlns:a16="http://schemas.microsoft.com/office/drawing/2014/main" id="{DFC705D5-0C7A-47B5-B788-4F7901520D1E}"/>
                    </a:ext>
                  </a:extLst>
                </p:cNvPr>
                <p:cNvSpPr/>
                <p:nvPr/>
              </p:nvSpPr>
              <p:spPr>
                <a:xfrm>
                  <a:off x="7708582" y="3851910"/>
                  <a:ext cx="44767" cy="95250"/>
                </a:xfrm>
                <a:custGeom>
                  <a:avLst/>
                  <a:gdLst>
                    <a:gd name="connsiteX0" fmla="*/ 0 w 44767"/>
                    <a:gd name="connsiteY0" fmla="*/ 0 h 95250"/>
                    <a:gd name="connsiteX1" fmla="*/ 44768 w 44767"/>
                    <a:gd name="connsiteY1" fmla="*/ 0 h 95250"/>
                    <a:gd name="connsiteX2" fmla="*/ 44768 w 44767"/>
                    <a:gd name="connsiteY2" fmla="*/ 95250 h 95250"/>
                    <a:gd name="connsiteX3" fmla="*/ 0 w 44767"/>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767" h="95250">
                      <a:moveTo>
                        <a:pt x="0" y="0"/>
                      </a:moveTo>
                      <a:lnTo>
                        <a:pt x="44768" y="0"/>
                      </a:lnTo>
                      <a:lnTo>
                        <a:pt x="44768" y="95250"/>
                      </a:lnTo>
                      <a:lnTo>
                        <a:pt x="0" y="95250"/>
                      </a:lnTo>
                      <a:close/>
                    </a:path>
                  </a:pathLst>
                </a:custGeom>
                <a:solidFill>
                  <a:srgbClr val="F9D43A"/>
                </a:solidFill>
                <a:ln w="9525" cap="flat">
                  <a:noFill/>
                  <a:prstDash val="solid"/>
                  <a:miter/>
                </a:ln>
              </p:spPr>
              <p:txBody>
                <a:bodyPr rtlCol="0" anchor="ctr"/>
                <a:lstStyle/>
                <a:p>
                  <a:endParaRPr lang="en-US" sz="1050"/>
                </a:p>
              </p:txBody>
            </p:sp>
            <p:sp>
              <p:nvSpPr>
                <p:cNvPr id="50" name="Freeform: Shape 49">
                  <a:extLst>
                    <a:ext uri="{FF2B5EF4-FFF2-40B4-BE49-F238E27FC236}">
                      <a16:creationId xmlns:a16="http://schemas.microsoft.com/office/drawing/2014/main" id="{B27837F5-BA79-4CA3-96DB-CE3DD5EB869F}"/>
                    </a:ext>
                  </a:extLst>
                </p:cNvPr>
                <p:cNvSpPr/>
                <p:nvPr/>
              </p:nvSpPr>
              <p:spPr>
                <a:xfrm>
                  <a:off x="7620952" y="4011930"/>
                  <a:ext cx="44767" cy="95250"/>
                </a:xfrm>
                <a:custGeom>
                  <a:avLst/>
                  <a:gdLst>
                    <a:gd name="connsiteX0" fmla="*/ 0 w 44767"/>
                    <a:gd name="connsiteY0" fmla="*/ 0 h 95250"/>
                    <a:gd name="connsiteX1" fmla="*/ 44768 w 44767"/>
                    <a:gd name="connsiteY1" fmla="*/ 0 h 95250"/>
                    <a:gd name="connsiteX2" fmla="*/ 44768 w 44767"/>
                    <a:gd name="connsiteY2" fmla="*/ 95250 h 95250"/>
                    <a:gd name="connsiteX3" fmla="*/ 0 w 44767"/>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767" h="95250">
                      <a:moveTo>
                        <a:pt x="0" y="0"/>
                      </a:moveTo>
                      <a:lnTo>
                        <a:pt x="44768" y="0"/>
                      </a:lnTo>
                      <a:lnTo>
                        <a:pt x="44768" y="95250"/>
                      </a:lnTo>
                      <a:lnTo>
                        <a:pt x="0" y="95250"/>
                      </a:lnTo>
                      <a:close/>
                    </a:path>
                  </a:pathLst>
                </a:custGeom>
                <a:solidFill>
                  <a:srgbClr val="F9D43A"/>
                </a:solidFill>
                <a:ln w="9525" cap="flat">
                  <a:noFill/>
                  <a:prstDash val="solid"/>
                  <a:miter/>
                </a:ln>
              </p:spPr>
              <p:txBody>
                <a:bodyPr rtlCol="0" anchor="ctr"/>
                <a:lstStyle/>
                <a:p>
                  <a:endParaRPr lang="en-US" sz="1050"/>
                </a:p>
              </p:txBody>
            </p:sp>
            <p:sp>
              <p:nvSpPr>
                <p:cNvPr id="51" name="Freeform: Shape 50">
                  <a:extLst>
                    <a:ext uri="{FF2B5EF4-FFF2-40B4-BE49-F238E27FC236}">
                      <a16:creationId xmlns:a16="http://schemas.microsoft.com/office/drawing/2014/main" id="{53B77A95-3C52-42D5-A6D2-A75FB637766B}"/>
                    </a:ext>
                  </a:extLst>
                </p:cNvPr>
                <p:cNvSpPr/>
                <p:nvPr/>
              </p:nvSpPr>
              <p:spPr>
                <a:xfrm>
                  <a:off x="7708582" y="4011930"/>
                  <a:ext cx="44767" cy="95250"/>
                </a:xfrm>
                <a:custGeom>
                  <a:avLst/>
                  <a:gdLst>
                    <a:gd name="connsiteX0" fmla="*/ 0 w 44767"/>
                    <a:gd name="connsiteY0" fmla="*/ 0 h 95250"/>
                    <a:gd name="connsiteX1" fmla="*/ 44768 w 44767"/>
                    <a:gd name="connsiteY1" fmla="*/ 0 h 95250"/>
                    <a:gd name="connsiteX2" fmla="*/ 44768 w 44767"/>
                    <a:gd name="connsiteY2" fmla="*/ 95250 h 95250"/>
                    <a:gd name="connsiteX3" fmla="*/ 0 w 44767"/>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767" h="95250">
                      <a:moveTo>
                        <a:pt x="0" y="0"/>
                      </a:moveTo>
                      <a:lnTo>
                        <a:pt x="44768" y="0"/>
                      </a:lnTo>
                      <a:lnTo>
                        <a:pt x="44768" y="95250"/>
                      </a:lnTo>
                      <a:lnTo>
                        <a:pt x="0" y="95250"/>
                      </a:lnTo>
                      <a:close/>
                    </a:path>
                  </a:pathLst>
                </a:custGeom>
                <a:solidFill>
                  <a:srgbClr val="F9D43A"/>
                </a:solidFill>
                <a:ln w="9525" cap="flat">
                  <a:noFill/>
                  <a:prstDash val="solid"/>
                  <a:miter/>
                </a:ln>
              </p:spPr>
              <p:txBody>
                <a:bodyPr rtlCol="0" anchor="ctr"/>
                <a:lstStyle/>
                <a:p>
                  <a:endParaRPr lang="en-US" sz="1050"/>
                </a:p>
              </p:txBody>
            </p:sp>
            <p:sp>
              <p:nvSpPr>
                <p:cNvPr id="52" name="Freeform: Shape 51">
                  <a:extLst>
                    <a:ext uri="{FF2B5EF4-FFF2-40B4-BE49-F238E27FC236}">
                      <a16:creationId xmlns:a16="http://schemas.microsoft.com/office/drawing/2014/main" id="{8DDB217B-38B4-404F-A4E0-6D289AA7DF86}"/>
                    </a:ext>
                  </a:extLst>
                </p:cNvPr>
                <p:cNvSpPr/>
                <p:nvPr/>
              </p:nvSpPr>
              <p:spPr>
                <a:xfrm>
                  <a:off x="7620952" y="4158615"/>
                  <a:ext cx="44767" cy="95250"/>
                </a:xfrm>
                <a:custGeom>
                  <a:avLst/>
                  <a:gdLst>
                    <a:gd name="connsiteX0" fmla="*/ 0 w 44767"/>
                    <a:gd name="connsiteY0" fmla="*/ 0 h 95250"/>
                    <a:gd name="connsiteX1" fmla="*/ 44768 w 44767"/>
                    <a:gd name="connsiteY1" fmla="*/ 0 h 95250"/>
                    <a:gd name="connsiteX2" fmla="*/ 44768 w 44767"/>
                    <a:gd name="connsiteY2" fmla="*/ 95250 h 95250"/>
                    <a:gd name="connsiteX3" fmla="*/ 0 w 44767"/>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767" h="95250">
                      <a:moveTo>
                        <a:pt x="0" y="0"/>
                      </a:moveTo>
                      <a:lnTo>
                        <a:pt x="44768" y="0"/>
                      </a:lnTo>
                      <a:lnTo>
                        <a:pt x="44768" y="95250"/>
                      </a:lnTo>
                      <a:lnTo>
                        <a:pt x="0" y="95250"/>
                      </a:lnTo>
                      <a:close/>
                    </a:path>
                  </a:pathLst>
                </a:custGeom>
                <a:solidFill>
                  <a:srgbClr val="F9D43A"/>
                </a:solidFill>
                <a:ln w="9525" cap="flat">
                  <a:noFill/>
                  <a:prstDash val="solid"/>
                  <a:miter/>
                </a:ln>
              </p:spPr>
              <p:txBody>
                <a:bodyPr rtlCol="0" anchor="ctr"/>
                <a:lstStyle/>
                <a:p>
                  <a:endParaRPr lang="en-US" sz="1050"/>
                </a:p>
              </p:txBody>
            </p:sp>
            <p:sp>
              <p:nvSpPr>
                <p:cNvPr id="53" name="Freeform: Shape 52">
                  <a:extLst>
                    <a:ext uri="{FF2B5EF4-FFF2-40B4-BE49-F238E27FC236}">
                      <a16:creationId xmlns:a16="http://schemas.microsoft.com/office/drawing/2014/main" id="{F3928AE6-3647-4D84-9E09-3FE48EDC0B7C}"/>
                    </a:ext>
                  </a:extLst>
                </p:cNvPr>
                <p:cNvSpPr/>
                <p:nvPr/>
              </p:nvSpPr>
              <p:spPr>
                <a:xfrm>
                  <a:off x="7708582" y="4158615"/>
                  <a:ext cx="44767" cy="95250"/>
                </a:xfrm>
                <a:custGeom>
                  <a:avLst/>
                  <a:gdLst>
                    <a:gd name="connsiteX0" fmla="*/ 0 w 44767"/>
                    <a:gd name="connsiteY0" fmla="*/ 0 h 95250"/>
                    <a:gd name="connsiteX1" fmla="*/ 44768 w 44767"/>
                    <a:gd name="connsiteY1" fmla="*/ 0 h 95250"/>
                    <a:gd name="connsiteX2" fmla="*/ 44768 w 44767"/>
                    <a:gd name="connsiteY2" fmla="*/ 95250 h 95250"/>
                    <a:gd name="connsiteX3" fmla="*/ 0 w 44767"/>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767" h="95250">
                      <a:moveTo>
                        <a:pt x="0" y="0"/>
                      </a:moveTo>
                      <a:lnTo>
                        <a:pt x="44768" y="0"/>
                      </a:lnTo>
                      <a:lnTo>
                        <a:pt x="44768" y="95250"/>
                      </a:lnTo>
                      <a:lnTo>
                        <a:pt x="0" y="95250"/>
                      </a:lnTo>
                      <a:close/>
                    </a:path>
                  </a:pathLst>
                </a:custGeom>
                <a:solidFill>
                  <a:srgbClr val="F9D43A"/>
                </a:solidFill>
                <a:ln w="9525" cap="flat">
                  <a:noFill/>
                  <a:prstDash val="solid"/>
                  <a:miter/>
                </a:ln>
              </p:spPr>
              <p:txBody>
                <a:bodyPr rtlCol="0" anchor="ctr"/>
                <a:lstStyle/>
                <a:p>
                  <a:endParaRPr lang="en-US" sz="1050"/>
                </a:p>
              </p:txBody>
            </p:sp>
            <p:sp>
              <p:nvSpPr>
                <p:cNvPr id="54" name="Freeform: Shape 53">
                  <a:extLst>
                    <a:ext uri="{FF2B5EF4-FFF2-40B4-BE49-F238E27FC236}">
                      <a16:creationId xmlns:a16="http://schemas.microsoft.com/office/drawing/2014/main" id="{48894900-2571-47F0-86DA-9E1BB21CAE49}"/>
                    </a:ext>
                  </a:extLst>
                </p:cNvPr>
                <p:cNvSpPr/>
                <p:nvPr/>
              </p:nvSpPr>
              <p:spPr>
                <a:xfrm>
                  <a:off x="6366510" y="385191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55" name="Freeform: Shape 54">
                  <a:extLst>
                    <a:ext uri="{FF2B5EF4-FFF2-40B4-BE49-F238E27FC236}">
                      <a16:creationId xmlns:a16="http://schemas.microsoft.com/office/drawing/2014/main" id="{2DCC3285-3E12-450B-8BDB-D50BD1980BFF}"/>
                    </a:ext>
                  </a:extLst>
                </p:cNvPr>
                <p:cNvSpPr/>
                <p:nvPr/>
              </p:nvSpPr>
              <p:spPr>
                <a:xfrm>
                  <a:off x="6445567" y="4085272"/>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56" name="Freeform: Shape 55">
                  <a:extLst>
                    <a:ext uri="{FF2B5EF4-FFF2-40B4-BE49-F238E27FC236}">
                      <a16:creationId xmlns:a16="http://schemas.microsoft.com/office/drawing/2014/main" id="{AAC94AFF-B3B1-4AD1-B8DA-5CF95EFF81DF}"/>
                    </a:ext>
                  </a:extLst>
                </p:cNvPr>
                <p:cNvSpPr/>
                <p:nvPr/>
              </p:nvSpPr>
              <p:spPr>
                <a:xfrm>
                  <a:off x="6445567" y="385191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57" name="Freeform: Shape 56">
                  <a:extLst>
                    <a:ext uri="{FF2B5EF4-FFF2-40B4-BE49-F238E27FC236}">
                      <a16:creationId xmlns:a16="http://schemas.microsoft.com/office/drawing/2014/main" id="{6D64D0AD-5BA5-41A3-807A-B6246495B4D0}"/>
                    </a:ext>
                  </a:extLst>
                </p:cNvPr>
                <p:cNvSpPr/>
                <p:nvPr/>
              </p:nvSpPr>
              <p:spPr>
                <a:xfrm>
                  <a:off x="6445567" y="3969067"/>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58" name="Freeform: Shape 57">
                  <a:extLst>
                    <a:ext uri="{FF2B5EF4-FFF2-40B4-BE49-F238E27FC236}">
                      <a16:creationId xmlns:a16="http://schemas.microsoft.com/office/drawing/2014/main" id="{23CC1801-88E6-4147-8E69-CA7C2406B532}"/>
                    </a:ext>
                  </a:extLst>
                </p:cNvPr>
                <p:cNvSpPr/>
                <p:nvPr/>
              </p:nvSpPr>
              <p:spPr>
                <a:xfrm>
                  <a:off x="6678930" y="2734627"/>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59" name="Freeform: Shape 58">
                  <a:extLst>
                    <a:ext uri="{FF2B5EF4-FFF2-40B4-BE49-F238E27FC236}">
                      <a16:creationId xmlns:a16="http://schemas.microsoft.com/office/drawing/2014/main" id="{C18AECC7-A089-43D3-9C92-876E195A6587}"/>
                    </a:ext>
                  </a:extLst>
                </p:cNvPr>
                <p:cNvSpPr/>
                <p:nvPr/>
              </p:nvSpPr>
              <p:spPr>
                <a:xfrm>
                  <a:off x="6748462" y="2734627"/>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60" name="Freeform: Shape 59">
                  <a:extLst>
                    <a:ext uri="{FF2B5EF4-FFF2-40B4-BE49-F238E27FC236}">
                      <a16:creationId xmlns:a16="http://schemas.microsoft.com/office/drawing/2014/main" id="{C847AE3B-F7A0-4E0E-A4BE-FC8FE8A26137}"/>
                    </a:ext>
                  </a:extLst>
                </p:cNvPr>
                <p:cNvSpPr/>
                <p:nvPr/>
              </p:nvSpPr>
              <p:spPr>
                <a:xfrm>
                  <a:off x="6678930" y="2851785"/>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61" name="Freeform: Shape 60">
                  <a:extLst>
                    <a:ext uri="{FF2B5EF4-FFF2-40B4-BE49-F238E27FC236}">
                      <a16:creationId xmlns:a16="http://schemas.microsoft.com/office/drawing/2014/main" id="{47C54702-D64D-49C0-B87D-768466143CD4}"/>
                    </a:ext>
                  </a:extLst>
                </p:cNvPr>
                <p:cNvSpPr/>
                <p:nvPr/>
              </p:nvSpPr>
              <p:spPr>
                <a:xfrm>
                  <a:off x="6748462" y="2851785"/>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62" name="Freeform: Shape 61">
                  <a:extLst>
                    <a:ext uri="{FF2B5EF4-FFF2-40B4-BE49-F238E27FC236}">
                      <a16:creationId xmlns:a16="http://schemas.microsoft.com/office/drawing/2014/main" id="{8FB2894D-EDFF-4DF1-A36F-304429ADD901}"/>
                    </a:ext>
                  </a:extLst>
                </p:cNvPr>
                <p:cNvSpPr/>
                <p:nvPr/>
              </p:nvSpPr>
              <p:spPr>
                <a:xfrm>
                  <a:off x="6678930" y="2967990"/>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63" name="Freeform: Shape 62">
                  <a:extLst>
                    <a:ext uri="{FF2B5EF4-FFF2-40B4-BE49-F238E27FC236}">
                      <a16:creationId xmlns:a16="http://schemas.microsoft.com/office/drawing/2014/main" id="{39805D7C-ED54-4A72-B155-307431F68DE8}"/>
                    </a:ext>
                  </a:extLst>
                </p:cNvPr>
                <p:cNvSpPr/>
                <p:nvPr/>
              </p:nvSpPr>
              <p:spPr>
                <a:xfrm>
                  <a:off x="6748462" y="2967990"/>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64" name="Freeform: Shape 63">
                  <a:extLst>
                    <a:ext uri="{FF2B5EF4-FFF2-40B4-BE49-F238E27FC236}">
                      <a16:creationId xmlns:a16="http://schemas.microsoft.com/office/drawing/2014/main" id="{B24B3522-8D3F-46E2-9F37-BB990BECB491}"/>
                    </a:ext>
                  </a:extLst>
                </p:cNvPr>
                <p:cNvSpPr/>
                <p:nvPr/>
              </p:nvSpPr>
              <p:spPr>
                <a:xfrm>
                  <a:off x="6678930" y="3085147"/>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65" name="Freeform: Shape 64">
                  <a:extLst>
                    <a:ext uri="{FF2B5EF4-FFF2-40B4-BE49-F238E27FC236}">
                      <a16:creationId xmlns:a16="http://schemas.microsoft.com/office/drawing/2014/main" id="{8CF49B4C-AEE3-4B94-B6EE-5223EE43706D}"/>
                    </a:ext>
                  </a:extLst>
                </p:cNvPr>
                <p:cNvSpPr/>
                <p:nvPr/>
              </p:nvSpPr>
              <p:spPr>
                <a:xfrm>
                  <a:off x="6748462" y="3085147"/>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66" name="Freeform: Shape 65">
                  <a:extLst>
                    <a:ext uri="{FF2B5EF4-FFF2-40B4-BE49-F238E27FC236}">
                      <a16:creationId xmlns:a16="http://schemas.microsoft.com/office/drawing/2014/main" id="{A9839F84-0F6B-4058-A4A2-7A7B26F34301}"/>
                    </a:ext>
                  </a:extLst>
                </p:cNvPr>
                <p:cNvSpPr/>
                <p:nvPr/>
              </p:nvSpPr>
              <p:spPr>
                <a:xfrm>
                  <a:off x="6678930" y="3201352"/>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67" name="Freeform: Shape 66">
                  <a:extLst>
                    <a:ext uri="{FF2B5EF4-FFF2-40B4-BE49-F238E27FC236}">
                      <a16:creationId xmlns:a16="http://schemas.microsoft.com/office/drawing/2014/main" id="{88E0A1BD-711E-4585-A779-40EAEDB42FE2}"/>
                    </a:ext>
                  </a:extLst>
                </p:cNvPr>
                <p:cNvSpPr/>
                <p:nvPr/>
              </p:nvSpPr>
              <p:spPr>
                <a:xfrm>
                  <a:off x="6748462" y="3201352"/>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68" name="Freeform: Shape 67">
                  <a:extLst>
                    <a:ext uri="{FF2B5EF4-FFF2-40B4-BE49-F238E27FC236}">
                      <a16:creationId xmlns:a16="http://schemas.microsoft.com/office/drawing/2014/main" id="{6F706D00-5EFB-4A63-96BF-CA42324CCB6A}"/>
                    </a:ext>
                  </a:extLst>
                </p:cNvPr>
                <p:cNvSpPr/>
                <p:nvPr/>
              </p:nvSpPr>
              <p:spPr>
                <a:xfrm>
                  <a:off x="6678930" y="331851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69" name="Freeform: Shape 68">
                  <a:extLst>
                    <a:ext uri="{FF2B5EF4-FFF2-40B4-BE49-F238E27FC236}">
                      <a16:creationId xmlns:a16="http://schemas.microsoft.com/office/drawing/2014/main" id="{AF30BEE1-3E8B-407D-BCAD-3F3A650F14FF}"/>
                    </a:ext>
                  </a:extLst>
                </p:cNvPr>
                <p:cNvSpPr/>
                <p:nvPr/>
              </p:nvSpPr>
              <p:spPr>
                <a:xfrm>
                  <a:off x="6748462" y="331851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70" name="Freeform: Shape 69">
                  <a:extLst>
                    <a:ext uri="{FF2B5EF4-FFF2-40B4-BE49-F238E27FC236}">
                      <a16:creationId xmlns:a16="http://schemas.microsoft.com/office/drawing/2014/main" id="{03587B97-B3B1-4C2C-8FB9-2CAFBC394812}"/>
                    </a:ext>
                  </a:extLst>
                </p:cNvPr>
                <p:cNvSpPr/>
                <p:nvPr/>
              </p:nvSpPr>
              <p:spPr>
                <a:xfrm>
                  <a:off x="6678930" y="3434715"/>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71" name="Freeform: Shape 70">
                  <a:extLst>
                    <a:ext uri="{FF2B5EF4-FFF2-40B4-BE49-F238E27FC236}">
                      <a16:creationId xmlns:a16="http://schemas.microsoft.com/office/drawing/2014/main" id="{BC165154-1F09-4738-AB8F-EAE06CCACE69}"/>
                    </a:ext>
                  </a:extLst>
                </p:cNvPr>
                <p:cNvSpPr/>
                <p:nvPr/>
              </p:nvSpPr>
              <p:spPr>
                <a:xfrm>
                  <a:off x="6748462" y="3434715"/>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72" name="Freeform: Shape 71">
                  <a:extLst>
                    <a:ext uri="{FF2B5EF4-FFF2-40B4-BE49-F238E27FC236}">
                      <a16:creationId xmlns:a16="http://schemas.microsoft.com/office/drawing/2014/main" id="{98BF197E-1E60-413E-B74F-C4E15D649223}"/>
                    </a:ext>
                  </a:extLst>
                </p:cNvPr>
                <p:cNvSpPr/>
                <p:nvPr/>
              </p:nvSpPr>
              <p:spPr>
                <a:xfrm>
                  <a:off x="6678930" y="3551872"/>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73" name="Freeform: Shape 72">
                  <a:extLst>
                    <a:ext uri="{FF2B5EF4-FFF2-40B4-BE49-F238E27FC236}">
                      <a16:creationId xmlns:a16="http://schemas.microsoft.com/office/drawing/2014/main" id="{457A654C-0546-4018-844D-FDA1B3AD1802}"/>
                    </a:ext>
                  </a:extLst>
                </p:cNvPr>
                <p:cNvSpPr/>
                <p:nvPr/>
              </p:nvSpPr>
              <p:spPr>
                <a:xfrm>
                  <a:off x="6748462" y="3551872"/>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74" name="Freeform: Shape 73">
                  <a:extLst>
                    <a:ext uri="{FF2B5EF4-FFF2-40B4-BE49-F238E27FC236}">
                      <a16:creationId xmlns:a16="http://schemas.microsoft.com/office/drawing/2014/main" id="{7527BDA8-D6A6-4271-9138-11A4670854DC}"/>
                    </a:ext>
                  </a:extLst>
                </p:cNvPr>
                <p:cNvSpPr/>
                <p:nvPr/>
              </p:nvSpPr>
              <p:spPr>
                <a:xfrm>
                  <a:off x="6678930" y="3668077"/>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75" name="Freeform: Shape 74">
                  <a:extLst>
                    <a:ext uri="{FF2B5EF4-FFF2-40B4-BE49-F238E27FC236}">
                      <a16:creationId xmlns:a16="http://schemas.microsoft.com/office/drawing/2014/main" id="{45DF74EB-FC9A-43AB-AC02-169D47A56EFF}"/>
                    </a:ext>
                  </a:extLst>
                </p:cNvPr>
                <p:cNvSpPr/>
                <p:nvPr/>
              </p:nvSpPr>
              <p:spPr>
                <a:xfrm>
                  <a:off x="6748462" y="3668077"/>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76" name="Freeform: Shape 75">
                  <a:extLst>
                    <a:ext uri="{FF2B5EF4-FFF2-40B4-BE49-F238E27FC236}">
                      <a16:creationId xmlns:a16="http://schemas.microsoft.com/office/drawing/2014/main" id="{5AB29AA0-C4AC-49B0-B49E-306C7FBD4ADF}"/>
                    </a:ext>
                  </a:extLst>
                </p:cNvPr>
                <p:cNvSpPr/>
                <p:nvPr/>
              </p:nvSpPr>
              <p:spPr>
                <a:xfrm>
                  <a:off x="6678930" y="3784282"/>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77" name="Freeform: Shape 76">
                  <a:extLst>
                    <a:ext uri="{FF2B5EF4-FFF2-40B4-BE49-F238E27FC236}">
                      <a16:creationId xmlns:a16="http://schemas.microsoft.com/office/drawing/2014/main" id="{F7A0BEF5-8058-428D-92BF-806311DDF965}"/>
                    </a:ext>
                  </a:extLst>
                </p:cNvPr>
                <p:cNvSpPr/>
                <p:nvPr/>
              </p:nvSpPr>
              <p:spPr>
                <a:xfrm>
                  <a:off x="6748462" y="3784282"/>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78" name="Freeform: Shape 77">
                  <a:extLst>
                    <a:ext uri="{FF2B5EF4-FFF2-40B4-BE49-F238E27FC236}">
                      <a16:creationId xmlns:a16="http://schemas.microsoft.com/office/drawing/2014/main" id="{600E9054-C943-49A8-8A39-0F5747DDC93B}"/>
                    </a:ext>
                  </a:extLst>
                </p:cNvPr>
                <p:cNvSpPr/>
                <p:nvPr/>
              </p:nvSpPr>
              <p:spPr>
                <a:xfrm>
                  <a:off x="6678930" y="3901440"/>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79" name="Freeform: Shape 78">
                  <a:extLst>
                    <a:ext uri="{FF2B5EF4-FFF2-40B4-BE49-F238E27FC236}">
                      <a16:creationId xmlns:a16="http://schemas.microsoft.com/office/drawing/2014/main" id="{C46EA5B5-AD41-46CC-BBED-1D3210380829}"/>
                    </a:ext>
                  </a:extLst>
                </p:cNvPr>
                <p:cNvSpPr/>
                <p:nvPr/>
              </p:nvSpPr>
              <p:spPr>
                <a:xfrm>
                  <a:off x="6748462" y="3901440"/>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80" name="Freeform: Shape 79">
                  <a:extLst>
                    <a:ext uri="{FF2B5EF4-FFF2-40B4-BE49-F238E27FC236}">
                      <a16:creationId xmlns:a16="http://schemas.microsoft.com/office/drawing/2014/main" id="{0E8CC406-E630-482D-87E2-4B8878CE3101}"/>
                    </a:ext>
                  </a:extLst>
                </p:cNvPr>
                <p:cNvSpPr/>
                <p:nvPr/>
              </p:nvSpPr>
              <p:spPr>
                <a:xfrm>
                  <a:off x="6678930" y="4017645"/>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81" name="Freeform: Shape 80">
                  <a:extLst>
                    <a:ext uri="{FF2B5EF4-FFF2-40B4-BE49-F238E27FC236}">
                      <a16:creationId xmlns:a16="http://schemas.microsoft.com/office/drawing/2014/main" id="{2675FC37-CFE9-49D3-90C6-31DD1208B7A5}"/>
                    </a:ext>
                  </a:extLst>
                </p:cNvPr>
                <p:cNvSpPr/>
                <p:nvPr/>
              </p:nvSpPr>
              <p:spPr>
                <a:xfrm>
                  <a:off x="6748462" y="4017645"/>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82" name="Freeform: Shape 81">
                  <a:extLst>
                    <a:ext uri="{FF2B5EF4-FFF2-40B4-BE49-F238E27FC236}">
                      <a16:creationId xmlns:a16="http://schemas.microsoft.com/office/drawing/2014/main" id="{22B5B5D4-C5E7-46F6-B77C-F6369D5C80A5}"/>
                    </a:ext>
                  </a:extLst>
                </p:cNvPr>
                <p:cNvSpPr/>
                <p:nvPr/>
              </p:nvSpPr>
              <p:spPr>
                <a:xfrm>
                  <a:off x="6738937" y="4134802"/>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83" name="Freeform: Shape 82">
                  <a:extLst>
                    <a:ext uri="{FF2B5EF4-FFF2-40B4-BE49-F238E27FC236}">
                      <a16:creationId xmlns:a16="http://schemas.microsoft.com/office/drawing/2014/main" id="{2A510F56-4941-415B-B9C3-C1F7275FD904}"/>
                    </a:ext>
                  </a:extLst>
                </p:cNvPr>
                <p:cNvSpPr/>
                <p:nvPr/>
              </p:nvSpPr>
              <p:spPr>
                <a:xfrm>
                  <a:off x="6849427" y="3368040"/>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84" name="Freeform: Shape 83">
                  <a:extLst>
                    <a:ext uri="{FF2B5EF4-FFF2-40B4-BE49-F238E27FC236}">
                      <a16:creationId xmlns:a16="http://schemas.microsoft.com/office/drawing/2014/main" id="{29A6A6D7-7E1C-4D2A-8BEC-1BCD18BD2873}"/>
                    </a:ext>
                  </a:extLst>
                </p:cNvPr>
                <p:cNvSpPr/>
                <p:nvPr/>
              </p:nvSpPr>
              <p:spPr>
                <a:xfrm>
                  <a:off x="6918960" y="3368040"/>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85" name="Freeform: Shape 84">
                  <a:extLst>
                    <a:ext uri="{FF2B5EF4-FFF2-40B4-BE49-F238E27FC236}">
                      <a16:creationId xmlns:a16="http://schemas.microsoft.com/office/drawing/2014/main" id="{A11F0037-5972-4091-88ED-2E3055D33731}"/>
                    </a:ext>
                  </a:extLst>
                </p:cNvPr>
                <p:cNvSpPr/>
                <p:nvPr/>
              </p:nvSpPr>
              <p:spPr>
                <a:xfrm>
                  <a:off x="6849427" y="3485197"/>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86" name="Freeform: Shape 85">
                  <a:extLst>
                    <a:ext uri="{FF2B5EF4-FFF2-40B4-BE49-F238E27FC236}">
                      <a16:creationId xmlns:a16="http://schemas.microsoft.com/office/drawing/2014/main" id="{D164C231-2AE4-4155-AA70-D2B6B3BCFE30}"/>
                    </a:ext>
                  </a:extLst>
                </p:cNvPr>
                <p:cNvSpPr/>
                <p:nvPr/>
              </p:nvSpPr>
              <p:spPr>
                <a:xfrm>
                  <a:off x="6918960" y="3485197"/>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87" name="Freeform: Shape 86">
                  <a:extLst>
                    <a:ext uri="{FF2B5EF4-FFF2-40B4-BE49-F238E27FC236}">
                      <a16:creationId xmlns:a16="http://schemas.microsoft.com/office/drawing/2014/main" id="{1C242B71-6C75-41A5-B8E0-2ECF251CC123}"/>
                    </a:ext>
                  </a:extLst>
                </p:cNvPr>
                <p:cNvSpPr/>
                <p:nvPr/>
              </p:nvSpPr>
              <p:spPr>
                <a:xfrm>
                  <a:off x="6849427" y="3601402"/>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88" name="Freeform: Shape 87">
                  <a:extLst>
                    <a:ext uri="{FF2B5EF4-FFF2-40B4-BE49-F238E27FC236}">
                      <a16:creationId xmlns:a16="http://schemas.microsoft.com/office/drawing/2014/main" id="{B40DF0FA-FE94-402A-87F7-89B44F2EAD95}"/>
                    </a:ext>
                  </a:extLst>
                </p:cNvPr>
                <p:cNvSpPr/>
                <p:nvPr/>
              </p:nvSpPr>
              <p:spPr>
                <a:xfrm>
                  <a:off x="6918960" y="3601402"/>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89" name="Freeform: Shape 88">
                  <a:extLst>
                    <a:ext uri="{FF2B5EF4-FFF2-40B4-BE49-F238E27FC236}">
                      <a16:creationId xmlns:a16="http://schemas.microsoft.com/office/drawing/2014/main" id="{D59B0FBA-AE24-4067-A2E2-A043163118A1}"/>
                    </a:ext>
                  </a:extLst>
                </p:cNvPr>
                <p:cNvSpPr/>
                <p:nvPr/>
              </p:nvSpPr>
              <p:spPr>
                <a:xfrm>
                  <a:off x="6849427" y="371856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90" name="Freeform: Shape 89">
                  <a:extLst>
                    <a:ext uri="{FF2B5EF4-FFF2-40B4-BE49-F238E27FC236}">
                      <a16:creationId xmlns:a16="http://schemas.microsoft.com/office/drawing/2014/main" id="{76D486EB-922B-47A9-A641-8C6D8BF988C3}"/>
                    </a:ext>
                  </a:extLst>
                </p:cNvPr>
                <p:cNvSpPr/>
                <p:nvPr/>
              </p:nvSpPr>
              <p:spPr>
                <a:xfrm>
                  <a:off x="6918960" y="371856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91" name="Freeform: Shape 90">
                  <a:extLst>
                    <a:ext uri="{FF2B5EF4-FFF2-40B4-BE49-F238E27FC236}">
                      <a16:creationId xmlns:a16="http://schemas.microsoft.com/office/drawing/2014/main" id="{47791A9B-765A-4ABF-9A45-180592B9FB66}"/>
                    </a:ext>
                  </a:extLst>
                </p:cNvPr>
                <p:cNvSpPr/>
                <p:nvPr/>
              </p:nvSpPr>
              <p:spPr>
                <a:xfrm>
                  <a:off x="6849427" y="3834765"/>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92" name="Freeform: Shape 91">
                  <a:extLst>
                    <a:ext uri="{FF2B5EF4-FFF2-40B4-BE49-F238E27FC236}">
                      <a16:creationId xmlns:a16="http://schemas.microsoft.com/office/drawing/2014/main" id="{AB27DF44-C1CB-47E1-9160-9E02992C48A1}"/>
                    </a:ext>
                  </a:extLst>
                </p:cNvPr>
                <p:cNvSpPr/>
                <p:nvPr/>
              </p:nvSpPr>
              <p:spPr>
                <a:xfrm>
                  <a:off x="6918960" y="3834765"/>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93" name="Freeform: Shape 92">
                  <a:extLst>
                    <a:ext uri="{FF2B5EF4-FFF2-40B4-BE49-F238E27FC236}">
                      <a16:creationId xmlns:a16="http://schemas.microsoft.com/office/drawing/2014/main" id="{BB9CCD11-07CE-466B-9068-7C2B1B76609A}"/>
                    </a:ext>
                  </a:extLst>
                </p:cNvPr>
                <p:cNvSpPr/>
                <p:nvPr/>
              </p:nvSpPr>
              <p:spPr>
                <a:xfrm>
                  <a:off x="6849427" y="395097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94" name="Freeform: Shape 93">
                  <a:extLst>
                    <a:ext uri="{FF2B5EF4-FFF2-40B4-BE49-F238E27FC236}">
                      <a16:creationId xmlns:a16="http://schemas.microsoft.com/office/drawing/2014/main" id="{E726A832-2C23-4F4D-A39F-C511382D903B}"/>
                    </a:ext>
                  </a:extLst>
                </p:cNvPr>
                <p:cNvSpPr/>
                <p:nvPr/>
              </p:nvSpPr>
              <p:spPr>
                <a:xfrm>
                  <a:off x="6849427" y="4068127"/>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95" name="Freeform: Shape 94">
                  <a:extLst>
                    <a:ext uri="{FF2B5EF4-FFF2-40B4-BE49-F238E27FC236}">
                      <a16:creationId xmlns:a16="http://schemas.microsoft.com/office/drawing/2014/main" id="{428C404E-F44F-4C22-B81F-4B530FBB7F59}"/>
                    </a:ext>
                  </a:extLst>
                </p:cNvPr>
                <p:cNvSpPr/>
                <p:nvPr/>
              </p:nvSpPr>
              <p:spPr>
                <a:xfrm>
                  <a:off x="6918960" y="395097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grpSp>
              <p:nvGrpSpPr>
                <p:cNvPr id="96" name="Graphic 1">
                  <a:extLst>
                    <a:ext uri="{FF2B5EF4-FFF2-40B4-BE49-F238E27FC236}">
                      <a16:creationId xmlns:a16="http://schemas.microsoft.com/office/drawing/2014/main" id="{E5C6ECD5-9CE1-4C6C-AC79-FAF741487D3B}"/>
                    </a:ext>
                  </a:extLst>
                </p:cNvPr>
                <p:cNvGrpSpPr/>
                <p:nvPr/>
              </p:nvGrpSpPr>
              <p:grpSpPr>
                <a:xfrm>
                  <a:off x="7244715" y="3126105"/>
                  <a:ext cx="86677" cy="160020"/>
                  <a:chOff x="7244715" y="3126105"/>
                  <a:chExt cx="86677" cy="160020"/>
                </a:xfrm>
                <a:solidFill>
                  <a:srgbClr val="F9D43A"/>
                </a:solidFill>
              </p:grpSpPr>
              <p:sp>
                <p:nvSpPr>
                  <p:cNvPr id="97" name="Freeform: Shape 96">
                    <a:extLst>
                      <a:ext uri="{FF2B5EF4-FFF2-40B4-BE49-F238E27FC236}">
                        <a16:creationId xmlns:a16="http://schemas.microsoft.com/office/drawing/2014/main" id="{20DF7536-F53C-43EE-A142-BD050F5B966D}"/>
                      </a:ext>
                    </a:extLst>
                  </p:cNvPr>
                  <p:cNvSpPr/>
                  <p:nvPr/>
                </p:nvSpPr>
                <p:spPr>
                  <a:xfrm>
                    <a:off x="7244715" y="3126105"/>
                    <a:ext cx="29527" cy="62865"/>
                  </a:xfrm>
                  <a:custGeom>
                    <a:avLst/>
                    <a:gdLst>
                      <a:gd name="connsiteX0" fmla="*/ 0 w 29527"/>
                      <a:gd name="connsiteY0" fmla="*/ 0 h 62865"/>
                      <a:gd name="connsiteX1" fmla="*/ 29528 w 29527"/>
                      <a:gd name="connsiteY1" fmla="*/ 0 h 62865"/>
                      <a:gd name="connsiteX2" fmla="*/ 29528 w 29527"/>
                      <a:gd name="connsiteY2" fmla="*/ 62865 h 62865"/>
                      <a:gd name="connsiteX3" fmla="*/ 0 w 29527"/>
                      <a:gd name="connsiteY3" fmla="*/ 62865 h 62865"/>
                    </a:gdLst>
                    <a:ahLst/>
                    <a:cxnLst>
                      <a:cxn ang="0">
                        <a:pos x="connsiteX0" y="connsiteY0"/>
                      </a:cxn>
                      <a:cxn ang="0">
                        <a:pos x="connsiteX1" y="connsiteY1"/>
                      </a:cxn>
                      <a:cxn ang="0">
                        <a:pos x="connsiteX2" y="connsiteY2"/>
                      </a:cxn>
                      <a:cxn ang="0">
                        <a:pos x="connsiteX3" y="connsiteY3"/>
                      </a:cxn>
                    </a:cxnLst>
                    <a:rect l="l" t="t" r="r" b="b"/>
                    <a:pathLst>
                      <a:path w="29527" h="62865">
                        <a:moveTo>
                          <a:pt x="0" y="0"/>
                        </a:moveTo>
                        <a:lnTo>
                          <a:pt x="29528" y="0"/>
                        </a:lnTo>
                        <a:lnTo>
                          <a:pt x="29528" y="62865"/>
                        </a:lnTo>
                        <a:lnTo>
                          <a:pt x="0" y="62865"/>
                        </a:lnTo>
                        <a:close/>
                      </a:path>
                    </a:pathLst>
                  </a:custGeom>
                  <a:solidFill>
                    <a:srgbClr val="F9D43A"/>
                  </a:solidFill>
                  <a:ln w="9525" cap="flat">
                    <a:noFill/>
                    <a:prstDash val="solid"/>
                    <a:miter/>
                  </a:ln>
                </p:spPr>
                <p:txBody>
                  <a:bodyPr rtlCol="0" anchor="ctr"/>
                  <a:lstStyle/>
                  <a:p>
                    <a:endParaRPr lang="en-US" sz="1050"/>
                  </a:p>
                </p:txBody>
              </p:sp>
              <p:sp>
                <p:nvSpPr>
                  <p:cNvPr id="98" name="Freeform: Shape 97">
                    <a:extLst>
                      <a:ext uri="{FF2B5EF4-FFF2-40B4-BE49-F238E27FC236}">
                        <a16:creationId xmlns:a16="http://schemas.microsoft.com/office/drawing/2014/main" id="{05B6889B-9FE4-4EB0-99DB-1C7C111DA163}"/>
                      </a:ext>
                    </a:extLst>
                  </p:cNvPr>
                  <p:cNvSpPr/>
                  <p:nvPr/>
                </p:nvSpPr>
                <p:spPr>
                  <a:xfrm>
                    <a:off x="7301865" y="3126105"/>
                    <a:ext cx="29527" cy="62865"/>
                  </a:xfrm>
                  <a:custGeom>
                    <a:avLst/>
                    <a:gdLst>
                      <a:gd name="connsiteX0" fmla="*/ 0 w 29527"/>
                      <a:gd name="connsiteY0" fmla="*/ 0 h 62865"/>
                      <a:gd name="connsiteX1" fmla="*/ 29528 w 29527"/>
                      <a:gd name="connsiteY1" fmla="*/ 0 h 62865"/>
                      <a:gd name="connsiteX2" fmla="*/ 29528 w 29527"/>
                      <a:gd name="connsiteY2" fmla="*/ 62865 h 62865"/>
                      <a:gd name="connsiteX3" fmla="*/ 0 w 29527"/>
                      <a:gd name="connsiteY3" fmla="*/ 62865 h 62865"/>
                    </a:gdLst>
                    <a:ahLst/>
                    <a:cxnLst>
                      <a:cxn ang="0">
                        <a:pos x="connsiteX0" y="connsiteY0"/>
                      </a:cxn>
                      <a:cxn ang="0">
                        <a:pos x="connsiteX1" y="connsiteY1"/>
                      </a:cxn>
                      <a:cxn ang="0">
                        <a:pos x="connsiteX2" y="connsiteY2"/>
                      </a:cxn>
                      <a:cxn ang="0">
                        <a:pos x="connsiteX3" y="connsiteY3"/>
                      </a:cxn>
                    </a:cxnLst>
                    <a:rect l="l" t="t" r="r" b="b"/>
                    <a:pathLst>
                      <a:path w="29527" h="62865">
                        <a:moveTo>
                          <a:pt x="0" y="0"/>
                        </a:moveTo>
                        <a:lnTo>
                          <a:pt x="29528" y="0"/>
                        </a:lnTo>
                        <a:lnTo>
                          <a:pt x="29528" y="62865"/>
                        </a:lnTo>
                        <a:lnTo>
                          <a:pt x="0" y="62865"/>
                        </a:lnTo>
                        <a:close/>
                      </a:path>
                    </a:pathLst>
                  </a:custGeom>
                  <a:solidFill>
                    <a:srgbClr val="F9D43A"/>
                  </a:solidFill>
                  <a:ln w="9525" cap="flat">
                    <a:noFill/>
                    <a:prstDash val="solid"/>
                    <a:miter/>
                  </a:ln>
                </p:spPr>
                <p:txBody>
                  <a:bodyPr rtlCol="0" anchor="ctr"/>
                  <a:lstStyle/>
                  <a:p>
                    <a:endParaRPr lang="en-US" sz="1050"/>
                  </a:p>
                </p:txBody>
              </p:sp>
              <p:sp>
                <p:nvSpPr>
                  <p:cNvPr id="99" name="Freeform: Shape 98">
                    <a:extLst>
                      <a:ext uri="{FF2B5EF4-FFF2-40B4-BE49-F238E27FC236}">
                        <a16:creationId xmlns:a16="http://schemas.microsoft.com/office/drawing/2014/main" id="{4D789E98-1FDD-4CCD-B3B4-A5657692ECE3}"/>
                      </a:ext>
                    </a:extLst>
                  </p:cNvPr>
                  <p:cNvSpPr/>
                  <p:nvPr/>
                </p:nvSpPr>
                <p:spPr>
                  <a:xfrm>
                    <a:off x="7244715" y="3223260"/>
                    <a:ext cx="29527" cy="62865"/>
                  </a:xfrm>
                  <a:custGeom>
                    <a:avLst/>
                    <a:gdLst>
                      <a:gd name="connsiteX0" fmla="*/ 0 w 29527"/>
                      <a:gd name="connsiteY0" fmla="*/ 0 h 62865"/>
                      <a:gd name="connsiteX1" fmla="*/ 29528 w 29527"/>
                      <a:gd name="connsiteY1" fmla="*/ 0 h 62865"/>
                      <a:gd name="connsiteX2" fmla="*/ 29528 w 29527"/>
                      <a:gd name="connsiteY2" fmla="*/ 62865 h 62865"/>
                      <a:gd name="connsiteX3" fmla="*/ 0 w 29527"/>
                      <a:gd name="connsiteY3" fmla="*/ 62865 h 62865"/>
                    </a:gdLst>
                    <a:ahLst/>
                    <a:cxnLst>
                      <a:cxn ang="0">
                        <a:pos x="connsiteX0" y="connsiteY0"/>
                      </a:cxn>
                      <a:cxn ang="0">
                        <a:pos x="connsiteX1" y="connsiteY1"/>
                      </a:cxn>
                      <a:cxn ang="0">
                        <a:pos x="connsiteX2" y="connsiteY2"/>
                      </a:cxn>
                      <a:cxn ang="0">
                        <a:pos x="connsiteX3" y="connsiteY3"/>
                      </a:cxn>
                    </a:cxnLst>
                    <a:rect l="l" t="t" r="r" b="b"/>
                    <a:pathLst>
                      <a:path w="29527" h="62865">
                        <a:moveTo>
                          <a:pt x="0" y="0"/>
                        </a:moveTo>
                        <a:lnTo>
                          <a:pt x="29528" y="0"/>
                        </a:lnTo>
                        <a:lnTo>
                          <a:pt x="29528" y="62865"/>
                        </a:lnTo>
                        <a:lnTo>
                          <a:pt x="0" y="62865"/>
                        </a:lnTo>
                        <a:close/>
                      </a:path>
                    </a:pathLst>
                  </a:custGeom>
                  <a:solidFill>
                    <a:srgbClr val="F9D43A"/>
                  </a:solidFill>
                  <a:ln w="9525" cap="flat">
                    <a:noFill/>
                    <a:prstDash val="solid"/>
                    <a:miter/>
                  </a:ln>
                </p:spPr>
                <p:txBody>
                  <a:bodyPr rtlCol="0" anchor="ctr"/>
                  <a:lstStyle/>
                  <a:p>
                    <a:endParaRPr lang="en-US" sz="1050"/>
                  </a:p>
                </p:txBody>
              </p:sp>
              <p:sp>
                <p:nvSpPr>
                  <p:cNvPr id="100" name="Freeform: Shape 99">
                    <a:extLst>
                      <a:ext uri="{FF2B5EF4-FFF2-40B4-BE49-F238E27FC236}">
                        <a16:creationId xmlns:a16="http://schemas.microsoft.com/office/drawing/2014/main" id="{4A4F60BD-1507-48F6-8FD7-4B22B280AB79}"/>
                      </a:ext>
                    </a:extLst>
                  </p:cNvPr>
                  <p:cNvSpPr/>
                  <p:nvPr/>
                </p:nvSpPr>
                <p:spPr>
                  <a:xfrm>
                    <a:off x="7301865" y="3223260"/>
                    <a:ext cx="29527" cy="62865"/>
                  </a:xfrm>
                  <a:custGeom>
                    <a:avLst/>
                    <a:gdLst>
                      <a:gd name="connsiteX0" fmla="*/ 0 w 29527"/>
                      <a:gd name="connsiteY0" fmla="*/ 0 h 62865"/>
                      <a:gd name="connsiteX1" fmla="*/ 29528 w 29527"/>
                      <a:gd name="connsiteY1" fmla="*/ 0 h 62865"/>
                      <a:gd name="connsiteX2" fmla="*/ 29528 w 29527"/>
                      <a:gd name="connsiteY2" fmla="*/ 62865 h 62865"/>
                      <a:gd name="connsiteX3" fmla="*/ 0 w 29527"/>
                      <a:gd name="connsiteY3" fmla="*/ 62865 h 62865"/>
                    </a:gdLst>
                    <a:ahLst/>
                    <a:cxnLst>
                      <a:cxn ang="0">
                        <a:pos x="connsiteX0" y="connsiteY0"/>
                      </a:cxn>
                      <a:cxn ang="0">
                        <a:pos x="connsiteX1" y="connsiteY1"/>
                      </a:cxn>
                      <a:cxn ang="0">
                        <a:pos x="connsiteX2" y="connsiteY2"/>
                      </a:cxn>
                      <a:cxn ang="0">
                        <a:pos x="connsiteX3" y="connsiteY3"/>
                      </a:cxn>
                    </a:cxnLst>
                    <a:rect l="l" t="t" r="r" b="b"/>
                    <a:pathLst>
                      <a:path w="29527" h="62865">
                        <a:moveTo>
                          <a:pt x="0" y="0"/>
                        </a:moveTo>
                        <a:lnTo>
                          <a:pt x="29528" y="0"/>
                        </a:lnTo>
                        <a:lnTo>
                          <a:pt x="29528" y="62865"/>
                        </a:lnTo>
                        <a:lnTo>
                          <a:pt x="0" y="62865"/>
                        </a:lnTo>
                        <a:close/>
                      </a:path>
                    </a:pathLst>
                  </a:custGeom>
                  <a:solidFill>
                    <a:srgbClr val="F9D43A"/>
                  </a:solidFill>
                  <a:ln w="9525" cap="flat">
                    <a:noFill/>
                    <a:prstDash val="solid"/>
                    <a:miter/>
                  </a:ln>
                </p:spPr>
                <p:txBody>
                  <a:bodyPr rtlCol="0" anchor="ctr"/>
                  <a:lstStyle/>
                  <a:p>
                    <a:endParaRPr lang="en-US" sz="1050"/>
                  </a:p>
                </p:txBody>
              </p:sp>
            </p:grpSp>
            <p:grpSp>
              <p:nvGrpSpPr>
                <p:cNvPr id="101" name="Graphic 1">
                  <a:extLst>
                    <a:ext uri="{FF2B5EF4-FFF2-40B4-BE49-F238E27FC236}">
                      <a16:creationId xmlns:a16="http://schemas.microsoft.com/office/drawing/2014/main" id="{E5C6ECD5-9CE1-4C6C-AC79-FAF741487D3B}"/>
                    </a:ext>
                  </a:extLst>
                </p:cNvPr>
                <p:cNvGrpSpPr/>
                <p:nvPr/>
              </p:nvGrpSpPr>
              <p:grpSpPr>
                <a:xfrm>
                  <a:off x="7244715" y="3319462"/>
                  <a:ext cx="86677" cy="160020"/>
                  <a:chOff x="7244715" y="3319462"/>
                  <a:chExt cx="86677" cy="160020"/>
                </a:xfrm>
                <a:solidFill>
                  <a:srgbClr val="F9D43A"/>
                </a:solidFill>
              </p:grpSpPr>
              <p:sp>
                <p:nvSpPr>
                  <p:cNvPr id="102" name="Freeform: Shape 101">
                    <a:extLst>
                      <a:ext uri="{FF2B5EF4-FFF2-40B4-BE49-F238E27FC236}">
                        <a16:creationId xmlns:a16="http://schemas.microsoft.com/office/drawing/2014/main" id="{470445B7-B834-48C4-96C7-E51F91EC4FAE}"/>
                      </a:ext>
                    </a:extLst>
                  </p:cNvPr>
                  <p:cNvSpPr/>
                  <p:nvPr/>
                </p:nvSpPr>
                <p:spPr>
                  <a:xfrm>
                    <a:off x="7244715" y="3319462"/>
                    <a:ext cx="29527" cy="62865"/>
                  </a:xfrm>
                  <a:custGeom>
                    <a:avLst/>
                    <a:gdLst>
                      <a:gd name="connsiteX0" fmla="*/ 0 w 29527"/>
                      <a:gd name="connsiteY0" fmla="*/ 0 h 62865"/>
                      <a:gd name="connsiteX1" fmla="*/ 29528 w 29527"/>
                      <a:gd name="connsiteY1" fmla="*/ 0 h 62865"/>
                      <a:gd name="connsiteX2" fmla="*/ 29528 w 29527"/>
                      <a:gd name="connsiteY2" fmla="*/ 62865 h 62865"/>
                      <a:gd name="connsiteX3" fmla="*/ 0 w 29527"/>
                      <a:gd name="connsiteY3" fmla="*/ 62865 h 62865"/>
                    </a:gdLst>
                    <a:ahLst/>
                    <a:cxnLst>
                      <a:cxn ang="0">
                        <a:pos x="connsiteX0" y="connsiteY0"/>
                      </a:cxn>
                      <a:cxn ang="0">
                        <a:pos x="connsiteX1" y="connsiteY1"/>
                      </a:cxn>
                      <a:cxn ang="0">
                        <a:pos x="connsiteX2" y="connsiteY2"/>
                      </a:cxn>
                      <a:cxn ang="0">
                        <a:pos x="connsiteX3" y="connsiteY3"/>
                      </a:cxn>
                    </a:cxnLst>
                    <a:rect l="l" t="t" r="r" b="b"/>
                    <a:pathLst>
                      <a:path w="29527" h="62865">
                        <a:moveTo>
                          <a:pt x="0" y="0"/>
                        </a:moveTo>
                        <a:lnTo>
                          <a:pt x="29528" y="0"/>
                        </a:lnTo>
                        <a:lnTo>
                          <a:pt x="29528" y="62865"/>
                        </a:lnTo>
                        <a:lnTo>
                          <a:pt x="0" y="62865"/>
                        </a:lnTo>
                        <a:close/>
                      </a:path>
                    </a:pathLst>
                  </a:custGeom>
                  <a:solidFill>
                    <a:srgbClr val="F9D43A"/>
                  </a:solidFill>
                  <a:ln w="9525" cap="flat">
                    <a:noFill/>
                    <a:prstDash val="solid"/>
                    <a:miter/>
                  </a:ln>
                </p:spPr>
                <p:txBody>
                  <a:bodyPr rtlCol="0" anchor="ctr"/>
                  <a:lstStyle/>
                  <a:p>
                    <a:endParaRPr lang="en-US" sz="1050"/>
                  </a:p>
                </p:txBody>
              </p:sp>
              <p:sp>
                <p:nvSpPr>
                  <p:cNvPr id="103" name="Freeform: Shape 102">
                    <a:extLst>
                      <a:ext uri="{FF2B5EF4-FFF2-40B4-BE49-F238E27FC236}">
                        <a16:creationId xmlns:a16="http://schemas.microsoft.com/office/drawing/2014/main" id="{5573AF73-0B3E-4AAB-8C64-7287D8EA2695}"/>
                      </a:ext>
                    </a:extLst>
                  </p:cNvPr>
                  <p:cNvSpPr/>
                  <p:nvPr/>
                </p:nvSpPr>
                <p:spPr>
                  <a:xfrm>
                    <a:off x="7301865" y="3319462"/>
                    <a:ext cx="29527" cy="62865"/>
                  </a:xfrm>
                  <a:custGeom>
                    <a:avLst/>
                    <a:gdLst>
                      <a:gd name="connsiteX0" fmla="*/ 0 w 29527"/>
                      <a:gd name="connsiteY0" fmla="*/ 0 h 62865"/>
                      <a:gd name="connsiteX1" fmla="*/ 29528 w 29527"/>
                      <a:gd name="connsiteY1" fmla="*/ 0 h 62865"/>
                      <a:gd name="connsiteX2" fmla="*/ 29528 w 29527"/>
                      <a:gd name="connsiteY2" fmla="*/ 62865 h 62865"/>
                      <a:gd name="connsiteX3" fmla="*/ 0 w 29527"/>
                      <a:gd name="connsiteY3" fmla="*/ 62865 h 62865"/>
                    </a:gdLst>
                    <a:ahLst/>
                    <a:cxnLst>
                      <a:cxn ang="0">
                        <a:pos x="connsiteX0" y="connsiteY0"/>
                      </a:cxn>
                      <a:cxn ang="0">
                        <a:pos x="connsiteX1" y="connsiteY1"/>
                      </a:cxn>
                      <a:cxn ang="0">
                        <a:pos x="connsiteX2" y="connsiteY2"/>
                      </a:cxn>
                      <a:cxn ang="0">
                        <a:pos x="connsiteX3" y="connsiteY3"/>
                      </a:cxn>
                    </a:cxnLst>
                    <a:rect l="l" t="t" r="r" b="b"/>
                    <a:pathLst>
                      <a:path w="29527" h="62865">
                        <a:moveTo>
                          <a:pt x="0" y="0"/>
                        </a:moveTo>
                        <a:lnTo>
                          <a:pt x="29528" y="0"/>
                        </a:lnTo>
                        <a:lnTo>
                          <a:pt x="29528" y="62865"/>
                        </a:lnTo>
                        <a:lnTo>
                          <a:pt x="0" y="62865"/>
                        </a:lnTo>
                        <a:close/>
                      </a:path>
                    </a:pathLst>
                  </a:custGeom>
                  <a:solidFill>
                    <a:srgbClr val="F9D43A"/>
                  </a:solidFill>
                  <a:ln w="9525" cap="flat">
                    <a:noFill/>
                    <a:prstDash val="solid"/>
                    <a:miter/>
                  </a:ln>
                </p:spPr>
                <p:txBody>
                  <a:bodyPr rtlCol="0" anchor="ctr"/>
                  <a:lstStyle/>
                  <a:p>
                    <a:endParaRPr lang="en-US" sz="1050"/>
                  </a:p>
                </p:txBody>
              </p:sp>
              <p:sp>
                <p:nvSpPr>
                  <p:cNvPr id="104" name="Freeform: Shape 103">
                    <a:extLst>
                      <a:ext uri="{FF2B5EF4-FFF2-40B4-BE49-F238E27FC236}">
                        <a16:creationId xmlns:a16="http://schemas.microsoft.com/office/drawing/2014/main" id="{DC6E2EFB-0859-46BE-B80D-2ED03BB9BFA0}"/>
                      </a:ext>
                    </a:extLst>
                  </p:cNvPr>
                  <p:cNvSpPr/>
                  <p:nvPr/>
                </p:nvSpPr>
                <p:spPr>
                  <a:xfrm>
                    <a:off x="7244715" y="3416617"/>
                    <a:ext cx="29527" cy="62865"/>
                  </a:xfrm>
                  <a:custGeom>
                    <a:avLst/>
                    <a:gdLst>
                      <a:gd name="connsiteX0" fmla="*/ 0 w 29527"/>
                      <a:gd name="connsiteY0" fmla="*/ 0 h 62865"/>
                      <a:gd name="connsiteX1" fmla="*/ 29528 w 29527"/>
                      <a:gd name="connsiteY1" fmla="*/ 0 h 62865"/>
                      <a:gd name="connsiteX2" fmla="*/ 29528 w 29527"/>
                      <a:gd name="connsiteY2" fmla="*/ 62865 h 62865"/>
                      <a:gd name="connsiteX3" fmla="*/ 0 w 29527"/>
                      <a:gd name="connsiteY3" fmla="*/ 62865 h 62865"/>
                    </a:gdLst>
                    <a:ahLst/>
                    <a:cxnLst>
                      <a:cxn ang="0">
                        <a:pos x="connsiteX0" y="connsiteY0"/>
                      </a:cxn>
                      <a:cxn ang="0">
                        <a:pos x="connsiteX1" y="connsiteY1"/>
                      </a:cxn>
                      <a:cxn ang="0">
                        <a:pos x="connsiteX2" y="connsiteY2"/>
                      </a:cxn>
                      <a:cxn ang="0">
                        <a:pos x="connsiteX3" y="connsiteY3"/>
                      </a:cxn>
                    </a:cxnLst>
                    <a:rect l="l" t="t" r="r" b="b"/>
                    <a:pathLst>
                      <a:path w="29527" h="62865">
                        <a:moveTo>
                          <a:pt x="0" y="0"/>
                        </a:moveTo>
                        <a:lnTo>
                          <a:pt x="29528" y="0"/>
                        </a:lnTo>
                        <a:lnTo>
                          <a:pt x="29528" y="62865"/>
                        </a:lnTo>
                        <a:lnTo>
                          <a:pt x="0" y="62865"/>
                        </a:lnTo>
                        <a:close/>
                      </a:path>
                    </a:pathLst>
                  </a:custGeom>
                  <a:solidFill>
                    <a:srgbClr val="F9D43A"/>
                  </a:solidFill>
                  <a:ln w="9525" cap="flat">
                    <a:noFill/>
                    <a:prstDash val="solid"/>
                    <a:miter/>
                  </a:ln>
                </p:spPr>
                <p:txBody>
                  <a:bodyPr rtlCol="0" anchor="ctr"/>
                  <a:lstStyle/>
                  <a:p>
                    <a:endParaRPr lang="en-US" sz="1050"/>
                  </a:p>
                </p:txBody>
              </p:sp>
              <p:sp>
                <p:nvSpPr>
                  <p:cNvPr id="105" name="Freeform: Shape 104">
                    <a:extLst>
                      <a:ext uri="{FF2B5EF4-FFF2-40B4-BE49-F238E27FC236}">
                        <a16:creationId xmlns:a16="http://schemas.microsoft.com/office/drawing/2014/main" id="{DD3F4EF2-DA80-4F26-810B-FC6349FA03BE}"/>
                      </a:ext>
                    </a:extLst>
                  </p:cNvPr>
                  <p:cNvSpPr/>
                  <p:nvPr/>
                </p:nvSpPr>
                <p:spPr>
                  <a:xfrm>
                    <a:off x="7301865" y="3416617"/>
                    <a:ext cx="29527" cy="62865"/>
                  </a:xfrm>
                  <a:custGeom>
                    <a:avLst/>
                    <a:gdLst>
                      <a:gd name="connsiteX0" fmla="*/ 0 w 29527"/>
                      <a:gd name="connsiteY0" fmla="*/ 0 h 62865"/>
                      <a:gd name="connsiteX1" fmla="*/ 29528 w 29527"/>
                      <a:gd name="connsiteY1" fmla="*/ 0 h 62865"/>
                      <a:gd name="connsiteX2" fmla="*/ 29528 w 29527"/>
                      <a:gd name="connsiteY2" fmla="*/ 62865 h 62865"/>
                      <a:gd name="connsiteX3" fmla="*/ 0 w 29527"/>
                      <a:gd name="connsiteY3" fmla="*/ 62865 h 62865"/>
                    </a:gdLst>
                    <a:ahLst/>
                    <a:cxnLst>
                      <a:cxn ang="0">
                        <a:pos x="connsiteX0" y="connsiteY0"/>
                      </a:cxn>
                      <a:cxn ang="0">
                        <a:pos x="connsiteX1" y="connsiteY1"/>
                      </a:cxn>
                      <a:cxn ang="0">
                        <a:pos x="connsiteX2" y="connsiteY2"/>
                      </a:cxn>
                      <a:cxn ang="0">
                        <a:pos x="connsiteX3" y="connsiteY3"/>
                      </a:cxn>
                    </a:cxnLst>
                    <a:rect l="l" t="t" r="r" b="b"/>
                    <a:pathLst>
                      <a:path w="29527" h="62865">
                        <a:moveTo>
                          <a:pt x="0" y="0"/>
                        </a:moveTo>
                        <a:lnTo>
                          <a:pt x="29528" y="0"/>
                        </a:lnTo>
                        <a:lnTo>
                          <a:pt x="29528" y="62865"/>
                        </a:lnTo>
                        <a:lnTo>
                          <a:pt x="0" y="62865"/>
                        </a:lnTo>
                        <a:close/>
                      </a:path>
                    </a:pathLst>
                  </a:custGeom>
                  <a:solidFill>
                    <a:srgbClr val="F9D43A"/>
                  </a:solidFill>
                  <a:ln w="9525" cap="flat">
                    <a:noFill/>
                    <a:prstDash val="solid"/>
                    <a:miter/>
                  </a:ln>
                </p:spPr>
                <p:txBody>
                  <a:bodyPr rtlCol="0" anchor="ctr"/>
                  <a:lstStyle/>
                  <a:p>
                    <a:endParaRPr lang="en-US" sz="1050"/>
                  </a:p>
                </p:txBody>
              </p:sp>
            </p:grpSp>
            <p:grpSp>
              <p:nvGrpSpPr>
                <p:cNvPr id="106" name="Graphic 1">
                  <a:extLst>
                    <a:ext uri="{FF2B5EF4-FFF2-40B4-BE49-F238E27FC236}">
                      <a16:creationId xmlns:a16="http://schemas.microsoft.com/office/drawing/2014/main" id="{E5C6ECD5-9CE1-4C6C-AC79-FAF741487D3B}"/>
                    </a:ext>
                  </a:extLst>
                </p:cNvPr>
                <p:cNvGrpSpPr/>
                <p:nvPr/>
              </p:nvGrpSpPr>
              <p:grpSpPr>
                <a:xfrm>
                  <a:off x="7389495" y="2909887"/>
                  <a:ext cx="104775" cy="191452"/>
                  <a:chOff x="7389495" y="2909887"/>
                  <a:chExt cx="104775" cy="191452"/>
                </a:xfrm>
                <a:solidFill>
                  <a:srgbClr val="F9D43A"/>
                </a:solidFill>
              </p:grpSpPr>
              <p:sp>
                <p:nvSpPr>
                  <p:cNvPr id="107" name="Freeform: Shape 106">
                    <a:extLst>
                      <a:ext uri="{FF2B5EF4-FFF2-40B4-BE49-F238E27FC236}">
                        <a16:creationId xmlns:a16="http://schemas.microsoft.com/office/drawing/2014/main" id="{A99873E6-3527-4A13-89FE-89834226BADC}"/>
                      </a:ext>
                    </a:extLst>
                  </p:cNvPr>
                  <p:cNvSpPr/>
                  <p:nvPr/>
                </p:nvSpPr>
                <p:spPr>
                  <a:xfrm>
                    <a:off x="7389495" y="2909887"/>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08" name="Freeform: Shape 107">
                    <a:extLst>
                      <a:ext uri="{FF2B5EF4-FFF2-40B4-BE49-F238E27FC236}">
                        <a16:creationId xmlns:a16="http://schemas.microsoft.com/office/drawing/2014/main" id="{52258EB2-F0CE-4A67-9BEA-D48CBC6BEB33}"/>
                      </a:ext>
                    </a:extLst>
                  </p:cNvPr>
                  <p:cNvSpPr/>
                  <p:nvPr/>
                </p:nvSpPr>
                <p:spPr>
                  <a:xfrm>
                    <a:off x="7459027" y="2909887"/>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09" name="Freeform: Shape 108">
                    <a:extLst>
                      <a:ext uri="{FF2B5EF4-FFF2-40B4-BE49-F238E27FC236}">
                        <a16:creationId xmlns:a16="http://schemas.microsoft.com/office/drawing/2014/main" id="{6174B64E-DC9F-4518-B3F6-8CE6B6C2D8D3}"/>
                      </a:ext>
                    </a:extLst>
                  </p:cNvPr>
                  <p:cNvSpPr/>
                  <p:nvPr/>
                </p:nvSpPr>
                <p:spPr>
                  <a:xfrm>
                    <a:off x="7389495" y="3026092"/>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10" name="Freeform: Shape 109">
                    <a:extLst>
                      <a:ext uri="{FF2B5EF4-FFF2-40B4-BE49-F238E27FC236}">
                        <a16:creationId xmlns:a16="http://schemas.microsoft.com/office/drawing/2014/main" id="{726C86A9-8683-4076-A367-75D75042D23D}"/>
                      </a:ext>
                    </a:extLst>
                  </p:cNvPr>
                  <p:cNvSpPr/>
                  <p:nvPr/>
                </p:nvSpPr>
                <p:spPr>
                  <a:xfrm>
                    <a:off x="7459027" y="3026092"/>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grpSp>
            <p:grpSp>
              <p:nvGrpSpPr>
                <p:cNvPr id="111" name="Graphic 1">
                  <a:extLst>
                    <a:ext uri="{FF2B5EF4-FFF2-40B4-BE49-F238E27FC236}">
                      <a16:creationId xmlns:a16="http://schemas.microsoft.com/office/drawing/2014/main" id="{E5C6ECD5-9CE1-4C6C-AC79-FAF741487D3B}"/>
                    </a:ext>
                  </a:extLst>
                </p:cNvPr>
                <p:cNvGrpSpPr/>
                <p:nvPr/>
              </p:nvGrpSpPr>
              <p:grpSpPr>
                <a:xfrm>
                  <a:off x="7389495" y="3143250"/>
                  <a:ext cx="104775" cy="192404"/>
                  <a:chOff x="7389495" y="3143250"/>
                  <a:chExt cx="104775" cy="192404"/>
                </a:xfrm>
                <a:solidFill>
                  <a:srgbClr val="F9D43A"/>
                </a:solidFill>
              </p:grpSpPr>
              <p:sp>
                <p:nvSpPr>
                  <p:cNvPr id="112" name="Freeform: Shape 111">
                    <a:extLst>
                      <a:ext uri="{FF2B5EF4-FFF2-40B4-BE49-F238E27FC236}">
                        <a16:creationId xmlns:a16="http://schemas.microsoft.com/office/drawing/2014/main" id="{AA98D80E-DDC4-4B9F-A637-06246521E9E1}"/>
                      </a:ext>
                    </a:extLst>
                  </p:cNvPr>
                  <p:cNvSpPr/>
                  <p:nvPr/>
                </p:nvSpPr>
                <p:spPr>
                  <a:xfrm>
                    <a:off x="7389495" y="314325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13" name="Freeform: Shape 112">
                    <a:extLst>
                      <a:ext uri="{FF2B5EF4-FFF2-40B4-BE49-F238E27FC236}">
                        <a16:creationId xmlns:a16="http://schemas.microsoft.com/office/drawing/2014/main" id="{AEC3C745-4F22-4E10-AC9F-3B08483971A1}"/>
                      </a:ext>
                    </a:extLst>
                  </p:cNvPr>
                  <p:cNvSpPr/>
                  <p:nvPr/>
                </p:nvSpPr>
                <p:spPr>
                  <a:xfrm>
                    <a:off x="7459027" y="314325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14" name="Freeform: Shape 113">
                    <a:extLst>
                      <a:ext uri="{FF2B5EF4-FFF2-40B4-BE49-F238E27FC236}">
                        <a16:creationId xmlns:a16="http://schemas.microsoft.com/office/drawing/2014/main" id="{14AEB00C-3028-4930-B43A-21A242A92C37}"/>
                      </a:ext>
                    </a:extLst>
                  </p:cNvPr>
                  <p:cNvSpPr/>
                  <p:nvPr/>
                </p:nvSpPr>
                <p:spPr>
                  <a:xfrm>
                    <a:off x="7389495" y="3260407"/>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15" name="Freeform: Shape 114">
                    <a:extLst>
                      <a:ext uri="{FF2B5EF4-FFF2-40B4-BE49-F238E27FC236}">
                        <a16:creationId xmlns:a16="http://schemas.microsoft.com/office/drawing/2014/main" id="{57674275-4883-421C-9B7B-656DEFA7AF2D}"/>
                      </a:ext>
                    </a:extLst>
                  </p:cNvPr>
                  <p:cNvSpPr/>
                  <p:nvPr/>
                </p:nvSpPr>
                <p:spPr>
                  <a:xfrm>
                    <a:off x="7459027" y="3260407"/>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grpSp>
            <p:grpSp>
              <p:nvGrpSpPr>
                <p:cNvPr id="116" name="Graphic 1">
                  <a:extLst>
                    <a:ext uri="{FF2B5EF4-FFF2-40B4-BE49-F238E27FC236}">
                      <a16:creationId xmlns:a16="http://schemas.microsoft.com/office/drawing/2014/main" id="{E5C6ECD5-9CE1-4C6C-AC79-FAF741487D3B}"/>
                    </a:ext>
                  </a:extLst>
                </p:cNvPr>
                <p:cNvGrpSpPr/>
                <p:nvPr/>
              </p:nvGrpSpPr>
              <p:grpSpPr>
                <a:xfrm>
                  <a:off x="7389495" y="3377565"/>
                  <a:ext cx="104775" cy="191452"/>
                  <a:chOff x="7389495" y="3377565"/>
                  <a:chExt cx="104775" cy="191452"/>
                </a:xfrm>
                <a:solidFill>
                  <a:srgbClr val="F9D43A"/>
                </a:solidFill>
              </p:grpSpPr>
              <p:sp>
                <p:nvSpPr>
                  <p:cNvPr id="117" name="Freeform: Shape 116">
                    <a:extLst>
                      <a:ext uri="{FF2B5EF4-FFF2-40B4-BE49-F238E27FC236}">
                        <a16:creationId xmlns:a16="http://schemas.microsoft.com/office/drawing/2014/main" id="{54E93A20-1379-4FC9-832C-3A35C868C392}"/>
                      </a:ext>
                    </a:extLst>
                  </p:cNvPr>
                  <p:cNvSpPr/>
                  <p:nvPr/>
                </p:nvSpPr>
                <p:spPr>
                  <a:xfrm>
                    <a:off x="7389495" y="3377565"/>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118" name="Freeform: Shape 117">
                    <a:extLst>
                      <a:ext uri="{FF2B5EF4-FFF2-40B4-BE49-F238E27FC236}">
                        <a16:creationId xmlns:a16="http://schemas.microsoft.com/office/drawing/2014/main" id="{7D32D25A-F12A-4296-9DD6-AAB9D643AD88}"/>
                      </a:ext>
                    </a:extLst>
                  </p:cNvPr>
                  <p:cNvSpPr/>
                  <p:nvPr/>
                </p:nvSpPr>
                <p:spPr>
                  <a:xfrm>
                    <a:off x="7459027" y="3377565"/>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119" name="Freeform: Shape 118">
                    <a:extLst>
                      <a:ext uri="{FF2B5EF4-FFF2-40B4-BE49-F238E27FC236}">
                        <a16:creationId xmlns:a16="http://schemas.microsoft.com/office/drawing/2014/main" id="{01A9D01C-A071-4608-8586-B8D8EE91849E}"/>
                      </a:ext>
                    </a:extLst>
                  </p:cNvPr>
                  <p:cNvSpPr/>
                  <p:nvPr/>
                </p:nvSpPr>
                <p:spPr>
                  <a:xfrm>
                    <a:off x="7389495" y="349377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20" name="Freeform: Shape 119">
                    <a:extLst>
                      <a:ext uri="{FF2B5EF4-FFF2-40B4-BE49-F238E27FC236}">
                        <a16:creationId xmlns:a16="http://schemas.microsoft.com/office/drawing/2014/main" id="{BD267D8D-7791-4120-B130-0316B94DAA49}"/>
                      </a:ext>
                    </a:extLst>
                  </p:cNvPr>
                  <p:cNvSpPr/>
                  <p:nvPr/>
                </p:nvSpPr>
                <p:spPr>
                  <a:xfrm>
                    <a:off x="7459027" y="349377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grpSp>
            <p:grpSp>
              <p:nvGrpSpPr>
                <p:cNvPr id="121" name="Graphic 1">
                  <a:extLst>
                    <a:ext uri="{FF2B5EF4-FFF2-40B4-BE49-F238E27FC236}">
                      <a16:creationId xmlns:a16="http://schemas.microsoft.com/office/drawing/2014/main" id="{E5C6ECD5-9CE1-4C6C-AC79-FAF741487D3B}"/>
                    </a:ext>
                  </a:extLst>
                </p:cNvPr>
                <p:cNvGrpSpPr/>
                <p:nvPr/>
              </p:nvGrpSpPr>
              <p:grpSpPr>
                <a:xfrm>
                  <a:off x="5751195" y="3579495"/>
                  <a:ext cx="83820" cy="155257"/>
                  <a:chOff x="5751195" y="3579495"/>
                  <a:chExt cx="83820" cy="155257"/>
                </a:xfrm>
                <a:solidFill>
                  <a:srgbClr val="F9D43A"/>
                </a:solidFill>
              </p:grpSpPr>
              <p:sp>
                <p:nvSpPr>
                  <p:cNvPr id="122" name="Freeform: Shape 121">
                    <a:extLst>
                      <a:ext uri="{FF2B5EF4-FFF2-40B4-BE49-F238E27FC236}">
                        <a16:creationId xmlns:a16="http://schemas.microsoft.com/office/drawing/2014/main" id="{4BCEDD59-14A7-4FC6-9915-DEB1B5BF3248}"/>
                      </a:ext>
                    </a:extLst>
                  </p:cNvPr>
                  <p:cNvSpPr/>
                  <p:nvPr/>
                </p:nvSpPr>
                <p:spPr>
                  <a:xfrm>
                    <a:off x="5751195" y="3579495"/>
                    <a:ext cx="28575" cy="60959"/>
                  </a:xfrm>
                  <a:custGeom>
                    <a:avLst/>
                    <a:gdLst>
                      <a:gd name="connsiteX0" fmla="*/ 0 w 28575"/>
                      <a:gd name="connsiteY0" fmla="*/ 0 h 60959"/>
                      <a:gd name="connsiteX1" fmla="*/ 28575 w 28575"/>
                      <a:gd name="connsiteY1" fmla="*/ 0 h 60959"/>
                      <a:gd name="connsiteX2" fmla="*/ 28575 w 28575"/>
                      <a:gd name="connsiteY2" fmla="*/ 60960 h 60959"/>
                      <a:gd name="connsiteX3" fmla="*/ 0 w 28575"/>
                      <a:gd name="connsiteY3" fmla="*/ 60960 h 60959"/>
                    </a:gdLst>
                    <a:ahLst/>
                    <a:cxnLst>
                      <a:cxn ang="0">
                        <a:pos x="connsiteX0" y="connsiteY0"/>
                      </a:cxn>
                      <a:cxn ang="0">
                        <a:pos x="connsiteX1" y="connsiteY1"/>
                      </a:cxn>
                      <a:cxn ang="0">
                        <a:pos x="connsiteX2" y="connsiteY2"/>
                      </a:cxn>
                      <a:cxn ang="0">
                        <a:pos x="connsiteX3" y="connsiteY3"/>
                      </a:cxn>
                    </a:cxnLst>
                    <a:rect l="l" t="t" r="r" b="b"/>
                    <a:pathLst>
                      <a:path w="28575" h="60959">
                        <a:moveTo>
                          <a:pt x="0" y="0"/>
                        </a:moveTo>
                        <a:lnTo>
                          <a:pt x="28575" y="0"/>
                        </a:lnTo>
                        <a:lnTo>
                          <a:pt x="28575" y="60960"/>
                        </a:lnTo>
                        <a:lnTo>
                          <a:pt x="0" y="60960"/>
                        </a:lnTo>
                        <a:close/>
                      </a:path>
                    </a:pathLst>
                  </a:custGeom>
                  <a:solidFill>
                    <a:srgbClr val="F9D43A"/>
                  </a:solidFill>
                  <a:ln w="9525" cap="flat">
                    <a:noFill/>
                    <a:prstDash val="solid"/>
                    <a:miter/>
                  </a:ln>
                </p:spPr>
                <p:txBody>
                  <a:bodyPr rtlCol="0" anchor="ctr"/>
                  <a:lstStyle/>
                  <a:p>
                    <a:endParaRPr lang="en-US" sz="1050"/>
                  </a:p>
                </p:txBody>
              </p:sp>
              <p:sp>
                <p:nvSpPr>
                  <p:cNvPr id="123" name="Freeform: Shape 122">
                    <a:extLst>
                      <a:ext uri="{FF2B5EF4-FFF2-40B4-BE49-F238E27FC236}">
                        <a16:creationId xmlns:a16="http://schemas.microsoft.com/office/drawing/2014/main" id="{889D49F8-3915-4771-B6DC-45212D5D8266}"/>
                      </a:ext>
                    </a:extLst>
                  </p:cNvPr>
                  <p:cNvSpPr/>
                  <p:nvPr/>
                </p:nvSpPr>
                <p:spPr>
                  <a:xfrm>
                    <a:off x="5806440" y="3579495"/>
                    <a:ext cx="28575" cy="60959"/>
                  </a:xfrm>
                  <a:custGeom>
                    <a:avLst/>
                    <a:gdLst>
                      <a:gd name="connsiteX0" fmla="*/ 0 w 28575"/>
                      <a:gd name="connsiteY0" fmla="*/ 0 h 60959"/>
                      <a:gd name="connsiteX1" fmla="*/ 28575 w 28575"/>
                      <a:gd name="connsiteY1" fmla="*/ 0 h 60959"/>
                      <a:gd name="connsiteX2" fmla="*/ 28575 w 28575"/>
                      <a:gd name="connsiteY2" fmla="*/ 60960 h 60959"/>
                      <a:gd name="connsiteX3" fmla="*/ 0 w 28575"/>
                      <a:gd name="connsiteY3" fmla="*/ 60960 h 60959"/>
                    </a:gdLst>
                    <a:ahLst/>
                    <a:cxnLst>
                      <a:cxn ang="0">
                        <a:pos x="connsiteX0" y="connsiteY0"/>
                      </a:cxn>
                      <a:cxn ang="0">
                        <a:pos x="connsiteX1" y="connsiteY1"/>
                      </a:cxn>
                      <a:cxn ang="0">
                        <a:pos x="connsiteX2" y="connsiteY2"/>
                      </a:cxn>
                      <a:cxn ang="0">
                        <a:pos x="connsiteX3" y="connsiteY3"/>
                      </a:cxn>
                    </a:cxnLst>
                    <a:rect l="l" t="t" r="r" b="b"/>
                    <a:pathLst>
                      <a:path w="28575" h="60959">
                        <a:moveTo>
                          <a:pt x="0" y="0"/>
                        </a:moveTo>
                        <a:lnTo>
                          <a:pt x="28575" y="0"/>
                        </a:lnTo>
                        <a:lnTo>
                          <a:pt x="28575" y="60960"/>
                        </a:lnTo>
                        <a:lnTo>
                          <a:pt x="0" y="60960"/>
                        </a:lnTo>
                        <a:close/>
                      </a:path>
                    </a:pathLst>
                  </a:custGeom>
                  <a:solidFill>
                    <a:srgbClr val="F9D43A"/>
                  </a:solidFill>
                  <a:ln w="9525" cap="flat">
                    <a:noFill/>
                    <a:prstDash val="solid"/>
                    <a:miter/>
                  </a:ln>
                </p:spPr>
                <p:txBody>
                  <a:bodyPr rtlCol="0" anchor="ctr"/>
                  <a:lstStyle/>
                  <a:p>
                    <a:endParaRPr lang="en-US" sz="1050"/>
                  </a:p>
                </p:txBody>
              </p:sp>
              <p:sp>
                <p:nvSpPr>
                  <p:cNvPr id="124" name="Freeform: Shape 123">
                    <a:extLst>
                      <a:ext uri="{FF2B5EF4-FFF2-40B4-BE49-F238E27FC236}">
                        <a16:creationId xmlns:a16="http://schemas.microsoft.com/office/drawing/2014/main" id="{EFA64390-D0BC-447B-9DA5-C787B005B60F}"/>
                      </a:ext>
                    </a:extLst>
                  </p:cNvPr>
                  <p:cNvSpPr/>
                  <p:nvPr/>
                </p:nvSpPr>
                <p:spPr>
                  <a:xfrm>
                    <a:off x="5751195" y="3673792"/>
                    <a:ext cx="28575" cy="60959"/>
                  </a:xfrm>
                  <a:custGeom>
                    <a:avLst/>
                    <a:gdLst>
                      <a:gd name="connsiteX0" fmla="*/ 0 w 28575"/>
                      <a:gd name="connsiteY0" fmla="*/ 0 h 60959"/>
                      <a:gd name="connsiteX1" fmla="*/ 28575 w 28575"/>
                      <a:gd name="connsiteY1" fmla="*/ 0 h 60959"/>
                      <a:gd name="connsiteX2" fmla="*/ 28575 w 28575"/>
                      <a:gd name="connsiteY2" fmla="*/ 60960 h 60959"/>
                      <a:gd name="connsiteX3" fmla="*/ 0 w 28575"/>
                      <a:gd name="connsiteY3" fmla="*/ 60960 h 60959"/>
                    </a:gdLst>
                    <a:ahLst/>
                    <a:cxnLst>
                      <a:cxn ang="0">
                        <a:pos x="connsiteX0" y="connsiteY0"/>
                      </a:cxn>
                      <a:cxn ang="0">
                        <a:pos x="connsiteX1" y="connsiteY1"/>
                      </a:cxn>
                      <a:cxn ang="0">
                        <a:pos x="connsiteX2" y="connsiteY2"/>
                      </a:cxn>
                      <a:cxn ang="0">
                        <a:pos x="connsiteX3" y="connsiteY3"/>
                      </a:cxn>
                    </a:cxnLst>
                    <a:rect l="l" t="t" r="r" b="b"/>
                    <a:pathLst>
                      <a:path w="28575" h="60959">
                        <a:moveTo>
                          <a:pt x="0" y="0"/>
                        </a:moveTo>
                        <a:lnTo>
                          <a:pt x="28575" y="0"/>
                        </a:lnTo>
                        <a:lnTo>
                          <a:pt x="28575" y="60960"/>
                        </a:lnTo>
                        <a:lnTo>
                          <a:pt x="0" y="60960"/>
                        </a:lnTo>
                        <a:close/>
                      </a:path>
                    </a:pathLst>
                  </a:custGeom>
                  <a:solidFill>
                    <a:srgbClr val="F9D43A"/>
                  </a:solidFill>
                  <a:ln w="9525" cap="flat">
                    <a:noFill/>
                    <a:prstDash val="solid"/>
                    <a:miter/>
                  </a:ln>
                </p:spPr>
                <p:txBody>
                  <a:bodyPr rtlCol="0" anchor="ctr"/>
                  <a:lstStyle/>
                  <a:p>
                    <a:endParaRPr lang="en-US" sz="1050"/>
                  </a:p>
                </p:txBody>
              </p:sp>
              <p:sp>
                <p:nvSpPr>
                  <p:cNvPr id="125" name="Freeform: Shape 124">
                    <a:extLst>
                      <a:ext uri="{FF2B5EF4-FFF2-40B4-BE49-F238E27FC236}">
                        <a16:creationId xmlns:a16="http://schemas.microsoft.com/office/drawing/2014/main" id="{8FB267D2-CE4A-4A09-AB90-5C2E5254B6FA}"/>
                      </a:ext>
                    </a:extLst>
                  </p:cNvPr>
                  <p:cNvSpPr/>
                  <p:nvPr/>
                </p:nvSpPr>
                <p:spPr>
                  <a:xfrm>
                    <a:off x="5806440" y="3673792"/>
                    <a:ext cx="28575" cy="60959"/>
                  </a:xfrm>
                  <a:custGeom>
                    <a:avLst/>
                    <a:gdLst>
                      <a:gd name="connsiteX0" fmla="*/ 0 w 28575"/>
                      <a:gd name="connsiteY0" fmla="*/ 0 h 60959"/>
                      <a:gd name="connsiteX1" fmla="*/ 28575 w 28575"/>
                      <a:gd name="connsiteY1" fmla="*/ 0 h 60959"/>
                      <a:gd name="connsiteX2" fmla="*/ 28575 w 28575"/>
                      <a:gd name="connsiteY2" fmla="*/ 60960 h 60959"/>
                      <a:gd name="connsiteX3" fmla="*/ 0 w 28575"/>
                      <a:gd name="connsiteY3" fmla="*/ 60960 h 60959"/>
                    </a:gdLst>
                    <a:ahLst/>
                    <a:cxnLst>
                      <a:cxn ang="0">
                        <a:pos x="connsiteX0" y="connsiteY0"/>
                      </a:cxn>
                      <a:cxn ang="0">
                        <a:pos x="connsiteX1" y="connsiteY1"/>
                      </a:cxn>
                      <a:cxn ang="0">
                        <a:pos x="connsiteX2" y="connsiteY2"/>
                      </a:cxn>
                      <a:cxn ang="0">
                        <a:pos x="connsiteX3" y="connsiteY3"/>
                      </a:cxn>
                    </a:cxnLst>
                    <a:rect l="l" t="t" r="r" b="b"/>
                    <a:pathLst>
                      <a:path w="28575" h="60959">
                        <a:moveTo>
                          <a:pt x="0" y="0"/>
                        </a:moveTo>
                        <a:lnTo>
                          <a:pt x="28575" y="0"/>
                        </a:lnTo>
                        <a:lnTo>
                          <a:pt x="28575" y="60960"/>
                        </a:lnTo>
                        <a:lnTo>
                          <a:pt x="0" y="60960"/>
                        </a:lnTo>
                        <a:close/>
                      </a:path>
                    </a:pathLst>
                  </a:custGeom>
                  <a:solidFill>
                    <a:srgbClr val="F9D43A"/>
                  </a:solidFill>
                  <a:ln w="9525" cap="flat">
                    <a:noFill/>
                    <a:prstDash val="solid"/>
                    <a:miter/>
                  </a:ln>
                </p:spPr>
                <p:txBody>
                  <a:bodyPr rtlCol="0" anchor="ctr"/>
                  <a:lstStyle/>
                  <a:p>
                    <a:endParaRPr lang="en-US" sz="1050"/>
                  </a:p>
                </p:txBody>
              </p:sp>
            </p:grpSp>
            <p:grpSp>
              <p:nvGrpSpPr>
                <p:cNvPr id="126" name="Graphic 1">
                  <a:extLst>
                    <a:ext uri="{FF2B5EF4-FFF2-40B4-BE49-F238E27FC236}">
                      <a16:creationId xmlns:a16="http://schemas.microsoft.com/office/drawing/2014/main" id="{E5C6ECD5-9CE1-4C6C-AC79-FAF741487D3B}"/>
                    </a:ext>
                  </a:extLst>
                </p:cNvPr>
                <p:cNvGrpSpPr/>
                <p:nvPr/>
              </p:nvGrpSpPr>
              <p:grpSpPr>
                <a:xfrm>
                  <a:off x="5751195" y="3754755"/>
                  <a:ext cx="83820" cy="154304"/>
                  <a:chOff x="5751195" y="3754755"/>
                  <a:chExt cx="83820" cy="154304"/>
                </a:xfrm>
                <a:solidFill>
                  <a:srgbClr val="F9D43A"/>
                </a:solidFill>
              </p:grpSpPr>
              <p:sp>
                <p:nvSpPr>
                  <p:cNvPr id="127" name="Freeform: Shape 126">
                    <a:extLst>
                      <a:ext uri="{FF2B5EF4-FFF2-40B4-BE49-F238E27FC236}">
                        <a16:creationId xmlns:a16="http://schemas.microsoft.com/office/drawing/2014/main" id="{2200F0BD-3FC5-4991-9921-39836831A619}"/>
                      </a:ext>
                    </a:extLst>
                  </p:cNvPr>
                  <p:cNvSpPr/>
                  <p:nvPr/>
                </p:nvSpPr>
                <p:spPr>
                  <a:xfrm>
                    <a:off x="5751195" y="3754755"/>
                    <a:ext cx="28575" cy="60959"/>
                  </a:xfrm>
                  <a:custGeom>
                    <a:avLst/>
                    <a:gdLst>
                      <a:gd name="connsiteX0" fmla="*/ 0 w 28575"/>
                      <a:gd name="connsiteY0" fmla="*/ 0 h 60959"/>
                      <a:gd name="connsiteX1" fmla="*/ 28575 w 28575"/>
                      <a:gd name="connsiteY1" fmla="*/ 0 h 60959"/>
                      <a:gd name="connsiteX2" fmla="*/ 28575 w 28575"/>
                      <a:gd name="connsiteY2" fmla="*/ 60960 h 60959"/>
                      <a:gd name="connsiteX3" fmla="*/ 0 w 28575"/>
                      <a:gd name="connsiteY3" fmla="*/ 60960 h 60959"/>
                    </a:gdLst>
                    <a:ahLst/>
                    <a:cxnLst>
                      <a:cxn ang="0">
                        <a:pos x="connsiteX0" y="connsiteY0"/>
                      </a:cxn>
                      <a:cxn ang="0">
                        <a:pos x="connsiteX1" y="connsiteY1"/>
                      </a:cxn>
                      <a:cxn ang="0">
                        <a:pos x="connsiteX2" y="connsiteY2"/>
                      </a:cxn>
                      <a:cxn ang="0">
                        <a:pos x="connsiteX3" y="connsiteY3"/>
                      </a:cxn>
                    </a:cxnLst>
                    <a:rect l="l" t="t" r="r" b="b"/>
                    <a:pathLst>
                      <a:path w="28575" h="60959">
                        <a:moveTo>
                          <a:pt x="0" y="0"/>
                        </a:moveTo>
                        <a:lnTo>
                          <a:pt x="28575" y="0"/>
                        </a:lnTo>
                        <a:lnTo>
                          <a:pt x="28575" y="60960"/>
                        </a:lnTo>
                        <a:lnTo>
                          <a:pt x="0" y="60960"/>
                        </a:lnTo>
                        <a:close/>
                      </a:path>
                    </a:pathLst>
                  </a:custGeom>
                  <a:solidFill>
                    <a:srgbClr val="F9D43A"/>
                  </a:solidFill>
                  <a:ln w="9525" cap="flat">
                    <a:noFill/>
                    <a:prstDash val="solid"/>
                    <a:miter/>
                  </a:ln>
                </p:spPr>
                <p:txBody>
                  <a:bodyPr rtlCol="0" anchor="ctr"/>
                  <a:lstStyle/>
                  <a:p>
                    <a:endParaRPr lang="en-US" sz="1050"/>
                  </a:p>
                </p:txBody>
              </p:sp>
              <p:sp>
                <p:nvSpPr>
                  <p:cNvPr id="128" name="Freeform: Shape 127">
                    <a:extLst>
                      <a:ext uri="{FF2B5EF4-FFF2-40B4-BE49-F238E27FC236}">
                        <a16:creationId xmlns:a16="http://schemas.microsoft.com/office/drawing/2014/main" id="{EB55B07B-1D67-4DE1-A1F6-AE2A15B89B54}"/>
                      </a:ext>
                    </a:extLst>
                  </p:cNvPr>
                  <p:cNvSpPr/>
                  <p:nvPr/>
                </p:nvSpPr>
                <p:spPr>
                  <a:xfrm>
                    <a:off x="5806440" y="3754755"/>
                    <a:ext cx="28575" cy="60959"/>
                  </a:xfrm>
                  <a:custGeom>
                    <a:avLst/>
                    <a:gdLst>
                      <a:gd name="connsiteX0" fmla="*/ 0 w 28575"/>
                      <a:gd name="connsiteY0" fmla="*/ 0 h 60959"/>
                      <a:gd name="connsiteX1" fmla="*/ 28575 w 28575"/>
                      <a:gd name="connsiteY1" fmla="*/ 0 h 60959"/>
                      <a:gd name="connsiteX2" fmla="*/ 28575 w 28575"/>
                      <a:gd name="connsiteY2" fmla="*/ 60960 h 60959"/>
                      <a:gd name="connsiteX3" fmla="*/ 0 w 28575"/>
                      <a:gd name="connsiteY3" fmla="*/ 60960 h 60959"/>
                    </a:gdLst>
                    <a:ahLst/>
                    <a:cxnLst>
                      <a:cxn ang="0">
                        <a:pos x="connsiteX0" y="connsiteY0"/>
                      </a:cxn>
                      <a:cxn ang="0">
                        <a:pos x="connsiteX1" y="connsiteY1"/>
                      </a:cxn>
                      <a:cxn ang="0">
                        <a:pos x="connsiteX2" y="connsiteY2"/>
                      </a:cxn>
                      <a:cxn ang="0">
                        <a:pos x="connsiteX3" y="connsiteY3"/>
                      </a:cxn>
                    </a:cxnLst>
                    <a:rect l="l" t="t" r="r" b="b"/>
                    <a:pathLst>
                      <a:path w="28575" h="60959">
                        <a:moveTo>
                          <a:pt x="0" y="0"/>
                        </a:moveTo>
                        <a:lnTo>
                          <a:pt x="28575" y="0"/>
                        </a:lnTo>
                        <a:lnTo>
                          <a:pt x="28575" y="60960"/>
                        </a:lnTo>
                        <a:lnTo>
                          <a:pt x="0" y="60960"/>
                        </a:lnTo>
                        <a:close/>
                      </a:path>
                    </a:pathLst>
                  </a:custGeom>
                  <a:solidFill>
                    <a:srgbClr val="F9D43A"/>
                  </a:solidFill>
                  <a:ln w="9525" cap="flat">
                    <a:noFill/>
                    <a:prstDash val="solid"/>
                    <a:miter/>
                  </a:ln>
                </p:spPr>
                <p:txBody>
                  <a:bodyPr rtlCol="0" anchor="ctr"/>
                  <a:lstStyle/>
                  <a:p>
                    <a:endParaRPr lang="en-US" sz="1050"/>
                  </a:p>
                </p:txBody>
              </p:sp>
              <p:sp>
                <p:nvSpPr>
                  <p:cNvPr id="129" name="Freeform: Shape 128">
                    <a:extLst>
                      <a:ext uri="{FF2B5EF4-FFF2-40B4-BE49-F238E27FC236}">
                        <a16:creationId xmlns:a16="http://schemas.microsoft.com/office/drawing/2014/main" id="{9696672A-55DE-46A1-8BA4-F550E0240C70}"/>
                      </a:ext>
                    </a:extLst>
                  </p:cNvPr>
                  <p:cNvSpPr/>
                  <p:nvPr/>
                </p:nvSpPr>
                <p:spPr>
                  <a:xfrm>
                    <a:off x="5751195" y="3848100"/>
                    <a:ext cx="28575" cy="60959"/>
                  </a:xfrm>
                  <a:custGeom>
                    <a:avLst/>
                    <a:gdLst>
                      <a:gd name="connsiteX0" fmla="*/ 0 w 28575"/>
                      <a:gd name="connsiteY0" fmla="*/ 0 h 60959"/>
                      <a:gd name="connsiteX1" fmla="*/ 28575 w 28575"/>
                      <a:gd name="connsiteY1" fmla="*/ 0 h 60959"/>
                      <a:gd name="connsiteX2" fmla="*/ 28575 w 28575"/>
                      <a:gd name="connsiteY2" fmla="*/ 60960 h 60959"/>
                      <a:gd name="connsiteX3" fmla="*/ 0 w 28575"/>
                      <a:gd name="connsiteY3" fmla="*/ 60960 h 60959"/>
                    </a:gdLst>
                    <a:ahLst/>
                    <a:cxnLst>
                      <a:cxn ang="0">
                        <a:pos x="connsiteX0" y="connsiteY0"/>
                      </a:cxn>
                      <a:cxn ang="0">
                        <a:pos x="connsiteX1" y="connsiteY1"/>
                      </a:cxn>
                      <a:cxn ang="0">
                        <a:pos x="connsiteX2" y="connsiteY2"/>
                      </a:cxn>
                      <a:cxn ang="0">
                        <a:pos x="connsiteX3" y="connsiteY3"/>
                      </a:cxn>
                    </a:cxnLst>
                    <a:rect l="l" t="t" r="r" b="b"/>
                    <a:pathLst>
                      <a:path w="28575" h="60959">
                        <a:moveTo>
                          <a:pt x="0" y="0"/>
                        </a:moveTo>
                        <a:lnTo>
                          <a:pt x="28575" y="0"/>
                        </a:lnTo>
                        <a:lnTo>
                          <a:pt x="28575" y="60960"/>
                        </a:lnTo>
                        <a:lnTo>
                          <a:pt x="0" y="60960"/>
                        </a:lnTo>
                        <a:close/>
                      </a:path>
                    </a:pathLst>
                  </a:custGeom>
                  <a:solidFill>
                    <a:srgbClr val="F9D43A"/>
                  </a:solidFill>
                  <a:ln w="9525" cap="flat">
                    <a:noFill/>
                    <a:prstDash val="solid"/>
                    <a:miter/>
                  </a:ln>
                </p:spPr>
                <p:txBody>
                  <a:bodyPr rtlCol="0" anchor="ctr"/>
                  <a:lstStyle/>
                  <a:p>
                    <a:endParaRPr lang="en-US" sz="1050"/>
                  </a:p>
                </p:txBody>
              </p:sp>
              <p:sp>
                <p:nvSpPr>
                  <p:cNvPr id="130" name="Freeform: Shape 129">
                    <a:extLst>
                      <a:ext uri="{FF2B5EF4-FFF2-40B4-BE49-F238E27FC236}">
                        <a16:creationId xmlns:a16="http://schemas.microsoft.com/office/drawing/2014/main" id="{5EFDD55F-7B81-49DD-B5F0-34C8A3149F11}"/>
                      </a:ext>
                    </a:extLst>
                  </p:cNvPr>
                  <p:cNvSpPr/>
                  <p:nvPr/>
                </p:nvSpPr>
                <p:spPr>
                  <a:xfrm>
                    <a:off x="5806440" y="3848100"/>
                    <a:ext cx="28575" cy="60959"/>
                  </a:xfrm>
                  <a:custGeom>
                    <a:avLst/>
                    <a:gdLst>
                      <a:gd name="connsiteX0" fmla="*/ 0 w 28575"/>
                      <a:gd name="connsiteY0" fmla="*/ 0 h 60959"/>
                      <a:gd name="connsiteX1" fmla="*/ 28575 w 28575"/>
                      <a:gd name="connsiteY1" fmla="*/ 0 h 60959"/>
                      <a:gd name="connsiteX2" fmla="*/ 28575 w 28575"/>
                      <a:gd name="connsiteY2" fmla="*/ 60960 h 60959"/>
                      <a:gd name="connsiteX3" fmla="*/ 0 w 28575"/>
                      <a:gd name="connsiteY3" fmla="*/ 60960 h 60959"/>
                    </a:gdLst>
                    <a:ahLst/>
                    <a:cxnLst>
                      <a:cxn ang="0">
                        <a:pos x="connsiteX0" y="connsiteY0"/>
                      </a:cxn>
                      <a:cxn ang="0">
                        <a:pos x="connsiteX1" y="connsiteY1"/>
                      </a:cxn>
                      <a:cxn ang="0">
                        <a:pos x="connsiteX2" y="connsiteY2"/>
                      </a:cxn>
                      <a:cxn ang="0">
                        <a:pos x="connsiteX3" y="connsiteY3"/>
                      </a:cxn>
                    </a:cxnLst>
                    <a:rect l="l" t="t" r="r" b="b"/>
                    <a:pathLst>
                      <a:path w="28575" h="60959">
                        <a:moveTo>
                          <a:pt x="0" y="0"/>
                        </a:moveTo>
                        <a:lnTo>
                          <a:pt x="28575" y="0"/>
                        </a:lnTo>
                        <a:lnTo>
                          <a:pt x="28575" y="60960"/>
                        </a:lnTo>
                        <a:lnTo>
                          <a:pt x="0" y="60960"/>
                        </a:lnTo>
                        <a:close/>
                      </a:path>
                    </a:pathLst>
                  </a:custGeom>
                  <a:solidFill>
                    <a:srgbClr val="F9D43A"/>
                  </a:solidFill>
                  <a:ln w="9525" cap="flat">
                    <a:noFill/>
                    <a:prstDash val="solid"/>
                    <a:miter/>
                  </a:ln>
                </p:spPr>
                <p:txBody>
                  <a:bodyPr rtlCol="0" anchor="ctr"/>
                  <a:lstStyle/>
                  <a:p>
                    <a:endParaRPr lang="en-US" sz="1050"/>
                  </a:p>
                </p:txBody>
              </p:sp>
            </p:grpSp>
            <p:grpSp>
              <p:nvGrpSpPr>
                <p:cNvPr id="131" name="Graphic 1">
                  <a:extLst>
                    <a:ext uri="{FF2B5EF4-FFF2-40B4-BE49-F238E27FC236}">
                      <a16:creationId xmlns:a16="http://schemas.microsoft.com/office/drawing/2014/main" id="{E5C6ECD5-9CE1-4C6C-AC79-FAF741487D3B}"/>
                    </a:ext>
                  </a:extLst>
                </p:cNvPr>
                <p:cNvGrpSpPr/>
                <p:nvPr/>
              </p:nvGrpSpPr>
              <p:grpSpPr>
                <a:xfrm>
                  <a:off x="7835265" y="3677602"/>
                  <a:ext cx="104774" cy="191452"/>
                  <a:chOff x="7835265" y="3677602"/>
                  <a:chExt cx="104774" cy="191452"/>
                </a:xfrm>
                <a:solidFill>
                  <a:srgbClr val="F9D43A"/>
                </a:solidFill>
              </p:grpSpPr>
              <p:sp>
                <p:nvSpPr>
                  <p:cNvPr id="132" name="Freeform: Shape 131">
                    <a:extLst>
                      <a:ext uri="{FF2B5EF4-FFF2-40B4-BE49-F238E27FC236}">
                        <a16:creationId xmlns:a16="http://schemas.microsoft.com/office/drawing/2014/main" id="{FA60BCB8-F079-462E-AB84-55B383D4CE5D}"/>
                      </a:ext>
                    </a:extLst>
                  </p:cNvPr>
                  <p:cNvSpPr/>
                  <p:nvPr/>
                </p:nvSpPr>
                <p:spPr>
                  <a:xfrm>
                    <a:off x="7835265" y="3677602"/>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133" name="Freeform: Shape 132">
                    <a:extLst>
                      <a:ext uri="{FF2B5EF4-FFF2-40B4-BE49-F238E27FC236}">
                        <a16:creationId xmlns:a16="http://schemas.microsoft.com/office/drawing/2014/main" id="{FBAC7278-4D6F-4EA9-95C6-C293E5332498}"/>
                      </a:ext>
                    </a:extLst>
                  </p:cNvPr>
                  <p:cNvSpPr/>
                  <p:nvPr/>
                </p:nvSpPr>
                <p:spPr>
                  <a:xfrm>
                    <a:off x="7904797" y="3677602"/>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134" name="Freeform: Shape 133">
                    <a:extLst>
                      <a:ext uri="{FF2B5EF4-FFF2-40B4-BE49-F238E27FC236}">
                        <a16:creationId xmlns:a16="http://schemas.microsoft.com/office/drawing/2014/main" id="{2F990337-1C02-4801-8309-758E0DB636AD}"/>
                      </a:ext>
                    </a:extLst>
                  </p:cNvPr>
                  <p:cNvSpPr/>
                  <p:nvPr/>
                </p:nvSpPr>
                <p:spPr>
                  <a:xfrm>
                    <a:off x="7835265" y="3793807"/>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35" name="Freeform: Shape 134">
                    <a:extLst>
                      <a:ext uri="{FF2B5EF4-FFF2-40B4-BE49-F238E27FC236}">
                        <a16:creationId xmlns:a16="http://schemas.microsoft.com/office/drawing/2014/main" id="{1AEAC538-A7FB-41E1-A534-868F3E9E6631}"/>
                      </a:ext>
                    </a:extLst>
                  </p:cNvPr>
                  <p:cNvSpPr/>
                  <p:nvPr/>
                </p:nvSpPr>
                <p:spPr>
                  <a:xfrm>
                    <a:off x="7904797" y="3793807"/>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grpSp>
            <p:grpSp>
              <p:nvGrpSpPr>
                <p:cNvPr id="136" name="Graphic 1">
                  <a:extLst>
                    <a:ext uri="{FF2B5EF4-FFF2-40B4-BE49-F238E27FC236}">
                      <a16:creationId xmlns:a16="http://schemas.microsoft.com/office/drawing/2014/main" id="{E5C6ECD5-9CE1-4C6C-AC79-FAF741487D3B}"/>
                    </a:ext>
                  </a:extLst>
                </p:cNvPr>
                <p:cNvGrpSpPr/>
                <p:nvPr/>
              </p:nvGrpSpPr>
              <p:grpSpPr>
                <a:xfrm>
                  <a:off x="8067675" y="3523297"/>
                  <a:ext cx="104775" cy="191452"/>
                  <a:chOff x="8067675" y="3523297"/>
                  <a:chExt cx="104775" cy="191452"/>
                </a:xfrm>
                <a:solidFill>
                  <a:srgbClr val="F9D43A"/>
                </a:solidFill>
              </p:grpSpPr>
              <p:sp>
                <p:nvSpPr>
                  <p:cNvPr id="137" name="Freeform: Shape 136">
                    <a:extLst>
                      <a:ext uri="{FF2B5EF4-FFF2-40B4-BE49-F238E27FC236}">
                        <a16:creationId xmlns:a16="http://schemas.microsoft.com/office/drawing/2014/main" id="{27551949-9F71-46B8-B7C5-6A75B0F4EE6F}"/>
                      </a:ext>
                    </a:extLst>
                  </p:cNvPr>
                  <p:cNvSpPr/>
                  <p:nvPr/>
                </p:nvSpPr>
                <p:spPr>
                  <a:xfrm>
                    <a:off x="8067675" y="3523297"/>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38" name="Freeform: Shape 137">
                    <a:extLst>
                      <a:ext uri="{FF2B5EF4-FFF2-40B4-BE49-F238E27FC236}">
                        <a16:creationId xmlns:a16="http://schemas.microsoft.com/office/drawing/2014/main" id="{22B2131C-9C2B-4DA1-8E3D-984AE7BE17CF}"/>
                      </a:ext>
                    </a:extLst>
                  </p:cNvPr>
                  <p:cNvSpPr/>
                  <p:nvPr/>
                </p:nvSpPr>
                <p:spPr>
                  <a:xfrm>
                    <a:off x="8137207" y="3523297"/>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39" name="Freeform: Shape 138">
                    <a:extLst>
                      <a:ext uri="{FF2B5EF4-FFF2-40B4-BE49-F238E27FC236}">
                        <a16:creationId xmlns:a16="http://schemas.microsoft.com/office/drawing/2014/main" id="{15009E51-73D7-4E1A-A7F2-CF5B6F3729F7}"/>
                      </a:ext>
                    </a:extLst>
                  </p:cNvPr>
                  <p:cNvSpPr/>
                  <p:nvPr/>
                </p:nvSpPr>
                <p:spPr>
                  <a:xfrm>
                    <a:off x="8067675" y="3639502"/>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140" name="Freeform: Shape 139">
                    <a:extLst>
                      <a:ext uri="{FF2B5EF4-FFF2-40B4-BE49-F238E27FC236}">
                        <a16:creationId xmlns:a16="http://schemas.microsoft.com/office/drawing/2014/main" id="{96E004A7-43CD-4668-B074-B9E7EA4D485E}"/>
                      </a:ext>
                    </a:extLst>
                  </p:cNvPr>
                  <p:cNvSpPr/>
                  <p:nvPr/>
                </p:nvSpPr>
                <p:spPr>
                  <a:xfrm>
                    <a:off x="8137207" y="3639502"/>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grpSp>
            <p:grpSp>
              <p:nvGrpSpPr>
                <p:cNvPr id="141" name="Graphic 1">
                  <a:extLst>
                    <a:ext uri="{FF2B5EF4-FFF2-40B4-BE49-F238E27FC236}">
                      <a16:creationId xmlns:a16="http://schemas.microsoft.com/office/drawing/2014/main" id="{E5C6ECD5-9CE1-4C6C-AC79-FAF741487D3B}"/>
                    </a:ext>
                  </a:extLst>
                </p:cNvPr>
                <p:cNvGrpSpPr/>
                <p:nvPr/>
              </p:nvGrpSpPr>
              <p:grpSpPr>
                <a:xfrm>
                  <a:off x="8067675" y="3784282"/>
                  <a:ext cx="104775" cy="192404"/>
                  <a:chOff x="8067675" y="3784282"/>
                  <a:chExt cx="104775" cy="192404"/>
                </a:xfrm>
                <a:solidFill>
                  <a:srgbClr val="F9D43A"/>
                </a:solidFill>
              </p:grpSpPr>
              <p:sp>
                <p:nvSpPr>
                  <p:cNvPr id="142" name="Freeform: Shape 141">
                    <a:extLst>
                      <a:ext uri="{FF2B5EF4-FFF2-40B4-BE49-F238E27FC236}">
                        <a16:creationId xmlns:a16="http://schemas.microsoft.com/office/drawing/2014/main" id="{5E452182-CD8D-4085-91BE-63D90DD159AB}"/>
                      </a:ext>
                    </a:extLst>
                  </p:cNvPr>
                  <p:cNvSpPr/>
                  <p:nvPr/>
                </p:nvSpPr>
                <p:spPr>
                  <a:xfrm>
                    <a:off x="8067675" y="3784282"/>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43" name="Freeform: Shape 142">
                    <a:extLst>
                      <a:ext uri="{FF2B5EF4-FFF2-40B4-BE49-F238E27FC236}">
                        <a16:creationId xmlns:a16="http://schemas.microsoft.com/office/drawing/2014/main" id="{E72379C6-1A9C-4152-BB9F-BCA6947BEC45}"/>
                      </a:ext>
                    </a:extLst>
                  </p:cNvPr>
                  <p:cNvSpPr/>
                  <p:nvPr/>
                </p:nvSpPr>
                <p:spPr>
                  <a:xfrm>
                    <a:off x="8137207" y="3784282"/>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44" name="Freeform: Shape 143">
                    <a:extLst>
                      <a:ext uri="{FF2B5EF4-FFF2-40B4-BE49-F238E27FC236}">
                        <a16:creationId xmlns:a16="http://schemas.microsoft.com/office/drawing/2014/main" id="{38170041-45BC-470E-983C-83DE080AB25D}"/>
                      </a:ext>
                    </a:extLst>
                  </p:cNvPr>
                  <p:cNvSpPr/>
                  <p:nvPr/>
                </p:nvSpPr>
                <p:spPr>
                  <a:xfrm>
                    <a:off x="8067675" y="3901440"/>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145" name="Freeform: Shape 144">
                    <a:extLst>
                      <a:ext uri="{FF2B5EF4-FFF2-40B4-BE49-F238E27FC236}">
                        <a16:creationId xmlns:a16="http://schemas.microsoft.com/office/drawing/2014/main" id="{9FEDB129-A389-4AB5-98E3-A86E33D87F36}"/>
                      </a:ext>
                    </a:extLst>
                  </p:cNvPr>
                  <p:cNvSpPr/>
                  <p:nvPr/>
                </p:nvSpPr>
                <p:spPr>
                  <a:xfrm>
                    <a:off x="8137207" y="3901440"/>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grpSp>
            <p:grpSp>
              <p:nvGrpSpPr>
                <p:cNvPr id="146" name="Graphic 1">
                  <a:extLst>
                    <a:ext uri="{FF2B5EF4-FFF2-40B4-BE49-F238E27FC236}">
                      <a16:creationId xmlns:a16="http://schemas.microsoft.com/office/drawing/2014/main" id="{E5C6ECD5-9CE1-4C6C-AC79-FAF741487D3B}"/>
                    </a:ext>
                  </a:extLst>
                </p:cNvPr>
                <p:cNvGrpSpPr/>
                <p:nvPr/>
              </p:nvGrpSpPr>
              <p:grpSpPr>
                <a:xfrm>
                  <a:off x="8067675" y="4046220"/>
                  <a:ext cx="104775" cy="192404"/>
                  <a:chOff x="8067675" y="4046220"/>
                  <a:chExt cx="104775" cy="192404"/>
                </a:xfrm>
                <a:solidFill>
                  <a:srgbClr val="F9D43A"/>
                </a:solidFill>
              </p:grpSpPr>
              <p:sp>
                <p:nvSpPr>
                  <p:cNvPr id="147" name="Freeform: Shape 146">
                    <a:extLst>
                      <a:ext uri="{FF2B5EF4-FFF2-40B4-BE49-F238E27FC236}">
                        <a16:creationId xmlns:a16="http://schemas.microsoft.com/office/drawing/2014/main" id="{9A38ADF2-44F7-418C-B414-CEE5E0CE450C}"/>
                      </a:ext>
                    </a:extLst>
                  </p:cNvPr>
                  <p:cNvSpPr/>
                  <p:nvPr/>
                </p:nvSpPr>
                <p:spPr>
                  <a:xfrm>
                    <a:off x="8067675" y="404622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48" name="Freeform: Shape 147">
                    <a:extLst>
                      <a:ext uri="{FF2B5EF4-FFF2-40B4-BE49-F238E27FC236}">
                        <a16:creationId xmlns:a16="http://schemas.microsoft.com/office/drawing/2014/main" id="{73586549-B35F-4291-A67B-94A4F2C49FA3}"/>
                      </a:ext>
                    </a:extLst>
                  </p:cNvPr>
                  <p:cNvSpPr/>
                  <p:nvPr/>
                </p:nvSpPr>
                <p:spPr>
                  <a:xfrm>
                    <a:off x="8137207" y="404622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49" name="Freeform: Shape 148">
                    <a:extLst>
                      <a:ext uri="{FF2B5EF4-FFF2-40B4-BE49-F238E27FC236}">
                        <a16:creationId xmlns:a16="http://schemas.microsoft.com/office/drawing/2014/main" id="{7DAD57A0-52C0-495B-952C-4F72009F1179}"/>
                      </a:ext>
                    </a:extLst>
                  </p:cNvPr>
                  <p:cNvSpPr/>
                  <p:nvPr/>
                </p:nvSpPr>
                <p:spPr>
                  <a:xfrm>
                    <a:off x="8067675" y="4163377"/>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sp>
                <p:nvSpPr>
                  <p:cNvPr id="150" name="Freeform: Shape 149">
                    <a:extLst>
                      <a:ext uri="{FF2B5EF4-FFF2-40B4-BE49-F238E27FC236}">
                        <a16:creationId xmlns:a16="http://schemas.microsoft.com/office/drawing/2014/main" id="{CEC63452-8367-40EC-A2E7-159208B6972A}"/>
                      </a:ext>
                    </a:extLst>
                  </p:cNvPr>
                  <p:cNvSpPr/>
                  <p:nvPr/>
                </p:nvSpPr>
                <p:spPr>
                  <a:xfrm>
                    <a:off x="8137207" y="4163377"/>
                    <a:ext cx="35242" cy="75247"/>
                  </a:xfrm>
                  <a:custGeom>
                    <a:avLst/>
                    <a:gdLst>
                      <a:gd name="connsiteX0" fmla="*/ 0 w 35242"/>
                      <a:gd name="connsiteY0" fmla="*/ 0 h 75247"/>
                      <a:gd name="connsiteX1" fmla="*/ 35243 w 35242"/>
                      <a:gd name="connsiteY1" fmla="*/ 0 h 75247"/>
                      <a:gd name="connsiteX2" fmla="*/ 35243 w 35242"/>
                      <a:gd name="connsiteY2" fmla="*/ 75248 h 75247"/>
                      <a:gd name="connsiteX3" fmla="*/ 0 w 35242"/>
                      <a:gd name="connsiteY3" fmla="*/ 75248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8"/>
                        </a:lnTo>
                        <a:lnTo>
                          <a:pt x="0" y="75248"/>
                        </a:lnTo>
                        <a:close/>
                      </a:path>
                    </a:pathLst>
                  </a:custGeom>
                  <a:solidFill>
                    <a:srgbClr val="F9D43A"/>
                  </a:solidFill>
                  <a:ln w="9525" cap="flat">
                    <a:noFill/>
                    <a:prstDash val="solid"/>
                    <a:miter/>
                  </a:ln>
                </p:spPr>
                <p:txBody>
                  <a:bodyPr rtlCol="0" anchor="ctr"/>
                  <a:lstStyle/>
                  <a:p>
                    <a:endParaRPr lang="en-US" sz="1050"/>
                  </a:p>
                </p:txBody>
              </p:sp>
            </p:grpSp>
            <p:grpSp>
              <p:nvGrpSpPr>
                <p:cNvPr id="151" name="Graphic 1">
                  <a:extLst>
                    <a:ext uri="{FF2B5EF4-FFF2-40B4-BE49-F238E27FC236}">
                      <a16:creationId xmlns:a16="http://schemas.microsoft.com/office/drawing/2014/main" id="{E5C6ECD5-9CE1-4C6C-AC79-FAF741487D3B}"/>
                    </a:ext>
                  </a:extLst>
                </p:cNvPr>
                <p:cNvGrpSpPr/>
                <p:nvPr/>
              </p:nvGrpSpPr>
              <p:grpSpPr>
                <a:xfrm>
                  <a:off x="7835265" y="3910012"/>
                  <a:ext cx="104774" cy="192404"/>
                  <a:chOff x="7835265" y="3910012"/>
                  <a:chExt cx="104774" cy="192404"/>
                </a:xfrm>
                <a:solidFill>
                  <a:srgbClr val="F9D43A"/>
                </a:solidFill>
              </p:grpSpPr>
              <p:sp>
                <p:nvSpPr>
                  <p:cNvPr id="152" name="Freeform: Shape 151">
                    <a:extLst>
                      <a:ext uri="{FF2B5EF4-FFF2-40B4-BE49-F238E27FC236}">
                        <a16:creationId xmlns:a16="http://schemas.microsoft.com/office/drawing/2014/main" id="{CBE110DF-B8AE-4668-9E45-30ADBCFEB512}"/>
                      </a:ext>
                    </a:extLst>
                  </p:cNvPr>
                  <p:cNvSpPr/>
                  <p:nvPr/>
                </p:nvSpPr>
                <p:spPr>
                  <a:xfrm>
                    <a:off x="7835265" y="3910012"/>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53" name="Freeform: Shape 152">
                    <a:extLst>
                      <a:ext uri="{FF2B5EF4-FFF2-40B4-BE49-F238E27FC236}">
                        <a16:creationId xmlns:a16="http://schemas.microsoft.com/office/drawing/2014/main" id="{FF19599D-C05D-4577-9CF4-9691F3923E82}"/>
                      </a:ext>
                    </a:extLst>
                  </p:cNvPr>
                  <p:cNvSpPr/>
                  <p:nvPr/>
                </p:nvSpPr>
                <p:spPr>
                  <a:xfrm>
                    <a:off x="7904797" y="3910012"/>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54" name="Freeform: Shape 153">
                    <a:extLst>
                      <a:ext uri="{FF2B5EF4-FFF2-40B4-BE49-F238E27FC236}">
                        <a16:creationId xmlns:a16="http://schemas.microsoft.com/office/drawing/2014/main" id="{6922BAB5-2BFE-466F-B459-5E844F3902C4}"/>
                      </a:ext>
                    </a:extLst>
                  </p:cNvPr>
                  <p:cNvSpPr/>
                  <p:nvPr/>
                </p:nvSpPr>
                <p:spPr>
                  <a:xfrm>
                    <a:off x="7835265" y="402717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sp>
                <p:nvSpPr>
                  <p:cNvPr id="155" name="Freeform: Shape 154">
                    <a:extLst>
                      <a:ext uri="{FF2B5EF4-FFF2-40B4-BE49-F238E27FC236}">
                        <a16:creationId xmlns:a16="http://schemas.microsoft.com/office/drawing/2014/main" id="{A519CCF1-FDD3-406F-822A-B14DED9DCE43}"/>
                      </a:ext>
                    </a:extLst>
                  </p:cNvPr>
                  <p:cNvSpPr/>
                  <p:nvPr/>
                </p:nvSpPr>
                <p:spPr>
                  <a:xfrm>
                    <a:off x="7904797" y="4027170"/>
                    <a:ext cx="35242" cy="75247"/>
                  </a:xfrm>
                  <a:custGeom>
                    <a:avLst/>
                    <a:gdLst>
                      <a:gd name="connsiteX0" fmla="*/ 0 w 35242"/>
                      <a:gd name="connsiteY0" fmla="*/ 0 h 75247"/>
                      <a:gd name="connsiteX1" fmla="*/ 35243 w 35242"/>
                      <a:gd name="connsiteY1" fmla="*/ 0 h 75247"/>
                      <a:gd name="connsiteX2" fmla="*/ 35243 w 35242"/>
                      <a:gd name="connsiteY2" fmla="*/ 75247 h 75247"/>
                      <a:gd name="connsiteX3" fmla="*/ 0 w 35242"/>
                      <a:gd name="connsiteY3" fmla="*/ 75247 h 75247"/>
                    </a:gdLst>
                    <a:ahLst/>
                    <a:cxnLst>
                      <a:cxn ang="0">
                        <a:pos x="connsiteX0" y="connsiteY0"/>
                      </a:cxn>
                      <a:cxn ang="0">
                        <a:pos x="connsiteX1" y="connsiteY1"/>
                      </a:cxn>
                      <a:cxn ang="0">
                        <a:pos x="connsiteX2" y="connsiteY2"/>
                      </a:cxn>
                      <a:cxn ang="0">
                        <a:pos x="connsiteX3" y="connsiteY3"/>
                      </a:cxn>
                    </a:cxnLst>
                    <a:rect l="l" t="t" r="r" b="b"/>
                    <a:pathLst>
                      <a:path w="35242" h="75247">
                        <a:moveTo>
                          <a:pt x="0" y="0"/>
                        </a:moveTo>
                        <a:lnTo>
                          <a:pt x="35243" y="0"/>
                        </a:lnTo>
                        <a:lnTo>
                          <a:pt x="35243" y="75247"/>
                        </a:lnTo>
                        <a:lnTo>
                          <a:pt x="0" y="75247"/>
                        </a:lnTo>
                        <a:close/>
                      </a:path>
                    </a:pathLst>
                  </a:custGeom>
                  <a:solidFill>
                    <a:srgbClr val="F9D43A"/>
                  </a:solidFill>
                  <a:ln w="9525" cap="flat">
                    <a:noFill/>
                    <a:prstDash val="solid"/>
                    <a:miter/>
                  </a:ln>
                </p:spPr>
                <p:txBody>
                  <a:bodyPr rtlCol="0" anchor="ctr"/>
                  <a:lstStyle/>
                  <a:p>
                    <a:endParaRPr lang="en-US" sz="1050"/>
                  </a:p>
                </p:txBody>
              </p:sp>
            </p:grpSp>
            <p:grpSp>
              <p:nvGrpSpPr>
                <p:cNvPr id="156" name="Graphic 1">
                  <a:extLst>
                    <a:ext uri="{FF2B5EF4-FFF2-40B4-BE49-F238E27FC236}">
                      <a16:creationId xmlns:a16="http://schemas.microsoft.com/office/drawing/2014/main" id="{E5C6ECD5-9CE1-4C6C-AC79-FAF741487D3B}"/>
                    </a:ext>
                  </a:extLst>
                </p:cNvPr>
                <p:cNvGrpSpPr/>
                <p:nvPr/>
              </p:nvGrpSpPr>
              <p:grpSpPr>
                <a:xfrm>
                  <a:off x="7244715" y="3513772"/>
                  <a:ext cx="86677" cy="159067"/>
                  <a:chOff x="7244715" y="3513772"/>
                  <a:chExt cx="86677" cy="159067"/>
                </a:xfrm>
                <a:solidFill>
                  <a:srgbClr val="F9D43A"/>
                </a:solidFill>
              </p:grpSpPr>
              <p:sp>
                <p:nvSpPr>
                  <p:cNvPr id="157" name="Freeform: Shape 156">
                    <a:extLst>
                      <a:ext uri="{FF2B5EF4-FFF2-40B4-BE49-F238E27FC236}">
                        <a16:creationId xmlns:a16="http://schemas.microsoft.com/office/drawing/2014/main" id="{280D0F9D-204C-4F13-9D8F-72E7212CA384}"/>
                      </a:ext>
                    </a:extLst>
                  </p:cNvPr>
                  <p:cNvSpPr/>
                  <p:nvPr/>
                </p:nvSpPr>
                <p:spPr>
                  <a:xfrm>
                    <a:off x="7244715" y="3513772"/>
                    <a:ext cx="29527" cy="62865"/>
                  </a:xfrm>
                  <a:custGeom>
                    <a:avLst/>
                    <a:gdLst>
                      <a:gd name="connsiteX0" fmla="*/ 0 w 29527"/>
                      <a:gd name="connsiteY0" fmla="*/ 0 h 62865"/>
                      <a:gd name="connsiteX1" fmla="*/ 29528 w 29527"/>
                      <a:gd name="connsiteY1" fmla="*/ 0 h 62865"/>
                      <a:gd name="connsiteX2" fmla="*/ 29528 w 29527"/>
                      <a:gd name="connsiteY2" fmla="*/ 62865 h 62865"/>
                      <a:gd name="connsiteX3" fmla="*/ 0 w 29527"/>
                      <a:gd name="connsiteY3" fmla="*/ 62865 h 62865"/>
                    </a:gdLst>
                    <a:ahLst/>
                    <a:cxnLst>
                      <a:cxn ang="0">
                        <a:pos x="connsiteX0" y="connsiteY0"/>
                      </a:cxn>
                      <a:cxn ang="0">
                        <a:pos x="connsiteX1" y="connsiteY1"/>
                      </a:cxn>
                      <a:cxn ang="0">
                        <a:pos x="connsiteX2" y="connsiteY2"/>
                      </a:cxn>
                      <a:cxn ang="0">
                        <a:pos x="connsiteX3" y="connsiteY3"/>
                      </a:cxn>
                    </a:cxnLst>
                    <a:rect l="l" t="t" r="r" b="b"/>
                    <a:pathLst>
                      <a:path w="29527" h="62865">
                        <a:moveTo>
                          <a:pt x="0" y="0"/>
                        </a:moveTo>
                        <a:lnTo>
                          <a:pt x="29528" y="0"/>
                        </a:lnTo>
                        <a:lnTo>
                          <a:pt x="29528" y="62865"/>
                        </a:lnTo>
                        <a:lnTo>
                          <a:pt x="0" y="62865"/>
                        </a:lnTo>
                        <a:close/>
                      </a:path>
                    </a:pathLst>
                  </a:custGeom>
                  <a:solidFill>
                    <a:srgbClr val="F9D43A"/>
                  </a:solidFill>
                  <a:ln w="9525" cap="flat">
                    <a:noFill/>
                    <a:prstDash val="solid"/>
                    <a:miter/>
                  </a:ln>
                </p:spPr>
                <p:txBody>
                  <a:bodyPr rtlCol="0" anchor="ctr"/>
                  <a:lstStyle/>
                  <a:p>
                    <a:endParaRPr lang="en-US" sz="1050"/>
                  </a:p>
                </p:txBody>
              </p:sp>
              <p:sp>
                <p:nvSpPr>
                  <p:cNvPr id="158" name="Freeform: Shape 157">
                    <a:extLst>
                      <a:ext uri="{FF2B5EF4-FFF2-40B4-BE49-F238E27FC236}">
                        <a16:creationId xmlns:a16="http://schemas.microsoft.com/office/drawing/2014/main" id="{05528ECC-B9D4-4EA5-B9BD-FA2340BAEFD9}"/>
                      </a:ext>
                    </a:extLst>
                  </p:cNvPr>
                  <p:cNvSpPr/>
                  <p:nvPr/>
                </p:nvSpPr>
                <p:spPr>
                  <a:xfrm>
                    <a:off x="7301865" y="3513772"/>
                    <a:ext cx="29527" cy="62865"/>
                  </a:xfrm>
                  <a:custGeom>
                    <a:avLst/>
                    <a:gdLst>
                      <a:gd name="connsiteX0" fmla="*/ 0 w 29527"/>
                      <a:gd name="connsiteY0" fmla="*/ 0 h 62865"/>
                      <a:gd name="connsiteX1" fmla="*/ 29528 w 29527"/>
                      <a:gd name="connsiteY1" fmla="*/ 0 h 62865"/>
                      <a:gd name="connsiteX2" fmla="*/ 29528 w 29527"/>
                      <a:gd name="connsiteY2" fmla="*/ 62865 h 62865"/>
                      <a:gd name="connsiteX3" fmla="*/ 0 w 29527"/>
                      <a:gd name="connsiteY3" fmla="*/ 62865 h 62865"/>
                    </a:gdLst>
                    <a:ahLst/>
                    <a:cxnLst>
                      <a:cxn ang="0">
                        <a:pos x="connsiteX0" y="connsiteY0"/>
                      </a:cxn>
                      <a:cxn ang="0">
                        <a:pos x="connsiteX1" y="connsiteY1"/>
                      </a:cxn>
                      <a:cxn ang="0">
                        <a:pos x="connsiteX2" y="connsiteY2"/>
                      </a:cxn>
                      <a:cxn ang="0">
                        <a:pos x="connsiteX3" y="connsiteY3"/>
                      </a:cxn>
                    </a:cxnLst>
                    <a:rect l="l" t="t" r="r" b="b"/>
                    <a:pathLst>
                      <a:path w="29527" h="62865">
                        <a:moveTo>
                          <a:pt x="0" y="0"/>
                        </a:moveTo>
                        <a:lnTo>
                          <a:pt x="29528" y="0"/>
                        </a:lnTo>
                        <a:lnTo>
                          <a:pt x="29528" y="62865"/>
                        </a:lnTo>
                        <a:lnTo>
                          <a:pt x="0" y="62865"/>
                        </a:lnTo>
                        <a:close/>
                      </a:path>
                    </a:pathLst>
                  </a:custGeom>
                  <a:solidFill>
                    <a:srgbClr val="F9D43A"/>
                  </a:solidFill>
                  <a:ln w="9525" cap="flat">
                    <a:noFill/>
                    <a:prstDash val="solid"/>
                    <a:miter/>
                  </a:ln>
                </p:spPr>
                <p:txBody>
                  <a:bodyPr rtlCol="0" anchor="ctr"/>
                  <a:lstStyle/>
                  <a:p>
                    <a:endParaRPr lang="en-US" sz="1050"/>
                  </a:p>
                </p:txBody>
              </p:sp>
              <p:sp>
                <p:nvSpPr>
                  <p:cNvPr id="159" name="Freeform: Shape 158">
                    <a:extLst>
                      <a:ext uri="{FF2B5EF4-FFF2-40B4-BE49-F238E27FC236}">
                        <a16:creationId xmlns:a16="http://schemas.microsoft.com/office/drawing/2014/main" id="{120E04B6-53E9-4E68-807F-C30F79FB3712}"/>
                      </a:ext>
                    </a:extLst>
                  </p:cNvPr>
                  <p:cNvSpPr/>
                  <p:nvPr/>
                </p:nvSpPr>
                <p:spPr>
                  <a:xfrm>
                    <a:off x="7244715" y="3609975"/>
                    <a:ext cx="29527" cy="62865"/>
                  </a:xfrm>
                  <a:custGeom>
                    <a:avLst/>
                    <a:gdLst>
                      <a:gd name="connsiteX0" fmla="*/ 0 w 29527"/>
                      <a:gd name="connsiteY0" fmla="*/ 0 h 62865"/>
                      <a:gd name="connsiteX1" fmla="*/ 29528 w 29527"/>
                      <a:gd name="connsiteY1" fmla="*/ 0 h 62865"/>
                      <a:gd name="connsiteX2" fmla="*/ 29528 w 29527"/>
                      <a:gd name="connsiteY2" fmla="*/ 62865 h 62865"/>
                      <a:gd name="connsiteX3" fmla="*/ 0 w 29527"/>
                      <a:gd name="connsiteY3" fmla="*/ 62865 h 62865"/>
                    </a:gdLst>
                    <a:ahLst/>
                    <a:cxnLst>
                      <a:cxn ang="0">
                        <a:pos x="connsiteX0" y="connsiteY0"/>
                      </a:cxn>
                      <a:cxn ang="0">
                        <a:pos x="connsiteX1" y="connsiteY1"/>
                      </a:cxn>
                      <a:cxn ang="0">
                        <a:pos x="connsiteX2" y="connsiteY2"/>
                      </a:cxn>
                      <a:cxn ang="0">
                        <a:pos x="connsiteX3" y="connsiteY3"/>
                      </a:cxn>
                    </a:cxnLst>
                    <a:rect l="l" t="t" r="r" b="b"/>
                    <a:pathLst>
                      <a:path w="29527" h="62865">
                        <a:moveTo>
                          <a:pt x="0" y="0"/>
                        </a:moveTo>
                        <a:lnTo>
                          <a:pt x="29528" y="0"/>
                        </a:lnTo>
                        <a:lnTo>
                          <a:pt x="29528" y="62865"/>
                        </a:lnTo>
                        <a:lnTo>
                          <a:pt x="0" y="62865"/>
                        </a:lnTo>
                        <a:close/>
                      </a:path>
                    </a:pathLst>
                  </a:custGeom>
                  <a:solidFill>
                    <a:srgbClr val="F9D43A"/>
                  </a:solidFill>
                  <a:ln w="9525" cap="flat">
                    <a:noFill/>
                    <a:prstDash val="solid"/>
                    <a:miter/>
                  </a:ln>
                </p:spPr>
                <p:txBody>
                  <a:bodyPr rtlCol="0" anchor="ctr"/>
                  <a:lstStyle/>
                  <a:p>
                    <a:endParaRPr lang="en-US" sz="1050"/>
                  </a:p>
                </p:txBody>
              </p:sp>
              <p:sp>
                <p:nvSpPr>
                  <p:cNvPr id="160" name="Freeform: Shape 159">
                    <a:extLst>
                      <a:ext uri="{FF2B5EF4-FFF2-40B4-BE49-F238E27FC236}">
                        <a16:creationId xmlns:a16="http://schemas.microsoft.com/office/drawing/2014/main" id="{50489AC0-0C36-4A04-8EF0-223E3847451E}"/>
                      </a:ext>
                    </a:extLst>
                  </p:cNvPr>
                  <p:cNvSpPr/>
                  <p:nvPr/>
                </p:nvSpPr>
                <p:spPr>
                  <a:xfrm>
                    <a:off x="7301865" y="3609975"/>
                    <a:ext cx="29527" cy="62865"/>
                  </a:xfrm>
                  <a:custGeom>
                    <a:avLst/>
                    <a:gdLst>
                      <a:gd name="connsiteX0" fmla="*/ 0 w 29527"/>
                      <a:gd name="connsiteY0" fmla="*/ 0 h 62865"/>
                      <a:gd name="connsiteX1" fmla="*/ 29528 w 29527"/>
                      <a:gd name="connsiteY1" fmla="*/ 0 h 62865"/>
                      <a:gd name="connsiteX2" fmla="*/ 29528 w 29527"/>
                      <a:gd name="connsiteY2" fmla="*/ 62865 h 62865"/>
                      <a:gd name="connsiteX3" fmla="*/ 0 w 29527"/>
                      <a:gd name="connsiteY3" fmla="*/ 62865 h 62865"/>
                    </a:gdLst>
                    <a:ahLst/>
                    <a:cxnLst>
                      <a:cxn ang="0">
                        <a:pos x="connsiteX0" y="connsiteY0"/>
                      </a:cxn>
                      <a:cxn ang="0">
                        <a:pos x="connsiteX1" y="connsiteY1"/>
                      </a:cxn>
                      <a:cxn ang="0">
                        <a:pos x="connsiteX2" y="connsiteY2"/>
                      </a:cxn>
                      <a:cxn ang="0">
                        <a:pos x="connsiteX3" y="connsiteY3"/>
                      </a:cxn>
                    </a:cxnLst>
                    <a:rect l="l" t="t" r="r" b="b"/>
                    <a:pathLst>
                      <a:path w="29527" h="62865">
                        <a:moveTo>
                          <a:pt x="0" y="0"/>
                        </a:moveTo>
                        <a:lnTo>
                          <a:pt x="29528" y="0"/>
                        </a:lnTo>
                        <a:lnTo>
                          <a:pt x="29528" y="62865"/>
                        </a:lnTo>
                        <a:lnTo>
                          <a:pt x="0" y="62865"/>
                        </a:lnTo>
                        <a:close/>
                      </a:path>
                    </a:pathLst>
                  </a:custGeom>
                  <a:solidFill>
                    <a:srgbClr val="F9D43A"/>
                  </a:solidFill>
                  <a:ln w="9525" cap="flat">
                    <a:noFill/>
                    <a:prstDash val="solid"/>
                    <a:miter/>
                  </a:ln>
                </p:spPr>
                <p:txBody>
                  <a:bodyPr rtlCol="0" anchor="ctr"/>
                  <a:lstStyle/>
                  <a:p>
                    <a:endParaRPr lang="en-US" sz="1050"/>
                  </a:p>
                </p:txBody>
              </p:sp>
            </p:grpSp>
          </p:grpSp>
          <p:grpSp>
            <p:nvGrpSpPr>
              <p:cNvPr id="161" name="Graphic 1">
                <a:extLst>
                  <a:ext uri="{FF2B5EF4-FFF2-40B4-BE49-F238E27FC236}">
                    <a16:creationId xmlns:a16="http://schemas.microsoft.com/office/drawing/2014/main" id="{E5C6ECD5-9CE1-4C6C-AC79-FAF741487D3B}"/>
                  </a:ext>
                </a:extLst>
              </p:cNvPr>
              <p:cNvGrpSpPr/>
              <p:nvPr/>
            </p:nvGrpSpPr>
            <p:grpSpPr>
              <a:xfrm>
                <a:off x="5338762" y="1801177"/>
                <a:ext cx="1183326" cy="614362"/>
                <a:chOff x="5338762" y="1801177"/>
                <a:chExt cx="1183326" cy="614362"/>
              </a:xfrm>
            </p:grpSpPr>
            <p:sp>
              <p:nvSpPr>
                <p:cNvPr id="162" name="Freeform: Shape 161">
                  <a:extLst>
                    <a:ext uri="{FF2B5EF4-FFF2-40B4-BE49-F238E27FC236}">
                      <a16:creationId xmlns:a16="http://schemas.microsoft.com/office/drawing/2014/main" id="{0300FEF6-EAF4-47D4-9DB4-8A6116AA58FB}"/>
                    </a:ext>
                  </a:extLst>
                </p:cNvPr>
                <p:cNvSpPr/>
                <p:nvPr/>
              </p:nvSpPr>
              <p:spPr>
                <a:xfrm rot="5390492">
                  <a:off x="5612862" y="1623445"/>
                  <a:ext cx="533402" cy="973458"/>
                </a:xfrm>
                <a:custGeom>
                  <a:avLst/>
                  <a:gdLst>
                    <a:gd name="connsiteX0" fmla="*/ 0 w 533402"/>
                    <a:gd name="connsiteY0" fmla="*/ 0 h 973458"/>
                    <a:gd name="connsiteX1" fmla="*/ 533402 w 533402"/>
                    <a:gd name="connsiteY1" fmla="*/ 0 h 973458"/>
                    <a:gd name="connsiteX2" fmla="*/ 533402 w 533402"/>
                    <a:gd name="connsiteY2" fmla="*/ 973459 h 973458"/>
                    <a:gd name="connsiteX3" fmla="*/ 0 w 533402"/>
                    <a:gd name="connsiteY3" fmla="*/ 973459 h 973458"/>
                  </a:gdLst>
                  <a:ahLst/>
                  <a:cxnLst>
                    <a:cxn ang="0">
                      <a:pos x="connsiteX0" y="connsiteY0"/>
                    </a:cxn>
                    <a:cxn ang="0">
                      <a:pos x="connsiteX1" y="connsiteY1"/>
                    </a:cxn>
                    <a:cxn ang="0">
                      <a:pos x="connsiteX2" y="connsiteY2"/>
                    </a:cxn>
                    <a:cxn ang="0">
                      <a:pos x="connsiteX3" y="connsiteY3"/>
                    </a:cxn>
                  </a:cxnLst>
                  <a:rect l="l" t="t" r="r" b="b"/>
                  <a:pathLst>
                    <a:path w="533402" h="973458">
                      <a:moveTo>
                        <a:pt x="0" y="0"/>
                      </a:moveTo>
                      <a:lnTo>
                        <a:pt x="533402" y="0"/>
                      </a:lnTo>
                      <a:lnTo>
                        <a:pt x="533402" y="973459"/>
                      </a:lnTo>
                      <a:lnTo>
                        <a:pt x="0" y="973459"/>
                      </a:lnTo>
                      <a:close/>
                    </a:path>
                  </a:pathLst>
                </a:custGeom>
                <a:solidFill>
                  <a:srgbClr val="FFFFFF"/>
                </a:solidFill>
                <a:ln w="9525" cap="flat">
                  <a:noFill/>
                  <a:prstDash val="solid"/>
                  <a:miter/>
                </a:ln>
              </p:spPr>
              <p:txBody>
                <a:bodyPr rtlCol="0" anchor="ctr"/>
                <a:lstStyle/>
                <a:p>
                  <a:endParaRPr lang="en-US" sz="1050"/>
                </a:p>
              </p:txBody>
            </p:sp>
            <p:sp>
              <p:nvSpPr>
                <p:cNvPr id="163" name="Freeform: Shape 162">
                  <a:extLst>
                    <a:ext uri="{FF2B5EF4-FFF2-40B4-BE49-F238E27FC236}">
                      <a16:creationId xmlns:a16="http://schemas.microsoft.com/office/drawing/2014/main" id="{FD6AFFD1-3F96-4FA5-B078-971CDA8A1F14}"/>
                    </a:ext>
                  </a:extLst>
                </p:cNvPr>
                <p:cNvSpPr/>
                <p:nvPr/>
              </p:nvSpPr>
              <p:spPr>
                <a:xfrm>
                  <a:off x="5338762" y="1801177"/>
                  <a:ext cx="1067752" cy="614362"/>
                </a:xfrm>
                <a:custGeom>
                  <a:avLst/>
                  <a:gdLst>
                    <a:gd name="connsiteX0" fmla="*/ 1905 w 1067752"/>
                    <a:gd name="connsiteY0" fmla="*/ 614363 h 614362"/>
                    <a:gd name="connsiteX1" fmla="*/ 0 w 1067752"/>
                    <a:gd name="connsiteY1" fmla="*/ 2858 h 614362"/>
                    <a:gd name="connsiteX2" fmla="*/ 1065848 w 1067752"/>
                    <a:gd name="connsiteY2" fmla="*/ 0 h 614362"/>
                    <a:gd name="connsiteX3" fmla="*/ 1067753 w 1067752"/>
                    <a:gd name="connsiteY3" fmla="*/ 611505 h 614362"/>
                    <a:gd name="connsiteX4" fmla="*/ 1905 w 1067752"/>
                    <a:gd name="connsiteY4" fmla="*/ 614363 h 614362"/>
                    <a:gd name="connsiteX5" fmla="*/ 53340 w 1067752"/>
                    <a:gd name="connsiteY5" fmla="*/ 55245 h 614362"/>
                    <a:gd name="connsiteX6" fmla="*/ 54292 w 1067752"/>
                    <a:gd name="connsiteY6" fmla="*/ 561023 h 614362"/>
                    <a:gd name="connsiteX7" fmla="*/ 1014413 w 1067752"/>
                    <a:gd name="connsiteY7" fmla="*/ 558165 h 614362"/>
                    <a:gd name="connsiteX8" fmla="*/ 1013460 w 1067752"/>
                    <a:gd name="connsiteY8" fmla="*/ 52388 h 614362"/>
                    <a:gd name="connsiteX9" fmla="*/ 53340 w 1067752"/>
                    <a:gd name="connsiteY9" fmla="*/ 55245 h 61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752" h="614362">
                      <a:moveTo>
                        <a:pt x="1905" y="614363"/>
                      </a:moveTo>
                      <a:lnTo>
                        <a:pt x="0" y="2858"/>
                      </a:lnTo>
                      <a:lnTo>
                        <a:pt x="1065848" y="0"/>
                      </a:lnTo>
                      <a:lnTo>
                        <a:pt x="1067753" y="611505"/>
                      </a:lnTo>
                      <a:lnTo>
                        <a:pt x="1905" y="614363"/>
                      </a:lnTo>
                      <a:close/>
                      <a:moveTo>
                        <a:pt x="53340" y="55245"/>
                      </a:moveTo>
                      <a:lnTo>
                        <a:pt x="54292" y="561023"/>
                      </a:lnTo>
                      <a:lnTo>
                        <a:pt x="1014413" y="558165"/>
                      </a:lnTo>
                      <a:lnTo>
                        <a:pt x="1013460" y="52388"/>
                      </a:lnTo>
                      <a:lnTo>
                        <a:pt x="53340" y="55245"/>
                      </a:lnTo>
                      <a:close/>
                    </a:path>
                  </a:pathLst>
                </a:custGeom>
                <a:solidFill>
                  <a:srgbClr val="47B350"/>
                </a:solidFill>
                <a:ln w="9525" cap="flat">
                  <a:noFill/>
                  <a:prstDash val="solid"/>
                  <a:miter/>
                </a:ln>
              </p:spPr>
              <p:txBody>
                <a:bodyPr rtlCol="0" anchor="ctr"/>
                <a:lstStyle/>
                <a:p>
                  <a:endParaRPr lang="en-US" sz="1050"/>
                </a:p>
              </p:txBody>
            </p:sp>
            <p:sp>
              <p:nvSpPr>
                <p:cNvPr id="164" name="Freeform: Shape 163">
                  <a:extLst>
                    <a:ext uri="{FF2B5EF4-FFF2-40B4-BE49-F238E27FC236}">
                      <a16:creationId xmlns:a16="http://schemas.microsoft.com/office/drawing/2014/main" id="{190904D5-45BF-4AA8-BD46-E048FE13D0E3}"/>
                    </a:ext>
                  </a:extLst>
                </p:cNvPr>
                <p:cNvSpPr/>
                <p:nvPr/>
              </p:nvSpPr>
              <p:spPr>
                <a:xfrm rot="5390494">
                  <a:off x="6333663" y="2032687"/>
                  <a:ext cx="220980" cy="155258"/>
                </a:xfrm>
                <a:custGeom>
                  <a:avLst/>
                  <a:gdLst>
                    <a:gd name="connsiteX0" fmla="*/ 0 w 220980"/>
                    <a:gd name="connsiteY0" fmla="*/ 0 h 155258"/>
                    <a:gd name="connsiteX1" fmla="*/ 220981 w 220980"/>
                    <a:gd name="connsiteY1" fmla="*/ 0 h 155258"/>
                    <a:gd name="connsiteX2" fmla="*/ 220981 w 220980"/>
                    <a:gd name="connsiteY2" fmla="*/ 155258 h 155258"/>
                    <a:gd name="connsiteX3" fmla="*/ 0 w 220980"/>
                    <a:gd name="connsiteY3" fmla="*/ 155258 h 155258"/>
                  </a:gdLst>
                  <a:ahLst/>
                  <a:cxnLst>
                    <a:cxn ang="0">
                      <a:pos x="connsiteX0" y="connsiteY0"/>
                    </a:cxn>
                    <a:cxn ang="0">
                      <a:pos x="connsiteX1" y="connsiteY1"/>
                    </a:cxn>
                    <a:cxn ang="0">
                      <a:pos x="connsiteX2" y="connsiteY2"/>
                    </a:cxn>
                    <a:cxn ang="0">
                      <a:pos x="connsiteX3" y="connsiteY3"/>
                    </a:cxn>
                  </a:cxnLst>
                  <a:rect l="l" t="t" r="r" b="b"/>
                  <a:pathLst>
                    <a:path w="220980" h="155258">
                      <a:moveTo>
                        <a:pt x="0" y="0"/>
                      </a:moveTo>
                      <a:lnTo>
                        <a:pt x="220981" y="0"/>
                      </a:lnTo>
                      <a:lnTo>
                        <a:pt x="220981" y="155258"/>
                      </a:lnTo>
                      <a:lnTo>
                        <a:pt x="0" y="155258"/>
                      </a:lnTo>
                      <a:close/>
                    </a:path>
                  </a:pathLst>
                </a:custGeom>
                <a:solidFill>
                  <a:srgbClr val="47B350"/>
                </a:solidFill>
                <a:ln w="9525" cap="flat">
                  <a:noFill/>
                  <a:prstDash val="solid"/>
                  <a:miter/>
                </a:ln>
              </p:spPr>
              <p:txBody>
                <a:bodyPr rtlCol="0" anchor="ctr"/>
                <a:lstStyle/>
                <a:p>
                  <a:endParaRPr lang="en-US" sz="1050"/>
                </a:p>
              </p:txBody>
            </p:sp>
            <p:sp>
              <p:nvSpPr>
                <p:cNvPr id="165" name="Freeform: Shape 164">
                  <a:extLst>
                    <a:ext uri="{FF2B5EF4-FFF2-40B4-BE49-F238E27FC236}">
                      <a16:creationId xmlns:a16="http://schemas.microsoft.com/office/drawing/2014/main" id="{8A88C1AF-6C0D-493B-B8E7-C8B583575C4C}"/>
                    </a:ext>
                  </a:extLst>
                </p:cNvPr>
                <p:cNvSpPr/>
                <p:nvPr/>
              </p:nvSpPr>
              <p:spPr>
                <a:xfrm rot="5390493">
                  <a:off x="5973377" y="2012365"/>
                  <a:ext cx="451486" cy="186690"/>
                </a:xfrm>
                <a:custGeom>
                  <a:avLst/>
                  <a:gdLst>
                    <a:gd name="connsiteX0" fmla="*/ 0 w 451486"/>
                    <a:gd name="connsiteY0" fmla="*/ 0 h 186690"/>
                    <a:gd name="connsiteX1" fmla="*/ 451487 w 451486"/>
                    <a:gd name="connsiteY1" fmla="*/ 0 h 186690"/>
                    <a:gd name="connsiteX2" fmla="*/ 451487 w 451486"/>
                    <a:gd name="connsiteY2" fmla="*/ 186691 h 186690"/>
                    <a:gd name="connsiteX3" fmla="*/ 0 w 451486"/>
                    <a:gd name="connsiteY3" fmla="*/ 186691 h 186690"/>
                  </a:gdLst>
                  <a:ahLst/>
                  <a:cxnLst>
                    <a:cxn ang="0">
                      <a:pos x="connsiteX0" y="connsiteY0"/>
                    </a:cxn>
                    <a:cxn ang="0">
                      <a:pos x="connsiteX1" y="connsiteY1"/>
                    </a:cxn>
                    <a:cxn ang="0">
                      <a:pos x="connsiteX2" y="connsiteY2"/>
                    </a:cxn>
                    <a:cxn ang="0">
                      <a:pos x="connsiteX3" y="connsiteY3"/>
                    </a:cxn>
                  </a:cxnLst>
                  <a:rect l="l" t="t" r="r" b="b"/>
                  <a:pathLst>
                    <a:path w="451486" h="186690">
                      <a:moveTo>
                        <a:pt x="0" y="0"/>
                      </a:moveTo>
                      <a:lnTo>
                        <a:pt x="451487" y="0"/>
                      </a:lnTo>
                      <a:lnTo>
                        <a:pt x="451487" y="186691"/>
                      </a:lnTo>
                      <a:lnTo>
                        <a:pt x="0" y="186691"/>
                      </a:lnTo>
                      <a:close/>
                    </a:path>
                  </a:pathLst>
                </a:custGeom>
                <a:solidFill>
                  <a:srgbClr val="67CE59"/>
                </a:solidFill>
                <a:ln w="9525" cap="flat">
                  <a:noFill/>
                  <a:prstDash val="solid"/>
                  <a:miter/>
                </a:ln>
              </p:spPr>
              <p:txBody>
                <a:bodyPr rtlCol="0" anchor="ctr"/>
                <a:lstStyle/>
                <a:p>
                  <a:endParaRPr lang="en-US" sz="1050"/>
                </a:p>
              </p:txBody>
            </p:sp>
            <p:sp>
              <p:nvSpPr>
                <p:cNvPr id="166" name="Freeform: Shape 165">
                  <a:extLst>
                    <a:ext uri="{FF2B5EF4-FFF2-40B4-BE49-F238E27FC236}">
                      <a16:creationId xmlns:a16="http://schemas.microsoft.com/office/drawing/2014/main" id="{1017A8C2-1544-41B7-A278-DA6C2D2D181C}"/>
                    </a:ext>
                  </a:extLst>
                </p:cNvPr>
                <p:cNvSpPr/>
                <p:nvPr/>
              </p:nvSpPr>
              <p:spPr>
                <a:xfrm rot="5390493">
                  <a:off x="5756810" y="2012960"/>
                  <a:ext cx="451486" cy="186690"/>
                </a:xfrm>
                <a:custGeom>
                  <a:avLst/>
                  <a:gdLst>
                    <a:gd name="connsiteX0" fmla="*/ 0 w 451486"/>
                    <a:gd name="connsiteY0" fmla="*/ 0 h 186690"/>
                    <a:gd name="connsiteX1" fmla="*/ 451487 w 451486"/>
                    <a:gd name="connsiteY1" fmla="*/ 0 h 186690"/>
                    <a:gd name="connsiteX2" fmla="*/ 451487 w 451486"/>
                    <a:gd name="connsiteY2" fmla="*/ 186691 h 186690"/>
                    <a:gd name="connsiteX3" fmla="*/ 0 w 451486"/>
                    <a:gd name="connsiteY3" fmla="*/ 186691 h 186690"/>
                  </a:gdLst>
                  <a:ahLst/>
                  <a:cxnLst>
                    <a:cxn ang="0">
                      <a:pos x="connsiteX0" y="connsiteY0"/>
                    </a:cxn>
                    <a:cxn ang="0">
                      <a:pos x="connsiteX1" y="connsiteY1"/>
                    </a:cxn>
                    <a:cxn ang="0">
                      <a:pos x="connsiteX2" y="connsiteY2"/>
                    </a:cxn>
                    <a:cxn ang="0">
                      <a:pos x="connsiteX3" y="connsiteY3"/>
                    </a:cxn>
                  </a:cxnLst>
                  <a:rect l="l" t="t" r="r" b="b"/>
                  <a:pathLst>
                    <a:path w="451486" h="186690">
                      <a:moveTo>
                        <a:pt x="0" y="0"/>
                      </a:moveTo>
                      <a:lnTo>
                        <a:pt x="451487" y="0"/>
                      </a:lnTo>
                      <a:lnTo>
                        <a:pt x="451487" y="186691"/>
                      </a:lnTo>
                      <a:lnTo>
                        <a:pt x="0" y="186691"/>
                      </a:lnTo>
                      <a:close/>
                    </a:path>
                  </a:pathLst>
                </a:custGeom>
                <a:solidFill>
                  <a:srgbClr val="47B350"/>
                </a:solidFill>
                <a:ln w="9525" cap="flat">
                  <a:noFill/>
                  <a:prstDash val="solid"/>
                  <a:miter/>
                </a:ln>
              </p:spPr>
              <p:txBody>
                <a:bodyPr rtlCol="0" anchor="ctr"/>
                <a:lstStyle/>
                <a:p>
                  <a:endParaRPr lang="en-US" sz="1050"/>
                </a:p>
              </p:txBody>
            </p:sp>
            <p:sp>
              <p:nvSpPr>
                <p:cNvPr id="167" name="Freeform: Shape 166">
                  <a:extLst>
                    <a:ext uri="{FF2B5EF4-FFF2-40B4-BE49-F238E27FC236}">
                      <a16:creationId xmlns:a16="http://schemas.microsoft.com/office/drawing/2014/main" id="{F8FE3F2A-0638-4E8F-AE7D-B046185F9D1F}"/>
                    </a:ext>
                  </a:extLst>
                </p:cNvPr>
                <p:cNvSpPr/>
                <p:nvPr/>
              </p:nvSpPr>
              <p:spPr>
                <a:xfrm rot="5390500">
                  <a:off x="5539290" y="2013559"/>
                  <a:ext cx="451486" cy="186690"/>
                </a:xfrm>
                <a:custGeom>
                  <a:avLst/>
                  <a:gdLst>
                    <a:gd name="connsiteX0" fmla="*/ 0 w 451486"/>
                    <a:gd name="connsiteY0" fmla="*/ 0 h 186690"/>
                    <a:gd name="connsiteX1" fmla="*/ 451487 w 451486"/>
                    <a:gd name="connsiteY1" fmla="*/ 0 h 186690"/>
                    <a:gd name="connsiteX2" fmla="*/ 451487 w 451486"/>
                    <a:gd name="connsiteY2" fmla="*/ 186691 h 186690"/>
                    <a:gd name="connsiteX3" fmla="*/ 0 w 451486"/>
                    <a:gd name="connsiteY3" fmla="*/ 186691 h 186690"/>
                  </a:gdLst>
                  <a:ahLst/>
                  <a:cxnLst>
                    <a:cxn ang="0">
                      <a:pos x="connsiteX0" y="connsiteY0"/>
                    </a:cxn>
                    <a:cxn ang="0">
                      <a:pos x="connsiteX1" y="connsiteY1"/>
                    </a:cxn>
                    <a:cxn ang="0">
                      <a:pos x="connsiteX2" y="connsiteY2"/>
                    </a:cxn>
                    <a:cxn ang="0">
                      <a:pos x="connsiteX3" y="connsiteY3"/>
                    </a:cxn>
                  </a:cxnLst>
                  <a:rect l="l" t="t" r="r" b="b"/>
                  <a:pathLst>
                    <a:path w="451486" h="186690">
                      <a:moveTo>
                        <a:pt x="0" y="0"/>
                      </a:moveTo>
                      <a:lnTo>
                        <a:pt x="451487" y="0"/>
                      </a:lnTo>
                      <a:lnTo>
                        <a:pt x="451487" y="186691"/>
                      </a:lnTo>
                      <a:lnTo>
                        <a:pt x="0" y="186691"/>
                      </a:lnTo>
                      <a:close/>
                    </a:path>
                  </a:pathLst>
                </a:custGeom>
                <a:solidFill>
                  <a:srgbClr val="23A050"/>
                </a:solidFill>
                <a:ln w="9525" cap="flat">
                  <a:noFill/>
                  <a:prstDash val="solid"/>
                  <a:miter/>
                </a:ln>
              </p:spPr>
              <p:txBody>
                <a:bodyPr rtlCol="0" anchor="ctr"/>
                <a:lstStyle/>
                <a:p>
                  <a:endParaRPr lang="en-US" sz="1050"/>
                </a:p>
              </p:txBody>
            </p:sp>
            <p:sp>
              <p:nvSpPr>
                <p:cNvPr id="168" name="Freeform: Shape 167">
                  <a:extLst>
                    <a:ext uri="{FF2B5EF4-FFF2-40B4-BE49-F238E27FC236}">
                      <a16:creationId xmlns:a16="http://schemas.microsoft.com/office/drawing/2014/main" id="{755D80FF-1B19-4C39-A4B3-5B67D7D11D2D}"/>
                    </a:ext>
                  </a:extLst>
                </p:cNvPr>
                <p:cNvSpPr/>
                <p:nvPr/>
              </p:nvSpPr>
              <p:spPr>
                <a:xfrm rot="5390500">
                  <a:off x="5321770" y="2014157"/>
                  <a:ext cx="451486" cy="186690"/>
                </a:xfrm>
                <a:custGeom>
                  <a:avLst/>
                  <a:gdLst>
                    <a:gd name="connsiteX0" fmla="*/ 0 w 451486"/>
                    <a:gd name="connsiteY0" fmla="*/ 0 h 186690"/>
                    <a:gd name="connsiteX1" fmla="*/ 451487 w 451486"/>
                    <a:gd name="connsiteY1" fmla="*/ 0 h 186690"/>
                    <a:gd name="connsiteX2" fmla="*/ 451487 w 451486"/>
                    <a:gd name="connsiteY2" fmla="*/ 186691 h 186690"/>
                    <a:gd name="connsiteX3" fmla="*/ 0 w 451486"/>
                    <a:gd name="connsiteY3" fmla="*/ 186691 h 186690"/>
                  </a:gdLst>
                  <a:ahLst/>
                  <a:cxnLst>
                    <a:cxn ang="0">
                      <a:pos x="connsiteX0" y="connsiteY0"/>
                    </a:cxn>
                    <a:cxn ang="0">
                      <a:pos x="connsiteX1" y="connsiteY1"/>
                    </a:cxn>
                    <a:cxn ang="0">
                      <a:pos x="connsiteX2" y="connsiteY2"/>
                    </a:cxn>
                    <a:cxn ang="0">
                      <a:pos x="connsiteX3" y="connsiteY3"/>
                    </a:cxn>
                  </a:cxnLst>
                  <a:rect l="l" t="t" r="r" b="b"/>
                  <a:pathLst>
                    <a:path w="451486" h="186690">
                      <a:moveTo>
                        <a:pt x="0" y="0"/>
                      </a:moveTo>
                      <a:lnTo>
                        <a:pt x="451487" y="0"/>
                      </a:lnTo>
                      <a:lnTo>
                        <a:pt x="451487" y="186691"/>
                      </a:lnTo>
                      <a:lnTo>
                        <a:pt x="0" y="186691"/>
                      </a:lnTo>
                      <a:close/>
                    </a:path>
                  </a:pathLst>
                </a:custGeom>
                <a:solidFill>
                  <a:srgbClr val="239550"/>
                </a:solidFill>
                <a:ln w="9525" cap="flat">
                  <a:noFill/>
                  <a:prstDash val="solid"/>
                  <a:miter/>
                </a:ln>
              </p:spPr>
              <p:txBody>
                <a:bodyPr rtlCol="0" anchor="ctr"/>
                <a:lstStyle/>
                <a:p>
                  <a:endParaRPr lang="en-US" sz="1050"/>
                </a:p>
              </p:txBody>
            </p:sp>
          </p:grpSp>
          <p:sp>
            <p:nvSpPr>
              <p:cNvPr id="169" name="Freeform: Shape 168">
                <a:extLst>
                  <a:ext uri="{FF2B5EF4-FFF2-40B4-BE49-F238E27FC236}">
                    <a16:creationId xmlns:a16="http://schemas.microsoft.com/office/drawing/2014/main" id="{3B155C69-0CCF-4F12-B400-2EFBEF87C159}"/>
                  </a:ext>
                </a:extLst>
              </p:cNvPr>
              <p:cNvSpPr/>
              <p:nvPr/>
            </p:nvSpPr>
            <p:spPr>
              <a:xfrm>
                <a:off x="4750117" y="4191068"/>
                <a:ext cx="3196589" cy="1505833"/>
              </a:xfrm>
              <a:custGeom>
                <a:avLst/>
                <a:gdLst>
                  <a:gd name="connsiteX0" fmla="*/ 3196590 w 3196589"/>
                  <a:gd name="connsiteY0" fmla="*/ 1472496 h 1505833"/>
                  <a:gd name="connsiteX1" fmla="*/ 3196590 w 3196589"/>
                  <a:gd name="connsiteY1" fmla="*/ 921951 h 1505833"/>
                  <a:gd name="connsiteX2" fmla="*/ 2874645 w 3196589"/>
                  <a:gd name="connsiteY2" fmla="*/ 820034 h 1505833"/>
                  <a:gd name="connsiteX3" fmla="*/ 2263140 w 3196589"/>
                  <a:gd name="connsiteY3" fmla="*/ 900997 h 1505833"/>
                  <a:gd name="connsiteX4" fmla="*/ 1489710 w 3196589"/>
                  <a:gd name="connsiteY4" fmla="*/ 510472 h 1505833"/>
                  <a:gd name="connsiteX5" fmla="*/ 792480 w 3196589"/>
                  <a:gd name="connsiteY5" fmla="*/ 84704 h 1505833"/>
                  <a:gd name="connsiteX6" fmla="*/ 0 w 3196589"/>
                  <a:gd name="connsiteY6" fmla="*/ 64701 h 1505833"/>
                  <a:gd name="connsiteX7" fmla="*/ 130492 w 3196589"/>
                  <a:gd name="connsiteY7" fmla="*/ 1080067 h 1505833"/>
                  <a:gd name="connsiteX8" fmla="*/ 395288 w 3196589"/>
                  <a:gd name="connsiteY8" fmla="*/ 1493451 h 1505833"/>
                  <a:gd name="connsiteX9" fmla="*/ 419100 w 3196589"/>
                  <a:gd name="connsiteY9" fmla="*/ 1505834 h 1505833"/>
                  <a:gd name="connsiteX10" fmla="*/ 1331595 w 3196589"/>
                  <a:gd name="connsiteY10" fmla="*/ 1204844 h 1505833"/>
                  <a:gd name="connsiteX11" fmla="*/ 2303145 w 3196589"/>
                  <a:gd name="connsiteY11" fmla="*/ 1116262 h 1505833"/>
                  <a:gd name="connsiteX12" fmla="*/ 3196590 w 3196589"/>
                  <a:gd name="connsiteY12" fmla="*/ 1472496 h 15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6589" h="1505833">
                    <a:moveTo>
                      <a:pt x="3196590" y="1472496"/>
                    </a:moveTo>
                    <a:lnTo>
                      <a:pt x="3196590" y="921951"/>
                    </a:lnTo>
                    <a:cubicBezTo>
                      <a:pt x="3055620" y="938144"/>
                      <a:pt x="2969895" y="854324"/>
                      <a:pt x="2874645" y="820034"/>
                    </a:cubicBezTo>
                    <a:cubicBezTo>
                      <a:pt x="2606040" y="724784"/>
                      <a:pt x="2488883" y="827654"/>
                      <a:pt x="2263140" y="900997"/>
                    </a:cubicBezTo>
                    <a:cubicBezTo>
                      <a:pt x="1905952" y="1016249"/>
                      <a:pt x="2034540" y="519997"/>
                      <a:pt x="1489710" y="510472"/>
                    </a:cubicBezTo>
                    <a:cubicBezTo>
                      <a:pt x="953453" y="500947"/>
                      <a:pt x="1183005" y="325687"/>
                      <a:pt x="792480" y="84704"/>
                    </a:cubicBezTo>
                    <a:cubicBezTo>
                      <a:pt x="502920" y="-93413"/>
                      <a:pt x="0" y="64701"/>
                      <a:pt x="0" y="64701"/>
                    </a:cubicBezTo>
                    <a:lnTo>
                      <a:pt x="130492" y="1080067"/>
                    </a:lnTo>
                    <a:cubicBezTo>
                      <a:pt x="130492" y="1080067"/>
                      <a:pt x="233363" y="1292474"/>
                      <a:pt x="395288" y="1493451"/>
                    </a:cubicBezTo>
                    <a:lnTo>
                      <a:pt x="419100" y="1505834"/>
                    </a:lnTo>
                    <a:cubicBezTo>
                      <a:pt x="419100" y="1505834"/>
                      <a:pt x="782003" y="1074351"/>
                      <a:pt x="1331595" y="1204844"/>
                    </a:cubicBezTo>
                    <a:cubicBezTo>
                      <a:pt x="1590675" y="1266757"/>
                      <a:pt x="1925002" y="1281997"/>
                      <a:pt x="2303145" y="1116262"/>
                    </a:cubicBezTo>
                    <a:cubicBezTo>
                      <a:pt x="2862263" y="873374"/>
                      <a:pt x="3196590" y="1472496"/>
                      <a:pt x="3196590" y="1472496"/>
                    </a:cubicBezTo>
                    <a:close/>
                  </a:path>
                </a:pathLst>
              </a:custGeom>
              <a:solidFill>
                <a:srgbClr val="007050"/>
              </a:solidFill>
              <a:ln w="9525" cap="flat">
                <a:noFill/>
                <a:prstDash val="solid"/>
                <a:miter/>
              </a:ln>
            </p:spPr>
            <p:txBody>
              <a:bodyPr rtlCol="0" anchor="ctr"/>
              <a:lstStyle/>
              <a:p>
                <a:endParaRPr lang="en-US" sz="1050"/>
              </a:p>
            </p:txBody>
          </p:sp>
          <p:sp>
            <p:nvSpPr>
              <p:cNvPr id="170" name="Freeform: Shape 169">
                <a:extLst>
                  <a:ext uri="{FF2B5EF4-FFF2-40B4-BE49-F238E27FC236}">
                    <a16:creationId xmlns:a16="http://schemas.microsoft.com/office/drawing/2014/main" id="{1AA9153A-E7AA-431A-A546-9935C979EBB7}"/>
                  </a:ext>
                </a:extLst>
              </p:cNvPr>
              <p:cNvSpPr/>
              <p:nvPr/>
            </p:nvSpPr>
            <p:spPr>
              <a:xfrm>
                <a:off x="4752022" y="3887228"/>
                <a:ext cx="3841432" cy="1809673"/>
              </a:xfrm>
              <a:custGeom>
                <a:avLst/>
                <a:gdLst>
                  <a:gd name="connsiteX0" fmla="*/ 3841433 w 3841432"/>
                  <a:gd name="connsiteY0" fmla="*/ 1768716 h 1809673"/>
                  <a:gd name="connsiteX1" fmla="*/ 3841433 w 3841432"/>
                  <a:gd name="connsiteY1" fmla="*/ 1107681 h 1809673"/>
                  <a:gd name="connsiteX2" fmla="*/ 3453765 w 3841432"/>
                  <a:gd name="connsiteY2" fmla="*/ 985762 h 1809673"/>
                  <a:gd name="connsiteX3" fmla="*/ 2719388 w 3841432"/>
                  <a:gd name="connsiteY3" fmla="*/ 1082916 h 1809673"/>
                  <a:gd name="connsiteX4" fmla="*/ 1789748 w 3841432"/>
                  <a:gd name="connsiteY4" fmla="*/ 613334 h 1809673"/>
                  <a:gd name="connsiteX5" fmla="*/ 952500 w 3841432"/>
                  <a:gd name="connsiteY5" fmla="*/ 101841 h 1809673"/>
                  <a:gd name="connsiteX6" fmla="*/ 0 w 3841432"/>
                  <a:gd name="connsiteY6" fmla="*/ 78029 h 1809673"/>
                  <a:gd name="connsiteX7" fmla="*/ 157163 w 3841432"/>
                  <a:gd name="connsiteY7" fmla="*/ 1298181 h 1809673"/>
                  <a:gd name="connsiteX8" fmla="*/ 475298 w 3841432"/>
                  <a:gd name="connsiteY8" fmla="*/ 1795386 h 1809673"/>
                  <a:gd name="connsiteX9" fmla="*/ 504825 w 3841432"/>
                  <a:gd name="connsiteY9" fmla="*/ 1809674 h 1809673"/>
                  <a:gd name="connsiteX10" fmla="*/ 1602105 w 3841432"/>
                  <a:gd name="connsiteY10" fmla="*/ 1447724 h 1809673"/>
                  <a:gd name="connsiteX11" fmla="*/ 2769870 w 3841432"/>
                  <a:gd name="connsiteY11" fmla="*/ 1341996 h 1809673"/>
                  <a:gd name="connsiteX12" fmla="*/ 3841433 w 3841432"/>
                  <a:gd name="connsiteY12" fmla="*/ 1768716 h 180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1432" h="1809673">
                    <a:moveTo>
                      <a:pt x="3841433" y="1768716"/>
                    </a:moveTo>
                    <a:lnTo>
                      <a:pt x="3841433" y="1107681"/>
                    </a:lnTo>
                    <a:cubicBezTo>
                      <a:pt x="3671888" y="1126731"/>
                      <a:pt x="3569017" y="1025766"/>
                      <a:pt x="3453765" y="985762"/>
                    </a:cubicBezTo>
                    <a:cubicBezTo>
                      <a:pt x="3130868" y="871462"/>
                      <a:pt x="2989898" y="995287"/>
                      <a:pt x="2719388" y="1082916"/>
                    </a:cubicBezTo>
                    <a:cubicBezTo>
                      <a:pt x="2289810" y="1221981"/>
                      <a:pt x="2445068" y="624764"/>
                      <a:pt x="1789748" y="613334"/>
                    </a:cubicBezTo>
                    <a:cubicBezTo>
                      <a:pt x="1144905" y="601904"/>
                      <a:pt x="1421130" y="390449"/>
                      <a:pt x="952500" y="101841"/>
                    </a:cubicBezTo>
                    <a:cubicBezTo>
                      <a:pt x="603885" y="-112471"/>
                      <a:pt x="0" y="78029"/>
                      <a:pt x="0" y="78029"/>
                    </a:cubicBezTo>
                    <a:lnTo>
                      <a:pt x="157163" y="1298181"/>
                    </a:lnTo>
                    <a:cubicBezTo>
                      <a:pt x="157163" y="1298181"/>
                      <a:pt x="280035" y="1553452"/>
                      <a:pt x="475298" y="1795386"/>
                    </a:cubicBezTo>
                    <a:lnTo>
                      <a:pt x="504825" y="1809674"/>
                    </a:lnTo>
                    <a:cubicBezTo>
                      <a:pt x="504825" y="1809674"/>
                      <a:pt x="941070" y="1290562"/>
                      <a:pt x="1602105" y="1447724"/>
                    </a:cubicBezTo>
                    <a:cubicBezTo>
                      <a:pt x="1913573" y="1522019"/>
                      <a:pt x="2315528" y="1541069"/>
                      <a:pt x="2769870" y="1341996"/>
                    </a:cubicBezTo>
                    <a:cubicBezTo>
                      <a:pt x="3438525" y="1048627"/>
                      <a:pt x="3841433" y="1768716"/>
                      <a:pt x="3841433" y="1768716"/>
                    </a:cubicBezTo>
                    <a:close/>
                  </a:path>
                </a:pathLst>
              </a:custGeom>
              <a:solidFill>
                <a:srgbClr val="007050"/>
              </a:solidFill>
              <a:ln w="9525" cap="flat">
                <a:noFill/>
                <a:prstDash val="solid"/>
                <a:miter/>
              </a:ln>
            </p:spPr>
            <p:txBody>
              <a:bodyPr rtlCol="0" anchor="ctr"/>
              <a:lstStyle/>
              <a:p>
                <a:endParaRPr lang="en-US" sz="1050"/>
              </a:p>
            </p:txBody>
          </p:sp>
          <p:grpSp>
            <p:nvGrpSpPr>
              <p:cNvPr id="171" name="Graphic 1">
                <a:extLst>
                  <a:ext uri="{FF2B5EF4-FFF2-40B4-BE49-F238E27FC236}">
                    <a16:creationId xmlns:a16="http://schemas.microsoft.com/office/drawing/2014/main" id="{E5C6ECD5-9CE1-4C6C-AC79-FAF741487D3B}"/>
                  </a:ext>
                </a:extLst>
              </p:cNvPr>
              <p:cNvGrpSpPr/>
              <p:nvPr/>
            </p:nvGrpSpPr>
            <p:grpSpPr>
              <a:xfrm>
                <a:off x="5527112" y="4105275"/>
                <a:ext cx="1155245" cy="1263467"/>
                <a:chOff x="5527112" y="4105275"/>
                <a:chExt cx="1155245" cy="1263467"/>
              </a:xfrm>
            </p:grpSpPr>
            <p:sp>
              <p:nvSpPr>
                <p:cNvPr id="172" name="Freeform: Shape 171">
                  <a:extLst>
                    <a:ext uri="{FF2B5EF4-FFF2-40B4-BE49-F238E27FC236}">
                      <a16:creationId xmlns:a16="http://schemas.microsoft.com/office/drawing/2014/main" id="{BBA50100-BEA7-49F0-BB27-1F7D16FC2720}"/>
                    </a:ext>
                  </a:extLst>
                </p:cNvPr>
                <p:cNvSpPr/>
                <p:nvPr/>
              </p:nvSpPr>
              <p:spPr>
                <a:xfrm>
                  <a:off x="5527112" y="4105275"/>
                  <a:ext cx="1155245" cy="1263467"/>
                </a:xfrm>
                <a:custGeom>
                  <a:avLst/>
                  <a:gdLst>
                    <a:gd name="connsiteX0" fmla="*/ 10723 w 1155245"/>
                    <a:gd name="connsiteY0" fmla="*/ 1256348 h 1263467"/>
                    <a:gd name="connsiteX1" fmla="*/ 24058 w 1155245"/>
                    <a:gd name="connsiteY1" fmla="*/ 1149668 h 1263467"/>
                    <a:gd name="connsiteX2" fmla="*/ 497450 w 1155245"/>
                    <a:gd name="connsiteY2" fmla="*/ 1056323 h 1263467"/>
                    <a:gd name="connsiteX3" fmla="*/ 473638 w 1155245"/>
                    <a:gd name="connsiteY3" fmla="*/ 549593 h 1263467"/>
                    <a:gd name="connsiteX4" fmla="*/ 988940 w 1155245"/>
                    <a:gd name="connsiteY4" fmla="*/ 0 h 1263467"/>
                    <a:gd name="connsiteX5" fmla="*/ 1135625 w 1155245"/>
                    <a:gd name="connsiteY5" fmla="*/ 781050 h 1263467"/>
                    <a:gd name="connsiteX6" fmla="*/ 551743 w 1155245"/>
                    <a:gd name="connsiteY6" fmla="*/ 1120140 h 1263467"/>
                    <a:gd name="connsiteX7" fmla="*/ 10723 w 1155245"/>
                    <a:gd name="connsiteY7" fmla="*/ 1256348 h 126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245" h="1263467">
                      <a:moveTo>
                        <a:pt x="10723" y="1256348"/>
                      </a:moveTo>
                      <a:cubicBezTo>
                        <a:pt x="10723" y="1256348"/>
                        <a:pt x="-20710" y="1165860"/>
                        <a:pt x="24058" y="1149668"/>
                      </a:cubicBezTo>
                      <a:cubicBezTo>
                        <a:pt x="24058" y="1149668"/>
                        <a:pt x="349813" y="1275398"/>
                        <a:pt x="497450" y="1056323"/>
                      </a:cubicBezTo>
                      <a:cubicBezTo>
                        <a:pt x="497450" y="1056323"/>
                        <a:pt x="265040" y="804863"/>
                        <a:pt x="473638" y="549593"/>
                      </a:cubicBezTo>
                      <a:cubicBezTo>
                        <a:pt x="682235" y="294322"/>
                        <a:pt x="1047995" y="331470"/>
                        <a:pt x="988940" y="0"/>
                      </a:cubicBezTo>
                      <a:cubicBezTo>
                        <a:pt x="988940" y="0"/>
                        <a:pt x="1223256" y="121920"/>
                        <a:pt x="1135625" y="781050"/>
                      </a:cubicBezTo>
                      <a:cubicBezTo>
                        <a:pt x="1047995" y="1440180"/>
                        <a:pt x="551743" y="1120140"/>
                        <a:pt x="551743" y="1120140"/>
                      </a:cubicBezTo>
                      <a:cubicBezTo>
                        <a:pt x="551743" y="1120140"/>
                        <a:pt x="318380" y="1301115"/>
                        <a:pt x="10723" y="1256348"/>
                      </a:cubicBezTo>
                      <a:close/>
                    </a:path>
                  </a:pathLst>
                </a:custGeom>
                <a:solidFill>
                  <a:srgbClr val="239550"/>
                </a:solidFill>
                <a:ln w="9525" cap="flat">
                  <a:noFill/>
                  <a:prstDash val="solid"/>
                  <a:miter/>
                </a:ln>
              </p:spPr>
              <p:txBody>
                <a:bodyPr rtlCol="0" anchor="ctr"/>
                <a:lstStyle/>
                <a:p>
                  <a:endParaRPr lang="en-US" sz="1050"/>
                </a:p>
              </p:txBody>
            </p:sp>
            <p:grpSp>
              <p:nvGrpSpPr>
                <p:cNvPr id="173" name="Graphic 1">
                  <a:extLst>
                    <a:ext uri="{FF2B5EF4-FFF2-40B4-BE49-F238E27FC236}">
                      <a16:creationId xmlns:a16="http://schemas.microsoft.com/office/drawing/2014/main" id="{E5C6ECD5-9CE1-4C6C-AC79-FAF741487D3B}"/>
                    </a:ext>
                  </a:extLst>
                </p:cNvPr>
                <p:cNvGrpSpPr/>
                <p:nvPr/>
              </p:nvGrpSpPr>
              <p:grpSpPr>
                <a:xfrm>
                  <a:off x="6083617" y="4234815"/>
                  <a:ext cx="552450" cy="945832"/>
                  <a:chOff x="6083617" y="4234815"/>
                  <a:chExt cx="552450" cy="945832"/>
                </a:xfrm>
                <a:solidFill>
                  <a:srgbClr val="39B54A"/>
                </a:solidFill>
              </p:grpSpPr>
              <p:sp>
                <p:nvSpPr>
                  <p:cNvPr id="174" name="Freeform: Shape 173">
                    <a:extLst>
                      <a:ext uri="{FF2B5EF4-FFF2-40B4-BE49-F238E27FC236}">
                        <a16:creationId xmlns:a16="http://schemas.microsoft.com/office/drawing/2014/main" id="{BE0420C8-DE07-40F6-B2D5-C2E065281175}"/>
                      </a:ext>
                    </a:extLst>
                  </p:cNvPr>
                  <p:cNvSpPr/>
                  <p:nvPr/>
                </p:nvSpPr>
                <p:spPr>
                  <a:xfrm>
                    <a:off x="6083617" y="4234815"/>
                    <a:ext cx="552450" cy="945832"/>
                  </a:xfrm>
                  <a:custGeom>
                    <a:avLst/>
                    <a:gdLst>
                      <a:gd name="connsiteX0" fmla="*/ 477202 w 552450"/>
                      <a:gd name="connsiteY0" fmla="*/ 0 h 945832"/>
                      <a:gd name="connsiteX1" fmla="*/ 463867 w 552450"/>
                      <a:gd name="connsiteY1" fmla="*/ 348615 h 945832"/>
                      <a:gd name="connsiteX2" fmla="*/ 552450 w 552450"/>
                      <a:gd name="connsiteY2" fmla="*/ 322897 h 945832"/>
                      <a:gd name="connsiteX3" fmla="*/ 457200 w 552450"/>
                      <a:gd name="connsiteY3" fmla="*/ 375285 h 945832"/>
                      <a:gd name="connsiteX4" fmla="*/ 365760 w 552450"/>
                      <a:gd name="connsiteY4" fmla="*/ 600075 h 945832"/>
                      <a:gd name="connsiteX5" fmla="*/ 528638 w 552450"/>
                      <a:gd name="connsiteY5" fmla="*/ 605790 h 945832"/>
                      <a:gd name="connsiteX6" fmla="*/ 345757 w 552450"/>
                      <a:gd name="connsiteY6" fmla="*/ 632460 h 945832"/>
                      <a:gd name="connsiteX7" fmla="*/ 189547 w 552450"/>
                      <a:gd name="connsiteY7" fmla="*/ 814388 h 945832"/>
                      <a:gd name="connsiteX8" fmla="*/ 452438 w 552450"/>
                      <a:gd name="connsiteY8" fmla="*/ 833438 h 945832"/>
                      <a:gd name="connsiteX9" fmla="*/ 143827 w 552450"/>
                      <a:gd name="connsiteY9" fmla="*/ 853440 h 945832"/>
                      <a:gd name="connsiteX10" fmla="*/ 143827 w 552450"/>
                      <a:gd name="connsiteY10" fmla="*/ 853440 h 945832"/>
                      <a:gd name="connsiteX11" fmla="*/ 0 w 552450"/>
                      <a:gd name="connsiteY11" fmla="*/ 945832 h 945832"/>
                      <a:gd name="connsiteX12" fmla="*/ 138113 w 552450"/>
                      <a:gd name="connsiteY12" fmla="*/ 814388 h 945832"/>
                      <a:gd name="connsiteX13" fmla="*/ 80963 w 552450"/>
                      <a:gd name="connsiteY13" fmla="*/ 399097 h 945832"/>
                      <a:gd name="connsiteX14" fmla="*/ 163830 w 552450"/>
                      <a:gd name="connsiteY14" fmla="*/ 785813 h 945832"/>
                      <a:gd name="connsiteX15" fmla="*/ 309563 w 552450"/>
                      <a:gd name="connsiteY15" fmla="*/ 585788 h 945832"/>
                      <a:gd name="connsiteX16" fmla="*/ 280035 w 552450"/>
                      <a:gd name="connsiteY16" fmla="*/ 371475 h 945832"/>
                      <a:gd name="connsiteX17" fmla="*/ 329565 w 552450"/>
                      <a:gd name="connsiteY17" fmla="*/ 552450 h 945832"/>
                      <a:gd name="connsiteX18" fmla="*/ 415290 w 552450"/>
                      <a:gd name="connsiteY18" fmla="*/ 363855 h 945832"/>
                      <a:gd name="connsiteX19" fmla="*/ 381000 w 552450"/>
                      <a:gd name="connsiteY19" fmla="*/ 179070 h 945832"/>
                      <a:gd name="connsiteX20" fmla="*/ 430530 w 552450"/>
                      <a:gd name="connsiteY20" fmla="*/ 320040 h 945832"/>
                      <a:gd name="connsiteX21" fmla="*/ 477202 w 552450"/>
                      <a:gd name="connsiteY21" fmla="*/ 0 h 94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2450" h="945832">
                        <a:moveTo>
                          <a:pt x="477202" y="0"/>
                        </a:moveTo>
                        <a:cubicBezTo>
                          <a:pt x="493395" y="131445"/>
                          <a:pt x="486727" y="246697"/>
                          <a:pt x="463867" y="348615"/>
                        </a:cubicBezTo>
                        <a:lnTo>
                          <a:pt x="552450" y="322897"/>
                        </a:lnTo>
                        <a:lnTo>
                          <a:pt x="457200" y="375285"/>
                        </a:lnTo>
                        <a:cubicBezTo>
                          <a:pt x="435292" y="461010"/>
                          <a:pt x="402907" y="535305"/>
                          <a:pt x="365760" y="600075"/>
                        </a:cubicBezTo>
                        <a:lnTo>
                          <a:pt x="528638" y="605790"/>
                        </a:lnTo>
                        <a:lnTo>
                          <a:pt x="345757" y="632460"/>
                        </a:lnTo>
                        <a:cubicBezTo>
                          <a:pt x="297180" y="707707"/>
                          <a:pt x="241935" y="767715"/>
                          <a:pt x="189547" y="814388"/>
                        </a:cubicBezTo>
                        <a:lnTo>
                          <a:pt x="452438" y="833438"/>
                        </a:lnTo>
                        <a:lnTo>
                          <a:pt x="143827" y="853440"/>
                        </a:lnTo>
                        <a:lnTo>
                          <a:pt x="143827" y="853440"/>
                        </a:lnTo>
                        <a:cubicBezTo>
                          <a:pt x="62865" y="917257"/>
                          <a:pt x="0" y="945832"/>
                          <a:pt x="0" y="945832"/>
                        </a:cubicBezTo>
                        <a:cubicBezTo>
                          <a:pt x="51435" y="902970"/>
                          <a:pt x="97155" y="858203"/>
                          <a:pt x="138113" y="814388"/>
                        </a:cubicBezTo>
                        <a:lnTo>
                          <a:pt x="80963" y="399097"/>
                        </a:lnTo>
                        <a:lnTo>
                          <a:pt x="163830" y="785813"/>
                        </a:lnTo>
                        <a:cubicBezTo>
                          <a:pt x="222885" y="719138"/>
                          <a:pt x="271463" y="651510"/>
                          <a:pt x="309563" y="585788"/>
                        </a:cubicBezTo>
                        <a:cubicBezTo>
                          <a:pt x="301942" y="525780"/>
                          <a:pt x="288607" y="425767"/>
                          <a:pt x="280035" y="371475"/>
                        </a:cubicBezTo>
                        <a:cubicBezTo>
                          <a:pt x="292417" y="420053"/>
                          <a:pt x="315277" y="501015"/>
                          <a:pt x="329565" y="552450"/>
                        </a:cubicBezTo>
                        <a:cubicBezTo>
                          <a:pt x="366713" y="486728"/>
                          <a:pt x="394335" y="422910"/>
                          <a:pt x="415290" y="363855"/>
                        </a:cubicBezTo>
                        <a:lnTo>
                          <a:pt x="381000" y="179070"/>
                        </a:lnTo>
                        <a:lnTo>
                          <a:pt x="430530" y="320040"/>
                        </a:lnTo>
                        <a:cubicBezTo>
                          <a:pt x="487680" y="132397"/>
                          <a:pt x="477202" y="0"/>
                          <a:pt x="477202" y="0"/>
                        </a:cubicBezTo>
                        <a:close/>
                      </a:path>
                    </a:pathLst>
                  </a:custGeom>
                  <a:solidFill>
                    <a:srgbClr val="39B54A"/>
                  </a:solidFill>
                  <a:ln w="9525" cap="flat">
                    <a:noFill/>
                    <a:prstDash val="solid"/>
                    <a:miter/>
                  </a:ln>
                </p:spPr>
                <p:txBody>
                  <a:bodyPr rtlCol="0" anchor="ctr"/>
                  <a:lstStyle/>
                  <a:p>
                    <a:endParaRPr lang="en-US" sz="1050"/>
                  </a:p>
                </p:txBody>
              </p:sp>
              <p:sp>
                <p:nvSpPr>
                  <p:cNvPr id="175" name="Freeform: Shape 174">
                    <a:extLst>
                      <a:ext uri="{FF2B5EF4-FFF2-40B4-BE49-F238E27FC236}">
                        <a16:creationId xmlns:a16="http://schemas.microsoft.com/office/drawing/2014/main" id="{84C23AC3-DBD8-414E-BADA-112B4295F461}"/>
                      </a:ext>
                    </a:extLst>
                  </p:cNvPr>
                  <p:cNvSpPr/>
                  <p:nvPr/>
                </p:nvSpPr>
                <p:spPr>
                  <a:xfrm>
                    <a:off x="6355460" y="4568816"/>
                    <a:ext cx="9144" cy="38426"/>
                  </a:xfrm>
                  <a:custGeom>
                    <a:avLst/>
                    <a:gdLst>
                      <a:gd name="connsiteX0" fmla="*/ 571 w 9144"/>
                      <a:gd name="connsiteY0" fmla="*/ 326 h 38426"/>
                      <a:gd name="connsiteX1" fmla="*/ 9144 w 9144"/>
                      <a:gd name="connsiteY1" fmla="*/ 38426 h 38426"/>
                      <a:gd name="connsiteX2" fmla="*/ 571 w 9144"/>
                      <a:gd name="connsiteY2" fmla="*/ 326 h 38426"/>
                    </a:gdLst>
                    <a:ahLst/>
                    <a:cxnLst>
                      <a:cxn ang="0">
                        <a:pos x="connsiteX0" y="connsiteY0"/>
                      </a:cxn>
                      <a:cxn ang="0">
                        <a:pos x="connsiteX1" y="connsiteY1"/>
                      </a:cxn>
                      <a:cxn ang="0">
                        <a:pos x="connsiteX2" y="connsiteY2"/>
                      </a:cxn>
                    </a:cxnLst>
                    <a:rect l="l" t="t" r="r" b="b"/>
                    <a:pathLst>
                      <a:path w="9144" h="38426">
                        <a:moveTo>
                          <a:pt x="571" y="326"/>
                        </a:moveTo>
                        <a:cubicBezTo>
                          <a:pt x="2477" y="3183"/>
                          <a:pt x="5334" y="17471"/>
                          <a:pt x="9144" y="38426"/>
                        </a:cubicBezTo>
                        <a:cubicBezTo>
                          <a:pt x="1524" y="13661"/>
                          <a:pt x="-1333" y="-2532"/>
                          <a:pt x="571" y="326"/>
                        </a:cubicBezTo>
                        <a:close/>
                      </a:path>
                    </a:pathLst>
                  </a:custGeom>
                  <a:solidFill>
                    <a:srgbClr val="39B54A"/>
                  </a:solidFill>
                  <a:ln w="9525" cap="flat">
                    <a:noFill/>
                    <a:prstDash val="solid"/>
                    <a:miter/>
                  </a:ln>
                </p:spPr>
                <p:txBody>
                  <a:bodyPr rtlCol="0" anchor="ctr"/>
                  <a:lstStyle/>
                  <a:p>
                    <a:endParaRPr lang="en-US" sz="1050"/>
                  </a:p>
                </p:txBody>
              </p:sp>
            </p:grpSp>
          </p:grpSp>
          <p:grpSp>
            <p:nvGrpSpPr>
              <p:cNvPr id="176" name="Graphic 1">
                <a:extLst>
                  <a:ext uri="{FF2B5EF4-FFF2-40B4-BE49-F238E27FC236}">
                    <a16:creationId xmlns:a16="http://schemas.microsoft.com/office/drawing/2014/main" id="{E5C6ECD5-9CE1-4C6C-AC79-FAF741487D3B}"/>
                  </a:ext>
                </a:extLst>
              </p:cNvPr>
              <p:cNvGrpSpPr/>
              <p:nvPr/>
            </p:nvGrpSpPr>
            <p:grpSpPr>
              <a:xfrm>
                <a:off x="5101347" y="4286250"/>
                <a:ext cx="931583" cy="1317307"/>
                <a:chOff x="5101347" y="4286250"/>
                <a:chExt cx="931583" cy="1317307"/>
              </a:xfrm>
            </p:grpSpPr>
            <p:sp>
              <p:nvSpPr>
                <p:cNvPr id="177" name="Freeform: Shape 176">
                  <a:extLst>
                    <a:ext uri="{FF2B5EF4-FFF2-40B4-BE49-F238E27FC236}">
                      <a16:creationId xmlns:a16="http://schemas.microsoft.com/office/drawing/2014/main" id="{6F93A7DC-5C8B-4381-9193-2B473E6C14AA}"/>
                    </a:ext>
                  </a:extLst>
                </p:cNvPr>
                <p:cNvSpPr/>
                <p:nvPr/>
              </p:nvSpPr>
              <p:spPr>
                <a:xfrm>
                  <a:off x="5101347" y="4286250"/>
                  <a:ext cx="931583" cy="1317307"/>
                </a:xfrm>
                <a:custGeom>
                  <a:avLst/>
                  <a:gdLst>
                    <a:gd name="connsiteX0" fmla="*/ 25008 w 931583"/>
                    <a:gd name="connsiteY0" fmla="*/ 1317307 h 1317307"/>
                    <a:gd name="connsiteX1" fmla="*/ 13578 w 931583"/>
                    <a:gd name="connsiteY1" fmla="*/ 1221105 h 1317307"/>
                    <a:gd name="connsiteX2" fmla="*/ 416485 w 931583"/>
                    <a:gd name="connsiteY2" fmla="*/ 1036320 h 1317307"/>
                    <a:gd name="connsiteX3" fmla="*/ 285993 w 931583"/>
                    <a:gd name="connsiteY3" fmla="*/ 595313 h 1317307"/>
                    <a:gd name="connsiteX4" fmla="*/ 626988 w 931583"/>
                    <a:gd name="connsiteY4" fmla="*/ 0 h 1317307"/>
                    <a:gd name="connsiteX5" fmla="*/ 926073 w 931583"/>
                    <a:gd name="connsiteY5" fmla="*/ 656272 h 1317307"/>
                    <a:gd name="connsiteX6" fmla="*/ 478398 w 931583"/>
                    <a:gd name="connsiteY6" fmla="*/ 1081088 h 1317307"/>
                    <a:gd name="connsiteX7" fmla="*/ 25008 w 931583"/>
                    <a:gd name="connsiteY7" fmla="*/ 1317307 h 131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583" h="1317307">
                      <a:moveTo>
                        <a:pt x="25008" y="1317307"/>
                      </a:moveTo>
                      <a:cubicBezTo>
                        <a:pt x="25008" y="1317307"/>
                        <a:pt x="-22617" y="1244918"/>
                        <a:pt x="13578" y="1221105"/>
                      </a:cubicBezTo>
                      <a:cubicBezTo>
                        <a:pt x="13578" y="1221105"/>
                        <a:pt x="331713" y="1262063"/>
                        <a:pt x="416485" y="1036320"/>
                      </a:cubicBezTo>
                      <a:cubicBezTo>
                        <a:pt x="416485" y="1036320"/>
                        <a:pt x="154548" y="864870"/>
                        <a:pt x="285993" y="595313"/>
                      </a:cubicBezTo>
                      <a:cubicBezTo>
                        <a:pt x="417438" y="325755"/>
                        <a:pt x="750813" y="279082"/>
                        <a:pt x="626988" y="0"/>
                      </a:cubicBezTo>
                      <a:cubicBezTo>
                        <a:pt x="626988" y="0"/>
                        <a:pt x="862255" y="57150"/>
                        <a:pt x="926073" y="656272"/>
                      </a:cubicBezTo>
                      <a:cubicBezTo>
                        <a:pt x="989890" y="1255395"/>
                        <a:pt x="478398" y="1081088"/>
                        <a:pt x="478398" y="1081088"/>
                      </a:cubicBezTo>
                      <a:cubicBezTo>
                        <a:pt x="478398" y="1081088"/>
                        <a:pt x="308853" y="1290638"/>
                        <a:pt x="25008" y="1317307"/>
                      </a:cubicBezTo>
                      <a:close/>
                    </a:path>
                  </a:pathLst>
                </a:custGeom>
                <a:solidFill>
                  <a:srgbClr val="81E77A"/>
                </a:solidFill>
                <a:ln w="9525" cap="flat">
                  <a:noFill/>
                  <a:prstDash val="solid"/>
                  <a:miter/>
                </a:ln>
              </p:spPr>
              <p:txBody>
                <a:bodyPr rtlCol="0" anchor="ctr"/>
                <a:lstStyle/>
                <a:p>
                  <a:endParaRPr lang="en-US" sz="1050"/>
                </a:p>
              </p:txBody>
            </p:sp>
            <p:grpSp>
              <p:nvGrpSpPr>
                <p:cNvPr id="178" name="Graphic 1">
                  <a:extLst>
                    <a:ext uri="{FF2B5EF4-FFF2-40B4-BE49-F238E27FC236}">
                      <a16:creationId xmlns:a16="http://schemas.microsoft.com/office/drawing/2014/main" id="{E5C6ECD5-9CE1-4C6C-AC79-FAF741487D3B}"/>
                    </a:ext>
                  </a:extLst>
                </p:cNvPr>
                <p:cNvGrpSpPr/>
                <p:nvPr/>
              </p:nvGrpSpPr>
              <p:grpSpPr>
                <a:xfrm>
                  <a:off x="5528309" y="4391025"/>
                  <a:ext cx="444817" cy="936307"/>
                  <a:chOff x="5528309" y="4391025"/>
                  <a:chExt cx="444817" cy="936307"/>
                </a:xfrm>
                <a:solidFill>
                  <a:srgbClr val="39B54A"/>
                </a:solidFill>
              </p:grpSpPr>
              <p:sp>
                <p:nvSpPr>
                  <p:cNvPr id="179" name="Freeform: Shape 178">
                    <a:extLst>
                      <a:ext uri="{FF2B5EF4-FFF2-40B4-BE49-F238E27FC236}">
                        <a16:creationId xmlns:a16="http://schemas.microsoft.com/office/drawing/2014/main" id="{A15F96F9-68A8-4EE9-AD62-4AD5CAC91490}"/>
                      </a:ext>
                    </a:extLst>
                  </p:cNvPr>
                  <p:cNvSpPr/>
                  <p:nvPr/>
                </p:nvSpPr>
                <p:spPr>
                  <a:xfrm>
                    <a:off x="5528309" y="4391025"/>
                    <a:ext cx="444817" cy="936307"/>
                  </a:xfrm>
                  <a:custGeom>
                    <a:avLst/>
                    <a:gdLst>
                      <a:gd name="connsiteX0" fmla="*/ 267653 w 444817"/>
                      <a:gd name="connsiteY0" fmla="*/ 0 h 936307"/>
                      <a:gd name="connsiteX1" fmla="*/ 331470 w 444817"/>
                      <a:gd name="connsiteY1" fmla="*/ 309563 h 936307"/>
                      <a:gd name="connsiteX2" fmla="*/ 404813 w 444817"/>
                      <a:gd name="connsiteY2" fmla="*/ 267653 h 936307"/>
                      <a:gd name="connsiteX3" fmla="*/ 331470 w 444817"/>
                      <a:gd name="connsiteY3" fmla="*/ 334328 h 936307"/>
                      <a:gd name="connsiteX4" fmla="*/ 298133 w 444817"/>
                      <a:gd name="connsiteY4" fmla="*/ 552450 h 936307"/>
                      <a:gd name="connsiteX5" fmla="*/ 444818 w 444817"/>
                      <a:gd name="connsiteY5" fmla="*/ 521970 h 936307"/>
                      <a:gd name="connsiteX6" fmla="*/ 287655 w 444817"/>
                      <a:gd name="connsiteY6" fmla="*/ 584835 h 936307"/>
                      <a:gd name="connsiteX7" fmla="*/ 187643 w 444817"/>
                      <a:gd name="connsiteY7" fmla="*/ 779145 h 936307"/>
                      <a:gd name="connsiteX8" fmla="*/ 425768 w 444817"/>
                      <a:gd name="connsiteY8" fmla="*/ 740093 h 936307"/>
                      <a:gd name="connsiteX9" fmla="*/ 154305 w 444817"/>
                      <a:gd name="connsiteY9" fmla="*/ 823913 h 936307"/>
                      <a:gd name="connsiteX10" fmla="*/ 154305 w 444817"/>
                      <a:gd name="connsiteY10" fmla="*/ 823913 h 936307"/>
                      <a:gd name="connsiteX11" fmla="*/ 45720 w 444817"/>
                      <a:gd name="connsiteY11" fmla="*/ 936307 h 936307"/>
                      <a:gd name="connsiteX12" fmla="*/ 140970 w 444817"/>
                      <a:gd name="connsiteY12" fmla="*/ 790575 h 936307"/>
                      <a:gd name="connsiteX13" fmla="*/ 0 w 444817"/>
                      <a:gd name="connsiteY13" fmla="*/ 437197 h 936307"/>
                      <a:gd name="connsiteX14" fmla="*/ 157163 w 444817"/>
                      <a:gd name="connsiteY14" fmla="*/ 760095 h 936307"/>
                      <a:gd name="connsiteX15" fmla="*/ 244793 w 444817"/>
                      <a:gd name="connsiteY15" fmla="*/ 552450 h 936307"/>
                      <a:gd name="connsiteX16" fmla="*/ 171450 w 444817"/>
                      <a:gd name="connsiteY16" fmla="*/ 369570 h 936307"/>
                      <a:gd name="connsiteX17" fmla="*/ 254318 w 444817"/>
                      <a:gd name="connsiteY17" fmla="*/ 518160 h 936307"/>
                      <a:gd name="connsiteX18" fmla="*/ 289560 w 444817"/>
                      <a:gd name="connsiteY18" fmla="*/ 333375 h 936307"/>
                      <a:gd name="connsiteX19" fmla="*/ 219075 w 444817"/>
                      <a:gd name="connsiteY19" fmla="*/ 178118 h 936307"/>
                      <a:gd name="connsiteX20" fmla="*/ 293370 w 444817"/>
                      <a:gd name="connsiteY20" fmla="*/ 291465 h 936307"/>
                      <a:gd name="connsiteX21" fmla="*/ 267653 w 444817"/>
                      <a:gd name="connsiteY21" fmla="*/ 0 h 93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4817" h="936307">
                        <a:moveTo>
                          <a:pt x="267653" y="0"/>
                        </a:moveTo>
                        <a:cubicBezTo>
                          <a:pt x="310515" y="112395"/>
                          <a:pt x="329565" y="215265"/>
                          <a:pt x="331470" y="309563"/>
                        </a:cubicBezTo>
                        <a:lnTo>
                          <a:pt x="404813" y="267653"/>
                        </a:lnTo>
                        <a:lnTo>
                          <a:pt x="331470" y="334328"/>
                        </a:lnTo>
                        <a:cubicBezTo>
                          <a:pt x="330518" y="414338"/>
                          <a:pt x="318135" y="486728"/>
                          <a:pt x="298133" y="552450"/>
                        </a:cubicBezTo>
                        <a:lnTo>
                          <a:pt x="444818" y="521970"/>
                        </a:lnTo>
                        <a:lnTo>
                          <a:pt x="287655" y="584835"/>
                        </a:lnTo>
                        <a:cubicBezTo>
                          <a:pt x="260985" y="661988"/>
                          <a:pt x="223838" y="726757"/>
                          <a:pt x="187643" y="779145"/>
                        </a:cubicBezTo>
                        <a:lnTo>
                          <a:pt x="425768" y="740093"/>
                        </a:lnTo>
                        <a:lnTo>
                          <a:pt x="154305" y="823913"/>
                        </a:lnTo>
                        <a:lnTo>
                          <a:pt x="154305" y="823913"/>
                        </a:lnTo>
                        <a:cubicBezTo>
                          <a:pt x="96203" y="897255"/>
                          <a:pt x="45720" y="936307"/>
                          <a:pt x="45720" y="936307"/>
                        </a:cubicBezTo>
                        <a:cubicBezTo>
                          <a:pt x="82868" y="886778"/>
                          <a:pt x="114300" y="838200"/>
                          <a:pt x="140970" y="790575"/>
                        </a:cubicBezTo>
                        <a:lnTo>
                          <a:pt x="0" y="437197"/>
                        </a:lnTo>
                        <a:lnTo>
                          <a:pt x="157163" y="760095"/>
                        </a:lnTo>
                        <a:cubicBezTo>
                          <a:pt x="195263" y="688657"/>
                          <a:pt x="223838" y="619125"/>
                          <a:pt x="244793" y="552450"/>
                        </a:cubicBezTo>
                        <a:cubicBezTo>
                          <a:pt x="224790" y="501015"/>
                          <a:pt x="191453" y="416243"/>
                          <a:pt x="171450" y="369570"/>
                        </a:cubicBezTo>
                        <a:cubicBezTo>
                          <a:pt x="192405" y="409575"/>
                          <a:pt x="230505" y="476250"/>
                          <a:pt x="254318" y="518160"/>
                        </a:cubicBezTo>
                        <a:cubicBezTo>
                          <a:pt x="272415" y="452438"/>
                          <a:pt x="283845" y="390525"/>
                          <a:pt x="289560" y="333375"/>
                        </a:cubicBezTo>
                        <a:lnTo>
                          <a:pt x="219075" y="178118"/>
                        </a:lnTo>
                        <a:lnTo>
                          <a:pt x="293370" y="291465"/>
                        </a:lnTo>
                        <a:cubicBezTo>
                          <a:pt x="305753" y="114300"/>
                          <a:pt x="267653" y="0"/>
                          <a:pt x="267653" y="0"/>
                        </a:cubicBezTo>
                        <a:close/>
                      </a:path>
                    </a:pathLst>
                  </a:custGeom>
                  <a:solidFill>
                    <a:srgbClr val="39B54A"/>
                  </a:solidFill>
                  <a:ln w="9525" cap="flat">
                    <a:noFill/>
                    <a:prstDash val="solid"/>
                    <a:miter/>
                  </a:ln>
                </p:spPr>
                <p:txBody>
                  <a:bodyPr rtlCol="0" anchor="ctr"/>
                  <a:lstStyle/>
                  <a:p>
                    <a:endParaRPr lang="en-US" sz="1050"/>
                  </a:p>
                </p:txBody>
              </p:sp>
              <p:sp>
                <p:nvSpPr>
                  <p:cNvPr id="180" name="Freeform: Shape 179">
                    <a:extLst>
                      <a:ext uri="{FF2B5EF4-FFF2-40B4-BE49-F238E27FC236}">
                        <a16:creationId xmlns:a16="http://schemas.microsoft.com/office/drawing/2014/main" id="{254A64CD-3F46-4253-9ECA-A10EE7383986}"/>
                      </a:ext>
                    </a:extLst>
                  </p:cNvPr>
                  <p:cNvSpPr/>
                  <p:nvPr/>
                </p:nvSpPr>
                <p:spPr>
                  <a:xfrm>
                    <a:off x="5685148" y="4728981"/>
                    <a:ext cx="15564" cy="32565"/>
                  </a:xfrm>
                  <a:custGeom>
                    <a:avLst/>
                    <a:gdLst>
                      <a:gd name="connsiteX0" fmla="*/ 324 w 15564"/>
                      <a:gd name="connsiteY0" fmla="*/ 181 h 32565"/>
                      <a:gd name="connsiteX1" fmla="*/ 15564 w 15564"/>
                      <a:gd name="connsiteY1" fmla="*/ 32565 h 32565"/>
                      <a:gd name="connsiteX2" fmla="*/ 324 w 15564"/>
                      <a:gd name="connsiteY2" fmla="*/ 181 h 32565"/>
                    </a:gdLst>
                    <a:ahLst/>
                    <a:cxnLst>
                      <a:cxn ang="0">
                        <a:pos x="connsiteX0" y="connsiteY0"/>
                      </a:cxn>
                      <a:cxn ang="0">
                        <a:pos x="connsiteX1" y="connsiteY1"/>
                      </a:cxn>
                      <a:cxn ang="0">
                        <a:pos x="connsiteX2" y="connsiteY2"/>
                      </a:cxn>
                    </a:cxnLst>
                    <a:rect l="l" t="t" r="r" b="b"/>
                    <a:pathLst>
                      <a:path w="15564" h="32565">
                        <a:moveTo>
                          <a:pt x="324" y="181"/>
                        </a:moveTo>
                        <a:cubicBezTo>
                          <a:pt x="2229" y="2086"/>
                          <a:pt x="7944" y="14468"/>
                          <a:pt x="15564" y="32565"/>
                        </a:cubicBezTo>
                        <a:cubicBezTo>
                          <a:pt x="5087" y="11611"/>
                          <a:pt x="-1581" y="-1725"/>
                          <a:pt x="324" y="181"/>
                        </a:cubicBezTo>
                        <a:close/>
                      </a:path>
                    </a:pathLst>
                  </a:custGeom>
                  <a:solidFill>
                    <a:srgbClr val="39B54A"/>
                  </a:solidFill>
                  <a:ln w="9525" cap="flat">
                    <a:noFill/>
                    <a:prstDash val="solid"/>
                    <a:miter/>
                  </a:ln>
                </p:spPr>
                <p:txBody>
                  <a:bodyPr rtlCol="0" anchor="ctr"/>
                  <a:lstStyle/>
                  <a:p>
                    <a:endParaRPr lang="en-US" sz="1050"/>
                  </a:p>
                </p:txBody>
              </p:sp>
            </p:grpSp>
          </p:grpSp>
        </p:grpSp>
        <p:sp>
          <p:nvSpPr>
            <p:cNvPr id="181" name="Freeform: Shape 180">
              <a:extLst>
                <a:ext uri="{FF2B5EF4-FFF2-40B4-BE49-F238E27FC236}">
                  <a16:creationId xmlns:a16="http://schemas.microsoft.com/office/drawing/2014/main" id="{2B62D825-4623-4986-8FEF-5F1BBF313902}"/>
                </a:ext>
              </a:extLst>
            </p:cNvPr>
            <p:cNvSpPr/>
            <p:nvPr/>
          </p:nvSpPr>
          <p:spPr>
            <a:xfrm>
              <a:off x="4926329" y="2062581"/>
              <a:ext cx="905826" cy="939698"/>
            </a:xfrm>
            <a:custGeom>
              <a:avLst/>
              <a:gdLst>
                <a:gd name="connsiteX0" fmla="*/ 730568 w 905826"/>
                <a:gd name="connsiteY0" fmla="*/ 277711 h 939698"/>
                <a:gd name="connsiteX1" fmla="*/ 710565 w 905826"/>
                <a:gd name="connsiteY1" fmla="*/ 14821 h 939698"/>
                <a:gd name="connsiteX2" fmla="*/ 476250 w 905826"/>
                <a:gd name="connsiteY2" fmla="*/ 157696 h 939698"/>
                <a:gd name="connsiteX3" fmla="*/ 414338 w 905826"/>
                <a:gd name="connsiteY3" fmla="*/ 117691 h 939698"/>
                <a:gd name="connsiteX4" fmla="*/ 207645 w 905826"/>
                <a:gd name="connsiteY4" fmla="*/ 285331 h 939698"/>
                <a:gd name="connsiteX5" fmla="*/ 0 w 905826"/>
                <a:gd name="connsiteY5" fmla="*/ 436778 h 939698"/>
                <a:gd name="connsiteX6" fmla="*/ 870585 w 905826"/>
                <a:gd name="connsiteY6" fmla="*/ 939698 h 939698"/>
                <a:gd name="connsiteX7" fmla="*/ 788670 w 905826"/>
                <a:gd name="connsiteY7" fmla="*/ 467258 h 939698"/>
                <a:gd name="connsiteX8" fmla="*/ 902970 w 905826"/>
                <a:gd name="connsiteY8" fmla="*/ 432016 h 939698"/>
                <a:gd name="connsiteX9" fmla="*/ 730568 w 905826"/>
                <a:gd name="connsiteY9" fmla="*/ 277711 h 93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5826" h="939698">
                  <a:moveTo>
                    <a:pt x="730568" y="277711"/>
                  </a:moveTo>
                  <a:cubicBezTo>
                    <a:pt x="730568" y="277711"/>
                    <a:pt x="918210" y="83401"/>
                    <a:pt x="710565" y="14821"/>
                  </a:cubicBezTo>
                  <a:cubicBezTo>
                    <a:pt x="502920" y="-53759"/>
                    <a:pt x="564833" y="136741"/>
                    <a:pt x="476250" y="157696"/>
                  </a:cubicBezTo>
                  <a:cubicBezTo>
                    <a:pt x="476250" y="157696"/>
                    <a:pt x="491490" y="119596"/>
                    <a:pt x="414338" y="117691"/>
                  </a:cubicBezTo>
                  <a:cubicBezTo>
                    <a:pt x="358140" y="176746"/>
                    <a:pt x="289560" y="232943"/>
                    <a:pt x="207645" y="285331"/>
                  </a:cubicBezTo>
                  <a:cubicBezTo>
                    <a:pt x="128588" y="334861"/>
                    <a:pt x="60008" y="383438"/>
                    <a:pt x="0" y="436778"/>
                  </a:cubicBezTo>
                  <a:cubicBezTo>
                    <a:pt x="239078" y="375818"/>
                    <a:pt x="800100" y="305333"/>
                    <a:pt x="870585" y="939698"/>
                  </a:cubicBezTo>
                  <a:cubicBezTo>
                    <a:pt x="870585" y="939698"/>
                    <a:pt x="954405" y="730148"/>
                    <a:pt x="788670" y="467258"/>
                  </a:cubicBezTo>
                  <a:cubicBezTo>
                    <a:pt x="788670" y="467258"/>
                    <a:pt x="880110" y="532028"/>
                    <a:pt x="902970" y="432016"/>
                  </a:cubicBezTo>
                  <a:cubicBezTo>
                    <a:pt x="924877" y="332003"/>
                    <a:pt x="816293" y="278663"/>
                    <a:pt x="730568" y="277711"/>
                  </a:cubicBezTo>
                  <a:close/>
                </a:path>
              </a:pathLst>
            </a:custGeom>
            <a:solidFill>
              <a:srgbClr val="FFFFFF"/>
            </a:solidFill>
            <a:ln w="9525" cap="flat">
              <a:noFill/>
              <a:prstDash val="solid"/>
              <a:miter/>
            </a:ln>
          </p:spPr>
          <p:txBody>
            <a:bodyPr rtlCol="0" anchor="ctr"/>
            <a:lstStyle/>
            <a:p>
              <a:endParaRPr lang="en-US" sz="1050"/>
            </a:p>
          </p:txBody>
        </p:sp>
        <p:sp>
          <p:nvSpPr>
            <p:cNvPr id="182" name="Freeform: Shape 181">
              <a:extLst>
                <a:ext uri="{FF2B5EF4-FFF2-40B4-BE49-F238E27FC236}">
                  <a16:creationId xmlns:a16="http://schemas.microsoft.com/office/drawing/2014/main" id="{59262219-98F7-4772-9705-159A4FB91847}"/>
                </a:ext>
              </a:extLst>
            </p:cNvPr>
            <p:cNvSpPr/>
            <p:nvPr/>
          </p:nvSpPr>
          <p:spPr>
            <a:xfrm>
              <a:off x="5210175" y="4970011"/>
              <a:ext cx="2895600" cy="604970"/>
            </a:xfrm>
            <a:custGeom>
              <a:avLst/>
              <a:gdLst>
                <a:gd name="connsiteX0" fmla="*/ 2895600 w 2895600"/>
                <a:gd name="connsiteY0" fmla="*/ 570681 h 604970"/>
                <a:gd name="connsiteX1" fmla="*/ 2895600 w 2895600"/>
                <a:gd name="connsiteY1" fmla="*/ 216351 h 604970"/>
                <a:gd name="connsiteX2" fmla="*/ 2095500 w 2895600"/>
                <a:gd name="connsiteY2" fmla="*/ 52521 h 604970"/>
                <a:gd name="connsiteX3" fmla="*/ 923925 w 2895600"/>
                <a:gd name="connsiteY3" fmla="*/ 216351 h 604970"/>
                <a:gd name="connsiteX4" fmla="*/ 0 w 2895600"/>
                <a:gd name="connsiteY4" fmla="*/ 544963 h 604970"/>
                <a:gd name="connsiteX5" fmla="*/ 120015 w 2895600"/>
                <a:gd name="connsiteY5" fmla="*/ 604971 h 604970"/>
                <a:gd name="connsiteX6" fmla="*/ 1032510 w 2895600"/>
                <a:gd name="connsiteY6" fmla="*/ 303981 h 604970"/>
                <a:gd name="connsiteX7" fmla="*/ 2006918 w 2895600"/>
                <a:gd name="connsiteY7" fmla="*/ 243021 h 604970"/>
                <a:gd name="connsiteX8" fmla="*/ 2895600 w 2895600"/>
                <a:gd name="connsiteY8" fmla="*/ 570681 h 60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600" h="604970">
                  <a:moveTo>
                    <a:pt x="2895600" y="570681"/>
                  </a:moveTo>
                  <a:lnTo>
                    <a:pt x="2895600" y="216351"/>
                  </a:lnTo>
                  <a:cubicBezTo>
                    <a:pt x="2895600" y="216351"/>
                    <a:pt x="2528888" y="-128454"/>
                    <a:pt x="2095500" y="52521"/>
                  </a:cubicBezTo>
                  <a:cubicBezTo>
                    <a:pt x="1662113" y="233496"/>
                    <a:pt x="1477328" y="296361"/>
                    <a:pt x="923925" y="216351"/>
                  </a:cubicBezTo>
                  <a:cubicBezTo>
                    <a:pt x="511492" y="156343"/>
                    <a:pt x="155258" y="411613"/>
                    <a:pt x="0" y="544963"/>
                  </a:cubicBezTo>
                  <a:lnTo>
                    <a:pt x="120015" y="604971"/>
                  </a:lnTo>
                  <a:cubicBezTo>
                    <a:pt x="120015" y="604971"/>
                    <a:pt x="482917" y="173488"/>
                    <a:pt x="1032510" y="303981"/>
                  </a:cubicBezTo>
                  <a:cubicBezTo>
                    <a:pt x="1291590" y="365893"/>
                    <a:pt x="1628775" y="408756"/>
                    <a:pt x="2006918" y="243021"/>
                  </a:cubicBezTo>
                  <a:cubicBezTo>
                    <a:pt x="2563178" y="-819"/>
                    <a:pt x="2895600" y="570681"/>
                    <a:pt x="2895600" y="570681"/>
                  </a:cubicBezTo>
                  <a:close/>
                </a:path>
              </a:pathLst>
            </a:custGeom>
            <a:solidFill>
              <a:srgbClr val="FFFFFF"/>
            </a:solidFill>
            <a:ln w="9525" cap="flat">
              <a:noFill/>
              <a:prstDash val="solid"/>
              <a:miter/>
            </a:ln>
          </p:spPr>
          <p:txBody>
            <a:bodyPr rtlCol="0" anchor="ctr"/>
            <a:lstStyle/>
            <a:p>
              <a:endParaRPr lang="en-US" sz="1050"/>
            </a:p>
          </p:txBody>
        </p:sp>
        <p:sp>
          <p:nvSpPr>
            <p:cNvPr id="183" name="Freeform: Shape 182">
              <a:extLst>
                <a:ext uri="{FF2B5EF4-FFF2-40B4-BE49-F238E27FC236}">
                  <a16:creationId xmlns:a16="http://schemas.microsoft.com/office/drawing/2014/main" id="{63B85A6A-D29F-41F2-9D46-C3D601B1F761}"/>
                </a:ext>
              </a:extLst>
            </p:cNvPr>
            <p:cNvSpPr/>
            <p:nvPr/>
          </p:nvSpPr>
          <p:spPr>
            <a:xfrm>
              <a:off x="4102417" y="1360170"/>
              <a:ext cx="1599316" cy="2838449"/>
            </a:xfrm>
            <a:custGeom>
              <a:avLst/>
              <a:gdLst>
                <a:gd name="connsiteX0" fmla="*/ 1031558 w 1599316"/>
                <a:gd name="connsiteY0" fmla="*/ 987743 h 2838449"/>
                <a:gd name="connsiteX1" fmla="*/ 479108 w 1599316"/>
                <a:gd name="connsiteY1" fmla="*/ 2052637 h 2838449"/>
                <a:gd name="connsiteX2" fmla="*/ 0 w 1599316"/>
                <a:gd name="connsiteY2" fmla="*/ 2820353 h 2838449"/>
                <a:gd name="connsiteX3" fmla="*/ 5715 w 1599316"/>
                <a:gd name="connsiteY3" fmla="*/ 2838450 h 2838449"/>
                <a:gd name="connsiteX4" fmla="*/ 84773 w 1599316"/>
                <a:gd name="connsiteY4" fmla="*/ 2803208 h 2838449"/>
                <a:gd name="connsiteX5" fmla="*/ 565785 w 1599316"/>
                <a:gd name="connsiteY5" fmla="*/ 2041208 h 2838449"/>
                <a:gd name="connsiteX6" fmla="*/ 1161098 w 1599316"/>
                <a:gd name="connsiteY6" fmla="*/ 1019175 h 2838449"/>
                <a:gd name="connsiteX7" fmla="*/ 1580198 w 1599316"/>
                <a:gd name="connsiteY7" fmla="*/ 0 h 2838449"/>
                <a:gd name="connsiteX8" fmla="*/ 1347788 w 1599316"/>
                <a:gd name="connsiteY8" fmla="*/ 0 h 2838449"/>
                <a:gd name="connsiteX9" fmla="*/ 1031558 w 1599316"/>
                <a:gd name="connsiteY9" fmla="*/ 987743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9316" h="2838449">
                  <a:moveTo>
                    <a:pt x="1031558" y="987743"/>
                  </a:moveTo>
                  <a:cubicBezTo>
                    <a:pt x="693420" y="1201102"/>
                    <a:pt x="546735" y="1387793"/>
                    <a:pt x="479108" y="2052637"/>
                  </a:cubicBezTo>
                  <a:cubicBezTo>
                    <a:pt x="429578" y="2538412"/>
                    <a:pt x="0" y="2820353"/>
                    <a:pt x="0" y="2820353"/>
                  </a:cubicBezTo>
                  <a:lnTo>
                    <a:pt x="5715" y="2838450"/>
                  </a:lnTo>
                  <a:cubicBezTo>
                    <a:pt x="30480" y="2829878"/>
                    <a:pt x="57150" y="2817495"/>
                    <a:pt x="84773" y="2803208"/>
                  </a:cubicBezTo>
                  <a:cubicBezTo>
                    <a:pt x="437198" y="2615565"/>
                    <a:pt x="532448" y="2325053"/>
                    <a:pt x="565785" y="2041208"/>
                  </a:cubicBezTo>
                  <a:cubicBezTo>
                    <a:pt x="599123" y="1757363"/>
                    <a:pt x="586740" y="1362075"/>
                    <a:pt x="1161098" y="1019175"/>
                  </a:cubicBezTo>
                  <a:cubicBezTo>
                    <a:pt x="1735455" y="676275"/>
                    <a:pt x="1580198" y="0"/>
                    <a:pt x="1580198" y="0"/>
                  </a:cubicBezTo>
                  <a:lnTo>
                    <a:pt x="1347788" y="0"/>
                  </a:lnTo>
                  <a:cubicBezTo>
                    <a:pt x="1529715" y="273367"/>
                    <a:pt x="1484948" y="701993"/>
                    <a:pt x="1031558" y="987743"/>
                  </a:cubicBezTo>
                  <a:close/>
                </a:path>
              </a:pathLst>
            </a:custGeom>
            <a:solidFill>
              <a:srgbClr val="FFFFFF"/>
            </a:solidFill>
            <a:ln w="9525" cap="flat">
              <a:noFill/>
              <a:prstDash val="solid"/>
              <a:miter/>
            </a:ln>
          </p:spPr>
          <p:txBody>
            <a:bodyPr rtlCol="0" anchor="ctr"/>
            <a:lstStyle/>
            <a:p>
              <a:endParaRPr lang="en-US" sz="1050"/>
            </a:p>
          </p:txBody>
        </p:sp>
        <p:grpSp>
          <p:nvGrpSpPr>
            <p:cNvPr id="184" name="Graphic 1">
              <a:extLst>
                <a:ext uri="{FF2B5EF4-FFF2-40B4-BE49-F238E27FC236}">
                  <a16:creationId xmlns:a16="http://schemas.microsoft.com/office/drawing/2014/main" id="{E5C6ECD5-9CE1-4C6C-AC79-FAF741487D3B}"/>
                </a:ext>
              </a:extLst>
            </p:cNvPr>
            <p:cNvGrpSpPr/>
            <p:nvPr/>
          </p:nvGrpSpPr>
          <p:grpSpPr>
            <a:xfrm>
              <a:off x="3537584" y="3905354"/>
              <a:ext cx="1155382" cy="839735"/>
              <a:chOff x="3537584" y="3905354"/>
              <a:chExt cx="1155382" cy="839735"/>
            </a:xfrm>
          </p:grpSpPr>
          <p:sp>
            <p:nvSpPr>
              <p:cNvPr id="185" name="Freeform: Shape 184">
                <a:extLst>
                  <a:ext uri="{FF2B5EF4-FFF2-40B4-BE49-F238E27FC236}">
                    <a16:creationId xmlns:a16="http://schemas.microsoft.com/office/drawing/2014/main" id="{5E160E71-34BD-45E3-A6FC-45EA785A3506}"/>
                  </a:ext>
                </a:extLst>
              </p:cNvPr>
              <p:cNvSpPr/>
              <p:nvPr/>
            </p:nvSpPr>
            <p:spPr>
              <a:xfrm>
                <a:off x="3537584" y="3905354"/>
                <a:ext cx="1155382" cy="839735"/>
              </a:xfrm>
              <a:custGeom>
                <a:avLst/>
                <a:gdLst>
                  <a:gd name="connsiteX0" fmla="*/ 1155383 w 1155382"/>
                  <a:gd name="connsiteY0" fmla="*/ 819045 h 839735"/>
                  <a:gd name="connsiteX1" fmla="*/ 1069658 w 1155382"/>
                  <a:gd name="connsiteY1" fmla="*/ 826665 h 839735"/>
                  <a:gd name="connsiteX2" fmla="*/ 915353 w 1155382"/>
                  <a:gd name="connsiteY2" fmla="*/ 464715 h 839735"/>
                  <a:gd name="connsiteX3" fmla="*/ 520065 w 1155382"/>
                  <a:gd name="connsiteY3" fmla="*/ 569490 h 839735"/>
                  <a:gd name="connsiteX4" fmla="*/ 0 w 1155382"/>
                  <a:gd name="connsiteY4" fmla="*/ 252308 h 839735"/>
                  <a:gd name="connsiteX5" fmla="*/ 590550 w 1155382"/>
                  <a:gd name="connsiteY5" fmla="*/ 2753 h 839735"/>
                  <a:gd name="connsiteX6" fmla="*/ 957263 w 1155382"/>
                  <a:gd name="connsiteY6" fmla="*/ 411375 h 839735"/>
                  <a:gd name="connsiteX7" fmla="*/ 1155383 w 1155382"/>
                  <a:gd name="connsiteY7" fmla="*/ 819045 h 83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382" h="839735">
                    <a:moveTo>
                      <a:pt x="1155383" y="819045"/>
                    </a:moveTo>
                    <a:cubicBezTo>
                      <a:pt x="1155383" y="819045"/>
                      <a:pt x="1089660" y="860003"/>
                      <a:pt x="1069658" y="826665"/>
                    </a:cubicBezTo>
                    <a:cubicBezTo>
                      <a:pt x="1069658" y="826665"/>
                      <a:pt x="1113473" y="544725"/>
                      <a:pt x="915353" y="464715"/>
                    </a:cubicBezTo>
                    <a:cubicBezTo>
                      <a:pt x="915353" y="464715"/>
                      <a:pt x="756285" y="693315"/>
                      <a:pt x="520065" y="569490"/>
                    </a:cubicBezTo>
                    <a:cubicBezTo>
                      <a:pt x="283845" y="446618"/>
                      <a:pt x="250508" y="148485"/>
                      <a:pt x="0" y="252308"/>
                    </a:cubicBezTo>
                    <a:cubicBezTo>
                      <a:pt x="0" y="252308"/>
                      <a:pt x="56197" y="44663"/>
                      <a:pt x="590550" y="2753"/>
                    </a:cubicBezTo>
                    <a:cubicBezTo>
                      <a:pt x="1124903" y="-39157"/>
                      <a:pt x="957263" y="411375"/>
                      <a:pt x="957263" y="411375"/>
                    </a:cubicBezTo>
                    <a:cubicBezTo>
                      <a:pt x="957263" y="411375"/>
                      <a:pt x="1139190" y="565680"/>
                      <a:pt x="1155383" y="819045"/>
                    </a:cubicBezTo>
                    <a:close/>
                  </a:path>
                </a:pathLst>
              </a:custGeom>
              <a:solidFill>
                <a:srgbClr val="67CE59"/>
              </a:solidFill>
              <a:ln w="9525" cap="flat">
                <a:noFill/>
                <a:prstDash val="solid"/>
                <a:miter/>
              </a:ln>
            </p:spPr>
            <p:txBody>
              <a:bodyPr rtlCol="0" anchor="ctr"/>
              <a:lstStyle/>
              <a:p>
                <a:endParaRPr lang="en-US" sz="1050"/>
              </a:p>
            </p:txBody>
          </p:sp>
          <p:grpSp>
            <p:nvGrpSpPr>
              <p:cNvPr id="186" name="Graphic 1">
                <a:extLst>
                  <a:ext uri="{FF2B5EF4-FFF2-40B4-BE49-F238E27FC236}">
                    <a16:creationId xmlns:a16="http://schemas.microsoft.com/office/drawing/2014/main" id="{E5C6ECD5-9CE1-4C6C-AC79-FAF741487D3B}"/>
                  </a:ext>
                </a:extLst>
              </p:cNvPr>
              <p:cNvGrpSpPr/>
              <p:nvPr/>
            </p:nvGrpSpPr>
            <p:grpSpPr>
              <a:xfrm>
                <a:off x="3632834" y="3955732"/>
                <a:ext cx="825817" cy="391477"/>
                <a:chOff x="3632834" y="3955732"/>
                <a:chExt cx="825817" cy="391477"/>
              </a:xfrm>
              <a:solidFill>
                <a:srgbClr val="39B54A"/>
              </a:solidFill>
            </p:grpSpPr>
            <p:sp>
              <p:nvSpPr>
                <p:cNvPr id="187" name="Freeform: Shape 186">
                  <a:extLst>
                    <a:ext uri="{FF2B5EF4-FFF2-40B4-BE49-F238E27FC236}">
                      <a16:creationId xmlns:a16="http://schemas.microsoft.com/office/drawing/2014/main" id="{FA2902A3-9754-4735-A03F-C072781CD2DD}"/>
                    </a:ext>
                  </a:extLst>
                </p:cNvPr>
                <p:cNvSpPr/>
                <p:nvPr/>
              </p:nvSpPr>
              <p:spPr>
                <a:xfrm>
                  <a:off x="3632834" y="3955732"/>
                  <a:ext cx="825817" cy="391477"/>
                </a:xfrm>
                <a:custGeom>
                  <a:avLst/>
                  <a:gdLst>
                    <a:gd name="connsiteX0" fmla="*/ 0 w 825817"/>
                    <a:gd name="connsiteY0" fmla="*/ 143828 h 391477"/>
                    <a:gd name="connsiteX1" fmla="*/ 276225 w 825817"/>
                    <a:gd name="connsiteY1" fmla="*/ 95250 h 391477"/>
                    <a:gd name="connsiteX2" fmla="*/ 240983 w 825817"/>
                    <a:gd name="connsiteY2" fmla="*/ 29528 h 391477"/>
                    <a:gd name="connsiteX3" fmla="*/ 298133 w 825817"/>
                    <a:gd name="connsiteY3" fmla="*/ 96203 h 391477"/>
                    <a:gd name="connsiteX4" fmla="*/ 491490 w 825817"/>
                    <a:gd name="connsiteY4" fmla="*/ 130493 h 391477"/>
                    <a:gd name="connsiteX5" fmla="*/ 468630 w 825817"/>
                    <a:gd name="connsiteY5" fmla="*/ 0 h 391477"/>
                    <a:gd name="connsiteX6" fmla="*/ 521018 w 825817"/>
                    <a:gd name="connsiteY6" fmla="*/ 140970 h 391477"/>
                    <a:gd name="connsiteX7" fmla="*/ 690563 w 825817"/>
                    <a:gd name="connsiteY7" fmla="*/ 234315 h 391477"/>
                    <a:gd name="connsiteX8" fmla="*/ 661035 w 825817"/>
                    <a:gd name="connsiteY8" fmla="*/ 21908 h 391477"/>
                    <a:gd name="connsiteX9" fmla="*/ 728663 w 825817"/>
                    <a:gd name="connsiteY9" fmla="*/ 264795 h 391477"/>
                    <a:gd name="connsiteX10" fmla="*/ 728663 w 825817"/>
                    <a:gd name="connsiteY10" fmla="*/ 264795 h 391477"/>
                    <a:gd name="connsiteX11" fmla="*/ 825818 w 825817"/>
                    <a:gd name="connsiteY11" fmla="*/ 363855 h 391477"/>
                    <a:gd name="connsiteX12" fmla="*/ 699135 w 825817"/>
                    <a:gd name="connsiteY12" fmla="*/ 275273 h 391477"/>
                    <a:gd name="connsiteX13" fmla="*/ 381953 w 825817"/>
                    <a:gd name="connsiteY13" fmla="*/ 391478 h 391477"/>
                    <a:gd name="connsiteX14" fmla="*/ 672465 w 825817"/>
                    <a:gd name="connsiteY14" fmla="*/ 260033 h 391477"/>
                    <a:gd name="connsiteX15" fmla="*/ 490538 w 825817"/>
                    <a:gd name="connsiteY15" fmla="*/ 177165 h 391477"/>
                    <a:gd name="connsiteX16" fmla="*/ 326707 w 825817"/>
                    <a:gd name="connsiteY16" fmla="*/ 237173 h 391477"/>
                    <a:gd name="connsiteX17" fmla="*/ 461010 w 825817"/>
                    <a:gd name="connsiteY17" fmla="*/ 166688 h 391477"/>
                    <a:gd name="connsiteX18" fmla="*/ 298133 w 825817"/>
                    <a:gd name="connsiteY18" fmla="*/ 130493 h 391477"/>
                    <a:gd name="connsiteX19" fmla="*/ 158115 w 825817"/>
                    <a:gd name="connsiteY19" fmla="*/ 190500 h 391477"/>
                    <a:gd name="connsiteX20" fmla="*/ 260033 w 825817"/>
                    <a:gd name="connsiteY20" fmla="*/ 127635 h 391477"/>
                    <a:gd name="connsiteX21" fmla="*/ 0 w 825817"/>
                    <a:gd name="connsiteY21" fmla="*/ 143828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5817" h="391477">
                      <a:moveTo>
                        <a:pt x="0" y="143828"/>
                      </a:moveTo>
                      <a:cubicBezTo>
                        <a:pt x="100965" y="108585"/>
                        <a:pt x="193358" y="94298"/>
                        <a:pt x="276225" y="95250"/>
                      </a:cubicBezTo>
                      <a:lnTo>
                        <a:pt x="240983" y="29528"/>
                      </a:lnTo>
                      <a:lnTo>
                        <a:pt x="298133" y="96203"/>
                      </a:lnTo>
                      <a:cubicBezTo>
                        <a:pt x="369570" y="98108"/>
                        <a:pt x="434340" y="111443"/>
                        <a:pt x="491490" y="130493"/>
                      </a:cubicBezTo>
                      <a:lnTo>
                        <a:pt x="468630" y="0"/>
                      </a:lnTo>
                      <a:lnTo>
                        <a:pt x="521018" y="140970"/>
                      </a:lnTo>
                      <a:cubicBezTo>
                        <a:pt x="588645" y="166688"/>
                        <a:pt x="644843" y="200978"/>
                        <a:pt x="690563" y="234315"/>
                      </a:cubicBezTo>
                      <a:lnTo>
                        <a:pt x="661035" y="21908"/>
                      </a:lnTo>
                      <a:lnTo>
                        <a:pt x="728663" y="264795"/>
                      </a:lnTo>
                      <a:lnTo>
                        <a:pt x="728663" y="264795"/>
                      </a:lnTo>
                      <a:cubicBezTo>
                        <a:pt x="792480" y="318135"/>
                        <a:pt x="825818" y="363855"/>
                        <a:pt x="825818" y="363855"/>
                      </a:cubicBezTo>
                      <a:cubicBezTo>
                        <a:pt x="782955" y="329565"/>
                        <a:pt x="741045" y="300990"/>
                        <a:pt x="699135" y="275273"/>
                      </a:cubicBezTo>
                      <a:lnTo>
                        <a:pt x="381953" y="391478"/>
                      </a:lnTo>
                      <a:lnTo>
                        <a:pt x="672465" y="260033"/>
                      </a:lnTo>
                      <a:cubicBezTo>
                        <a:pt x="609600" y="223838"/>
                        <a:pt x="548640" y="197168"/>
                        <a:pt x="490538" y="177165"/>
                      </a:cubicBezTo>
                      <a:cubicBezTo>
                        <a:pt x="444818" y="193358"/>
                        <a:pt x="368618" y="220980"/>
                        <a:pt x="326707" y="237173"/>
                      </a:cubicBezTo>
                      <a:cubicBezTo>
                        <a:pt x="362903" y="219075"/>
                        <a:pt x="422910" y="187643"/>
                        <a:pt x="461010" y="166688"/>
                      </a:cubicBezTo>
                      <a:cubicBezTo>
                        <a:pt x="402907" y="148590"/>
                        <a:pt x="347663" y="137160"/>
                        <a:pt x="298133" y="130493"/>
                      </a:cubicBezTo>
                      <a:lnTo>
                        <a:pt x="158115" y="190500"/>
                      </a:lnTo>
                      <a:lnTo>
                        <a:pt x="260033" y="127635"/>
                      </a:lnTo>
                      <a:cubicBezTo>
                        <a:pt x="102870" y="113348"/>
                        <a:pt x="0" y="143828"/>
                        <a:pt x="0" y="143828"/>
                      </a:cubicBezTo>
                      <a:close/>
                    </a:path>
                  </a:pathLst>
                </a:custGeom>
                <a:solidFill>
                  <a:srgbClr val="39B54A"/>
                </a:solidFill>
                <a:ln w="9525" cap="flat">
                  <a:noFill/>
                  <a:prstDash val="solid"/>
                  <a:miter/>
                </a:ln>
              </p:spPr>
              <p:txBody>
                <a:bodyPr rtlCol="0" anchor="ctr"/>
                <a:lstStyle/>
                <a:p>
                  <a:endParaRPr lang="en-US" sz="1050"/>
                </a:p>
              </p:txBody>
            </p:sp>
            <p:sp>
              <p:nvSpPr>
                <p:cNvPr id="188" name="Freeform: Shape 187">
                  <a:extLst>
                    <a:ext uri="{FF2B5EF4-FFF2-40B4-BE49-F238E27FC236}">
                      <a16:creationId xmlns:a16="http://schemas.microsoft.com/office/drawing/2014/main" id="{6FA1696A-41E8-49A3-A177-6F50D1129C00}"/>
                    </a:ext>
                  </a:extLst>
                </p:cNvPr>
                <p:cNvSpPr/>
                <p:nvPr/>
              </p:nvSpPr>
              <p:spPr>
                <a:xfrm>
                  <a:off x="3930761" y="4192905"/>
                  <a:ext cx="28781" cy="13699"/>
                </a:xfrm>
                <a:custGeom>
                  <a:avLst/>
                  <a:gdLst>
                    <a:gd name="connsiteX0" fmla="*/ 206 w 28781"/>
                    <a:gd name="connsiteY0" fmla="*/ 13335 h 13699"/>
                    <a:gd name="connsiteX1" fmla="*/ 28781 w 28781"/>
                    <a:gd name="connsiteY1" fmla="*/ 0 h 13699"/>
                    <a:gd name="connsiteX2" fmla="*/ 206 w 28781"/>
                    <a:gd name="connsiteY2" fmla="*/ 13335 h 13699"/>
                  </a:gdLst>
                  <a:ahLst/>
                  <a:cxnLst>
                    <a:cxn ang="0">
                      <a:pos x="connsiteX0" y="connsiteY0"/>
                    </a:cxn>
                    <a:cxn ang="0">
                      <a:pos x="connsiteX1" y="connsiteY1"/>
                    </a:cxn>
                    <a:cxn ang="0">
                      <a:pos x="connsiteX2" y="connsiteY2"/>
                    </a:cxn>
                  </a:cxnLst>
                  <a:rect l="l" t="t" r="r" b="b"/>
                  <a:pathLst>
                    <a:path w="28781" h="13699">
                      <a:moveTo>
                        <a:pt x="206" y="13335"/>
                      </a:moveTo>
                      <a:cubicBezTo>
                        <a:pt x="2111" y="11430"/>
                        <a:pt x="12589" y="6667"/>
                        <a:pt x="28781" y="0"/>
                      </a:cubicBezTo>
                      <a:cubicBezTo>
                        <a:pt x="9731" y="9525"/>
                        <a:pt x="-1699" y="15240"/>
                        <a:pt x="206" y="13335"/>
                      </a:cubicBezTo>
                      <a:close/>
                    </a:path>
                  </a:pathLst>
                </a:custGeom>
                <a:solidFill>
                  <a:srgbClr val="39B54A"/>
                </a:solidFill>
                <a:ln w="9525" cap="flat">
                  <a:noFill/>
                  <a:prstDash val="solid"/>
                  <a:miter/>
                </a:ln>
              </p:spPr>
              <p:txBody>
                <a:bodyPr rtlCol="0" anchor="ctr"/>
                <a:lstStyle/>
                <a:p>
                  <a:endParaRPr lang="en-US" sz="1050"/>
                </a:p>
              </p:txBody>
            </p:sp>
          </p:grpSp>
        </p:grpSp>
        <p:grpSp>
          <p:nvGrpSpPr>
            <p:cNvPr id="189" name="Graphic 1">
              <a:extLst>
                <a:ext uri="{FF2B5EF4-FFF2-40B4-BE49-F238E27FC236}">
                  <a16:creationId xmlns:a16="http://schemas.microsoft.com/office/drawing/2014/main" id="{E5C6ECD5-9CE1-4C6C-AC79-FAF741487D3B}"/>
                </a:ext>
              </a:extLst>
            </p:cNvPr>
            <p:cNvGrpSpPr/>
            <p:nvPr/>
          </p:nvGrpSpPr>
          <p:grpSpPr>
            <a:xfrm>
              <a:off x="7008495" y="1758315"/>
              <a:ext cx="699135" cy="699134"/>
              <a:chOff x="7008495" y="1758315"/>
              <a:chExt cx="699135" cy="699134"/>
            </a:xfrm>
          </p:grpSpPr>
          <p:sp>
            <p:nvSpPr>
              <p:cNvPr id="190" name="Freeform: Shape 189">
                <a:extLst>
                  <a:ext uri="{FF2B5EF4-FFF2-40B4-BE49-F238E27FC236}">
                    <a16:creationId xmlns:a16="http://schemas.microsoft.com/office/drawing/2014/main" id="{7A4A7964-9F9B-42A0-8172-38AEF48DB5C9}"/>
                  </a:ext>
                </a:extLst>
              </p:cNvPr>
              <p:cNvSpPr/>
              <p:nvPr/>
            </p:nvSpPr>
            <p:spPr>
              <a:xfrm>
                <a:off x="7008495" y="1758315"/>
                <a:ext cx="699134" cy="699134"/>
              </a:xfrm>
              <a:custGeom>
                <a:avLst/>
                <a:gdLst>
                  <a:gd name="connsiteX0" fmla="*/ 699135 w 699134"/>
                  <a:gd name="connsiteY0" fmla="*/ 349568 h 699134"/>
                  <a:gd name="connsiteX1" fmla="*/ 349568 w 699134"/>
                  <a:gd name="connsiteY1" fmla="*/ 699135 h 699134"/>
                  <a:gd name="connsiteX2" fmla="*/ 0 w 699134"/>
                  <a:gd name="connsiteY2" fmla="*/ 349568 h 699134"/>
                  <a:gd name="connsiteX3" fmla="*/ 349568 w 699134"/>
                  <a:gd name="connsiteY3" fmla="*/ 0 h 699134"/>
                  <a:gd name="connsiteX4" fmla="*/ 699135 w 699134"/>
                  <a:gd name="connsiteY4" fmla="*/ 349568 h 69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134" h="699134">
                    <a:moveTo>
                      <a:pt x="699135" y="349568"/>
                    </a:moveTo>
                    <a:cubicBezTo>
                      <a:pt x="699135" y="542628"/>
                      <a:pt x="542628" y="699135"/>
                      <a:pt x="349568" y="699135"/>
                    </a:cubicBezTo>
                    <a:cubicBezTo>
                      <a:pt x="156507" y="699135"/>
                      <a:pt x="0" y="542628"/>
                      <a:pt x="0" y="349568"/>
                    </a:cubicBezTo>
                    <a:cubicBezTo>
                      <a:pt x="0" y="156507"/>
                      <a:pt x="156507" y="0"/>
                      <a:pt x="349568" y="0"/>
                    </a:cubicBezTo>
                    <a:cubicBezTo>
                      <a:pt x="542628" y="0"/>
                      <a:pt x="699135" y="156507"/>
                      <a:pt x="699135" y="349568"/>
                    </a:cubicBezTo>
                    <a:close/>
                  </a:path>
                </a:pathLst>
              </a:custGeom>
              <a:solidFill>
                <a:srgbClr val="F9D43A"/>
              </a:solidFill>
              <a:ln w="9525" cap="flat">
                <a:noFill/>
                <a:prstDash val="solid"/>
                <a:miter/>
              </a:ln>
            </p:spPr>
            <p:txBody>
              <a:bodyPr rtlCol="0" anchor="ctr"/>
              <a:lstStyle/>
              <a:p>
                <a:endParaRPr lang="en-US" sz="1050"/>
              </a:p>
            </p:txBody>
          </p:sp>
          <p:sp>
            <p:nvSpPr>
              <p:cNvPr id="191" name="Freeform: Shape 190">
                <a:extLst>
                  <a:ext uri="{FF2B5EF4-FFF2-40B4-BE49-F238E27FC236}">
                    <a16:creationId xmlns:a16="http://schemas.microsoft.com/office/drawing/2014/main" id="{303DB840-35CF-48DE-A034-4CE2E7B29D80}"/>
                  </a:ext>
                </a:extLst>
              </p:cNvPr>
              <p:cNvSpPr/>
              <p:nvPr/>
            </p:nvSpPr>
            <p:spPr>
              <a:xfrm>
                <a:off x="7062787" y="1826895"/>
                <a:ext cx="644842" cy="630554"/>
              </a:xfrm>
              <a:custGeom>
                <a:avLst/>
                <a:gdLst>
                  <a:gd name="connsiteX0" fmla="*/ 502920 w 644842"/>
                  <a:gd name="connsiteY0" fmla="*/ 0 h 630554"/>
                  <a:gd name="connsiteX1" fmla="*/ 557213 w 644842"/>
                  <a:gd name="connsiteY1" fmla="*/ 186690 h 630554"/>
                  <a:gd name="connsiteX2" fmla="*/ 207645 w 644842"/>
                  <a:gd name="connsiteY2" fmla="*/ 536258 h 630554"/>
                  <a:gd name="connsiteX3" fmla="*/ 0 w 644842"/>
                  <a:gd name="connsiteY3" fmla="*/ 467677 h 630554"/>
                  <a:gd name="connsiteX4" fmla="*/ 295275 w 644842"/>
                  <a:gd name="connsiteY4" fmla="*/ 630555 h 630554"/>
                  <a:gd name="connsiteX5" fmla="*/ 644843 w 644842"/>
                  <a:gd name="connsiteY5" fmla="*/ 280988 h 630554"/>
                  <a:gd name="connsiteX6" fmla="*/ 502920 w 644842"/>
                  <a:gd name="connsiteY6" fmla="*/ 0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842" h="630554">
                    <a:moveTo>
                      <a:pt x="502920" y="0"/>
                    </a:moveTo>
                    <a:cubicBezTo>
                      <a:pt x="537210" y="54292"/>
                      <a:pt x="557213" y="118110"/>
                      <a:pt x="557213" y="186690"/>
                    </a:cubicBezTo>
                    <a:cubicBezTo>
                      <a:pt x="557213" y="380047"/>
                      <a:pt x="401003" y="536258"/>
                      <a:pt x="207645" y="536258"/>
                    </a:cubicBezTo>
                    <a:cubicBezTo>
                      <a:pt x="129540" y="536258"/>
                      <a:pt x="58103" y="510540"/>
                      <a:pt x="0" y="467677"/>
                    </a:cubicBezTo>
                    <a:cubicBezTo>
                      <a:pt x="61913" y="565785"/>
                      <a:pt x="171450" y="630555"/>
                      <a:pt x="295275" y="630555"/>
                    </a:cubicBezTo>
                    <a:cubicBezTo>
                      <a:pt x="488632" y="630555"/>
                      <a:pt x="644843" y="474345"/>
                      <a:pt x="644843" y="280988"/>
                    </a:cubicBezTo>
                    <a:cubicBezTo>
                      <a:pt x="644843" y="165735"/>
                      <a:pt x="588645" y="63817"/>
                      <a:pt x="502920" y="0"/>
                    </a:cubicBezTo>
                    <a:close/>
                  </a:path>
                </a:pathLst>
              </a:custGeom>
              <a:solidFill>
                <a:srgbClr val="F9B83A"/>
              </a:solidFill>
              <a:ln w="9525" cap="flat">
                <a:noFill/>
                <a:prstDash val="solid"/>
                <a:miter/>
              </a:ln>
            </p:spPr>
            <p:txBody>
              <a:bodyPr rtlCol="0" anchor="ctr"/>
              <a:lstStyle/>
              <a:p>
                <a:endParaRPr lang="en-US" sz="1050"/>
              </a:p>
            </p:txBody>
          </p:sp>
        </p:grpSp>
        <p:sp>
          <p:nvSpPr>
            <p:cNvPr id="192" name="Freeform: Shape 191">
              <a:extLst>
                <a:ext uri="{FF2B5EF4-FFF2-40B4-BE49-F238E27FC236}">
                  <a16:creationId xmlns:a16="http://schemas.microsoft.com/office/drawing/2014/main" id="{B732AF44-3337-45F7-9E1B-4BD762EBE966}"/>
                </a:ext>
              </a:extLst>
            </p:cNvPr>
            <p:cNvSpPr/>
            <p:nvPr/>
          </p:nvSpPr>
          <p:spPr>
            <a:xfrm>
              <a:off x="4383884" y="1582052"/>
              <a:ext cx="236613" cy="216267"/>
            </a:xfrm>
            <a:custGeom>
              <a:avLst/>
              <a:gdLst>
                <a:gd name="connsiteX0" fmla="*/ 98580 w 236613"/>
                <a:gd name="connsiteY0" fmla="*/ 216267 h 216267"/>
                <a:gd name="connsiteX1" fmla="*/ 226215 w 236613"/>
                <a:gd name="connsiteY1" fmla="*/ 20052 h 216267"/>
                <a:gd name="connsiteX2" fmla="*/ 98580 w 236613"/>
                <a:gd name="connsiteY2" fmla="*/ 98157 h 216267"/>
                <a:gd name="connsiteX3" fmla="*/ 3330 w 236613"/>
                <a:gd name="connsiteY3" fmla="*/ 42912 h 216267"/>
                <a:gd name="connsiteX4" fmla="*/ 98580 w 236613"/>
                <a:gd name="connsiteY4" fmla="*/ 216267 h 21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13" h="216267">
                  <a:moveTo>
                    <a:pt x="98580" y="216267"/>
                  </a:moveTo>
                  <a:cubicBezTo>
                    <a:pt x="98580" y="216267"/>
                    <a:pt x="281460" y="92442"/>
                    <a:pt x="226215" y="20052"/>
                  </a:cubicBezTo>
                  <a:cubicBezTo>
                    <a:pt x="170970" y="-53290"/>
                    <a:pt x="98580" y="98157"/>
                    <a:pt x="98580" y="98157"/>
                  </a:cubicBezTo>
                  <a:cubicBezTo>
                    <a:pt x="98580" y="98157"/>
                    <a:pt x="22380" y="-2808"/>
                    <a:pt x="3330" y="42912"/>
                  </a:cubicBezTo>
                  <a:cubicBezTo>
                    <a:pt x="-14767" y="87680"/>
                    <a:pt x="44288" y="179120"/>
                    <a:pt x="98580" y="216267"/>
                  </a:cubicBezTo>
                  <a:close/>
                </a:path>
              </a:pathLst>
            </a:custGeom>
            <a:solidFill>
              <a:srgbClr val="EC5F64"/>
            </a:solidFill>
            <a:ln w="9525" cap="flat">
              <a:noFill/>
              <a:prstDash val="solid"/>
              <a:miter/>
            </a:ln>
          </p:spPr>
          <p:txBody>
            <a:bodyPr rtlCol="0" anchor="ctr"/>
            <a:lstStyle/>
            <a:p>
              <a:endParaRPr lang="en-US" sz="1050"/>
            </a:p>
          </p:txBody>
        </p:sp>
        <p:grpSp>
          <p:nvGrpSpPr>
            <p:cNvPr id="193" name="Graphic 1">
              <a:extLst>
                <a:ext uri="{FF2B5EF4-FFF2-40B4-BE49-F238E27FC236}">
                  <a16:creationId xmlns:a16="http://schemas.microsoft.com/office/drawing/2014/main" id="{E5C6ECD5-9CE1-4C6C-AC79-FAF741487D3B}"/>
                </a:ext>
              </a:extLst>
            </p:cNvPr>
            <p:cNvGrpSpPr/>
            <p:nvPr/>
          </p:nvGrpSpPr>
          <p:grpSpPr>
            <a:xfrm>
              <a:off x="5214818" y="1798320"/>
              <a:ext cx="293047" cy="441959"/>
              <a:chOff x="5214818" y="1798320"/>
              <a:chExt cx="293047" cy="441959"/>
            </a:xfrm>
          </p:grpSpPr>
          <p:sp>
            <p:nvSpPr>
              <p:cNvPr id="194" name="Freeform: Shape 193">
                <a:extLst>
                  <a:ext uri="{FF2B5EF4-FFF2-40B4-BE49-F238E27FC236}">
                    <a16:creationId xmlns:a16="http://schemas.microsoft.com/office/drawing/2014/main" id="{29168EB1-E47B-4EA3-9F94-22F8B8BE3199}"/>
                  </a:ext>
                </a:extLst>
              </p:cNvPr>
              <p:cNvSpPr/>
              <p:nvPr/>
            </p:nvSpPr>
            <p:spPr>
              <a:xfrm>
                <a:off x="5214818" y="1798320"/>
                <a:ext cx="293047" cy="441959"/>
              </a:xfrm>
              <a:custGeom>
                <a:avLst/>
                <a:gdLst>
                  <a:gd name="connsiteX0" fmla="*/ 9644 w 293047"/>
                  <a:gd name="connsiteY0" fmla="*/ 0 h 441959"/>
                  <a:gd name="connsiteX1" fmla="*/ 3929 w 293047"/>
                  <a:gd name="connsiteY1" fmla="*/ 31432 h 441959"/>
                  <a:gd name="connsiteX2" fmla="*/ 130612 w 293047"/>
                  <a:gd name="connsiteY2" fmla="*/ 100013 h 441959"/>
                  <a:gd name="connsiteX3" fmla="*/ 79177 w 293047"/>
                  <a:gd name="connsiteY3" fmla="*/ 240983 h 441959"/>
                  <a:gd name="connsiteX4" fmla="*/ 177284 w 293047"/>
                  <a:gd name="connsiteY4" fmla="*/ 441960 h 441959"/>
                  <a:gd name="connsiteX5" fmla="*/ 288727 w 293047"/>
                  <a:gd name="connsiteY5" fmla="*/ 234315 h 441959"/>
                  <a:gd name="connsiteX6" fmla="*/ 151567 w 293047"/>
                  <a:gd name="connsiteY6" fmla="*/ 86677 h 441959"/>
                  <a:gd name="connsiteX7" fmla="*/ 9644 w 293047"/>
                  <a:gd name="connsiteY7" fmla="*/ 0 h 4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047" h="441959">
                    <a:moveTo>
                      <a:pt x="9644" y="0"/>
                    </a:moveTo>
                    <a:cubicBezTo>
                      <a:pt x="9644" y="0"/>
                      <a:pt x="-7501" y="22860"/>
                      <a:pt x="3929" y="31432"/>
                    </a:cubicBezTo>
                    <a:cubicBezTo>
                      <a:pt x="3929" y="31432"/>
                      <a:pt x="108704" y="24765"/>
                      <a:pt x="130612" y="100013"/>
                    </a:cubicBezTo>
                    <a:cubicBezTo>
                      <a:pt x="130612" y="100013"/>
                      <a:pt x="42029" y="150495"/>
                      <a:pt x="79177" y="240983"/>
                    </a:cubicBezTo>
                    <a:cubicBezTo>
                      <a:pt x="116324" y="331470"/>
                      <a:pt x="223957" y="353377"/>
                      <a:pt x="177284" y="441960"/>
                    </a:cubicBezTo>
                    <a:cubicBezTo>
                      <a:pt x="177284" y="441960"/>
                      <a:pt x="255389" y="428625"/>
                      <a:pt x="288727" y="234315"/>
                    </a:cubicBezTo>
                    <a:cubicBezTo>
                      <a:pt x="322064" y="40957"/>
                      <a:pt x="151567" y="86677"/>
                      <a:pt x="151567" y="86677"/>
                    </a:cubicBezTo>
                    <a:cubicBezTo>
                      <a:pt x="151567" y="86677"/>
                      <a:pt x="102037" y="14288"/>
                      <a:pt x="9644" y="0"/>
                    </a:cubicBezTo>
                    <a:close/>
                  </a:path>
                </a:pathLst>
              </a:custGeom>
              <a:solidFill>
                <a:srgbClr val="47B350"/>
              </a:solidFill>
              <a:ln w="9525" cap="flat">
                <a:noFill/>
                <a:prstDash val="solid"/>
                <a:miter/>
              </a:ln>
            </p:spPr>
            <p:txBody>
              <a:bodyPr rtlCol="0" anchor="ctr"/>
              <a:lstStyle/>
              <a:p>
                <a:endParaRPr lang="en-US" sz="1050"/>
              </a:p>
            </p:txBody>
          </p:sp>
          <p:grpSp>
            <p:nvGrpSpPr>
              <p:cNvPr id="195" name="Graphic 1">
                <a:extLst>
                  <a:ext uri="{FF2B5EF4-FFF2-40B4-BE49-F238E27FC236}">
                    <a16:creationId xmlns:a16="http://schemas.microsoft.com/office/drawing/2014/main" id="{E5C6ECD5-9CE1-4C6C-AC79-FAF741487D3B}"/>
                  </a:ext>
                </a:extLst>
              </p:cNvPr>
              <p:cNvGrpSpPr/>
              <p:nvPr/>
            </p:nvGrpSpPr>
            <p:grpSpPr>
              <a:xfrm>
                <a:off x="5339715" y="1897379"/>
                <a:ext cx="145732" cy="309562"/>
                <a:chOff x="5339715" y="1897379"/>
                <a:chExt cx="145732" cy="309562"/>
              </a:xfrm>
              <a:solidFill>
                <a:srgbClr val="140F10"/>
              </a:solidFill>
            </p:grpSpPr>
            <p:sp>
              <p:nvSpPr>
                <p:cNvPr id="196" name="Freeform: Shape 195">
                  <a:extLst>
                    <a:ext uri="{FF2B5EF4-FFF2-40B4-BE49-F238E27FC236}">
                      <a16:creationId xmlns:a16="http://schemas.microsoft.com/office/drawing/2014/main" id="{215E0349-7AE2-47C7-87E5-3D8DD01AF04D}"/>
                    </a:ext>
                  </a:extLst>
                </p:cNvPr>
                <p:cNvSpPr/>
                <p:nvPr/>
              </p:nvSpPr>
              <p:spPr>
                <a:xfrm>
                  <a:off x="5339715" y="1897379"/>
                  <a:ext cx="145732" cy="309562"/>
                </a:xfrm>
                <a:custGeom>
                  <a:avLst/>
                  <a:gdLst>
                    <a:gd name="connsiteX0" fmla="*/ 77152 w 145732"/>
                    <a:gd name="connsiteY0" fmla="*/ 309563 h 309562"/>
                    <a:gd name="connsiteX1" fmla="*/ 104775 w 145732"/>
                    <a:gd name="connsiteY1" fmla="*/ 210503 h 309562"/>
                    <a:gd name="connsiteX2" fmla="*/ 127635 w 145732"/>
                    <a:gd name="connsiteY2" fmla="*/ 225742 h 309562"/>
                    <a:gd name="connsiteX3" fmla="*/ 104775 w 145732"/>
                    <a:gd name="connsiteY3" fmla="*/ 201930 h 309562"/>
                    <a:gd name="connsiteX4" fmla="*/ 99060 w 145732"/>
                    <a:gd name="connsiteY4" fmla="*/ 130492 h 309562"/>
                    <a:gd name="connsiteX5" fmla="*/ 145732 w 145732"/>
                    <a:gd name="connsiteY5" fmla="*/ 143828 h 309562"/>
                    <a:gd name="connsiteX6" fmla="*/ 96202 w 145732"/>
                    <a:gd name="connsiteY6" fmla="*/ 120015 h 309562"/>
                    <a:gd name="connsiteX7" fmla="*/ 67627 w 145732"/>
                    <a:gd name="connsiteY7" fmla="*/ 54293 h 309562"/>
                    <a:gd name="connsiteX8" fmla="*/ 144780 w 145732"/>
                    <a:gd name="connsiteY8" fmla="*/ 72390 h 309562"/>
                    <a:gd name="connsiteX9" fmla="*/ 58102 w 145732"/>
                    <a:gd name="connsiteY9" fmla="*/ 39053 h 309562"/>
                    <a:gd name="connsiteX10" fmla="*/ 58102 w 145732"/>
                    <a:gd name="connsiteY10" fmla="*/ 39053 h 309562"/>
                    <a:gd name="connsiteX11" fmla="*/ 25717 w 145732"/>
                    <a:gd name="connsiteY11" fmla="*/ 0 h 309562"/>
                    <a:gd name="connsiteX12" fmla="*/ 53340 w 145732"/>
                    <a:gd name="connsiteY12" fmla="*/ 49530 h 309562"/>
                    <a:gd name="connsiteX13" fmla="*/ 0 w 145732"/>
                    <a:gd name="connsiteY13" fmla="*/ 161925 h 309562"/>
                    <a:gd name="connsiteX14" fmla="*/ 58102 w 145732"/>
                    <a:gd name="connsiteY14" fmla="*/ 60008 h 309562"/>
                    <a:gd name="connsiteX15" fmla="*/ 81915 w 145732"/>
                    <a:gd name="connsiteY15" fmla="*/ 129540 h 309562"/>
                    <a:gd name="connsiteX16" fmla="*/ 54292 w 145732"/>
                    <a:gd name="connsiteY16" fmla="*/ 187642 h 309562"/>
                    <a:gd name="connsiteX17" fmla="*/ 84772 w 145732"/>
                    <a:gd name="connsiteY17" fmla="*/ 140970 h 309562"/>
                    <a:gd name="connsiteX18" fmla="*/ 92392 w 145732"/>
                    <a:gd name="connsiteY18" fmla="*/ 201930 h 309562"/>
                    <a:gd name="connsiteX19" fmla="*/ 65722 w 145732"/>
                    <a:gd name="connsiteY19" fmla="*/ 251460 h 309562"/>
                    <a:gd name="connsiteX20" fmla="*/ 92392 w 145732"/>
                    <a:gd name="connsiteY20" fmla="*/ 216217 h 309562"/>
                    <a:gd name="connsiteX21" fmla="*/ 77152 w 145732"/>
                    <a:gd name="connsiteY21" fmla="*/ 309563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732" h="309562">
                      <a:moveTo>
                        <a:pt x="77152" y="309563"/>
                      </a:moveTo>
                      <a:cubicBezTo>
                        <a:pt x="93345" y="274320"/>
                        <a:pt x="101917" y="240983"/>
                        <a:pt x="104775" y="210503"/>
                      </a:cubicBezTo>
                      <a:lnTo>
                        <a:pt x="127635" y="225742"/>
                      </a:lnTo>
                      <a:lnTo>
                        <a:pt x="104775" y="201930"/>
                      </a:lnTo>
                      <a:cubicBezTo>
                        <a:pt x="106680" y="176213"/>
                        <a:pt x="103822" y="151448"/>
                        <a:pt x="99060" y="130492"/>
                      </a:cubicBezTo>
                      <a:lnTo>
                        <a:pt x="145732" y="143828"/>
                      </a:lnTo>
                      <a:lnTo>
                        <a:pt x="96202" y="120015"/>
                      </a:lnTo>
                      <a:cubicBezTo>
                        <a:pt x="88582" y="94298"/>
                        <a:pt x="79057" y="72390"/>
                        <a:pt x="67627" y="54293"/>
                      </a:cubicBezTo>
                      <a:lnTo>
                        <a:pt x="144780" y="72390"/>
                      </a:lnTo>
                      <a:lnTo>
                        <a:pt x="58102" y="39053"/>
                      </a:lnTo>
                      <a:lnTo>
                        <a:pt x="58102" y="39053"/>
                      </a:lnTo>
                      <a:cubicBezTo>
                        <a:pt x="40957" y="13335"/>
                        <a:pt x="25717" y="0"/>
                        <a:pt x="25717" y="0"/>
                      </a:cubicBezTo>
                      <a:cubicBezTo>
                        <a:pt x="36195" y="17145"/>
                        <a:pt x="45720" y="33338"/>
                        <a:pt x="53340" y="49530"/>
                      </a:cubicBezTo>
                      <a:lnTo>
                        <a:pt x="0" y="161925"/>
                      </a:lnTo>
                      <a:lnTo>
                        <a:pt x="58102" y="60008"/>
                      </a:lnTo>
                      <a:cubicBezTo>
                        <a:pt x="68580" y="83820"/>
                        <a:pt x="77152" y="107633"/>
                        <a:pt x="81915" y="129540"/>
                      </a:cubicBezTo>
                      <a:cubicBezTo>
                        <a:pt x="74295" y="145733"/>
                        <a:pt x="61913" y="172403"/>
                        <a:pt x="54292" y="187642"/>
                      </a:cubicBezTo>
                      <a:cubicBezTo>
                        <a:pt x="61913" y="175260"/>
                        <a:pt x="76200" y="154305"/>
                        <a:pt x="84772" y="140970"/>
                      </a:cubicBezTo>
                      <a:cubicBezTo>
                        <a:pt x="89535" y="162878"/>
                        <a:pt x="91440" y="182880"/>
                        <a:pt x="92392" y="201930"/>
                      </a:cubicBezTo>
                      <a:lnTo>
                        <a:pt x="65722" y="251460"/>
                      </a:lnTo>
                      <a:lnTo>
                        <a:pt x="92392" y="216217"/>
                      </a:lnTo>
                      <a:cubicBezTo>
                        <a:pt x="92392" y="273367"/>
                        <a:pt x="77152" y="309563"/>
                        <a:pt x="77152" y="309563"/>
                      </a:cubicBezTo>
                      <a:close/>
                    </a:path>
                  </a:pathLst>
                </a:custGeom>
                <a:solidFill>
                  <a:srgbClr val="140F10"/>
                </a:solidFill>
                <a:ln w="9525" cap="flat">
                  <a:noFill/>
                  <a:prstDash val="solid"/>
                  <a:miter/>
                </a:ln>
              </p:spPr>
              <p:txBody>
                <a:bodyPr rtlCol="0" anchor="ctr"/>
                <a:lstStyle/>
                <a:p>
                  <a:endParaRPr lang="en-US" sz="1050"/>
                </a:p>
              </p:txBody>
            </p:sp>
            <p:sp>
              <p:nvSpPr>
                <p:cNvPr id="197" name="Freeform: Shape 196">
                  <a:extLst>
                    <a:ext uri="{FF2B5EF4-FFF2-40B4-BE49-F238E27FC236}">
                      <a16:creationId xmlns:a16="http://schemas.microsoft.com/office/drawing/2014/main" id="{7B1C4C72-0F5E-495C-9565-8C5175529001}"/>
                    </a:ext>
                  </a:extLst>
                </p:cNvPr>
                <p:cNvSpPr/>
                <p:nvPr/>
              </p:nvSpPr>
              <p:spPr>
                <a:xfrm>
                  <a:off x="5388107" y="2084070"/>
                  <a:ext cx="5899" cy="10621"/>
                </a:xfrm>
                <a:custGeom>
                  <a:avLst/>
                  <a:gdLst>
                    <a:gd name="connsiteX0" fmla="*/ 185 w 5899"/>
                    <a:gd name="connsiteY0" fmla="*/ 10477 h 10621"/>
                    <a:gd name="connsiteX1" fmla="*/ 5900 w 5899"/>
                    <a:gd name="connsiteY1" fmla="*/ 0 h 10621"/>
                    <a:gd name="connsiteX2" fmla="*/ 185 w 5899"/>
                    <a:gd name="connsiteY2" fmla="*/ 10477 h 10621"/>
                  </a:gdLst>
                  <a:ahLst/>
                  <a:cxnLst>
                    <a:cxn ang="0">
                      <a:pos x="connsiteX0" y="connsiteY0"/>
                    </a:cxn>
                    <a:cxn ang="0">
                      <a:pos x="connsiteX1" y="connsiteY1"/>
                    </a:cxn>
                    <a:cxn ang="0">
                      <a:pos x="connsiteX2" y="connsiteY2"/>
                    </a:cxn>
                  </a:cxnLst>
                  <a:rect l="l" t="t" r="r" b="b"/>
                  <a:pathLst>
                    <a:path w="5899" h="10621">
                      <a:moveTo>
                        <a:pt x="185" y="10477"/>
                      </a:moveTo>
                      <a:cubicBezTo>
                        <a:pt x="1137" y="9525"/>
                        <a:pt x="3042" y="5715"/>
                        <a:pt x="5900" y="0"/>
                      </a:cubicBezTo>
                      <a:cubicBezTo>
                        <a:pt x="2090" y="7620"/>
                        <a:pt x="-768" y="11430"/>
                        <a:pt x="185" y="10477"/>
                      </a:cubicBezTo>
                      <a:close/>
                    </a:path>
                  </a:pathLst>
                </a:custGeom>
                <a:solidFill>
                  <a:srgbClr val="140F10"/>
                </a:solidFill>
                <a:ln w="9525" cap="flat">
                  <a:noFill/>
                  <a:prstDash val="solid"/>
                  <a:miter/>
                </a:ln>
              </p:spPr>
              <p:txBody>
                <a:bodyPr rtlCol="0" anchor="ctr"/>
                <a:lstStyle/>
                <a:p>
                  <a:endParaRPr lang="en-US" sz="1050"/>
                </a:p>
              </p:txBody>
            </p:sp>
          </p:grpSp>
        </p:grpSp>
        <p:grpSp>
          <p:nvGrpSpPr>
            <p:cNvPr id="198" name="Graphic 1">
              <a:extLst>
                <a:ext uri="{FF2B5EF4-FFF2-40B4-BE49-F238E27FC236}">
                  <a16:creationId xmlns:a16="http://schemas.microsoft.com/office/drawing/2014/main" id="{E5C6ECD5-9CE1-4C6C-AC79-FAF741487D3B}"/>
                </a:ext>
              </a:extLst>
            </p:cNvPr>
            <p:cNvGrpSpPr/>
            <p:nvPr/>
          </p:nvGrpSpPr>
          <p:grpSpPr>
            <a:xfrm>
              <a:off x="5949505" y="2547937"/>
              <a:ext cx="309372" cy="197046"/>
              <a:chOff x="5949505" y="2547937"/>
              <a:chExt cx="309372" cy="197046"/>
            </a:xfrm>
          </p:grpSpPr>
          <p:sp>
            <p:nvSpPr>
              <p:cNvPr id="199" name="Freeform: Shape 198">
                <a:extLst>
                  <a:ext uri="{FF2B5EF4-FFF2-40B4-BE49-F238E27FC236}">
                    <a16:creationId xmlns:a16="http://schemas.microsoft.com/office/drawing/2014/main" id="{F096E7F7-5C24-4873-93AF-C92360E680AF}"/>
                  </a:ext>
                </a:extLst>
              </p:cNvPr>
              <p:cNvSpPr/>
              <p:nvPr/>
            </p:nvSpPr>
            <p:spPr>
              <a:xfrm>
                <a:off x="5949505" y="2547937"/>
                <a:ext cx="309372" cy="197046"/>
              </a:xfrm>
              <a:custGeom>
                <a:avLst/>
                <a:gdLst>
                  <a:gd name="connsiteX0" fmla="*/ 309372 w 309372"/>
                  <a:gd name="connsiteY0" fmla="*/ 112395 h 197046"/>
                  <a:gd name="connsiteX1" fmla="*/ 296037 w 309372"/>
                  <a:gd name="connsiteY1" fmla="*/ 95250 h 197046"/>
                  <a:gd name="connsiteX2" fmla="*/ 202692 w 309372"/>
                  <a:gd name="connsiteY2" fmla="*/ 130492 h 197046"/>
                  <a:gd name="connsiteX3" fmla="*/ 153162 w 309372"/>
                  <a:gd name="connsiteY3" fmla="*/ 40005 h 197046"/>
                  <a:gd name="connsiteX4" fmla="*/ 4572 w 309372"/>
                  <a:gd name="connsiteY4" fmla="*/ 0 h 197046"/>
                  <a:gd name="connsiteX5" fmla="*/ 61722 w 309372"/>
                  <a:gd name="connsiteY5" fmla="*/ 151447 h 197046"/>
                  <a:gd name="connsiteX6" fmla="*/ 200787 w 309372"/>
                  <a:gd name="connsiteY6" fmla="*/ 147638 h 197046"/>
                  <a:gd name="connsiteX7" fmla="*/ 309372 w 309372"/>
                  <a:gd name="connsiteY7" fmla="*/ 112395 h 19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372" h="197046">
                    <a:moveTo>
                      <a:pt x="309372" y="112395"/>
                    </a:moveTo>
                    <a:cubicBezTo>
                      <a:pt x="309372" y="112395"/>
                      <a:pt x="305562" y="93345"/>
                      <a:pt x="296037" y="95250"/>
                    </a:cubicBezTo>
                    <a:cubicBezTo>
                      <a:pt x="296037" y="95250"/>
                      <a:pt x="252222" y="152400"/>
                      <a:pt x="202692" y="130492"/>
                    </a:cubicBezTo>
                    <a:cubicBezTo>
                      <a:pt x="202692" y="130492"/>
                      <a:pt x="216979" y="61913"/>
                      <a:pt x="153162" y="40005"/>
                    </a:cubicBezTo>
                    <a:cubicBezTo>
                      <a:pt x="89344" y="18097"/>
                      <a:pt x="29337" y="63817"/>
                      <a:pt x="4572" y="0"/>
                    </a:cubicBezTo>
                    <a:cubicBezTo>
                      <a:pt x="4572" y="0"/>
                      <a:pt x="-24003" y="46672"/>
                      <a:pt x="61722" y="151447"/>
                    </a:cubicBezTo>
                    <a:cubicBezTo>
                      <a:pt x="147447" y="256222"/>
                      <a:pt x="200787" y="147638"/>
                      <a:pt x="200787" y="147638"/>
                    </a:cubicBezTo>
                    <a:cubicBezTo>
                      <a:pt x="200787" y="147638"/>
                      <a:pt x="260794" y="153353"/>
                      <a:pt x="309372" y="112395"/>
                    </a:cubicBezTo>
                    <a:close/>
                  </a:path>
                </a:pathLst>
              </a:custGeom>
              <a:solidFill>
                <a:srgbClr val="47B350"/>
              </a:solidFill>
              <a:ln w="9525" cap="flat">
                <a:noFill/>
                <a:prstDash val="solid"/>
                <a:miter/>
              </a:ln>
            </p:spPr>
            <p:txBody>
              <a:bodyPr rtlCol="0" anchor="ctr"/>
              <a:lstStyle/>
              <a:p>
                <a:endParaRPr lang="en-US" sz="1050"/>
              </a:p>
            </p:txBody>
          </p:sp>
          <p:grpSp>
            <p:nvGrpSpPr>
              <p:cNvPr id="200" name="Graphic 1">
                <a:extLst>
                  <a:ext uri="{FF2B5EF4-FFF2-40B4-BE49-F238E27FC236}">
                    <a16:creationId xmlns:a16="http://schemas.microsoft.com/office/drawing/2014/main" id="{E5C6ECD5-9CE1-4C6C-AC79-FAF741487D3B}"/>
                  </a:ext>
                </a:extLst>
              </p:cNvPr>
              <p:cNvGrpSpPr/>
              <p:nvPr/>
            </p:nvGrpSpPr>
            <p:grpSpPr>
              <a:xfrm>
                <a:off x="5959792" y="2574607"/>
                <a:ext cx="184784" cy="141922"/>
                <a:chOff x="5959792" y="2574607"/>
                <a:chExt cx="184784" cy="141922"/>
              </a:xfrm>
              <a:solidFill>
                <a:srgbClr val="140F10"/>
              </a:solidFill>
            </p:grpSpPr>
            <p:sp>
              <p:nvSpPr>
                <p:cNvPr id="201" name="Freeform: Shape 200">
                  <a:extLst>
                    <a:ext uri="{FF2B5EF4-FFF2-40B4-BE49-F238E27FC236}">
                      <a16:creationId xmlns:a16="http://schemas.microsoft.com/office/drawing/2014/main" id="{98FDAE03-985A-46F9-8D0D-67982A9DB70E}"/>
                    </a:ext>
                  </a:extLst>
                </p:cNvPr>
                <p:cNvSpPr/>
                <p:nvPr/>
              </p:nvSpPr>
              <p:spPr>
                <a:xfrm>
                  <a:off x="5959792" y="2574607"/>
                  <a:ext cx="184784" cy="141922"/>
                </a:xfrm>
                <a:custGeom>
                  <a:avLst/>
                  <a:gdLst>
                    <a:gd name="connsiteX0" fmla="*/ 0 w 184784"/>
                    <a:gd name="connsiteY0" fmla="*/ 0 h 141922"/>
                    <a:gd name="connsiteX1" fmla="*/ 39052 w 184784"/>
                    <a:gd name="connsiteY1" fmla="*/ 59055 h 141922"/>
                    <a:gd name="connsiteX2" fmla="*/ 20955 w 184784"/>
                    <a:gd name="connsiteY2" fmla="*/ 63817 h 141922"/>
                    <a:gd name="connsiteX3" fmla="*/ 42863 w 184784"/>
                    <a:gd name="connsiteY3" fmla="*/ 62865 h 141922"/>
                    <a:gd name="connsiteX4" fmla="*/ 82867 w 184784"/>
                    <a:gd name="connsiteY4" fmla="*/ 92392 h 141922"/>
                    <a:gd name="connsiteX5" fmla="*/ 55245 w 184784"/>
                    <a:gd name="connsiteY5" fmla="*/ 110490 h 141922"/>
                    <a:gd name="connsiteX6" fmla="*/ 90488 w 184784"/>
                    <a:gd name="connsiteY6" fmla="*/ 95250 h 141922"/>
                    <a:gd name="connsiteX7" fmla="*/ 137160 w 184784"/>
                    <a:gd name="connsiteY7" fmla="*/ 110490 h 141922"/>
                    <a:gd name="connsiteX8" fmla="*/ 93345 w 184784"/>
                    <a:gd name="connsiteY8" fmla="*/ 141922 h 141922"/>
                    <a:gd name="connsiteX9" fmla="*/ 149542 w 184784"/>
                    <a:gd name="connsiteY9" fmla="*/ 112395 h 141922"/>
                    <a:gd name="connsiteX10" fmla="*/ 149542 w 184784"/>
                    <a:gd name="connsiteY10" fmla="*/ 112395 h 141922"/>
                    <a:gd name="connsiteX11" fmla="*/ 184785 w 184784"/>
                    <a:gd name="connsiteY11" fmla="*/ 113347 h 141922"/>
                    <a:gd name="connsiteX12" fmla="*/ 146685 w 184784"/>
                    <a:gd name="connsiteY12" fmla="*/ 105727 h 141922"/>
                    <a:gd name="connsiteX13" fmla="*/ 112395 w 184784"/>
                    <a:gd name="connsiteY13" fmla="*/ 27622 h 141922"/>
                    <a:gd name="connsiteX14" fmla="*/ 139065 w 184784"/>
                    <a:gd name="connsiteY14" fmla="*/ 103822 h 141922"/>
                    <a:gd name="connsiteX15" fmla="*/ 92392 w 184784"/>
                    <a:gd name="connsiteY15" fmla="*/ 84772 h 141922"/>
                    <a:gd name="connsiteX16" fmla="*/ 75247 w 184784"/>
                    <a:gd name="connsiteY16" fmla="*/ 43815 h 141922"/>
                    <a:gd name="connsiteX17" fmla="*/ 85725 w 184784"/>
                    <a:gd name="connsiteY17" fmla="*/ 80963 h 141922"/>
                    <a:gd name="connsiteX18" fmla="*/ 50482 w 184784"/>
                    <a:gd name="connsiteY18" fmla="*/ 57150 h 141922"/>
                    <a:gd name="connsiteX19" fmla="*/ 37147 w 184784"/>
                    <a:gd name="connsiteY19" fmla="*/ 20955 h 141922"/>
                    <a:gd name="connsiteX20" fmla="*/ 43815 w 184784"/>
                    <a:gd name="connsiteY20" fmla="*/ 50483 h 141922"/>
                    <a:gd name="connsiteX21" fmla="*/ 0 w 184784"/>
                    <a:gd name="connsiteY21" fmla="*/ 0 h 1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84" h="141922">
                      <a:moveTo>
                        <a:pt x="0" y="0"/>
                      </a:moveTo>
                      <a:cubicBezTo>
                        <a:pt x="11430" y="24765"/>
                        <a:pt x="24765" y="43815"/>
                        <a:pt x="39052" y="59055"/>
                      </a:cubicBezTo>
                      <a:lnTo>
                        <a:pt x="20955" y="63817"/>
                      </a:lnTo>
                      <a:lnTo>
                        <a:pt x="42863" y="62865"/>
                      </a:lnTo>
                      <a:cubicBezTo>
                        <a:pt x="56197" y="75247"/>
                        <a:pt x="69532" y="84772"/>
                        <a:pt x="82867" y="92392"/>
                      </a:cubicBezTo>
                      <a:lnTo>
                        <a:pt x="55245" y="110490"/>
                      </a:lnTo>
                      <a:lnTo>
                        <a:pt x="90488" y="95250"/>
                      </a:lnTo>
                      <a:cubicBezTo>
                        <a:pt x="106680" y="102870"/>
                        <a:pt x="122872" y="107633"/>
                        <a:pt x="137160" y="110490"/>
                      </a:cubicBezTo>
                      <a:lnTo>
                        <a:pt x="93345" y="141922"/>
                      </a:lnTo>
                      <a:lnTo>
                        <a:pt x="149542" y="112395"/>
                      </a:lnTo>
                      <a:lnTo>
                        <a:pt x="149542" y="112395"/>
                      </a:lnTo>
                      <a:cubicBezTo>
                        <a:pt x="170497" y="115252"/>
                        <a:pt x="184785" y="113347"/>
                        <a:pt x="184785" y="113347"/>
                      </a:cubicBezTo>
                      <a:cubicBezTo>
                        <a:pt x="171450" y="111442"/>
                        <a:pt x="158115" y="108585"/>
                        <a:pt x="146685" y="105727"/>
                      </a:cubicBezTo>
                      <a:lnTo>
                        <a:pt x="112395" y="27622"/>
                      </a:lnTo>
                      <a:lnTo>
                        <a:pt x="139065" y="103822"/>
                      </a:lnTo>
                      <a:cubicBezTo>
                        <a:pt x="121920" y="98108"/>
                        <a:pt x="105727" y="92392"/>
                        <a:pt x="92392" y="84772"/>
                      </a:cubicBezTo>
                      <a:cubicBezTo>
                        <a:pt x="87630" y="73342"/>
                        <a:pt x="79057" y="54292"/>
                        <a:pt x="75247" y="43815"/>
                      </a:cubicBezTo>
                      <a:cubicBezTo>
                        <a:pt x="78105" y="53340"/>
                        <a:pt x="82867" y="70485"/>
                        <a:pt x="85725" y="80963"/>
                      </a:cubicBezTo>
                      <a:cubicBezTo>
                        <a:pt x="72390" y="73342"/>
                        <a:pt x="60960" y="65722"/>
                        <a:pt x="50482" y="57150"/>
                      </a:cubicBezTo>
                      <a:lnTo>
                        <a:pt x="37147" y="20955"/>
                      </a:lnTo>
                      <a:lnTo>
                        <a:pt x="43815" y="50483"/>
                      </a:lnTo>
                      <a:cubicBezTo>
                        <a:pt x="12382" y="23813"/>
                        <a:pt x="0" y="0"/>
                        <a:pt x="0" y="0"/>
                      </a:cubicBezTo>
                      <a:close/>
                    </a:path>
                  </a:pathLst>
                </a:custGeom>
                <a:solidFill>
                  <a:srgbClr val="140F10"/>
                </a:solidFill>
                <a:ln w="9525" cap="flat">
                  <a:noFill/>
                  <a:prstDash val="solid"/>
                  <a:miter/>
                </a:ln>
              </p:spPr>
              <p:txBody>
                <a:bodyPr rtlCol="0" anchor="ctr"/>
                <a:lstStyle/>
                <a:p>
                  <a:endParaRPr lang="en-US" sz="1050"/>
                </a:p>
              </p:txBody>
            </p:sp>
            <p:sp>
              <p:nvSpPr>
                <p:cNvPr id="202" name="Freeform: Shape 201">
                  <a:extLst>
                    <a:ext uri="{FF2B5EF4-FFF2-40B4-BE49-F238E27FC236}">
                      <a16:creationId xmlns:a16="http://schemas.microsoft.com/office/drawing/2014/main" id="{D2845FBE-D77C-43DE-983C-30E9D048D2FD}"/>
                    </a:ext>
                  </a:extLst>
                </p:cNvPr>
                <p:cNvSpPr/>
                <p:nvPr/>
              </p:nvSpPr>
              <p:spPr>
                <a:xfrm>
                  <a:off x="6031230" y="2610622"/>
                  <a:ext cx="2857" cy="7800"/>
                </a:xfrm>
                <a:custGeom>
                  <a:avLst/>
                  <a:gdLst>
                    <a:gd name="connsiteX0" fmla="*/ 0 w 2857"/>
                    <a:gd name="connsiteY0" fmla="*/ 181 h 7800"/>
                    <a:gd name="connsiteX1" fmla="*/ 2857 w 2857"/>
                    <a:gd name="connsiteY1" fmla="*/ 7800 h 7800"/>
                    <a:gd name="connsiteX2" fmla="*/ 0 w 2857"/>
                    <a:gd name="connsiteY2" fmla="*/ 181 h 7800"/>
                  </a:gdLst>
                  <a:ahLst/>
                  <a:cxnLst>
                    <a:cxn ang="0">
                      <a:pos x="connsiteX0" y="connsiteY0"/>
                    </a:cxn>
                    <a:cxn ang="0">
                      <a:pos x="connsiteX1" y="connsiteY1"/>
                    </a:cxn>
                    <a:cxn ang="0">
                      <a:pos x="connsiteX2" y="connsiteY2"/>
                    </a:cxn>
                  </a:cxnLst>
                  <a:rect l="l" t="t" r="r" b="b"/>
                  <a:pathLst>
                    <a:path w="2857" h="7800">
                      <a:moveTo>
                        <a:pt x="0" y="181"/>
                      </a:moveTo>
                      <a:cubicBezTo>
                        <a:pt x="0" y="1133"/>
                        <a:pt x="952" y="3990"/>
                        <a:pt x="2857" y="7800"/>
                      </a:cubicBezTo>
                      <a:cubicBezTo>
                        <a:pt x="952" y="2085"/>
                        <a:pt x="0" y="-772"/>
                        <a:pt x="0" y="181"/>
                      </a:cubicBezTo>
                      <a:close/>
                    </a:path>
                  </a:pathLst>
                </a:custGeom>
                <a:solidFill>
                  <a:srgbClr val="140F10"/>
                </a:solidFill>
                <a:ln w="9525" cap="flat">
                  <a:noFill/>
                  <a:prstDash val="solid"/>
                  <a:miter/>
                </a:ln>
              </p:spPr>
              <p:txBody>
                <a:bodyPr rtlCol="0" anchor="ctr"/>
                <a:lstStyle/>
                <a:p>
                  <a:endParaRPr lang="en-US" sz="1050"/>
                </a:p>
              </p:txBody>
            </p:sp>
          </p:grpSp>
        </p:grpSp>
        <p:grpSp>
          <p:nvGrpSpPr>
            <p:cNvPr id="203" name="Graphic 1">
              <a:extLst>
                <a:ext uri="{FF2B5EF4-FFF2-40B4-BE49-F238E27FC236}">
                  <a16:creationId xmlns:a16="http://schemas.microsoft.com/office/drawing/2014/main" id="{E5C6ECD5-9CE1-4C6C-AC79-FAF741487D3B}"/>
                </a:ext>
              </a:extLst>
            </p:cNvPr>
            <p:cNvGrpSpPr/>
            <p:nvPr/>
          </p:nvGrpSpPr>
          <p:grpSpPr>
            <a:xfrm>
              <a:off x="7134768" y="5470984"/>
              <a:ext cx="416969" cy="172577"/>
              <a:chOff x="7134768" y="5470984"/>
              <a:chExt cx="416969" cy="172577"/>
            </a:xfrm>
          </p:grpSpPr>
          <p:sp>
            <p:nvSpPr>
              <p:cNvPr id="204" name="Freeform: Shape 203">
                <a:extLst>
                  <a:ext uri="{FF2B5EF4-FFF2-40B4-BE49-F238E27FC236}">
                    <a16:creationId xmlns:a16="http://schemas.microsoft.com/office/drawing/2014/main" id="{A2692B1E-8936-49AB-BE46-37A3A4069E2D}"/>
                  </a:ext>
                </a:extLst>
              </p:cNvPr>
              <p:cNvSpPr/>
              <p:nvPr/>
            </p:nvSpPr>
            <p:spPr>
              <a:xfrm>
                <a:off x="7134768" y="5470984"/>
                <a:ext cx="416969" cy="172577"/>
              </a:xfrm>
              <a:custGeom>
                <a:avLst/>
                <a:gdLst>
                  <a:gd name="connsiteX0" fmla="*/ 411889 w 416969"/>
                  <a:gd name="connsiteY0" fmla="*/ 11605 h 172577"/>
                  <a:gd name="connsiteX1" fmla="*/ 267109 w 416969"/>
                  <a:gd name="connsiteY1" fmla="*/ 11605 h 172577"/>
                  <a:gd name="connsiteX2" fmla="*/ 409 w 416969"/>
                  <a:gd name="connsiteY2" fmla="*/ 172578 h 172577"/>
                  <a:gd name="connsiteX3" fmla="*/ 94707 w 416969"/>
                  <a:gd name="connsiteY3" fmla="*/ 133525 h 172577"/>
                  <a:gd name="connsiteX4" fmla="*/ 356644 w 416969"/>
                  <a:gd name="connsiteY4" fmla="*/ 44943 h 172577"/>
                  <a:gd name="connsiteX5" fmla="*/ 411889 w 416969"/>
                  <a:gd name="connsiteY5" fmla="*/ 33513 h 172577"/>
                  <a:gd name="connsiteX6" fmla="*/ 411889 w 416969"/>
                  <a:gd name="connsiteY6" fmla="*/ 11605 h 17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969" h="172577">
                    <a:moveTo>
                      <a:pt x="411889" y="11605"/>
                    </a:moveTo>
                    <a:cubicBezTo>
                      <a:pt x="411889" y="11605"/>
                      <a:pt x="350929" y="50658"/>
                      <a:pt x="267109" y="11605"/>
                    </a:cubicBezTo>
                    <a:cubicBezTo>
                      <a:pt x="183289" y="-27447"/>
                      <a:pt x="-10068" y="33513"/>
                      <a:pt x="409" y="172578"/>
                    </a:cubicBezTo>
                    <a:cubicBezTo>
                      <a:pt x="409" y="172578"/>
                      <a:pt x="28032" y="113523"/>
                      <a:pt x="94707" y="133525"/>
                    </a:cubicBezTo>
                    <a:cubicBezTo>
                      <a:pt x="161382" y="153528"/>
                      <a:pt x="296637" y="150670"/>
                      <a:pt x="356644" y="44943"/>
                    </a:cubicBezTo>
                    <a:cubicBezTo>
                      <a:pt x="356644" y="44943"/>
                      <a:pt x="389982" y="31608"/>
                      <a:pt x="411889" y="33513"/>
                    </a:cubicBezTo>
                    <a:cubicBezTo>
                      <a:pt x="411889" y="34465"/>
                      <a:pt x="423319" y="28750"/>
                      <a:pt x="411889" y="11605"/>
                    </a:cubicBezTo>
                    <a:close/>
                  </a:path>
                </a:pathLst>
              </a:custGeom>
              <a:solidFill>
                <a:srgbClr val="47B350"/>
              </a:solidFill>
              <a:ln w="9525" cap="flat">
                <a:noFill/>
                <a:prstDash val="solid"/>
                <a:miter/>
              </a:ln>
            </p:spPr>
            <p:txBody>
              <a:bodyPr rtlCol="0" anchor="ctr"/>
              <a:lstStyle/>
              <a:p>
                <a:endParaRPr lang="en-US" sz="1050"/>
              </a:p>
            </p:txBody>
          </p:sp>
          <p:grpSp>
            <p:nvGrpSpPr>
              <p:cNvPr id="205" name="Graphic 1">
                <a:extLst>
                  <a:ext uri="{FF2B5EF4-FFF2-40B4-BE49-F238E27FC236}">
                    <a16:creationId xmlns:a16="http://schemas.microsoft.com/office/drawing/2014/main" id="{E5C6ECD5-9CE1-4C6C-AC79-FAF741487D3B}"/>
                  </a:ext>
                </a:extLst>
              </p:cNvPr>
              <p:cNvGrpSpPr/>
              <p:nvPr/>
            </p:nvGrpSpPr>
            <p:grpSpPr>
              <a:xfrm>
                <a:off x="7147559" y="5482590"/>
                <a:ext cx="320992" cy="121919"/>
                <a:chOff x="7147559" y="5482590"/>
                <a:chExt cx="320992" cy="121919"/>
              </a:xfrm>
              <a:solidFill>
                <a:srgbClr val="000000"/>
              </a:solidFill>
            </p:grpSpPr>
            <p:sp>
              <p:nvSpPr>
                <p:cNvPr id="206" name="Freeform: Shape 205">
                  <a:extLst>
                    <a:ext uri="{FF2B5EF4-FFF2-40B4-BE49-F238E27FC236}">
                      <a16:creationId xmlns:a16="http://schemas.microsoft.com/office/drawing/2014/main" id="{74315B33-3885-4B07-A57E-EDA0D2956D9B}"/>
                    </a:ext>
                  </a:extLst>
                </p:cNvPr>
                <p:cNvSpPr/>
                <p:nvPr/>
              </p:nvSpPr>
              <p:spPr>
                <a:xfrm>
                  <a:off x="7213861" y="5587365"/>
                  <a:ext cx="2278" cy="5005"/>
                </a:xfrm>
                <a:custGeom>
                  <a:avLst/>
                  <a:gdLst>
                    <a:gd name="connsiteX0" fmla="*/ 374 w 2278"/>
                    <a:gd name="connsiteY0" fmla="*/ 4763 h 5005"/>
                    <a:gd name="connsiteX1" fmla="*/ 2279 w 2278"/>
                    <a:gd name="connsiteY1" fmla="*/ 0 h 5005"/>
                    <a:gd name="connsiteX2" fmla="*/ 374 w 2278"/>
                    <a:gd name="connsiteY2" fmla="*/ 4763 h 5005"/>
                  </a:gdLst>
                  <a:ahLst/>
                  <a:cxnLst>
                    <a:cxn ang="0">
                      <a:pos x="connsiteX0" y="connsiteY0"/>
                    </a:cxn>
                    <a:cxn ang="0">
                      <a:pos x="connsiteX1" y="connsiteY1"/>
                    </a:cxn>
                    <a:cxn ang="0">
                      <a:pos x="connsiteX2" y="connsiteY2"/>
                    </a:cxn>
                  </a:cxnLst>
                  <a:rect l="l" t="t" r="r" b="b"/>
                  <a:pathLst>
                    <a:path w="2278" h="5005">
                      <a:moveTo>
                        <a:pt x="374" y="4763"/>
                      </a:moveTo>
                      <a:cubicBezTo>
                        <a:pt x="1326" y="4763"/>
                        <a:pt x="1326" y="2857"/>
                        <a:pt x="2279" y="0"/>
                      </a:cubicBezTo>
                      <a:cubicBezTo>
                        <a:pt x="374" y="3810"/>
                        <a:pt x="-579" y="5715"/>
                        <a:pt x="374" y="4763"/>
                      </a:cubicBezTo>
                      <a:close/>
                    </a:path>
                  </a:pathLst>
                </a:custGeom>
                <a:solidFill>
                  <a:srgbClr val="000000"/>
                </a:solidFill>
                <a:ln w="9525" cap="flat">
                  <a:noFill/>
                  <a:prstDash val="solid"/>
                  <a:miter/>
                </a:ln>
              </p:spPr>
              <p:txBody>
                <a:bodyPr rtlCol="0" anchor="ctr"/>
                <a:lstStyle/>
                <a:p>
                  <a:endParaRPr lang="en-US" sz="1050"/>
                </a:p>
              </p:txBody>
            </p:sp>
            <p:sp>
              <p:nvSpPr>
                <p:cNvPr id="207" name="Freeform: Shape 206">
                  <a:extLst>
                    <a:ext uri="{FF2B5EF4-FFF2-40B4-BE49-F238E27FC236}">
                      <a16:creationId xmlns:a16="http://schemas.microsoft.com/office/drawing/2014/main" id="{9A2F1C7D-93B3-44BA-9E31-CA2658456C5C}"/>
                    </a:ext>
                  </a:extLst>
                </p:cNvPr>
                <p:cNvSpPr/>
                <p:nvPr/>
              </p:nvSpPr>
              <p:spPr>
                <a:xfrm>
                  <a:off x="7147559" y="5482590"/>
                  <a:ext cx="320992" cy="121919"/>
                </a:xfrm>
                <a:custGeom>
                  <a:avLst/>
                  <a:gdLst>
                    <a:gd name="connsiteX0" fmla="*/ 216218 w 320992"/>
                    <a:gd name="connsiteY0" fmla="*/ 109538 h 121919"/>
                    <a:gd name="connsiteX1" fmla="*/ 266700 w 320992"/>
                    <a:gd name="connsiteY1" fmla="*/ 26670 h 121919"/>
                    <a:gd name="connsiteX2" fmla="*/ 320993 w 320992"/>
                    <a:gd name="connsiteY2" fmla="*/ 24765 h 121919"/>
                    <a:gd name="connsiteX3" fmla="*/ 256222 w 320992"/>
                    <a:gd name="connsiteY3" fmla="*/ 22860 h 121919"/>
                    <a:gd name="connsiteX4" fmla="*/ 202883 w 320992"/>
                    <a:gd name="connsiteY4" fmla="*/ 0 h 121919"/>
                    <a:gd name="connsiteX5" fmla="*/ 241935 w 320992"/>
                    <a:gd name="connsiteY5" fmla="*/ 22860 h 121919"/>
                    <a:gd name="connsiteX6" fmla="*/ 167640 w 320992"/>
                    <a:gd name="connsiteY6" fmla="*/ 29528 h 121919"/>
                    <a:gd name="connsiteX7" fmla="*/ 101918 w 320992"/>
                    <a:gd name="connsiteY7" fmla="*/ 14288 h 121919"/>
                    <a:gd name="connsiteX8" fmla="*/ 150495 w 320992"/>
                    <a:gd name="connsiteY8" fmla="*/ 32385 h 121919"/>
                    <a:gd name="connsiteX9" fmla="*/ 77153 w 320992"/>
                    <a:gd name="connsiteY9" fmla="*/ 55245 h 121919"/>
                    <a:gd name="connsiteX10" fmla="*/ 43815 w 320992"/>
                    <a:gd name="connsiteY10" fmla="*/ 55245 h 121919"/>
                    <a:gd name="connsiteX11" fmla="*/ 66675 w 320992"/>
                    <a:gd name="connsiteY11" fmla="*/ 60007 h 121919"/>
                    <a:gd name="connsiteX12" fmla="*/ 0 w 320992"/>
                    <a:gd name="connsiteY12" fmla="*/ 121920 h 121919"/>
                    <a:gd name="connsiteX13" fmla="*/ 79058 w 320992"/>
                    <a:gd name="connsiteY13" fmla="*/ 70485 h 121919"/>
                    <a:gd name="connsiteX14" fmla="*/ 67628 w 320992"/>
                    <a:gd name="connsiteY14" fmla="*/ 104775 h 121919"/>
                    <a:gd name="connsiteX15" fmla="*/ 93345 w 320992"/>
                    <a:gd name="connsiteY15" fmla="*/ 63817 h 121919"/>
                    <a:gd name="connsiteX16" fmla="*/ 160020 w 320992"/>
                    <a:gd name="connsiteY16" fmla="*/ 42863 h 121919"/>
                    <a:gd name="connsiteX17" fmla="*/ 139065 w 320992"/>
                    <a:gd name="connsiteY17" fmla="*/ 121920 h 121919"/>
                    <a:gd name="connsiteX18" fmla="*/ 176213 w 320992"/>
                    <a:gd name="connsiteY18" fmla="*/ 39053 h 121919"/>
                    <a:gd name="connsiteX19" fmla="*/ 248603 w 320992"/>
                    <a:gd name="connsiteY19" fmla="*/ 27622 h 121919"/>
                    <a:gd name="connsiteX20" fmla="*/ 248603 w 320992"/>
                    <a:gd name="connsiteY20" fmla="*/ 27622 h 121919"/>
                    <a:gd name="connsiteX21" fmla="*/ 216218 w 320992"/>
                    <a:gd name="connsiteY21" fmla="*/ 109538 h 12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0992" h="121919">
                      <a:moveTo>
                        <a:pt x="216218" y="109538"/>
                      </a:moveTo>
                      <a:cubicBezTo>
                        <a:pt x="213360" y="114300"/>
                        <a:pt x="265747" y="27622"/>
                        <a:pt x="266700" y="26670"/>
                      </a:cubicBezTo>
                      <a:cubicBezTo>
                        <a:pt x="283845" y="25717"/>
                        <a:pt x="301943" y="24765"/>
                        <a:pt x="320993" y="24765"/>
                      </a:cubicBezTo>
                      <a:cubicBezTo>
                        <a:pt x="320993" y="24765"/>
                        <a:pt x="294322" y="21907"/>
                        <a:pt x="256222" y="22860"/>
                      </a:cubicBezTo>
                      <a:lnTo>
                        <a:pt x="202883" y="0"/>
                      </a:lnTo>
                      <a:lnTo>
                        <a:pt x="241935" y="22860"/>
                      </a:lnTo>
                      <a:cubicBezTo>
                        <a:pt x="219075" y="23813"/>
                        <a:pt x="193358" y="25717"/>
                        <a:pt x="167640" y="29528"/>
                      </a:cubicBezTo>
                      <a:cubicBezTo>
                        <a:pt x="144780" y="23813"/>
                        <a:pt x="102870" y="14288"/>
                        <a:pt x="101918" y="14288"/>
                      </a:cubicBezTo>
                      <a:lnTo>
                        <a:pt x="150495" y="32385"/>
                      </a:lnTo>
                      <a:cubicBezTo>
                        <a:pt x="124778" y="37147"/>
                        <a:pt x="100013" y="44767"/>
                        <a:pt x="77153" y="55245"/>
                      </a:cubicBezTo>
                      <a:lnTo>
                        <a:pt x="43815" y="55245"/>
                      </a:lnTo>
                      <a:lnTo>
                        <a:pt x="66675" y="60007"/>
                      </a:lnTo>
                      <a:cubicBezTo>
                        <a:pt x="38100" y="74295"/>
                        <a:pt x="14288" y="94297"/>
                        <a:pt x="0" y="121920"/>
                      </a:cubicBezTo>
                      <a:cubicBezTo>
                        <a:pt x="0" y="121920"/>
                        <a:pt x="23813" y="96203"/>
                        <a:pt x="79058" y="70485"/>
                      </a:cubicBezTo>
                      <a:cubicBezTo>
                        <a:pt x="76200" y="80010"/>
                        <a:pt x="71438" y="97155"/>
                        <a:pt x="67628" y="104775"/>
                      </a:cubicBezTo>
                      <a:cubicBezTo>
                        <a:pt x="73343" y="95250"/>
                        <a:pt x="85725" y="76200"/>
                        <a:pt x="93345" y="63817"/>
                      </a:cubicBezTo>
                      <a:cubicBezTo>
                        <a:pt x="112395" y="56197"/>
                        <a:pt x="134303" y="48578"/>
                        <a:pt x="160020" y="42863"/>
                      </a:cubicBezTo>
                      <a:lnTo>
                        <a:pt x="139065" y="121920"/>
                      </a:lnTo>
                      <a:lnTo>
                        <a:pt x="176213" y="39053"/>
                      </a:lnTo>
                      <a:cubicBezTo>
                        <a:pt x="198120" y="34290"/>
                        <a:pt x="221933" y="30480"/>
                        <a:pt x="248603" y="27622"/>
                      </a:cubicBezTo>
                      <a:lnTo>
                        <a:pt x="248603" y="27622"/>
                      </a:lnTo>
                      <a:cubicBezTo>
                        <a:pt x="250508" y="28575"/>
                        <a:pt x="219075" y="104775"/>
                        <a:pt x="216218" y="109538"/>
                      </a:cubicBezTo>
                      <a:close/>
                    </a:path>
                  </a:pathLst>
                </a:custGeom>
                <a:solidFill>
                  <a:srgbClr val="000000"/>
                </a:solidFill>
                <a:ln w="9525" cap="flat">
                  <a:noFill/>
                  <a:prstDash val="solid"/>
                  <a:miter/>
                </a:ln>
              </p:spPr>
              <p:txBody>
                <a:bodyPr rtlCol="0" anchor="ctr"/>
                <a:lstStyle/>
                <a:p>
                  <a:endParaRPr lang="en-US" sz="1050"/>
                </a:p>
              </p:txBody>
            </p:sp>
          </p:grpSp>
        </p:grpSp>
        <p:grpSp>
          <p:nvGrpSpPr>
            <p:cNvPr id="208" name="Graphic 1">
              <a:extLst>
                <a:ext uri="{FF2B5EF4-FFF2-40B4-BE49-F238E27FC236}">
                  <a16:creationId xmlns:a16="http://schemas.microsoft.com/office/drawing/2014/main" id="{E5C6ECD5-9CE1-4C6C-AC79-FAF741487D3B}"/>
                </a:ext>
              </a:extLst>
            </p:cNvPr>
            <p:cNvGrpSpPr/>
            <p:nvPr/>
          </p:nvGrpSpPr>
          <p:grpSpPr>
            <a:xfrm>
              <a:off x="6145881" y="5265419"/>
              <a:ext cx="318137" cy="484822"/>
              <a:chOff x="6145881" y="5265419"/>
              <a:chExt cx="318137" cy="484822"/>
            </a:xfrm>
          </p:grpSpPr>
          <p:sp>
            <p:nvSpPr>
              <p:cNvPr id="209" name="Freeform: Shape 208">
                <a:extLst>
                  <a:ext uri="{FF2B5EF4-FFF2-40B4-BE49-F238E27FC236}">
                    <a16:creationId xmlns:a16="http://schemas.microsoft.com/office/drawing/2014/main" id="{0765DD68-4BF2-4527-9217-EA92C41CD078}"/>
                  </a:ext>
                </a:extLst>
              </p:cNvPr>
              <p:cNvSpPr/>
              <p:nvPr/>
            </p:nvSpPr>
            <p:spPr>
              <a:xfrm>
                <a:off x="6145881" y="5265419"/>
                <a:ext cx="318137" cy="484822"/>
              </a:xfrm>
              <a:custGeom>
                <a:avLst/>
                <a:gdLst>
                  <a:gd name="connsiteX0" fmla="*/ 18699 w 318137"/>
                  <a:gd name="connsiteY0" fmla="*/ 484823 h 484822"/>
                  <a:gd name="connsiteX1" fmla="*/ 153001 w 318137"/>
                  <a:gd name="connsiteY1" fmla="*/ 366713 h 484822"/>
                  <a:gd name="connsiteX2" fmla="*/ 268254 w 318137"/>
                  <a:gd name="connsiteY2" fmla="*/ 0 h 484822"/>
                  <a:gd name="connsiteX3" fmla="*/ 213009 w 318137"/>
                  <a:gd name="connsiteY3" fmla="*/ 112395 h 484822"/>
                  <a:gd name="connsiteX4" fmla="*/ 43464 w 318137"/>
                  <a:gd name="connsiteY4" fmla="*/ 407670 h 484822"/>
                  <a:gd name="connsiteX5" fmla="*/ 601 w 318137"/>
                  <a:gd name="connsiteY5" fmla="*/ 462915 h 484822"/>
                  <a:gd name="connsiteX6" fmla="*/ 18699 w 318137"/>
                  <a:gd name="connsiteY6" fmla="*/ 484823 h 48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37" h="484822">
                    <a:moveTo>
                      <a:pt x="18699" y="484823"/>
                    </a:moveTo>
                    <a:cubicBezTo>
                      <a:pt x="18699" y="484823"/>
                      <a:pt x="43464" y="399098"/>
                      <a:pt x="153001" y="366713"/>
                    </a:cubicBezTo>
                    <a:cubicBezTo>
                      <a:pt x="261586" y="335280"/>
                      <a:pt x="391126" y="120968"/>
                      <a:pt x="268254" y="0"/>
                    </a:cubicBezTo>
                    <a:cubicBezTo>
                      <a:pt x="268254" y="0"/>
                      <a:pt x="291114" y="77153"/>
                      <a:pt x="213009" y="112395"/>
                    </a:cubicBezTo>
                    <a:cubicBezTo>
                      <a:pt x="134904" y="147638"/>
                      <a:pt x="12031" y="261938"/>
                      <a:pt x="43464" y="407670"/>
                    </a:cubicBezTo>
                    <a:cubicBezTo>
                      <a:pt x="43464" y="407670"/>
                      <a:pt x="23461" y="446723"/>
                      <a:pt x="601" y="462915"/>
                    </a:cubicBezTo>
                    <a:cubicBezTo>
                      <a:pt x="601" y="464820"/>
                      <a:pt x="-5114" y="479107"/>
                      <a:pt x="18699" y="484823"/>
                    </a:cubicBezTo>
                    <a:close/>
                  </a:path>
                </a:pathLst>
              </a:custGeom>
              <a:solidFill>
                <a:srgbClr val="47B350"/>
              </a:solidFill>
              <a:ln w="9525" cap="flat">
                <a:noFill/>
                <a:prstDash val="solid"/>
                <a:miter/>
              </a:ln>
            </p:spPr>
            <p:txBody>
              <a:bodyPr rtlCol="0" anchor="ctr"/>
              <a:lstStyle/>
              <a:p>
                <a:endParaRPr lang="en-US" sz="1050"/>
              </a:p>
            </p:txBody>
          </p:sp>
          <p:grpSp>
            <p:nvGrpSpPr>
              <p:cNvPr id="210" name="Graphic 1">
                <a:extLst>
                  <a:ext uri="{FF2B5EF4-FFF2-40B4-BE49-F238E27FC236}">
                    <a16:creationId xmlns:a16="http://schemas.microsoft.com/office/drawing/2014/main" id="{E5C6ECD5-9CE1-4C6C-AC79-FAF741487D3B}"/>
                  </a:ext>
                </a:extLst>
              </p:cNvPr>
              <p:cNvGrpSpPr/>
              <p:nvPr/>
            </p:nvGrpSpPr>
            <p:grpSpPr>
              <a:xfrm>
                <a:off x="6217919" y="5314950"/>
                <a:ext cx="230505" cy="349567"/>
                <a:chOff x="6217919" y="5314950"/>
                <a:chExt cx="230505" cy="349567"/>
              </a:xfrm>
              <a:solidFill>
                <a:srgbClr val="000000"/>
              </a:solidFill>
            </p:grpSpPr>
            <p:sp>
              <p:nvSpPr>
                <p:cNvPr id="211" name="Freeform: Shape 210">
                  <a:extLst>
                    <a:ext uri="{FF2B5EF4-FFF2-40B4-BE49-F238E27FC236}">
                      <a16:creationId xmlns:a16="http://schemas.microsoft.com/office/drawing/2014/main" id="{EE4F76D4-EAF4-4332-9DD2-6E77C536D41D}"/>
                    </a:ext>
                  </a:extLst>
                </p:cNvPr>
                <p:cNvSpPr/>
                <p:nvPr/>
              </p:nvSpPr>
              <p:spPr>
                <a:xfrm>
                  <a:off x="6383655" y="5378533"/>
                  <a:ext cx="1904" cy="6901"/>
                </a:xfrm>
                <a:custGeom>
                  <a:avLst/>
                  <a:gdLst>
                    <a:gd name="connsiteX0" fmla="*/ 0 w 1904"/>
                    <a:gd name="connsiteY0" fmla="*/ 234 h 6901"/>
                    <a:gd name="connsiteX1" fmla="*/ 1905 w 1904"/>
                    <a:gd name="connsiteY1" fmla="*/ 6901 h 6901"/>
                    <a:gd name="connsiteX2" fmla="*/ 0 w 1904"/>
                    <a:gd name="connsiteY2" fmla="*/ 234 h 6901"/>
                  </a:gdLst>
                  <a:ahLst/>
                  <a:cxnLst>
                    <a:cxn ang="0">
                      <a:pos x="connsiteX0" y="connsiteY0"/>
                    </a:cxn>
                    <a:cxn ang="0">
                      <a:pos x="connsiteX1" y="connsiteY1"/>
                    </a:cxn>
                    <a:cxn ang="0">
                      <a:pos x="connsiteX2" y="connsiteY2"/>
                    </a:cxn>
                  </a:cxnLst>
                  <a:rect l="l" t="t" r="r" b="b"/>
                  <a:pathLst>
                    <a:path w="1904" h="6901">
                      <a:moveTo>
                        <a:pt x="0" y="234"/>
                      </a:moveTo>
                      <a:cubicBezTo>
                        <a:pt x="0" y="1186"/>
                        <a:pt x="952" y="3091"/>
                        <a:pt x="1905" y="6901"/>
                      </a:cubicBezTo>
                      <a:cubicBezTo>
                        <a:pt x="952" y="1186"/>
                        <a:pt x="952" y="-719"/>
                        <a:pt x="0" y="234"/>
                      </a:cubicBezTo>
                      <a:close/>
                    </a:path>
                  </a:pathLst>
                </a:custGeom>
                <a:solidFill>
                  <a:srgbClr val="000000"/>
                </a:solidFill>
                <a:ln w="9525" cap="flat">
                  <a:noFill/>
                  <a:prstDash val="solid"/>
                  <a:miter/>
                </a:ln>
              </p:spPr>
              <p:txBody>
                <a:bodyPr rtlCol="0" anchor="ctr"/>
                <a:lstStyle/>
                <a:p>
                  <a:endParaRPr lang="en-US" sz="1050"/>
                </a:p>
              </p:txBody>
            </p:sp>
            <p:sp>
              <p:nvSpPr>
                <p:cNvPr id="212" name="Freeform: Shape 211">
                  <a:extLst>
                    <a:ext uri="{FF2B5EF4-FFF2-40B4-BE49-F238E27FC236}">
                      <a16:creationId xmlns:a16="http://schemas.microsoft.com/office/drawing/2014/main" id="{D2CCE559-8C05-4F73-86E1-04AAED4F0105}"/>
                    </a:ext>
                  </a:extLst>
                </p:cNvPr>
                <p:cNvSpPr/>
                <p:nvPr/>
              </p:nvSpPr>
              <p:spPr>
                <a:xfrm>
                  <a:off x="6217919" y="5314950"/>
                  <a:ext cx="230505" cy="349567"/>
                </a:xfrm>
                <a:custGeom>
                  <a:avLst/>
                  <a:gdLst>
                    <a:gd name="connsiteX0" fmla="*/ 27623 w 230505"/>
                    <a:gd name="connsiteY0" fmla="*/ 184785 h 349567"/>
                    <a:gd name="connsiteX1" fmla="*/ 48578 w 230505"/>
                    <a:gd name="connsiteY1" fmla="*/ 302895 h 349567"/>
                    <a:gd name="connsiteX2" fmla="*/ 0 w 230505"/>
                    <a:gd name="connsiteY2" fmla="*/ 349568 h 349567"/>
                    <a:gd name="connsiteX3" fmla="*/ 61913 w 230505"/>
                    <a:gd name="connsiteY3" fmla="*/ 299085 h 349567"/>
                    <a:gd name="connsiteX4" fmla="*/ 130493 w 230505"/>
                    <a:gd name="connsiteY4" fmla="*/ 276225 h 349567"/>
                    <a:gd name="connsiteX5" fmla="*/ 75248 w 230505"/>
                    <a:gd name="connsiteY5" fmla="*/ 286703 h 349567"/>
                    <a:gd name="connsiteX6" fmla="*/ 138113 w 230505"/>
                    <a:gd name="connsiteY6" fmla="*/ 220028 h 349567"/>
                    <a:gd name="connsiteX7" fmla="*/ 211455 w 230505"/>
                    <a:gd name="connsiteY7" fmla="*/ 180975 h 349567"/>
                    <a:gd name="connsiteX8" fmla="*/ 151448 w 230505"/>
                    <a:gd name="connsiteY8" fmla="*/ 203835 h 349567"/>
                    <a:gd name="connsiteX9" fmla="*/ 200978 w 230505"/>
                    <a:gd name="connsiteY9" fmla="*/ 122872 h 349567"/>
                    <a:gd name="connsiteX10" fmla="*/ 230505 w 230505"/>
                    <a:gd name="connsiteY10" fmla="*/ 97155 h 349567"/>
                    <a:gd name="connsiteX11" fmla="*/ 205740 w 230505"/>
                    <a:gd name="connsiteY11" fmla="*/ 111443 h 349567"/>
                    <a:gd name="connsiteX12" fmla="*/ 216218 w 230505"/>
                    <a:gd name="connsiteY12" fmla="*/ 0 h 349567"/>
                    <a:gd name="connsiteX13" fmla="*/ 184785 w 230505"/>
                    <a:gd name="connsiteY13" fmla="*/ 111443 h 349567"/>
                    <a:gd name="connsiteX14" fmla="*/ 166688 w 230505"/>
                    <a:gd name="connsiteY14" fmla="*/ 70485 h 349567"/>
                    <a:gd name="connsiteX15" fmla="*/ 176213 w 230505"/>
                    <a:gd name="connsiteY15" fmla="*/ 129540 h 349567"/>
                    <a:gd name="connsiteX16" fmla="*/ 131445 w 230505"/>
                    <a:gd name="connsiteY16" fmla="*/ 203835 h 349567"/>
                    <a:gd name="connsiteX17" fmla="*/ 86678 w 230505"/>
                    <a:gd name="connsiteY17" fmla="*/ 114300 h 349567"/>
                    <a:gd name="connsiteX18" fmla="*/ 120015 w 230505"/>
                    <a:gd name="connsiteY18" fmla="*/ 220980 h 349567"/>
                    <a:gd name="connsiteX19" fmla="*/ 61913 w 230505"/>
                    <a:gd name="connsiteY19" fmla="*/ 290513 h 349567"/>
                    <a:gd name="connsiteX20" fmla="*/ 61913 w 230505"/>
                    <a:gd name="connsiteY20" fmla="*/ 290513 h 349567"/>
                    <a:gd name="connsiteX21" fmla="*/ 27623 w 230505"/>
                    <a:gd name="connsiteY21" fmla="*/ 184785 h 34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05" h="349567">
                      <a:moveTo>
                        <a:pt x="27623" y="184785"/>
                      </a:moveTo>
                      <a:cubicBezTo>
                        <a:pt x="26670" y="178118"/>
                        <a:pt x="48578" y="300990"/>
                        <a:pt x="48578" y="302895"/>
                      </a:cubicBezTo>
                      <a:cubicBezTo>
                        <a:pt x="33338" y="318135"/>
                        <a:pt x="17145" y="333375"/>
                        <a:pt x="0" y="349568"/>
                      </a:cubicBezTo>
                      <a:cubicBezTo>
                        <a:pt x="0" y="349568"/>
                        <a:pt x="26670" y="330518"/>
                        <a:pt x="61913" y="299085"/>
                      </a:cubicBezTo>
                      <a:lnTo>
                        <a:pt x="130493" y="276225"/>
                      </a:lnTo>
                      <a:lnTo>
                        <a:pt x="75248" y="286703"/>
                      </a:lnTo>
                      <a:cubicBezTo>
                        <a:pt x="95250" y="267653"/>
                        <a:pt x="118110" y="244793"/>
                        <a:pt x="138113" y="220028"/>
                      </a:cubicBezTo>
                      <a:cubicBezTo>
                        <a:pt x="163830" y="206693"/>
                        <a:pt x="210503" y="180975"/>
                        <a:pt x="211455" y="180975"/>
                      </a:cubicBezTo>
                      <a:lnTo>
                        <a:pt x="151448" y="203835"/>
                      </a:lnTo>
                      <a:cubicBezTo>
                        <a:pt x="170498" y="178118"/>
                        <a:pt x="188595" y="151447"/>
                        <a:pt x="200978" y="122872"/>
                      </a:cubicBezTo>
                      <a:lnTo>
                        <a:pt x="230505" y="97155"/>
                      </a:lnTo>
                      <a:lnTo>
                        <a:pt x="205740" y="111443"/>
                      </a:lnTo>
                      <a:cubicBezTo>
                        <a:pt x="220028" y="74295"/>
                        <a:pt x="225743" y="37147"/>
                        <a:pt x="216218" y="0"/>
                      </a:cubicBezTo>
                      <a:cubicBezTo>
                        <a:pt x="216218" y="0"/>
                        <a:pt x="215265" y="42863"/>
                        <a:pt x="184785" y="111443"/>
                      </a:cubicBezTo>
                      <a:cubicBezTo>
                        <a:pt x="179070" y="100013"/>
                        <a:pt x="170498" y="80963"/>
                        <a:pt x="166688" y="70485"/>
                      </a:cubicBezTo>
                      <a:cubicBezTo>
                        <a:pt x="169545" y="82868"/>
                        <a:pt x="173355" y="112395"/>
                        <a:pt x="176213" y="129540"/>
                      </a:cubicBezTo>
                      <a:cubicBezTo>
                        <a:pt x="164783" y="152400"/>
                        <a:pt x="150495" y="177165"/>
                        <a:pt x="131445" y="203835"/>
                      </a:cubicBezTo>
                      <a:lnTo>
                        <a:pt x="86678" y="114300"/>
                      </a:lnTo>
                      <a:lnTo>
                        <a:pt x="120015" y="220980"/>
                      </a:lnTo>
                      <a:cubicBezTo>
                        <a:pt x="103823" y="242888"/>
                        <a:pt x="84773" y="266700"/>
                        <a:pt x="61913" y="290513"/>
                      </a:cubicBezTo>
                      <a:lnTo>
                        <a:pt x="61913" y="290513"/>
                      </a:lnTo>
                      <a:cubicBezTo>
                        <a:pt x="62865" y="288607"/>
                        <a:pt x="29528" y="191453"/>
                        <a:pt x="27623" y="184785"/>
                      </a:cubicBezTo>
                      <a:close/>
                    </a:path>
                  </a:pathLst>
                </a:custGeom>
                <a:solidFill>
                  <a:srgbClr val="000000"/>
                </a:solidFill>
                <a:ln w="9525" cap="flat">
                  <a:noFill/>
                  <a:prstDash val="solid"/>
                  <a:miter/>
                </a:ln>
              </p:spPr>
              <p:txBody>
                <a:bodyPr rtlCol="0" anchor="ctr"/>
                <a:lstStyle/>
                <a:p>
                  <a:endParaRPr lang="en-US" sz="1050"/>
                </a:p>
              </p:txBody>
            </p:sp>
          </p:grpSp>
        </p:grpSp>
        <p:grpSp>
          <p:nvGrpSpPr>
            <p:cNvPr id="213" name="Graphic 1">
              <a:extLst>
                <a:ext uri="{FF2B5EF4-FFF2-40B4-BE49-F238E27FC236}">
                  <a16:creationId xmlns:a16="http://schemas.microsoft.com/office/drawing/2014/main" id="{E5C6ECD5-9CE1-4C6C-AC79-FAF741487D3B}"/>
                </a:ext>
              </a:extLst>
            </p:cNvPr>
            <p:cNvGrpSpPr/>
            <p:nvPr/>
          </p:nvGrpSpPr>
          <p:grpSpPr>
            <a:xfrm>
              <a:off x="3551872" y="2471737"/>
              <a:ext cx="1359217" cy="1651634"/>
              <a:chOff x="3551872" y="2471737"/>
              <a:chExt cx="1359217" cy="1651634"/>
            </a:xfrm>
          </p:grpSpPr>
          <p:sp>
            <p:nvSpPr>
              <p:cNvPr id="214" name="Freeform: Shape 213">
                <a:extLst>
                  <a:ext uri="{FF2B5EF4-FFF2-40B4-BE49-F238E27FC236}">
                    <a16:creationId xmlns:a16="http://schemas.microsoft.com/office/drawing/2014/main" id="{E29876C9-674A-4BE2-8336-1AC0266E927B}"/>
                  </a:ext>
                </a:extLst>
              </p:cNvPr>
              <p:cNvSpPr/>
              <p:nvPr/>
            </p:nvSpPr>
            <p:spPr>
              <a:xfrm>
                <a:off x="4169092" y="3199447"/>
                <a:ext cx="194310" cy="923925"/>
              </a:xfrm>
              <a:custGeom>
                <a:avLst/>
                <a:gdLst>
                  <a:gd name="connsiteX0" fmla="*/ 194310 w 194310"/>
                  <a:gd name="connsiteY0" fmla="*/ 909638 h 923925"/>
                  <a:gd name="connsiteX1" fmla="*/ 36195 w 194310"/>
                  <a:gd name="connsiteY1" fmla="*/ 923925 h 923925"/>
                  <a:gd name="connsiteX2" fmla="*/ 0 w 194310"/>
                  <a:gd name="connsiteY2" fmla="*/ 5715 h 923925"/>
                  <a:gd name="connsiteX3" fmla="*/ 68580 w 194310"/>
                  <a:gd name="connsiteY3" fmla="*/ 0 h 923925"/>
                </a:gdLst>
                <a:ahLst/>
                <a:cxnLst>
                  <a:cxn ang="0">
                    <a:pos x="connsiteX0" y="connsiteY0"/>
                  </a:cxn>
                  <a:cxn ang="0">
                    <a:pos x="connsiteX1" y="connsiteY1"/>
                  </a:cxn>
                  <a:cxn ang="0">
                    <a:pos x="connsiteX2" y="connsiteY2"/>
                  </a:cxn>
                  <a:cxn ang="0">
                    <a:pos x="connsiteX3" y="connsiteY3"/>
                  </a:cxn>
                </a:cxnLst>
                <a:rect l="l" t="t" r="r" b="b"/>
                <a:pathLst>
                  <a:path w="194310" h="923925">
                    <a:moveTo>
                      <a:pt x="194310" y="909638"/>
                    </a:moveTo>
                    <a:lnTo>
                      <a:pt x="36195" y="923925"/>
                    </a:lnTo>
                    <a:lnTo>
                      <a:pt x="0" y="5715"/>
                    </a:lnTo>
                    <a:lnTo>
                      <a:pt x="68580" y="0"/>
                    </a:lnTo>
                    <a:close/>
                  </a:path>
                </a:pathLst>
              </a:custGeom>
              <a:solidFill>
                <a:srgbClr val="D8EFEB"/>
              </a:solidFill>
              <a:ln w="9525" cap="flat">
                <a:noFill/>
                <a:prstDash val="solid"/>
                <a:miter/>
              </a:ln>
            </p:spPr>
            <p:txBody>
              <a:bodyPr rtlCol="0" anchor="ctr"/>
              <a:lstStyle/>
              <a:p>
                <a:endParaRPr lang="en-US" sz="1050"/>
              </a:p>
            </p:txBody>
          </p:sp>
          <p:sp>
            <p:nvSpPr>
              <p:cNvPr id="215" name="Freeform: Shape 214">
                <a:extLst>
                  <a:ext uri="{FF2B5EF4-FFF2-40B4-BE49-F238E27FC236}">
                    <a16:creationId xmlns:a16="http://schemas.microsoft.com/office/drawing/2014/main" id="{D6676C85-F724-4197-90B5-D5D7DAFE6A3A}"/>
                  </a:ext>
                </a:extLst>
              </p:cNvPr>
              <p:cNvSpPr/>
              <p:nvPr/>
            </p:nvSpPr>
            <p:spPr>
              <a:xfrm>
                <a:off x="4169092" y="3199447"/>
                <a:ext cx="83820" cy="923925"/>
              </a:xfrm>
              <a:custGeom>
                <a:avLst/>
                <a:gdLst>
                  <a:gd name="connsiteX0" fmla="*/ 42863 w 83820"/>
                  <a:gd name="connsiteY0" fmla="*/ 118110 h 923925"/>
                  <a:gd name="connsiteX1" fmla="*/ 83820 w 83820"/>
                  <a:gd name="connsiteY1" fmla="*/ 115253 h 923925"/>
                  <a:gd name="connsiteX2" fmla="*/ 68580 w 83820"/>
                  <a:gd name="connsiteY2" fmla="*/ 0 h 923925"/>
                  <a:gd name="connsiteX3" fmla="*/ 0 w 83820"/>
                  <a:gd name="connsiteY3" fmla="*/ 5715 h 923925"/>
                  <a:gd name="connsiteX4" fmla="*/ 36195 w 83820"/>
                  <a:gd name="connsiteY4" fmla="*/ 923925 h 923925"/>
                  <a:gd name="connsiteX5" fmla="*/ 74295 w 83820"/>
                  <a:gd name="connsiteY5" fmla="*/ 92011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 h="923925">
                    <a:moveTo>
                      <a:pt x="42863" y="118110"/>
                    </a:moveTo>
                    <a:lnTo>
                      <a:pt x="83820" y="115253"/>
                    </a:lnTo>
                    <a:lnTo>
                      <a:pt x="68580" y="0"/>
                    </a:lnTo>
                    <a:lnTo>
                      <a:pt x="0" y="5715"/>
                    </a:lnTo>
                    <a:lnTo>
                      <a:pt x="36195" y="923925"/>
                    </a:lnTo>
                    <a:lnTo>
                      <a:pt x="74295" y="920115"/>
                    </a:lnTo>
                    <a:close/>
                  </a:path>
                </a:pathLst>
              </a:custGeom>
              <a:solidFill>
                <a:srgbClr val="B3DDD5"/>
              </a:solidFill>
              <a:ln w="9525" cap="flat">
                <a:noFill/>
                <a:prstDash val="solid"/>
                <a:miter/>
              </a:ln>
            </p:spPr>
            <p:txBody>
              <a:bodyPr rtlCol="0" anchor="ctr"/>
              <a:lstStyle/>
              <a:p>
                <a:endParaRPr lang="en-US" sz="1050"/>
              </a:p>
            </p:txBody>
          </p:sp>
          <p:sp>
            <p:nvSpPr>
              <p:cNvPr id="216" name="Freeform: Shape 215">
                <a:extLst>
                  <a:ext uri="{FF2B5EF4-FFF2-40B4-BE49-F238E27FC236}">
                    <a16:creationId xmlns:a16="http://schemas.microsoft.com/office/drawing/2014/main" id="{F5C25561-5BCD-44C9-8941-D7363658E2A8}"/>
                  </a:ext>
                </a:extLst>
              </p:cNvPr>
              <p:cNvSpPr/>
              <p:nvPr/>
            </p:nvSpPr>
            <p:spPr>
              <a:xfrm>
                <a:off x="4136752" y="2471737"/>
                <a:ext cx="81128" cy="759142"/>
              </a:xfrm>
              <a:custGeom>
                <a:avLst/>
                <a:gdLst>
                  <a:gd name="connsiteX0" fmla="*/ 67583 w 81128"/>
                  <a:gd name="connsiteY0" fmla="*/ 376238 h 759142"/>
                  <a:gd name="connsiteX1" fmla="*/ 1860 w 81128"/>
                  <a:gd name="connsiteY1" fmla="*/ 0 h 759142"/>
                  <a:gd name="connsiteX2" fmla="*/ 2813 w 81128"/>
                  <a:gd name="connsiteY2" fmla="*/ 381953 h 759142"/>
                  <a:gd name="connsiteX3" fmla="*/ 56153 w 81128"/>
                  <a:gd name="connsiteY3" fmla="*/ 759143 h 759142"/>
                  <a:gd name="connsiteX4" fmla="*/ 68535 w 81128"/>
                  <a:gd name="connsiteY4" fmla="*/ 758190 h 759142"/>
                  <a:gd name="connsiteX5" fmla="*/ 80918 w 81128"/>
                  <a:gd name="connsiteY5" fmla="*/ 757238 h 759142"/>
                  <a:gd name="connsiteX6" fmla="*/ 67583 w 81128"/>
                  <a:gd name="connsiteY6" fmla="*/ 376238 h 75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28" h="759142">
                    <a:moveTo>
                      <a:pt x="67583" y="376238"/>
                    </a:moveTo>
                    <a:cubicBezTo>
                      <a:pt x="55200" y="272415"/>
                      <a:pt x="1860" y="0"/>
                      <a:pt x="1860" y="0"/>
                    </a:cubicBezTo>
                    <a:cubicBezTo>
                      <a:pt x="1860" y="0"/>
                      <a:pt x="-2902" y="278130"/>
                      <a:pt x="2813" y="381953"/>
                    </a:cubicBezTo>
                    <a:cubicBezTo>
                      <a:pt x="8528" y="485775"/>
                      <a:pt x="56153" y="759143"/>
                      <a:pt x="56153" y="759143"/>
                    </a:cubicBezTo>
                    <a:lnTo>
                      <a:pt x="68535" y="758190"/>
                    </a:lnTo>
                    <a:lnTo>
                      <a:pt x="80918" y="757238"/>
                    </a:lnTo>
                    <a:cubicBezTo>
                      <a:pt x="81870" y="756285"/>
                      <a:pt x="79965" y="479108"/>
                      <a:pt x="67583" y="376238"/>
                    </a:cubicBezTo>
                    <a:close/>
                  </a:path>
                </a:pathLst>
              </a:custGeom>
              <a:solidFill>
                <a:srgbClr val="FFFFFF"/>
              </a:solidFill>
              <a:ln w="9525" cap="flat">
                <a:noFill/>
                <a:prstDash val="solid"/>
                <a:miter/>
              </a:ln>
            </p:spPr>
            <p:txBody>
              <a:bodyPr rtlCol="0" anchor="ctr"/>
              <a:lstStyle/>
              <a:p>
                <a:endParaRPr lang="en-US" sz="1050"/>
              </a:p>
            </p:txBody>
          </p:sp>
          <p:sp>
            <p:nvSpPr>
              <p:cNvPr id="217" name="Freeform: Shape 216">
                <a:extLst>
                  <a:ext uri="{FF2B5EF4-FFF2-40B4-BE49-F238E27FC236}">
                    <a16:creationId xmlns:a16="http://schemas.microsoft.com/office/drawing/2014/main" id="{F7A474AD-127D-41E4-9CAE-EA77CEAA9A88}"/>
                  </a:ext>
                </a:extLst>
              </p:cNvPr>
              <p:cNvSpPr/>
              <p:nvPr/>
            </p:nvSpPr>
            <p:spPr>
              <a:xfrm>
                <a:off x="3551872" y="3219444"/>
                <a:ext cx="661035" cy="399102"/>
              </a:xfrm>
              <a:custGeom>
                <a:avLst/>
                <a:gdLst>
                  <a:gd name="connsiteX0" fmla="*/ 310515 w 661035"/>
                  <a:gd name="connsiteY0" fmla="*/ 176218 h 399102"/>
                  <a:gd name="connsiteX1" fmla="*/ 0 w 661035"/>
                  <a:gd name="connsiteY1" fmla="*/ 399103 h 399102"/>
                  <a:gd name="connsiteX2" fmla="*/ 343853 w 661035"/>
                  <a:gd name="connsiteY2" fmla="*/ 232415 h 399102"/>
                  <a:gd name="connsiteX3" fmla="*/ 661035 w 661035"/>
                  <a:gd name="connsiteY3" fmla="*/ 20961 h 399102"/>
                  <a:gd name="connsiteX4" fmla="*/ 654368 w 661035"/>
                  <a:gd name="connsiteY4" fmla="*/ 10483 h 399102"/>
                  <a:gd name="connsiteX5" fmla="*/ 647700 w 661035"/>
                  <a:gd name="connsiteY5" fmla="*/ 6 h 399102"/>
                  <a:gd name="connsiteX6" fmla="*/ 310515 w 661035"/>
                  <a:gd name="connsiteY6" fmla="*/ 176218 h 39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035" h="399102">
                    <a:moveTo>
                      <a:pt x="310515" y="176218"/>
                    </a:moveTo>
                    <a:cubicBezTo>
                      <a:pt x="222885" y="232415"/>
                      <a:pt x="0" y="399103"/>
                      <a:pt x="0" y="399103"/>
                    </a:cubicBezTo>
                    <a:cubicBezTo>
                      <a:pt x="0" y="399103"/>
                      <a:pt x="252413" y="282898"/>
                      <a:pt x="343853" y="232415"/>
                    </a:cubicBezTo>
                    <a:cubicBezTo>
                      <a:pt x="435293" y="181933"/>
                      <a:pt x="661035" y="20961"/>
                      <a:pt x="661035" y="20961"/>
                    </a:cubicBezTo>
                    <a:lnTo>
                      <a:pt x="654368" y="10483"/>
                    </a:lnTo>
                    <a:lnTo>
                      <a:pt x="647700" y="6"/>
                    </a:lnTo>
                    <a:cubicBezTo>
                      <a:pt x="647700" y="-947"/>
                      <a:pt x="398145" y="120973"/>
                      <a:pt x="310515" y="176218"/>
                    </a:cubicBezTo>
                    <a:close/>
                  </a:path>
                </a:pathLst>
              </a:custGeom>
              <a:solidFill>
                <a:srgbClr val="FFFFFF"/>
              </a:solidFill>
              <a:ln w="9525" cap="flat">
                <a:noFill/>
                <a:prstDash val="solid"/>
                <a:miter/>
              </a:ln>
            </p:spPr>
            <p:txBody>
              <a:bodyPr rtlCol="0" anchor="ctr"/>
              <a:lstStyle/>
              <a:p>
                <a:endParaRPr lang="en-US" sz="1050"/>
              </a:p>
            </p:txBody>
          </p:sp>
          <p:sp>
            <p:nvSpPr>
              <p:cNvPr id="218" name="Freeform: Shape 217">
                <a:extLst>
                  <a:ext uri="{FF2B5EF4-FFF2-40B4-BE49-F238E27FC236}">
                    <a16:creationId xmlns:a16="http://schemas.microsoft.com/office/drawing/2014/main" id="{FD369B70-44D2-4092-869F-5D4E083ABD86}"/>
                  </a:ext>
                </a:extLst>
              </p:cNvPr>
              <p:cNvSpPr/>
              <p:nvPr/>
            </p:nvSpPr>
            <p:spPr>
              <a:xfrm>
                <a:off x="4201477" y="3217544"/>
                <a:ext cx="709612" cy="299085"/>
              </a:xfrm>
              <a:custGeom>
                <a:avLst/>
                <a:gdLst>
                  <a:gd name="connsiteX0" fmla="*/ 344805 w 709612"/>
                  <a:gd name="connsiteY0" fmla="*/ 185738 h 299085"/>
                  <a:gd name="connsiteX1" fmla="*/ 709613 w 709612"/>
                  <a:gd name="connsiteY1" fmla="*/ 299085 h 299085"/>
                  <a:gd name="connsiteX2" fmla="*/ 369570 w 709612"/>
                  <a:gd name="connsiteY2" fmla="*/ 125730 h 299085"/>
                  <a:gd name="connsiteX3" fmla="*/ 9525 w 709612"/>
                  <a:gd name="connsiteY3" fmla="*/ 0 h 299085"/>
                  <a:gd name="connsiteX4" fmla="*/ 4763 w 709612"/>
                  <a:gd name="connsiteY4" fmla="*/ 11430 h 299085"/>
                  <a:gd name="connsiteX5" fmla="*/ 0 w 709612"/>
                  <a:gd name="connsiteY5" fmla="*/ 22860 h 299085"/>
                  <a:gd name="connsiteX6" fmla="*/ 344805 w 709612"/>
                  <a:gd name="connsiteY6" fmla="*/ 185738 h 29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612" h="299085">
                    <a:moveTo>
                      <a:pt x="344805" y="185738"/>
                    </a:moveTo>
                    <a:cubicBezTo>
                      <a:pt x="442913" y="221933"/>
                      <a:pt x="709613" y="299085"/>
                      <a:pt x="709613" y="299085"/>
                    </a:cubicBezTo>
                    <a:cubicBezTo>
                      <a:pt x="709613" y="299085"/>
                      <a:pt x="464820" y="167640"/>
                      <a:pt x="369570" y="125730"/>
                    </a:cubicBezTo>
                    <a:cubicBezTo>
                      <a:pt x="274320" y="83820"/>
                      <a:pt x="9525" y="0"/>
                      <a:pt x="9525" y="0"/>
                    </a:cubicBezTo>
                    <a:lnTo>
                      <a:pt x="4763" y="11430"/>
                    </a:lnTo>
                    <a:lnTo>
                      <a:pt x="0" y="22860"/>
                    </a:lnTo>
                    <a:cubicBezTo>
                      <a:pt x="0" y="23813"/>
                      <a:pt x="246698" y="148590"/>
                      <a:pt x="344805" y="185738"/>
                    </a:cubicBezTo>
                    <a:close/>
                  </a:path>
                </a:pathLst>
              </a:custGeom>
              <a:solidFill>
                <a:srgbClr val="FFFFFF"/>
              </a:solidFill>
              <a:ln w="9525" cap="flat">
                <a:noFill/>
                <a:prstDash val="solid"/>
                <a:miter/>
              </a:ln>
            </p:spPr>
            <p:txBody>
              <a:bodyPr rtlCol="0" anchor="ctr"/>
              <a:lstStyle/>
              <a:p>
                <a:endParaRPr lang="en-US" sz="1050"/>
              </a:p>
            </p:txBody>
          </p:sp>
          <p:sp>
            <p:nvSpPr>
              <p:cNvPr id="219" name="Freeform: Shape 218">
                <a:extLst>
                  <a:ext uri="{FF2B5EF4-FFF2-40B4-BE49-F238E27FC236}">
                    <a16:creationId xmlns:a16="http://schemas.microsoft.com/office/drawing/2014/main" id="{D48AE881-2E7A-4AF5-B096-3D971AD47338}"/>
                  </a:ext>
                </a:extLst>
              </p:cNvPr>
              <p:cNvSpPr/>
              <p:nvPr/>
            </p:nvSpPr>
            <p:spPr>
              <a:xfrm>
                <a:off x="4149801" y="3165994"/>
                <a:ext cx="110972" cy="110846"/>
              </a:xfrm>
              <a:custGeom>
                <a:avLst/>
                <a:gdLst>
                  <a:gd name="connsiteX0" fmla="*/ 110731 w 110972"/>
                  <a:gd name="connsiteY0" fmla="*/ 50598 h 110846"/>
                  <a:gd name="connsiteX1" fmla="*/ 60249 w 110972"/>
                  <a:gd name="connsiteY1" fmla="*/ 110605 h 110846"/>
                  <a:gd name="connsiteX2" fmla="*/ 241 w 110972"/>
                  <a:gd name="connsiteY2" fmla="*/ 60123 h 110846"/>
                  <a:gd name="connsiteX3" fmla="*/ 50724 w 110972"/>
                  <a:gd name="connsiteY3" fmla="*/ 115 h 110846"/>
                  <a:gd name="connsiteX4" fmla="*/ 110731 w 110972"/>
                  <a:gd name="connsiteY4" fmla="*/ 50598 h 11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72" h="110846">
                    <a:moveTo>
                      <a:pt x="110731" y="50598"/>
                    </a:moveTo>
                    <a:cubicBezTo>
                      <a:pt x="113589" y="81078"/>
                      <a:pt x="90729" y="107748"/>
                      <a:pt x="60249" y="110605"/>
                    </a:cubicBezTo>
                    <a:cubicBezTo>
                      <a:pt x="29769" y="113463"/>
                      <a:pt x="3099" y="90603"/>
                      <a:pt x="241" y="60123"/>
                    </a:cubicBezTo>
                    <a:cubicBezTo>
                      <a:pt x="-2616" y="29643"/>
                      <a:pt x="20244" y="2973"/>
                      <a:pt x="50724" y="115"/>
                    </a:cubicBezTo>
                    <a:cubicBezTo>
                      <a:pt x="81204" y="-1790"/>
                      <a:pt x="107874" y="20118"/>
                      <a:pt x="110731" y="50598"/>
                    </a:cubicBezTo>
                    <a:close/>
                  </a:path>
                </a:pathLst>
              </a:custGeom>
              <a:solidFill>
                <a:srgbClr val="D8EFEB"/>
              </a:solidFill>
              <a:ln w="9525" cap="flat">
                <a:noFill/>
                <a:prstDash val="solid"/>
                <a:miter/>
              </a:ln>
            </p:spPr>
            <p:txBody>
              <a:bodyPr rtlCol="0" anchor="ctr"/>
              <a:lstStyle/>
              <a:p>
                <a:endParaRPr lang="en-US" sz="1050"/>
              </a:p>
            </p:txBody>
          </p:sp>
        </p:grpSp>
        <p:grpSp>
          <p:nvGrpSpPr>
            <p:cNvPr id="220" name="Graphic 1">
              <a:extLst>
                <a:ext uri="{FF2B5EF4-FFF2-40B4-BE49-F238E27FC236}">
                  <a16:creationId xmlns:a16="http://schemas.microsoft.com/office/drawing/2014/main" id="{E5C6ECD5-9CE1-4C6C-AC79-FAF741487D3B}"/>
                </a:ext>
              </a:extLst>
            </p:cNvPr>
            <p:cNvGrpSpPr/>
            <p:nvPr/>
          </p:nvGrpSpPr>
          <p:grpSpPr>
            <a:xfrm>
              <a:off x="4299814" y="3540938"/>
              <a:ext cx="659853" cy="1187271"/>
              <a:chOff x="4299814" y="3540938"/>
              <a:chExt cx="659853" cy="1187271"/>
            </a:xfrm>
          </p:grpSpPr>
          <p:sp>
            <p:nvSpPr>
              <p:cNvPr id="221" name="Freeform: Shape 220">
                <a:extLst>
                  <a:ext uri="{FF2B5EF4-FFF2-40B4-BE49-F238E27FC236}">
                    <a16:creationId xmlns:a16="http://schemas.microsoft.com/office/drawing/2014/main" id="{03A2C700-F37F-4360-A18E-1B3C4EFCBFD1}"/>
                  </a:ext>
                </a:extLst>
              </p:cNvPr>
              <p:cNvSpPr/>
              <p:nvPr/>
            </p:nvSpPr>
            <p:spPr>
              <a:xfrm>
                <a:off x="4299814" y="3540938"/>
                <a:ext cx="659853" cy="1187271"/>
              </a:xfrm>
              <a:custGeom>
                <a:avLst/>
                <a:gdLst>
                  <a:gd name="connsiteX0" fmla="*/ 404583 w 659853"/>
                  <a:gd name="connsiteY0" fmla="*/ 1187271 h 1187271"/>
                  <a:gd name="connsiteX1" fmla="*/ 460781 w 659853"/>
                  <a:gd name="connsiteY1" fmla="*/ 1128216 h 1187271"/>
                  <a:gd name="connsiteX2" fmla="*/ 283616 w 659853"/>
                  <a:gd name="connsiteY2" fmla="*/ 804366 h 1187271"/>
                  <a:gd name="connsiteX3" fmla="*/ 591273 w 659853"/>
                  <a:gd name="connsiteY3" fmla="*/ 574814 h 1187271"/>
                  <a:gd name="connsiteX4" fmla="*/ 659853 w 659853"/>
                  <a:gd name="connsiteY4" fmla="*/ 7124 h 1187271"/>
                  <a:gd name="connsiteX5" fmla="*/ 132168 w 659853"/>
                  <a:gd name="connsiteY5" fmla="*/ 296684 h 1187271"/>
                  <a:gd name="connsiteX6" fmla="*/ 219798 w 659853"/>
                  <a:gd name="connsiteY6" fmla="*/ 803414 h 1187271"/>
                  <a:gd name="connsiteX7" fmla="*/ 404583 w 659853"/>
                  <a:gd name="connsiteY7" fmla="*/ 1187271 h 118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853" h="1187271">
                    <a:moveTo>
                      <a:pt x="404583" y="1187271"/>
                    </a:moveTo>
                    <a:cubicBezTo>
                      <a:pt x="404583" y="1187271"/>
                      <a:pt x="473163" y="1162506"/>
                      <a:pt x="460781" y="1128216"/>
                    </a:cubicBezTo>
                    <a:cubicBezTo>
                      <a:pt x="460781" y="1128216"/>
                      <a:pt x="228371" y="996771"/>
                      <a:pt x="283616" y="804366"/>
                    </a:cubicBezTo>
                    <a:cubicBezTo>
                      <a:pt x="283616" y="804366"/>
                      <a:pt x="543648" y="820559"/>
                      <a:pt x="591273" y="574814"/>
                    </a:cubicBezTo>
                    <a:cubicBezTo>
                      <a:pt x="637946" y="329069"/>
                      <a:pt x="437921" y="131901"/>
                      <a:pt x="659853" y="7124"/>
                    </a:cubicBezTo>
                    <a:cubicBezTo>
                      <a:pt x="659853" y="7124"/>
                      <a:pt x="474116" y="-71934"/>
                      <a:pt x="132168" y="296684"/>
                    </a:cubicBezTo>
                    <a:cubicBezTo>
                      <a:pt x="-209779" y="665301"/>
                      <a:pt x="219798" y="803414"/>
                      <a:pt x="219798" y="803414"/>
                    </a:cubicBezTo>
                    <a:cubicBezTo>
                      <a:pt x="219798" y="803414"/>
                      <a:pt x="228371" y="1028204"/>
                      <a:pt x="404583" y="1187271"/>
                    </a:cubicBezTo>
                    <a:close/>
                  </a:path>
                </a:pathLst>
              </a:custGeom>
              <a:solidFill>
                <a:srgbClr val="81E77A"/>
              </a:solidFill>
              <a:ln w="9525" cap="flat">
                <a:noFill/>
                <a:prstDash val="solid"/>
                <a:miter/>
              </a:ln>
            </p:spPr>
            <p:txBody>
              <a:bodyPr rtlCol="0" anchor="ctr"/>
              <a:lstStyle/>
              <a:p>
                <a:endParaRPr lang="en-US" sz="1050"/>
              </a:p>
            </p:txBody>
          </p:sp>
          <p:grpSp>
            <p:nvGrpSpPr>
              <p:cNvPr id="222" name="Graphic 1">
                <a:extLst>
                  <a:ext uri="{FF2B5EF4-FFF2-40B4-BE49-F238E27FC236}">
                    <a16:creationId xmlns:a16="http://schemas.microsoft.com/office/drawing/2014/main" id="{E5C6ECD5-9CE1-4C6C-AC79-FAF741487D3B}"/>
                  </a:ext>
                </a:extLst>
              </p:cNvPr>
              <p:cNvGrpSpPr/>
              <p:nvPr/>
            </p:nvGrpSpPr>
            <p:grpSpPr>
              <a:xfrm>
                <a:off x="4384357" y="3584257"/>
                <a:ext cx="477202" cy="735330"/>
                <a:chOff x="4384357" y="3584257"/>
                <a:chExt cx="477202" cy="735330"/>
              </a:xfrm>
              <a:solidFill>
                <a:srgbClr val="39B54A"/>
              </a:solidFill>
            </p:grpSpPr>
            <p:sp>
              <p:nvSpPr>
                <p:cNvPr id="223" name="Freeform: Shape 222">
                  <a:extLst>
                    <a:ext uri="{FF2B5EF4-FFF2-40B4-BE49-F238E27FC236}">
                      <a16:creationId xmlns:a16="http://schemas.microsoft.com/office/drawing/2014/main" id="{15FE9907-3D77-404D-8E20-65DF2ADDF01D}"/>
                    </a:ext>
                  </a:extLst>
                </p:cNvPr>
                <p:cNvSpPr/>
                <p:nvPr/>
              </p:nvSpPr>
              <p:spPr>
                <a:xfrm>
                  <a:off x="4384357" y="3584257"/>
                  <a:ext cx="477202" cy="735330"/>
                </a:xfrm>
                <a:custGeom>
                  <a:avLst/>
                  <a:gdLst>
                    <a:gd name="connsiteX0" fmla="*/ 477202 w 477202"/>
                    <a:gd name="connsiteY0" fmla="*/ 0 h 735330"/>
                    <a:gd name="connsiteX1" fmla="*/ 280035 w 477202"/>
                    <a:gd name="connsiteY1" fmla="*/ 175260 h 735330"/>
                    <a:gd name="connsiteX2" fmla="*/ 251460 w 477202"/>
                    <a:gd name="connsiteY2" fmla="*/ 110490 h 735330"/>
                    <a:gd name="connsiteX3" fmla="*/ 266700 w 477202"/>
                    <a:gd name="connsiteY3" fmla="*/ 191453 h 735330"/>
                    <a:gd name="connsiteX4" fmla="*/ 180022 w 477202"/>
                    <a:gd name="connsiteY4" fmla="*/ 353378 h 735330"/>
                    <a:gd name="connsiteX5" fmla="*/ 97155 w 477202"/>
                    <a:gd name="connsiteY5" fmla="*/ 260033 h 735330"/>
                    <a:gd name="connsiteX6" fmla="*/ 170497 w 477202"/>
                    <a:gd name="connsiteY6" fmla="*/ 380048 h 735330"/>
                    <a:gd name="connsiteX7" fmla="*/ 140017 w 477202"/>
                    <a:gd name="connsiteY7" fmla="*/ 559118 h 735330"/>
                    <a:gd name="connsiteX8" fmla="*/ 0 w 477202"/>
                    <a:gd name="connsiteY8" fmla="*/ 414338 h 735330"/>
                    <a:gd name="connsiteX9" fmla="*/ 139065 w 477202"/>
                    <a:gd name="connsiteY9" fmla="*/ 605790 h 735330"/>
                    <a:gd name="connsiteX10" fmla="*/ 139065 w 477202"/>
                    <a:gd name="connsiteY10" fmla="*/ 605790 h 735330"/>
                    <a:gd name="connsiteX11" fmla="*/ 155257 w 477202"/>
                    <a:gd name="connsiteY11" fmla="*/ 735330 h 735330"/>
                    <a:gd name="connsiteX12" fmla="*/ 163830 w 477202"/>
                    <a:gd name="connsiteY12" fmla="*/ 590550 h 735330"/>
                    <a:gd name="connsiteX13" fmla="*/ 433388 w 477202"/>
                    <a:gd name="connsiteY13" fmla="*/ 424815 h 735330"/>
                    <a:gd name="connsiteX14" fmla="*/ 167640 w 477202"/>
                    <a:gd name="connsiteY14" fmla="*/ 561975 h 735330"/>
                    <a:gd name="connsiteX15" fmla="*/ 212408 w 477202"/>
                    <a:gd name="connsiteY15" fmla="*/ 380048 h 735330"/>
                    <a:gd name="connsiteX16" fmla="*/ 352425 w 477202"/>
                    <a:gd name="connsiteY16" fmla="*/ 294323 h 735330"/>
                    <a:gd name="connsiteX17" fmla="*/ 222885 w 477202"/>
                    <a:gd name="connsiteY17" fmla="*/ 352425 h 735330"/>
                    <a:gd name="connsiteX18" fmla="*/ 291465 w 477202"/>
                    <a:gd name="connsiteY18" fmla="*/ 211455 h 735330"/>
                    <a:gd name="connsiteX19" fmla="*/ 416242 w 477202"/>
                    <a:gd name="connsiteY19" fmla="*/ 142875 h 735330"/>
                    <a:gd name="connsiteX20" fmla="*/ 310515 w 477202"/>
                    <a:gd name="connsiteY20" fmla="*/ 180975 h 735330"/>
                    <a:gd name="connsiteX21" fmla="*/ 477202 w 477202"/>
                    <a:gd name="connsiteY21" fmla="*/ 0 h 73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7202" h="735330">
                      <a:moveTo>
                        <a:pt x="477202" y="0"/>
                      </a:moveTo>
                      <a:cubicBezTo>
                        <a:pt x="392430" y="53340"/>
                        <a:pt x="328613" y="113348"/>
                        <a:pt x="280035" y="175260"/>
                      </a:cubicBezTo>
                      <a:lnTo>
                        <a:pt x="251460" y="110490"/>
                      </a:lnTo>
                      <a:lnTo>
                        <a:pt x="266700" y="191453"/>
                      </a:lnTo>
                      <a:cubicBezTo>
                        <a:pt x="227647" y="245745"/>
                        <a:pt x="199072" y="300038"/>
                        <a:pt x="180022" y="353378"/>
                      </a:cubicBezTo>
                      <a:lnTo>
                        <a:pt x="97155" y="260033"/>
                      </a:lnTo>
                      <a:lnTo>
                        <a:pt x="170497" y="380048"/>
                      </a:lnTo>
                      <a:cubicBezTo>
                        <a:pt x="150495" y="444818"/>
                        <a:pt x="141922" y="506730"/>
                        <a:pt x="140017" y="559118"/>
                      </a:cubicBezTo>
                      <a:lnTo>
                        <a:pt x="0" y="414338"/>
                      </a:lnTo>
                      <a:lnTo>
                        <a:pt x="139065" y="605790"/>
                      </a:lnTo>
                      <a:lnTo>
                        <a:pt x="139065" y="605790"/>
                      </a:lnTo>
                      <a:cubicBezTo>
                        <a:pt x="140970" y="683895"/>
                        <a:pt x="155257" y="735330"/>
                        <a:pt x="155257" y="735330"/>
                      </a:cubicBezTo>
                      <a:cubicBezTo>
                        <a:pt x="155257" y="683895"/>
                        <a:pt x="158115" y="636270"/>
                        <a:pt x="163830" y="590550"/>
                      </a:cubicBezTo>
                      <a:lnTo>
                        <a:pt x="433388" y="424815"/>
                      </a:lnTo>
                      <a:lnTo>
                        <a:pt x="167640" y="561975"/>
                      </a:lnTo>
                      <a:cubicBezTo>
                        <a:pt x="178117" y="495300"/>
                        <a:pt x="193358" y="434340"/>
                        <a:pt x="212408" y="380048"/>
                      </a:cubicBezTo>
                      <a:cubicBezTo>
                        <a:pt x="251460" y="355283"/>
                        <a:pt x="316230" y="315278"/>
                        <a:pt x="352425" y="294323"/>
                      </a:cubicBezTo>
                      <a:cubicBezTo>
                        <a:pt x="318135" y="310515"/>
                        <a:pt x="259080" y="336233"/>
                        <a:pt x="222885" y="352425"/>
                      </a:cubicBezTo>
                      <a:cubicBezTo>
                        <a:pt x="243840" y="299085"/>
                        <a:pt x="266700" y="252413"/>
                        <a:pt x="291465" y="211455"/>
                      </a:cubicBezTo>
                      <a:lnTo>
                        <a:pt x="416242" y="142875"/>
                      </a:lnTo>
                      <a:lnTo>
                        <a:pt x="310515" y="180975"/>
                      </a:lnTo>
                      <a:cubicBezTo>
                        <a:pt x="394335" y="57150"/>
                        <a:pt x="477202" y="0"/>
                        <a:pt x="477202" y="0"/>
                      </a:cubicBezTo>
                      <a:close/>
                    </a:path>
                  </a:pathLst>
                </a:custGeom>
                <a:solidFill>
                  <a:srgbClr val="39B54A"/>
                </a:solidFill>
                <a:ln w="9525" cap="flat">
                  <a:noFill/>
                  <a:prstDash val="solid"/>
                  <a:miter/>
                </a:ln>
              </p:spPr>
              <p:txBody>
                <a:bodyPr rtlCol="0" anchor="ctr"/>
                <a:lstStyle/>
                <a:p>
                  <a:endParaRPr lang="en-US" sz="1050"/>
                </a:p>
              </p:txBody>
            </p:sp>
            <p:sp>
              <p:nvSpPr>
                <p:cNvPr id="224" name="Freeform: Shape 223">
                  <a:extLst>
                    <a:ext uri="{FF2B5EF4-FFF2-40B4-BE49-F238E27FC236}">
                      <a16:creationId xmlns:a16="http://schemas.microsoft.com/office/drawing/2014/main" id="{2C00A669-BFA0-4096-AF87-83D998B56A51}"/>
                    </a:ext>
                  </a:extLst>
                </p:cNvPr>
                <p:cNvSpPr/>
                <p:nvPr/>
              </p:nvSpPr>
              <p:spPr>
                <a:xfrm>
                  <a:off x="4739640" y="3865244"/>
                  <a:ext cx="27106" cy="13335"/>
                </a:xfrm>
                <a:custGeom>
                  <a:avLst/>
                  <a:gdLst>
                    <a:gd name="connsiteX0" fmla="*/ 26670 w 27106"/>
                    <a:gd name="connsiteY0" fmla="*/ 0 h 13335"/>
                    <a:gd name="connsiteX1" fmla="*/ 0 w 27106"/>
                    <a:gd name="connsiteY1" fmla="*/ 13335 h 13335"/>
                    <a:gd name="connsiteX2" fmla="*/ 26670 w 27106"/>
                    <a:gd name="connsiteY2" fmla="*/ 0 h 13335"/>
                  </a:gdLst>
                  <a:ahLst/>
                  <a:cxnLst>
                    <a:cxn ang="0">
                      <a:pos x="connsiteX0" y="connsiteY0"/>
                    </a:cxn>
                    <a:cxn ang="0">
                      <a:pos x="connsiteX1" y="connsiteY1"/>
                    </a:cxn>
                    <a:cxn ang="0">
                      <a:pos x="connsiteX2" y="connsiteY2"/>
                    </a:cxn>
                  </a:cxnLst>
                  <a:rect l="l" t="t" r="r" b="b"/>
                  <a:pathLst>
                    <a:path w="27106" h="13335">
                      <a:moveTo>
                        <a:pt x="26670" y="0"/>
                      </a:moveTo>
                      <a:cubicBezTo>
                        <a:pt x="24765" y="0"/>
                        <a:pt x="14288" y="5715"/>
                        <a:pt x="0" y="13335"/>
                      </a:cubicBezTo>
                      <a:cubicBezTo>
                        <a:pt x="18097" y="5715"/>
                        <a:pt x="29527" y="0"/>
                        <a:pt x="26670" y="0"/>
                      </a:cubicBezTo>
                      <a:close/>
                    </a:path>
                  </a:pathLst>
                </a:custGeom>
                <a:solidFill>
                  <a:srgbClr val="39B54A"/>
                </a:solidFill>
                <a:ln w="9525" cap="flat">
                  <a:noFill/>
                  <a:prstDash val="solid"/>
                  <a:miter/>
                </a:ln>
              </p:spPr>
              <p:txBody>
                <a:bodyPr rtlCol="0" anchor="ctr"/>
                <a:lstStyle/>
                <a:p>
                  <a:endParaRPr lang="en-US" sz="1050"/>
                </a:p>
              </p:txBody>
            </p:sp>
          </p:grpSp>
        </p:grpSp>
        <p:grpSp>
          <p:nvGrpSpPr>
            <p:cNvPr id="225" name="Graphic 1">
              <a:extLst>
                <a:ext uri="{FF2B5EF4-FFF2-40B4-BE49-F238E27FC236}">
                  <a16:creationId xmlns:a16="http://schemas.microsoft.com/office/drawing/2014/main" id="{E5C6ECD5-9CE1-4C6C-AC79-FAF741487D3B}"/>
                </a:ext>
              </a:extLst>
            </p:cNvPr>
            <p:cNvGrpSpPr/>
            <p:nvPr/>
          </p:nvGrpSpPr>
          <p:grpSpPr>
            <a:xfrm>
              <a:off x="3984307" y="1732597"/>
              <a:ext cx="1946910" cy="2373630"/>
              <a:chOff x="3984307" y="1732597"/>
              <a:chExt cx="1946910" cy="2373630"/>
            </a:xfrm>
          </p:grpSpPr>
          <p:sp>
            <p:nvSpPr>
              <p:cNvPr id="226" name="Freeform: Shape 225">
                <a:extLst>
                  <a:ext uri="{FF2B5EF4-FFF2-40B4-BE49-F238E27FC236}">
                    <a16:creationId xmlns:a16="http://schemas.microsoft.com/office/drawing/2014/main" id="{ECEEC6B0-4098-428C-95B1-026F4D4385CF}"/>
                  </a:ext>
                </a:extLst>
              </p:cNvPr>
              <p:cNvSpPr/>
              <p:nvPr/>
            </p:nvSpPr>
            <p:spPr>
              <a:xfrm>
                <a:off x="4769167" y="2776537"/>
                <a:ext cx="298132" cy="1329690"/>
              </a:xfrm>
              <a:custGeom>
                <a:avLst/>
                <a:gdLst>
                  <a:gd name="connsiteX0" fmla="*/ 226695 w 298132"/>
                  <a:gd name="connsiteY0" fmla="*/ 1329690 h 1329690"/>
                  <a:gd name="connsiteX1" fmla="*/ 0 w 298132"/>
                  <a:gd name="connsiteY1" fmla="*/ 1305878 h 1329690"/>
                  <a:gd name="connsiteX2" fmla="*/ 200978 w 298132"/>
                  <a:gd name="connsiteY2" fmla="*/ 0 h 1329690"/>
                  <a:gd name="connsiteX3" fmla="*/ 298133 w 298132"/>
                  <a:gd name="connsiteY3" fmla="*/ 10478 h 1329690"/>
                </a:gdLst>
                <a:ahLst/>
                <a:cxnLst>
                  <a:cxn ang="0">
                    <a:pos x="connsiteX0" y="connsiteY0"/>
                  </a:cxn>
                  <a:cxn ang="0">
                    <a:pos x="connsiteX1" y="connsiteY1"/>
                  </a:cxn>
                  <a:cxn ang="0">
                    <a:pos x="connsiteX2" y="connsiteY2"/>
                  </a:cxn>
                  <a:cxn ang="0">
                    <a:pos x="connsiteX3" y="connsiteY3"/>
                  </a:cxn>
                </a:cxnLst>
                <a:rect l="l" t="t" r="r" b="b"/>
                <a:pathLst>
                  <a:path w="298132" h="1329690">
                    <a:moveTo>
                      <a:pt x="226695" y="1329690"/>
                    </a:moveTo>
                    <a:lnTo>
                      <a:pt x="0" y="1305878"/>
                    </a:lnTo>
                    <a:lnTo>
                      <a:pt x="200978" y="0"/>
                    </a:lnTo>
                    <a:lnTo>
                      <a:pt x="298133" y="10478"/>
                    </a:lnTo>
                    <a:close/>
                  </a:path>
                </a:pathLst>
              </a:custGeom>
              <a:solidFill>
                <a:srgbClr val="B3DDD5"/>
              </a:solidFill>
              <a:ln w="9525" cap="flat">
                <a:noFill/>
                <a:prstDash val="solid"/>
                <a:miter/>
              </a:ln>
            </p:spPr>
            <p:txBody>
              <a:bodyPr rtlCol="0" anchor="ctr"/>
              <a:lstStyle/>
              <a:p>
                <a:endParaRPr lang="en-US" sz="1050"/>
              </a:p>
            </p:txBody>
          </p:sp>
          <p:sp>
            <p:nvSpPr>
              <p:cNvPr id="227" name="Freeform: Shape 226">
                <a:extLst>
                  <a:ext uri="{FF2B5EF4-FFF2-40B4-BE49-F238E27FC236}">
                    <a16:creationId xmlns:a16="http://schemas.microsoft.com/office/drawing/2014/main" id="{A115F70E-232B-4C7D-9D10-C388A3ED9954}"/>
                  </a:ext>
                </a:extLst>
              </p:cNvPr>
              <p:cNvSpPr/>
              <p:nvPr/>
            </p:nvSpPr>
            <p:spPr>
              <a:xfrm>
                <a:off x="4769167" y="2776537"/>
                <a:ext cx="298132" cy="1311592"/>
              </a:xfrm>
              <a:custGeom>
                <a:avLst/>
                <a:gdLst>
                  <a:gd name="connsiteX0" fmla="*/ 230505 w 298132"/>
                  <a:gd name="connsiteY0" fmla="*/ 170497 h 1311592"/>
                  <a:gd name="connsiteX1" fmla="*/ 289560 w 298132"/>
                  <a:gd name="connsiteY1" fmla="*/ 177165 h 1311592"/>
                  <a:gd name="connsiteX2" fmla="*/ 298133 w 298132"/>
                  <a:gd name="connsiteY2" fmla="*/ 10478 h 1311592"/>
                  <a:gd name="connsiteX3" fmla="*/ 200978 w 298132"/>
                  <a:gd name="connsiteY3" fmla="*/ 0 h 1311592"/>
                  <a:gd name="connsiteX4" fmla="*/ 0 w 298132"/>
                  <a:gd name="connsiteY4" fmla="*/ 1305878 h 1311592"/>
                  <a:gd name="connsiteX5" fmla="*/ 54292 w 298132"/>
                  <a:gd name="connsiteY5" fmla="*/ 1311593 h 131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32" h="1311592">
                    <a:moveTo>
                      <a:pt x="230505" y="170497"/>
                    </a:moveTo>
                    <a:lnTo>
                      <a:pt x="289560" y="177165"/>
                    </a:lnTo>
                    <a:lnTo>
                      <a:pt x="298133" y="10478"/>
                    </a:lnTo>
                    <a:lnTo>
                      <a:pt x="200978" y="0"/>
                    </a:lnTo>
                    <a:lnTo>
                      <a:pt x="0" y="1305878"/>
                    </a:lnTo>
                    <a:lnTo>
                      <a:pt x="54292" y="1311593"/>
                    </a:lnTo>
                    <a:close/>
                  </a:path>
                </a:pathLst>
              </a:custGeom>
              <a:solidFill>
                <a:srgbClr val="96CCC2"/>
              </a:solidFill>
              <a:ln w="9525" cap="flat">
                <a:noFill/>
                <a:prstDash val="solid"/>
                <a:miter/>
              </a:ln>
            </p:spPr>
            <p:txBody>
              <a:bodyPr rtlCol="0" anchor="ctr"/>
              <a:lstStyle/>
              <a:p>
                <a:endParaRPr lang="en-US" sz="1050"/>
              </a:p>
            </p:txBody>
          </p:sp>
          <p:sp>
            <p:nvSpPr>
              <p:cNvPr id="228" name="Freeform: Shape 227">
                <a:extLst>
                  <a:ext uri="{FF2B5EF4-FFF2-40B4-BE49-F238E27FC236}">
                    <a16:creationId xmlns:a16="http://schemas.microsoft.com/office/drawing/2014/main" id="{8869A6D5-F33E-4F1B-A98B-E7C3601D6262}"/>
                  </a:ext>
                </a:extLst>
              </p:cNvPr>
              <p:cNvSpPr/>
              <p:nvPr/>
            </p:nvSpPr>
            <p:spPr>
              <a:xfrm>
                <a:off x="4996815" y="1732597"/>
                <a:ext cx="131464" cy="1089660"/>
              </a:xfrm>
              <a:custGeom>
                <a:avLst/>
                <a:gdLst>
                  <a:gd name="connsiteX0" fmla="*/ 120967 w 131464"/>
                  <a:gd name="connsiteY0" fmla="*/ 548640 h 1089660"/>
                  <a:gd name="connsiteX1" fmla="*/ 131445 w 131464"/>
                  <a:gd name="connsiteY1" fmla="*/ 0 h 1089660"/>
                  <a:gd name="connsiteX2" fmla="*/ 28575 w 131464"/>
                  <a:gd name="connsiteY2" fmla="*/ 539115 h 1089660"/>
                  <a:gd name="connsiteX3" fmla="*/ 0 w 131464"/>
                  <a:gd name="connsiteY3" fmla="*/ 1085850 h 1089660"/>
                  <a:gd name="connsiteX4" fmla="*/ 18097 w 131464"/>
                  <a:gd name="connsiteY4" fmla="*/ 1087755 h 1089660"/>
                  <a:gd name="connsiteX5" fmla="*/ 36195 w 131464"/>
                  <a:gd name="connsiteY5" fmla="*/ 1089660 h 1089660"/>
                  <a:gd name="connsiteX6" fmla="*/ 120967 w 131464"/>
                  <a:gd name="connsiteY6" fmla="*/ 548640 h 108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64" h="1089660">
                    <a:moveTo>
                      <a:pt x="120967" y="548640"/>
                    </a:moveTo>
                    <a:cubicBezTo>
                      <a:pt x="132397" y="399098"/>
                      <a:pt x="131445" y="0"/>
                      <a:pt x="131445" y="0"/>
                    </a:cubicBezTo>
                    <a:cubicBezTo>
                      <a:pt x="131445" y="0"/>
                      <a:pt x="48577" y="390525"/>
                      <a:pt x="28575" y="539115"/>
                    </a:cubicBezTo>
                    <a:cubicBezTo>
                      <a:pt x="8572" y="687705"/>
                      <a:pt x="0" y="1085850"/>
                      <a:pt x="0" y="1085850"/>
                    </a:cubicBezTo>
                    <a:lnTo>
                      <a:pt x="18097" y="1087755"/>
                    </a:lnTo>
                    <a:lnTo>
                      <a:pt x="36195" y="1089660"/>
                    </a:lnTo>
                    <a:cubicBezTo>
                      <a:pt x="36195" y="1089660"/>
                      <a:pt x="109538" y="698182"/>
                      <a:pt x="120967" y="548640"/>
                    </a:cubicBezTo>
                    <a:close/>
                  </a:path>
                </a:pathLst>
              </a:custGeom>
              <a:solidFill>
                <a:srgbClr val="D8EFEB"/>
              </a:solidFill>
              <a:ln w="9525" cap="flat">
                <a:noFill/>
                <a:prstDash val="solid"/>
                <a:miter/>
              </a:ln>
            </p:spPr>
            <p:txBody>
              <a:bodyPr rtlCol="0" anchor="ctr"/>
              <a:lstStyle/>
              <a:p>
                <a:endParaRPr lang="en-US" sz="1050"/>
              </a:p>
            </p:txBody>
          </p:sp>
          <p:sp>
            <p:nvSpPr>
              <p:cNvPr id="229" name="Freeform: Shape 228">
                <a:extLst>
                  <a:ext uri="{FF2B5EF4-FFF2-40B4-BE49-F238E27FC236}">
                    <a16:creationId xmlns:a16="http://schemas.microsoft.com/office/drawing/2014/main" id="{3F6C41A9-978A-4B17-9613-D67F0284A9C2}"/>
                  </a:ext>
                </a:extLst>
              </p:cNvPr>
              <p:cNvSpPr/>
              <p:nvPr/>
            </p:nvSpPr>
            <p:spPr>
              <a:xfrm>
                <a:off x="3984307" y="2803207"/>
                <a:ext cx="1035367" cy="386714"/>
              </a:xfrm>
              <a:custGeom>
                <a:avLst/>
                <a:gdLst>
                  <a:gd name="connsiteX0" fmla="*/ 499110 w 1035367"/>
                  <a:gd name="connsiteY0" fmla="*/ 158115 h 386714"/>
                  <a:gd name="connsiteX1" fmla="*/ 0 w 1035367"/>
                  <a:gd name="connsiteY1" fmla="*/ 386715 h 386714"/>
                  <a:gd name="connsiteX2" fmla="*/ 530543 w 1035367"/>
                  <a:gd name="connsiteY2" fmla="*/ 245745 h 386714"/>
                  <a:gd name="connsiteX3" fmla="*/ 1035368 w 1035367"/>
                  <a:gd name="connsiteY3" fmla="*/ 34290 h 386714"/>
                  <a:gd name="connsiteX4" fmla="*/ 1029652 w 1035367"/>
                  <a:gd name="connsiteY4" fmla="*/ 17145 h 386714"/>
                  <a:gd name="connsiteX5" fmla="*/ 1023938 w 1035367"/>
                  <a:gd name="connsiteY5" fmla="*/ 0 h 386714"/>
                  <a:gd name="connsiteX6" fmla="*/ 499110 w 1035367"/>
                  <a:gd name="connsiteY6" fmla="*/ 158115 h 3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367" h="386714">
                    <a:moveTo>
                      <a:pt x="499110" y="158115"/>
                    </a:moveTo>
                    <a:cubicBezTo>
                      <a:pt x="359092" y="213360"/>
                      <a:pt x="0" y="386715"/>
                      <a:pt x="0" y="386715"/>
                    </a:cubicBezTo>
                    <a:cubicBezTo>
                      <a:pt x="0" y="386715"/>
                      <a:pt x="387667" y="292417"/>
                      <a:pt x="530543" y="245745"/>
                    </a:cubicBezTo>
                    <a:cubicBezTo>
                      <a:pt x="673418" y="199072"/>
                      <a:pt x="1035368" y="34290"/>
                      <a:pt x="1035368" y="34290"/>
                    </a:cubicBezTo>
                    <a:lnTo>
                      <a:pt x="1029652" y="17145"/>
                    </a:lnTo>
                    <a:lnTo>
                      <a:pt x="1023938" y="0"/>
                    </a:lnTo>
                    <a:cubicBezTo>
                      <a:pt x="1023938" y="0"/>
                      <a:pt x="639127" y="102870"/>
                      <a:pt x="499110" y="158115"/>
                    </a:cubicBezTo>
                    <a:close/>
                  </a:path>
                </a:pathLst>
              </a:custGeom>
              <a:solidFill>
                <a:srgbClr val="D8EFEB"/>
              </a:solidFill>
              <a:ln w="9525" cap="flat">
                <a:noFill/>
                <a:prstDash val="solid"/>
                <a:miter/>
              </a:ln>
            </p:spPr>
            <p:txBody>
              <a:bodyPr rtlCol="0" anchor="ctr"/>
              <a:lstStyle/>
              <a:p>
                <a:endParaRPr lang="en-US" sz="1050"/>
              </a:p>
            </p:txBody>
          </p:sp>
          <p:sp>
            <p:nvSpPr>
              <p:cNvPr id="230" name="Freeform: Shape 229">
                <a:extLst>
                  <a:ext uri="{FF2B5EF4-FFF2-40B4-BE49-F238E27FC236}">
                    <a16:creationId xmlns:a16="http://schemas.microsoft.com/office/drawing/2014/main" id="{63213B5C-5FBC-46E2-A2E0-E4EB3D9A4BC8}"/>
                  </a:ext>
                </a:extLst>
              </p:cNvPr>
              <p:cNvSpPr/>
              <p:nvPr/>
            </p:nvSpPr>
            <p:spPr>
              <a:xfrm>
                <a:off x="5006331" y="2805112"/>
                <a:ext cx="924886" cy="613409"/>
              </a:xfrm>
              <a:custGeom>
                <a:avLst/>
                <a:gdLst>
                  <a:gd name="connsiteX0" fmla="*/ 441016 w 924886"/>
                  <a:gd name="connsiteY0" fmla="*/ 353378 h 613409"/>
                  <a:gd name="connsiteX1" fmla="*/ 924886 w 924886"/>
                  <a:gd name="connsiteY1" fmla="*/ 613410 h 613409"/>
                  <a:gd name="connsiteX2" fmla="*/ 492451 w 924886"/>
                  <a:gd name="connsiteY2" fmla="*/ 275272 h 613409"/>
                  <a:gd name="connsiteX3" fmla="*/ 19059 w 924886"/>
                  <a:gd name="connsiteY3" fmla="*/ 0 h 613409"/>
                  <a:gd name="connsiteX4" fmla="*/ 9534 w 924886"/>
                  <a:gd name="connsiteY4" fmla="*/ 15240 h 613409"/>
                  <a:gd name="connsiteX5" fmla="*/ 9 w 924886"/>
                  <a:gd name="connsiteY5" fmla="*/ 30480 h 613409"/>
                  <a:gd name="connsiteX6" fmla="*/ 441016 w 924886"/>
                  <a:gd name="connsiteY6" fmla="*/ 353378 h 61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86" h="613409">
                    <a:moveTo>
                      <a:pt x="441016" y="353378"/>
                    </a:moveTo>
                    <a:cubicBezTo>
                      <a:pt x="568651" y="431482"/>
                      <a:pt x="924886" y="613410"/>
                      <a:pt x="924886" y="613410"/>
                    </a:cubicBezTo>
                    <a:cubicBezTo>
                      <a:pt x="924886" y="613410"/>
                      <a:pt x="615324" y="360997"/>
                      <a:pt x="492451" y="275272"/>
                    </a:cubicBezTo>
                    <a:cubicBezTo>
                      <a:pt x="369579" y="189547"/>
                      <a:pt x="19059" y="0"/>
                      <a:pt x="19059" y="0"/>
                    </a:cubicBezTo>
                    <a:lnTo>
                      <a:pt x="9534" y="15240"/>
                    </a:lnTo>
                    <a:lnTo>
                      <a:pt x="9" y="30480"/>
                    </a:lnTo>
                    <a:cubicBezTo>
                      <a:pt x="-1896" y="30480"/>
                      <a:pt x="312429" y="275272"/>
                      <a:pt x="441016" y="353378"/>
                    </a:cubicBezTo>
                    <a:close/>
                  </a:path>
                </a:pathLst>
              </a:custGeom>
              <a:solidFill>
                <a:srgbClr val="D8EFEB"/>
              </a:solidFill>
              <a:ln w="9525" cap="flat">
                <a:noFill/>
                <a:prstDash val="solid"/>
                <a:miter/>
              </a:ln>
            </p:spPr>
            <p:txBody>
              <a:bodyPr rtlCol="0" anchor="ctr"/>
              <a:lstStyle/>
              <a:p>
                <a:endParaRPr lang="en-US" sz="1050"/>
              </a:p>
            </p:txBody>
          </p:sp>
          <p:sp>
            <p:nvSpPr>
              <p:cNvPr id="231" name="Freeform: Shape 230">
                <a:extLst>
                  <a:ext uri="{FF2B5EF4-FFF2-40B4-BE49-F238E27FC236}">
                    <a16:creationId xmlns:a16="http://schemas.microsoft.com/office/drawing/2014/main" id="{BBDFB67E-3A30-4615-A53D-DEDC291AF0F8}"/>
                  </a:ext>
                </a:extLst>
              </p:cNvPr>
              <p:cNvSpPr/>
              <p:nvPr/>
            </p:nvSpPr>
            <p:spPr>
              <a:xfrm>
                <a:off x="4936330" y="2729388"/>
                <a:ext cx="159057" cy="159068"/>
              </a:xfrm>
              <a:custGeom>
                <a:avLst/>
                <a:gdLst>
                  <a:gd name="connsiteX0" fmla="*/ 158592 w 159057"/>
                  <a:gd name="connsiteY0" fmla="*/ 88107 h 159068"/>
                  <a:gd name="connsiteX1" fmla="*/ 70962 w 159057"/>
                  <a:gd name="connsiteY1" fmla="*/ 158592 h 159068"/>
                  <a:gd name="connsiteX2" fmla="*/ 477 w 159057"/>
                  <a:gd name="connsiteY2" fmla="*/ 70962 h 159068"/>
                  <a:gd name="connsiteX3" fmla="*/ 88107 w 159057"/>
                  <a:gd name="connsiteY3" fmla="*/ 477 h 159068"/>
                  <a:gd name="connsiteX4" fmla="*/ 158592 w 159057"/>
                  <a:gd name="connsiteY4" fmla="*/ 88107 h 159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57" h="159068">
                    <a:moveTo>
                      <a:pt x="158592" y="88107"/>
                    </a:moveTo>
                    <a:cubicBezTo>
                      <a:pt x="153829" y="131922"/>
                      <a:pt x="114777" y="163354"/>
                      <a:pt x="70962" y="158592"/>
                    </a:cubicBezTo>
                    <a:cubicBezTo>
                      <a:pt x="27147" y="153829"/>
                      <a:pt x="-4286" y="114777"/>
                      <a:pt x="477" y="70962"/>
                    </a:cubicBezTo>
                    <a:cubicBezTo>
                      <a:pt x="5239" y="27147"/>
                      <a:pt x="44292" y="-4286"/>
                      <a:pt x="88107" y="477"/>
                    </a:cubicBezTo>
                    <a:cubicBezTo>
                      <a:pt x="130969" y="5239"/>
                      <a:pt x="163354" y="44292"/>
                      <a:pt x="158592" y="88107"/>
                    </a:cubicBezTo>
                    <a:close/>
                  </a:path>
                </a:pathLst>
              </a:custGeom>
              <a:solidFill>
                <a:srgbClr val="D8EFEB"/>
              </a:solidFill>
              <a:ln w="9525" cap="flat">
                <a:noFill/>
                <a:prstDash val="solid"/>
                <a:miter/>
              </a:ln>
            </p:spPr>
            <p:txBody>
              <a:bodyPr rtlCol="0" anchor="ctr"/>
              <a:lstStyle/>
              <a:p>
                <a:endParaRPr lang="en-US" sz="1050"/>
              </a:p>
            </p:txBody>
          </p:sp>
        </p:grpSp>
        <p:sp>
          <p:nvSpPr>
            <p:cNvPr id="232" name="Freeform: Shape 231">
              <a:extLst>
                <a:ext uri="{FF2B5EF4-FFF2-40B4-BE49-F238E27FC236}">
                  <a16:creationId xmlns:a16="http://schemas.microsoft.com/office/drawing/2014/main" id="{4E5B3DC4-1D81-4003-9A5F-5E12A49CD87F}"/>
                </a:ext>
              </a:extLst>
            </p:cNvPr>
            <p:cNvSpPr/>
            <p:nvPr/>
          </p:nvSpPr>
          <p:spPr>
            <a:xfrm>
              <a:off x="4103370" y="3934500"/>
              <a:ext cx="1653539" cy="1640482"/>
            </a:xfrm>
            <a:custGeom>
              <a:avLst/>
              <a:gdLst>
                <a:gd name="connsiteX0" fmla="*/ 588645 w 1653539"/>
                <a:gd name="connsiteY0" fmla="*/ 1230 h 1640482"/>
                <a:gd name="connsiteX1" fmla="*/ 0 w 1653539"/>
                <a:gd name="connsiteY1" fmla="*/ 246022 h 1640482"/>
                <a:gd name="connsiteX2" fmla="*/ 284797 w 1653539"/>
                <a:gd name="connsiteY2" fmla="*/ 1164232 h 1640482"/>
                <a:gd name="connsiteX3" fmla="*/ 1226820 w 1653539"/>
                <a:gd name="connsiteY3" fmla="*/ 1640482 h 1640482"/>
                <a:gd name="connsiteX4" fmla="*/ 1575435 w 1653539"/>
                <a:gd name="connsiteY4" fmla="*/ 1390927 h 1640482"/>
                <a:gd name="connsiteX5" fmla="*/ 1653540 w 1653539"/>
                <a:gd name="connsiteY5" fmla="*/ 985162 h 1640482"/>
                <a:gd name="connsiteX6" fmla="*/ 588645 w 1653539"/>
                <a:gd name="connsiteY6" fmla="*/ 1230 h 16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3539" h="1640482">
                  <a:moveTo>
                    <a:pt x="588645" y="1230"/>
                  </a:moveTo>
                  <a:cubicBezTo>
                    <a:pt x="256222" y="16470"/>
                    <a:pt x="0" y="246022"/>
                    <a:pt x="0" y="246022"/>
                  </a:cubicBezTo>
                  <a:lnTo>
                    <a:pt x="284797" y="1164232"/>
                  </a:lnTo>
                  <a:lnTo>
                    <a:pt x="1226820" y="1640482"/>
                  </a:lnTo>
                  <a:cubicBezTo>
                    <a:pt x="1226820" y="1640482"/>
                    <a:pt x="1355408" y="1487130"/>
                    <a:pt x="1575435" y="1390927"/>
                  </a:cubicBezTo>
                  <a:cubicBezTo>
                    <a:pt x="1625918" y="1265197"/>
                    <a:pt x="1653540" y="1128037"/>
                    <a:pt x="1653540" y="985162"/>
                  </a:cubicBezTo>
                  <a:cubicBezTo>
                    <a:pt x="1653540" y="384135"/>
                    <a:pt x="1188720" y="-25440"/>
                    <a:pt x="588645" y="1230"/>
                  </a:cubicBezTo>
                  <a:close/>
                </a:path>
              </a:pathLst>
            </a:custGeom>
            <a:solidFill>
              <a:srgbClr val="127743">
                <a:alpha val="25000"/>
              </a:srgbClr>
            </a:solidFill>
            <a:ln w="9525" cap="flat">
              <a:noFill/>
              <a:prstDash val="solid"/>
              <a:miter/>
            </a:ln>
          </p:spPr>
          <p:txBody>
            <a:bodyPr rtlCol="0" anchor="ctr"/>
            <a:lstStyle/>
            <a:p>
              <a:endParaRPr lang="en-US" sz="1050"/>
            </a:p>
          </p:txBody>
        </p:sp>
        <p:grpSp>
          <p:nvGrpSpPr>
            <p:cNvPr id="233" name="Graphic 1">
              <a:extLst>
                <a:ext uri="{FF2B5EF4-FFF2-40B4-BE49-F238E27FC236}">
                  <a16:creationId xmlns:a16="http://schemas.microsoft.com/office/drawing/2014/main" id="{E5C6ECD5-9CE1-4C6C-AC79-FAF741487D3B}"/>
                </a:ext>
              </a:extLst>
            </p:cNvPr>
            <p:cNvGrpSpPr/>
            <p:nvPr/>
          </p:nvGrpSpPr>
          <p:grpSpPr>
            <a:xfrm>
              <a:off x="3738562" y="3989069"/>
              <a:ext cx="1861184" cy="1861185"/>
              <a:chOff x="3738562" y="3989069"/>
              <a:chExt cx="1861184" cy="1861185"/>
            </a:xfrm>
          </p:grpSpPr>
          <p:sp>
            <p:nvSpPr>
              <p:cNvPr id="234" name="Freeform: Shape 233">
                <a:extLst>
                  <a:ext uri="{FF2B5EF4-FFF2-40B4-BE49-F238E27FC236}">
                    <a16:creationId xmlns:a16="http://schemas.microsoft.com/office/drawing/2014/main" id="{FB0AEE79-E3E3-48EF-A84F-511E1A0C5556}"/>
                  </a:ext>
                </a:extLst>
              </p:cNvPr>
              <p:cNvSpPr/>
              <p:nvPr/>
            </p:nvSpPr>
            <p:spPr>
              <a:xfrm>
                <a:off x="3738562" y="3989069"/>
                <a:ext cx="1861184" cy="1861185"/>
              </a:xfrm>
              <a:custGeom>
                <a:avLst/>
                <a:gdLst>
                  <a:gd name="connsiteX0" fmla="*/ 1861185 w 1861184"/>
                  <a:gd name="connsiteY0" fmla="*/ 930593 h 1861185"/>
                  <a:gd name="connsiteX1" fmla="*/ 930593 w 1861184"/>
                  <a:gd name="connsiteY1" fmla="*/ 1861185 h 1861185"/>
                  <a:gd name="connsiteX2" fmla="*/ 0 w 1861184"/>
                  <a:gd name="connsiteY2" fmla="*/ 930593 h 1861185"/>
                  <a:gd name="connsiteX3" fmla="*/ 930593 w 1861184"/>
                  <a:gd name="connsiteY3" fmla="*/ 0 h 1861185"/>
                  <a:gd name="connsiteX4" fmla="*/ 1861185 w 1861184"/>
                  <a:gd name="connsiteY4" fmla="*/ 930593 h 186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184" h="1861185">
                    <a:moveTo>
                      <a:pt x="1861185" y="930593"/>
                    </a:moveTo>
                    <a:cubicBezTo>
                      <a:pt x="1861185" y="1444943"/>
                      <a:pt x="1443990" y="1861185"/>
                      <a:pt x="930593" y="1861185"/>
                    </a:cubicBezTo>
                    <a:cubicBezTo>
                      <a:pt x="416242" y="1861185"/>
                      <a:pt x="0" y="1443990"/>
                      <a:pt x="0" y="930593"/>
                    </a:cubicBezTo>
                    <a:cubicBezTo>
                      <a:pt x="0" y="416243"/>
                      <a:pt x="417195" y="0"/>
                      <a:pt x="930593" y="0"/>
                    </a:cubicBezTo>
                    <a:cubicBezTo>
                      <a:pt x="1443990" y="0"/>
                      <a:pt x="1861185" y="417195"/>
                      <a:pt x="1861185" y="930593"/>
                    </a:cubicBezTo>
                    <a:close/>
                  </a:path>
                </a:pathLst>
              </a:custGeom>
              <a:solidFill>
                <a:srgbClr val="009F71"/>
              </a:solidFill>
              <a:ln w="9525" cap="flat">
                <a:noFill/>
                <a:prstDash val="solid"/>
                <a:miter/>
              </a:ln>
            </p:spPr>
            <p:txBody>
              <a:bodyPr rtlCol="0" anchor="ctr"/>
              <a:lstStyle/>
              <a:p>
                <a:endParaRPr lang="en-US" sz="1050"/>
              </a:p>
            </p:txBody>
          </p:sp>
          <p:grpSp>
            <p:nvGrpSpPr>
              <p:cNvPr id="235" name="Graphic 1">
                <a:extLst>
                  <a:ext uri="{FF2B5EF4-FFF2-40B4-BE49-F238E27FC236}">
                    <a16:creationId xmlns:a16="http://schemas.microsoft.com/office/drawing/2014/main" id="{E5C6ECD5-9CE1-4C6C-AC79-FAF741487D3B}"/>
                  </a:ext>
                </a:extLst>
              </p:cNvPr>
              <p:cNvGrpSpPr/>
              <p:nvPr/>
            </p:nvGrpSpPr>
            <p:grpSpPr>
              <a:xfrm>
                <a:off x="3786187" y="4010977"/>
                <a:ext cx="1767840" cy="1806892"/>
                <a:chOff x="3786187" y="4010977"/>
                <a:chExt cx="1767840" cy="1806892"/>
              </a:xfrm>
              <a:solidFill>
                <a:srgbClr val="28D989"/>
              </a:solidFill>
            </p:grpSpPr>
            <p:sp>
              <p:nvSpPr>
                <p:cNvPr id="236" name="Freeform: Shape 235">
                  <a:extLst>
                    <a:ext uri="{FF2B5EF4-FFF2-40B4-BE49-F238E27FC236}">
                      <a16:creationId xmlns:a16="http://schemas.microsoft.com/office/drawing/2014/main" id="{6FCFB29D-03C0-4793-AB8F-2C627AA7EF81}"/>
                    </a:ext>
                  </a:extLst>
                </p:cNvPr>
                <p:cNvSpPr/>
                <p:nvPr/>
              </p:nvSpPr>
              <p:spPr>
                <a:xfrm>
                  <a:off x="4997445" y="4366846"/>
                  <a:ext cx="23186" cy="30546"/>
                </a:xfrm>
                <a:custGeom>
                  <a:avLst/>
                  <a:gdLst>
                    <a:gd name="connsiteX0" fmla="*/ 14610 w 23186"/>
                    <a:gd name="connsiteY0" fmla="*/ 2271 h 30546"/>
                    <a:gd name="connsiteX1" fmla="*/ 6038 w 23186"/>
                    <a:gd name="connsiteY1" fmla="*/ 29893 h 30546"/>
                    <a:gd name="connsiteX2" fmla="*/ 14610 w 23186"/>
                    <a:gd name="connsiteY2" fmla="*/ 2271 h 30546"/>
                  </a:gdLst>
                  <a:ahLst/>
                  <a:cxnLst>
                    <a:cxn ang="0">
                      <a:pos x="connsiteX0" y="connsiteY0"/>
                    </a:cxn>
                    <a:cxn ang="0">
                      <a:pos x="connsiteX1" y="connsiteY1"/>
                    </a:cxn>
                    <a:cxn ang="0">
                      <a:pos x="connsiteX2" y="connsiteY2"/>
                    </a:cxn>
                  </a:cxnLst>
                  <a:rect l="l" t="t" r="r" b="b"/>
                  <a:pathLst>
                    <a:path w="23186" h="30546">
                      <a:moveTo>
                        <a:pt x="14610" y="2271"/>
                      </a:moveTo>
                      <a:cubicBezTo>
                        <a:pt x="2227" y="-9159"/>
                        <a:pt x="-6345" y="26083"/>
                        <a:pt x="6038" y="29893"/>
                      </a:cubicBezTo>
                      <a:cubicBezTo>
                        <a:pt x="18420" y="33703"/>
                        <a:pt x="32708" y="20368"/>
                        <a:pt x="14610" y="2271"/>
                      </a:cubicBezTo>
                      <a:close/>
                    </a:path>
                  </a:pathLst>
                </a:custGeom>
                <a:solidFill>
                  <a:srgbClr val="28D989"/>
                </a:solidFill>
                <a:ln w="9525" cap="flat">
                  <a:noFill/>
                  <a:prstDash val="solid"/>
                  <a:miter/>
                </a:ln>
              </p:spPr>
              <p:txBody>
                <a:bodyPr rtlCol="0" anchor="ctr"/>
                <a:lstStyle/>
                <a:p>
                  <a:endParaRPr lang="en-US" sz="1050"/>
                </a:p>
              </p:txBody>
            </p:sp>
            <p:sp>
              <p:nvSpPr>
                <p:cNvPr id="237" name="Freeform: Shape 236">
                  <a:extLst>
                    <a:ext uri="{FF2B5EF4-FFF2-40B4-BE49-F238E27FC236}">
                      <a16:creationId xmlns:a16="http://schemas.microsoft.com/office/drawing/2014/main" id="{BD097B21-70A1-487D-AB20-FB513D95B3B0}"/>
                    </a:ext>
                  </a:extLst>
                </p:cNvPr>
                <p:cNvSpPr/>
                <p:nvPr/>
              </p:nvSpPr>
              <p:spPr>
                <a:xfrm>
                  <a:off x="4262252" y="5662232"/>
                  <a:ext cx="160536" cy="155637"/>
                </a:xfrm>
                <a:custGeom>
                  <a:avLst/>
                  <a:gdLst>
                    <a:gd name="connsiteX0" fmla="*/ 92577 w 160536"/>
                    <a:gd name="connsiteY0" fmla="*/ 27050 h 155637"/>
                    <a:gd name="connsiteX1" fmla="*/ 17330 w 160536"/>
                    <a:gd name="connsiteY1" fmla="*/ 8000 h 155637"/>
                    <a:gd name="connsiteX2" fmla="*/ 5900 w 160536"/>
                    <a:gd name="connsiteY2" fmla="*/ 98487 h 155637"/>
                    <a:gd name="connsiteX3" fmla="*/ 160205 w 160536"/>
                    <a:gd name="connsiteY3" fmla="*/ 155637 h 155637"/>
                    <a:gd name="connsiteX4" fmla="*/ 155442 w 160536"/>
                    <a:gd name="connsiteY4" fmla="*/ 137540 h 155637"/>
                    <a:gd name="connsiteX5" fmla="*/ 92577 w 160536"/>
                    <a:gd name="connsiteY5" fmla="*/ 27050 h 15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36" h="155637">
                      <a:moveTo>
                        <a:pt x="92577" y="27050"/>
                      </a:moveTo>
                      <a:cubicBezTo>
                        <a:pt x="85910" y="-8193"/>
                        <a:pt x="40190" y="-2477"/>
                        <a:pt x="17330" y="8000"/>
                      </a:cubicBezTo>
                      <a:cubicBezTo>
                        <a:pt x="-5530" y="18478"/>
                        <a:pt x="-1720" y="68960"/>
                        <a:pt x="5900" y="98487"/>
                      </a:cubicBezTo>
                      <a:cubicBezTo>
                        <a:pt x="55430" y="122300"/>
                        <a:pt x="106865" y="141350"/>
                        <a:pt x="160205" y="155637"/>
                      </a:cubicBezTo>
                      <a:cubicBezTo>
                        <a:pt x="161157" y="150875"/>
                        <a:pt x="160205" y="145160"/>
                        <a:pt x="155442" y="137540"/>
                      </a:cubicBezTo>
                      <a:cubicBezTo>
                        <a:pt x="143060" y="117537"/>
                        <a:pt x="99245" y="62293"/>
                        <a:pt x="92577" y="27050"/>
                      </a:cubicBezTo>
                      <a:close/>
                    </a:path>
                  </a:pathLst>
                </a:custGeom>
                <a:solidFill>
                  <a:srgbClr val="28D989"/>
                </a:solidFill>
                <a:ln w="9525" cap="flat">
                  <a:noFill/>
                  <a:prstDash val="solid"/>
                  <a:miter/>
                </a:ln>
              </p:spPr>
              <p:txBody>
                <a:bodyPr rtlCol="0" anchor="ctr"/>
                <a:lstStyle/>
                <a:p>
                  <a:endParaRPr lang="en-US" sz="1050"/>
                </a:p>
              </p:txBody>
            </p:sp>
            <p:sp>
              <p:nvSpPr>
                <p:cNvPr id="238" name="Freeform: Shape 237">
                  <a:extLst>
                    <a:ext uri="{FF2B5EF4-FFF2-40B4-BE49-F238E27FC236}">
                      <a16:creationId xmlns:a16="http://schemas.microsoft.com/office/drawing/2014/main" id="{6CF8760B-511C-453A-AB05-43E442B01B45}"/>
                    </a:ext>
                  </a:extLst>
                </p:cNvPr>
                <p:cNvSpPr/>
                <p:nvPr/>
              </p:nvSpPr>
              <p:spPr>
                <a:xfrm>
                  <a:off x="4791607" y="4034790"/>
                  <a:ext cx="762419" cy="722993"/>
                </a:xfrm>
                <a:custGeom>
                  <a:avLst/>
                  <a:gdLst>
                    <a:gd name="connsiteX0" fmla="*/ 631927 w 762419"/>
                    <a:gd name="connsiteY0" fmla="*/ 722947 h 722993"/>
                    <a:gd name="connsiteX1" fmla="*/ 726225 w 762419"/>
                    <a:gd name="connsiteY1" fmla="*/ 642938 h 722993"/>
                    <a:gd name="connsiteX2" fmla="*/ 652882 w 762419"/>
                    <a:gd name="connsiteY2" fmla="*/ 595313 h 722993"/>
                    <a:gd name="connsiteX3" fmla="*/ 630022 w 762419"/>
                    <a:gd name="connsiteY3" fmla="*/ 523875 h 722993"/>
                    <a:gd name="connsiteX4" fmla="*/ 762420 w 762419"/>
                    <a:gd name="connsiteY4" fmla="*/ 598170 h 722993"/>
                    <a:gd name="connsiteX5" fmla="*/ 762420 w 762419"/>
                    <a:gd name="connsiteY5" fmla="*/ 597217 h 722993"/>
                    <a:gd name="connsiteX6" fmla="*/ 732892 w 762419"/>
                    <a:gd name="connsiteY6" fmla="*/ 519113 h 722993"/>
                    <a:gd name="connsiteX7" fmla="*/ 630975 w 762419"/>
                    <a:gd name="connsiteY7" fmla="*/ 339090 h 722993"/>
                    <a:gd name="connsiteX8" fmla="*/ 629070 w 762419"/>
                    <a:gd name="connsiteY8" fmla="*/ 427672 h 722993"/>
                    <a:gd name="connsiteX9" fmla="*/ 591922 w 762419"/>
                    <a:gd name="connsiteY9" fmla="*/ 341947 h 722993"/>
                    <a:gd name="connsiteX10" fmla="*/ 561442 w 762419"/>
                    <a:gd name="connsiteY10" fmla="*/ 254317 h 722993"/>
                    <a:gd name="connsiteX11" fmla="*/ 557632 w 762419"/>
                    <a:gd name="connsiteY11" fmla="*/ 250507 h 722993"/>
                    <a:gd name="connsiteX12" fmla="*/ 537630 w 762419"/>
                    <a:gd name="connsiteY12" fmla="*/ 229553 h 722993"/>
                    <a:gd name="connsiteX13" fmla="*/ 362370 w 762419"/>
                    <a:gd name="connsiteY13" fmla="*/ 90488 h 722993"/>
                    <a:gd name="connsiteX14" fmla="*/ 357607 w 762419"/>
                    <a:gd name="connsiteY14" fmla="*/ 128588 h 722993"/>
                    <a:gd name="connsiteX15" fmla="*/ 280455 w 762419"/>
                    <a:gd name="connsiteY15" fmla="*/ 170497 h 722993"/>
                    <a:gd name="connsiteX16" fmla="*/ 249022 w 762419"/>
                    <a:gd name="connsiteY16" fmla="*/ 139065 h 722993"/>
                    <a:gd name="connsiteX17" fmla="*/ 290932 w 762419"/>
                    <a:gd name="connsiteY17" fmla="*/ 95250 h 722993"/>
                    <a:gd name="connsiteX18" fmla="*/ 289027 w 762419"/>
                    <a:gd name="connsiteY18" fmla="*/ 50482 h 722993"/>
                    <a:gd name="connsiteX19" fmla="*/ 166155 w 762419"/>
                    <a:gd name="connsiteY19" fmla="*/ 0 h 722993"/>
                    <a:gd name="connsiteX20" fmla="*/ 180442 w 762419"/>
                    <a:gd name="connsiteY20" fmla="*/ 79057 h 722993"/>
                    <a:gd name="connsiteX21" fmla="*/ 222352 w 762419"/>
                    <a:gd name="connsiteY21" fmla="*/ 114300 h 722993"/>
                    <a:gd name="connsiteX22" fmla="*/ 173775 w 762419"/>
                    <a:gd name="connsiteY22" fmla="*/ 158115 h 722993"/>
                    <a:gd name="connsiteX23" fmla="*/ 121387 w 762419"/>
                    <a:gd name="connsiteY23" fmla="*/ 172403 h 722993"/>
                    <a:gd name="connsiteX24" fmla="*/ 84240 w 762419"/>
                    <a:gd name="connsiteY24" fmla="*/ 95250 h 722993"/>
                    <a:gd name="connsiteX25" fmla="*/ 56617 w 762419"/>
                    <a:gd name="connsiteY25" fmla="*/ 70485 h 722993"/>
                    <a:gd name="connsiteX26" fmla="*/ 4230 w 762419"/>
                    <a:gd name="connsiteY26" fmla="*/ 133350 h 722993"/>
                    <a:gd name="connsiteX27" fmla="*/ 52807 w 762419"/>
                    <a:gd name="connsiteY27" fmla="*/ 171450 h 722993"/>
                    <a:gd name="connsiteX28" fmla="*/ 82335 w 762419"/>
                    <a:gd name="connsiteY28" fmla="*/ 219075 h 722993"/>
                    <a:gd name="connsiteX29" fmla="*/ 103290 w 762419"/>
                    <a:gd name="connsiteY29" fmla="*/ 254317 h 722993"/>
                    <a:gd name="connsiteX30" fmla="*/ 103290 w 762419"/>
                    <a:gd name="connsiteY30" fmla="*/ 298132 h 722993"/>
                    <a:gd name="connsiteX31" fmla="*/ 15660 w 762419"/>
                    <a:gd name="connsiteY31" fmla="*/ 287655 h 722993"/>
                    <a:gd name="connsiteX32" fmla="*/ 5182 w 762419"/>
                    <a:gd name="connsiteY32" fmla="*/ 373380 h 722993"/>
                    <a:gd name="connsiteX33" fmla="*/ 58522 w 762419"/>
                    <a:gd name="connsiteY33" fmla="*/ 401003 h 722993"/>
                    <a:gd name="connsiteX34" fmla="*/ 122340 w 762419"/>
                    <a:gd name="connsiteY34" fmla="*/ 371475 h 722993"/>
                    <a:gd name="connsiteX35" fmla="*/ 151867 w 762419"/>
                    <a:gd name="connsiteY35" fmla="*/ 317182 h 722993"/>
                    <a:gd name="connsiteX36" fmla="*/ 208065 w 762419"/>
                    <a:gd name="connsiteY36" fmla="*/ 300038 h 722993"/>
                    <a:gd name="connsiteX37" fmla="*/ 225210 w 762419"/>
                    <a:gd name="connsiteY37" fmla="*/ 293370 h 722993"/>
                    <a:gd name="connsiteX38" fmla="*/ 305220 w 762419"/>
                    <a:gd name="connsiteY38" fmla="*/ 358140 h 722993"/>
                    <a:gd name="connsiteX39" fmla="*/ 269025 w 762419"/>
                    <a:gd name="connsiteY39" fmla="*/ 379095 h 722993"/>
                    <a:gd name="connsiteX40" fmla="*/ 294742 w 762419"/>
                    <a:gd name="connsiteY40" fmla="*/ 402907 h 722993"/>
                    <a:gd name="connsiteX41" fmla="*/ 331890 w 762419"/>
                    <a:gd name="connsiteY41" fmla="*/ 368617 h 722993"/>
                    <a:gd name="connsiteX42" fmla="*/ 388087 w 762419"/>
                    <a:gd name="connsiteY42" fmla="*/ 402907 h 722993"/>
                    <a:gd name="connsiteX43" fmla="*/ 433807 w 762419"/>
                    <a:gd name="connsiteY43" fmla="*/ 352425 h 722993"/>
                    <a:gd name="connsiteX44" fmla="*/ 540487 w 762419"/>
                    <a:gd name="connsiteY44" fmla="*/ 359092 h 722993"/>
                    <a:gd name="connsiteX45" fmla="*/ 444285 w 762419"/>
                    <a:gd name="connsiteY45" fmla="*/ 383857 h 722993"/>
                    <a:gd name="connsiteX46" fmla="*/ 500482 w 762419"/>
                    <a:gd name="connsiteY46" fmla="*/ 436245 h 722993"/>
                    <a:gd name="connsiteX47" fmla="*/ 540487 w 762419"/>
                    <a:gd name="connsiteY47" fmla="*/ 553403 h 722993"/>
                    <a:gd name="connsiteX48" fmla="*/ 631927 w 762419"/>
                    <a:gd name="connsiteY48" fmla="*/ 722947 h 72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2419" h="722993">
                      <a:moveTo>
                        <a:pt x="631927" y="722947"/>
                      </a:moveTo>
                      <a:cubicBezTo>
                        <a:pt x="673837" y="724853"/>
                        <a:pt x="734797" y="666750"/>
                        <a:pt x="726225" y="642938"/>
                      </a:cubicBezTo>
                      <a:cubicBezTo>
                        <a:pt x="717652" y="620078"/>
                        <a:pt x="667170" y="630555"/>
                        <a:pt x="652882" y="595313"/>
                      </a:cubicBezTo>
                      <a:cubicBezTo>
                        <a:pt x="638595" y="560070"/>
                        <a:pt x="614782" y="530542"/>
                        <a:pt x="630022" y="523875"/>
                      </a:cubicBezTo>
                      <a:cubicBezTo>
                        <a:pt x="644310" y="517207"/>
                        <a:pt x="673837" y="615315"/>
                        <a:pt x="762420" y="598170"/>
                      </a:cubicBezTo>
                      <a:cubicBezTo>
                        <a:pt x="762420" y="598170"/>
                        <a:pt x="762420" y="597217"/>
                        <a:pt x="762420" y="597217"/>
                      </a:cubicBezTo>
                      <a:cubicBezTo>
                        <a:pt x="760515" y="592455"/>
                        <a:pt x="749085" y="559117"/>
                        <a:pt x="732892" y="519113"/>
                      </a:cubicBezTo>
                      <a:cubicBezTo>
                        <a:pt x="705270" y="455295"/>
                        <a:pt x="670980" y="394335"/>
                        <a:pt x="630975" y="339090"/>
                      </a:cubicBezTo>
                      <a:cubicBezTo>
                        <a:pt x="636690" y="347663"/>
                        <a:pt x="660502" y="424815"/>
                        <a:pt x="629070" y="427672"/>
                      </a:cubicBezTo>
                      <a:cubicBezTo>
                        <a:pt x="597637" y="429578"/>
                        <a:pt x="591922" y="352425"/>
                        <a:pt x="591922" y="341947"/>
                      </a:cubicBezTo>
                      <a:cubicBezTo>
                        <a:pt x="591922" y="331470"/>
                        <a:pt x="561442" y="255270"/>
                        <a:pt x="561442" y="254317"/>
                      </a:cubicBezTo>
                      <a:cubicBezTo>
                        <a:pt x="560490" y="252413"/>
                        <a:pt x="558585" y="251460"/>
                        <a:pt x="557632" y="250507"/>
                      </a:cubicBezTo>
                      <a:cubicBezTo>
                        <a:pt x="553822" y="246697"/>
                        <a:pt x="547155" y="239078"/>
                        <a:pt x="537630" y="229553"/>
                      </a:cubicBezTo>
                      <a:cubicBezTo>
                        <a:pt x="485242" y="176213"/>
                        <a:pt x="426187" y="129540"/>
                        <a:pt x="362370" y="90488"/>
                      </a:cubicBezTo>
                      <a:cubicBezTo>
                        <a:pt x="358560" y="100965"/>
                        <a:pt x="365227" y="120015"/>
                        <a:pt x="357607" y="128588"/>
                      </a:cubicBezTo>
                      <a:cubicBezTo>
                        <a:pt x="347130" y="140970"/>
                        <a:pt x="315697" y="172403"/>
                        <a:pt x="280455" y="170497"/>
                      </a:cubicBezTo>
                      <a:cubicBezTo>
                        <a:pt x="245212" y="168592"/>
                        <a:pt x="228067" y="151447"/>
                        <a:pt x="249022" y="139065"/>
                      </a:cubicBezTo>
                      <a:cubicBezTo>
                        <a:pt x="269977" y="126682"/>
                        <a:pt x="282360" y="135255"/>
                        <a:pt x="290932" y="95250"/>
                      </a:cubicBezTo>
                      <a:cubicBezTo>
                        <a:pt x="299505" y="59055"/>
                        <a:pt x="289980" y="51435"/>
                        <a:pt x="289027" y="50482"/>
                      </a:cubicBezTo>
                      <a:cubicBezTo>
                        <a:pt x="249022" y="30480"/>
                        <a:pt x="208065" y="14288"/>
                        <a:pt x="166155" y="0"/>
                      </a:cubicBezTo>
                      <a:cubicBezTo>
                        <a:pt x="150915" y="39053"/>
                        <a:pt x="147105" y="76200"/>
                        <a:pt x="180442" y="79057"/>
                      </a:cubicBezTo>
                      <a:cubicBezTo>
                        <a:pt x="213780" y="80963"/>
                        <a:pt x="232830" y="89535"/>
                        <a:pt x="222352" y="114300"/>
                      </a:cubicBezTo>
                      <a:cubicBezTo>
                        <a:pt x="211875" y="139065"/>
                        <a:pt x="197587" y="143828"/>
                        <a:pt x="173775" y="158115"/>
                      </a:cubicBezTo>
                      <a:cubicBezTo>
                        <a:pt x="150915" y="172403"/>
                        <a:pt x="126150" y="193357"/>
                        <a:pt x="121387" y="172403"/>
                      </a:cubicBezTo>
                      <a:cubicBezTo>
                        <a:pt x="117577" y="151447"/>
                        <a:pt x="91860" y="118110"/>
                        <a:pt x="84240" y="95250"/>
                      </a:cubicBezTo>
                      <a:cubicBezTo>
                        <a:pt x="75667" y="72390"/>
                        <a:pt x="73762" y="49530"/>
                        <a:pt x="56617" y="70485"/>
                      </a:cubicBezTo>
                      <a:cubicBezTo>
                        <a:pt x="39472" y="91440"/>
                        <a:pt x="19470" y="110490"/>
                        <a:pt x="4230" y="133350"/>
                      </a:cubicBezTo>
                      <a:cubicBezTo>
                        <a:pt x="-11963" y="156210"/>
                        <a:pt x="21375" y="158115"/>
                        <a:pt x="52807" y="171450"/>
                      </a:cubicBezTo>
                      <a:cubicBezTo>
                        <a:pt x="84240" y="183832"/>
                        <a:pt x="90907" y="204788"/>
                        <a:pt x="82335" y="219075"/>
                      </a:cubicBezTo>
                      <a:cubicBezTo>
                        <a:pt x="73762" y="233363"/>
                        <a:pt x="95670" y="239078"/>
                        <a:pt x="103290" y="254317"/>
                      </a:cubicBezTo>
                      <a:cubicBezTo>
                        <a:pt x="108052" y="265747"/>
                        <a:pt x="120435" y="287655"/>
                        <a:pt x="103290" y="298132"/>
                      </a:cubicBezTo>
                      <a:cubicBezTo>
                        <a:pt x="86145" y="308610"/>
                        <a:pt x="31852" y="277178"/>
                        <a:pt x="15660" y="287655"/>
                      </a:cubicBezTo>
                      <a:cubicBezTo>
                        <a:pt x="-1485" y="298132"/>
                        <a:pt x="11850" y="360997"/>
                        <a:pt x="5182" y="373380"/>
                      </a:cubicBezTo>
                      <a:cubicBezTo>
                        <a:pt x="-1485" y="385763"/>
                        <a:pt x="48045" y="390525"/>
                        <a:pt x="58522" y="401003"/>
                      </a:cubicBezTo>
                      <a:cubicBezTo>
                        <a:pt x="69952" y="411480"/>
                        <a:pt x="111862" y="388620"/>
                        <a:pt x="122340" y="371475"/>
                      </a:cubicBezTo>
                      <a:cubicBezTo>
                        <a:pt x="132817" y="354330"/>
                        <a:pt x="130912" y="336232"/>
                        <a:pt x="151867" y="317182"/>
                      </a:cubicBezTo>
                      <a:cubicBezTo>
                        <a:pt x="172822" y="298132"/>
                        <a:pt x="191872" y="306705"/>
                        <a:pt x="208065" y="300038"/>
                      </a:cubicBezTo>
                      <a:cubicBezTo>
                        <a:pt x="225210" y="293370"/>
                        <a:pt x="208065" y="282892"/>
                        <a:pt x="225210" y="293370"/>
                      </a:cubicBezTo>
                      <a:cubicBezTo>
                        <a:pt x="242355" y="303847"/>
                        <a:pt x="309030" y="345757"/>
                        <a:pt x="305220" y="358140"/>
                      </a:cubicBezTo>
                      <a:cubicBezTo>
                        <a:pt x="300457" y="370522"/>
                        <a:pt x="271882" y="361950"/>
                        <a:pt x="269025" y="379095"/>
                      </a:cubicBezTo>
                      <a:cubicBezTo>
                        <a:pt x="267120" y="396240"/>
                        <a:pt x="284265" y="402907"/>
                        <a:pt x="294742" y="402907"/>
                      </a:cubicBezTo>
                      <a:cubicBezTo>
                        <a:pt x="305220" y="401955"/>
                        <a:pt x="321412" y="375285"/>
                        <a:pt x="331890" y="368617"/>
                      </a:cubicBezTo>
                      <a:cubicBezTo>
                        <a:pt x="342367" y="361950"/>
                        <a:pt x="363322" y="388620"/>
                        <a:pt x="388087" y="402907"/>
                      </a:cubicBezTo>
                      <a:cubicBezTo>
                        <a:pt x="412852" y="417195"/>
                        <a:pt x="421425" y="360997"/>
                        <a:pt x="433807" y="352425"/>
                      </a:cubicBezTo>
                      <a:cubicBezTo>
                        <a:pt x="446190" y="343853"/>
                        <a:pt x="538582" y="345757"/>
                        <a:pt x="540487" y="359092"/>
                      </a:cubicBezTo>
                      <a:cubicBezTo>
                        <a:pt x="542392" y="371475"/>
                        <a:pt x="454762" y="357188"/>
                        <a:pt x="444285" y="383857"/>
                      </a:cubicBezTo>
                      <a:cubicBezTo>
                        <a:pt x="433807" y="411480"/>
                        <a:pt x="477622" y="419100"/>
                        <a:pt x="500482" y="436245"/>
                      </a:cubicBezTo>
                      <a:cubicBezTo>
                        <a:pt x="523342" y="453390"/>
                        <a:pt x="538582" y="511492"/>
                        <a:pt x="540487" y="553403"/>
                      </a:cubicBezTo>
                      <a:cubicBezTo>
                        <a:pt x="542392" y="595313"/>
                        <a:pt x="590017" y="721042"/>
                        <a:pt x="631927" y="722947"/>
                      </a:cubicBezTo>
                      <a:close/>
                    </a:path>
                  </a:pathLst>
                </a:custGeom>
                <a:solidFill>
                  <a:srgbClr val="28D989"/>
                </a:solidFill>
                <a:ln w="9525" cap="flat">
                  <a:noFill/>
                  <a:prstDash val="solid"/>
                  <a:miter/>
                </a:ln>
              </p:spPr>
              <p:txBody>
                <a:bodyPr rtlCol="0" anchor="ctr"/>
                <a:lstStyle/>
                <a:p>
                  <a:endParaRPr lang="en-US" sz="1050"/>
                </a:p>
              </p:txBody>
            </p:sp>
            <p:sp>
              <p:nvSpPr>
                <p:cNvPr id="239" name="Freeform: Shape 238">
                  <a:extLst>
                    <a:ext uri="{FF2B5EF4-FFF2-40B4-BE49-F238E27FC236}">
                      <a16:creationId xmlns:a16="http://schemas.microsoft.com/office/drawing/2014/main" id="{23FF53A0-5569-47E4-B5B7-81B671D1226F}"/>
                    </a:ext>
                  </a:extLst>
                </p:cNvPr>
                <p:cNvSpPr/>
                <p:nvPr/>
              </p:nvSpPr>
              <p:spPr>
                <a:xfrm>
                  <a:off x="4709450" y="4429125"/>
                  <a:ext cx="740970" cy="922385"/>
                </a:xfrm>
                <a:custGeom>
                  <a:avLst/>
                  <a:gdLst>
                    <a:gd name="connsiteX0" fmla="*/ 128297 w 740970"/>
                    <a:gd name="connsiteY0" fmla="*/ 19050 h 922385"/>
                    <a:gd name="connsiteX1" fmla="*/ 81624 w 740970"/>
                    <a:gd name="connsiteY1" fmla="*/ 62865 h 922385"/>
                    <a:gd name="connsiteX2" fmla="*/ 23522 w 740970"/>
                    <a:gd name="connsiteY2" fmla="*/ 138113 h 922385"/>
                    <a:gd name="connsiteX3" fmla="*/ 4472 w 740970"/>
                    <a:gd name="connsiteY3" fmla="*/ 328613 h 922385"/>
                    <a:gd name="connsiteX4" fmla="*/ 113057 w 740970"/>
                    <a:gd name="connsiteY4" fmla="*/ 441960 h 922385"/>
                    <a:gd name="connsiteX5" fmla="*/ 253074 w 740970"/>
                    <a:gd name="connsiteY5" fmla="*/ 441960 h 922385"/>
                    <a:gd name="connsiteX6" fmla="*/ 328322 w 740970"/>
                    <a:gd name="connsiteY6" fmla="*/ 513397 h 922385"/>
                    <a:gd name="connsiteX7" fmla="*/ 368327 w 740970"/>
                    <a:gd name="connsiteY7" fmla="*/ 623888 h 922385"/>
                    <a:gd name="connsiteX8" fmla="*/ 368327 w 740970"/>
                    <a:gd name="connsiteY8" fmla="*/ 784860 h 922385"/>
                    <a:gd name="connsiteX9" fmla="*/ 441669 w 740970"/>
                    <a:gd name="connsiteY9" fmla="*/ 916305 h 922385"/>
                    <a:gd name="connsiteX10" fmla="*/ 565494 w 740970"/>
                    <a:gd name="connsiteY10" fmla="*/ 860107 h 922385"/>
                    <a:gd name="connsiteX11" fmla="*/ 619787 w 740970"/>
                    <a:gd name="connsiteY11" fmla="*/ 765810 h 922385"/>
                    <a:gd name="connsiteX12" fmla="*/ 663602 w 740970"/>
                    <a:gd name="connsiteY12" fmla="*/ 669607 h 922385"/>
                    <a:gd name="connsiteX13" fmla="*/ 663602 w 740970"/>
                    <a:gd name="connsiteY13" fmla="*/ 573405 h 922385"/>
                    <a:gd name="connsiteX14" fmla="*/ 740754 w 740970"/>
                    <a:gd name="connsiteY14" fmla="*/ 405765 h 922385"/>
                    <a:gd name="connsiteX15" fmla="*/ 677889 w 740970"/>
                    <a:gd name="connsiteY15" fmla="*/ 342900 h 922385"/>
                    <a:gd name="connsiteX16" fmla="*/ 588354 w 740970"/>
                    <a:gd name="connsiteY16" fmla="*/ 150495 h 922385"/>
                    <a:gd name="connsiteX17" fmla="*/ 485484 w 740970"/>
                    <a:gd name="connsiteY17" fmla="*/ 89535 h 922385"/>
                    <a:gd name="connsiteX18" fmla="*/ 404522 w 740970"/>
                    <a:gd name="connsiteY18" fmla="*/ 79057 h 922385"/>
                    <a:gd name="connsiteX19" fmla="*/ 287364 w 740970"/>
                    <a:gd name="connsiteY19" fmla="*/ 0 h 922385"/>
                    <a:gd name="connsiteX20" fmla="*/ 128297 w 740970"/>
                    <a:gd name="connsiteY20" fmla="*/ 19050 h 9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70" h="922385">
                      <a:moveTo>
                        <a:pt x="128297" y="19050"/>
                      </a:moveTo>
                      <a:cubicBezTo>
                        <a:pt x="113057" y="14288"/>
                        <a:pt x="87339" y="25718"/>
                        <a:pt x="81624" y="62865"/>
                      </a:cubicBezTo>
                      <a:cubicBezTo>
                        <a:pt x="75909" y="100965"/>
                        <a:pt x="44477" y="108585"/>
                        <a:pt x="23522" y="138113"/>
                      </a:cubicBezTo>
                      <a:cubicBezTo>
                        <a:pt x="2567" y="167640"/>
                        <a:pt x="-6006" y="286703"/>
                        <a:pt x="4472" y="328613"/>
                      </a:cubicBezTo>
                      <a:cubicBezTo>
                        <a:pt x="14949" y="370522"/>
                        <a:pt x="73052" y="435293"/>
                        <a:pt x="113057" y="441960"/>
                      </a:cubicBezTo>
                      <a:cubicBezTo>
                        <a:pt x="153062" y="447675"/>
                        <a:pt x="215927" y="447675"/>
                        <a:pt x="253074" y="441960"/>
                      </a:cubicBezTo>
                      <a:cubicBezTo>
                        <a:pt x="290222" y="435293"/>
                        <a:pt x="328322" y="475297"/>
                        <a:pt x="328322" y="513397"/>
                      </a:cubicBezTo>
                      <a:cubicBezTo>
                        <a:pt x="328322" y="551497"/>
                        <a:pt x="370232" y="590550"/>
                        <a:pt x="368327" y="623888"/>
                      </a:cubicBezTo>
                      <a:cubicBezTo>
                        <a:pt x="366422" y="657225"/>
                        <a:pt x="338799" y="726757"/>
                        <a:pt x="368327" y="784860"/>
                      </a:cubicBezTo>
                      <a:cubicBezTo>
                        <a:pt x="397854" y="843915"/>
                        <a:pt x="439764" y="898207"/>
                        <a:pt x="441669" y="916305"/>
                      </a:cubicBezTo>
                      <a:cubicBezTo>
                        <a:pt x="443574" y="935355"/>
                        <a:pt x="525489" y="907732"/>
                        <a:pt x="565494" y="860107"/>
                      </a:cubicBezTo>
                      <a:cubicBezTo>
                        <a:pt x="605499" y="812482"/>
                        <a:pt x="607404" y="816293"/>
                        <a:pt x="619787" y="765810"/>
                      </a:cubicBezTo>
                      <a:cubicBezTo>
                        <a:pt x="632169" y="715328"/>
                        <a:pt x="659792" y="697230"/>
                        <a:pt x="663602" y="669607"/>
                      </a:cubicBezTo>
                      <a:cubicBezTo>
                        <a:pt x="667412" y="641985"/>
                        <a:pt x="667412" y="613410"/>
                        <a:pt x="663602" y="573405"/>
                      </a:cubicBezTo>
                      <a:cubicBezTo>
                        <a:pt x="659792" y="533400"/>
                        <a:pt x="736944" y="441960"/>
                        <a:pt x="740754" y="405765"/>
                      </a:cubicBezTo>
                      <a:cubicBezTo>
                        <a:pt x="744564" y="370522"/>
                        <a:pt x="696939" y="370522"/>
                        <a:pt x="677889" y="342900"/>
                      </a:cubicBezTo>
                      <a:cubicBezTo>
                        <a:pt x="658839" y="315278"/>
                        <a:pt x="594069" y="190500"/>
                        <a:pt x="588354" y="150495"/>
                      </a:cubicBezTo>
                      <a:cubicBezTo>
                        <a:pt x="581687" y="110490"/>
                        <a:pt x="506439" y="101918"/>
                        <a:pt x="485484" y="89535"/>
                      </a:cubicBezTo>
                      <a:cubicBezTo>
                        <a:pt x="464529" y="77153"/>
                        <a:pt x="435002" y="100013"/>
                        <a:pt x="404522" y="79057"/>
                      </a:cubicBezTo>
                      <a:cubicBezTo>
                        <a:pt x="373089" y="58103"/>
                        <a:pt x="314034" y="0"/>
                        <a:pt x="287364" y="0"/>
                      </a:cubicBezTo>
                      <a:cubicBezTo>
                        <a:pt x="260694" y="0"/>
                        <a:pt x="155919" y="27622"/>
                        <a:pt x="128297" y="19050"/>
                      </a:cubicBezTo>
                      <a:close/>
                    </a:path>
                  </a:pathLst>
                </a:custGeom>
                <a:solidFill>
                  <a:srgbClr val="28D989"/>
                </a:solidFill>
                <a:ln w="9525" cap="flat">
                  <a:noFill/>
                  <a:prstDash val="solid"/>
                  <a:miter/>
                </a:ln>
              </p:spPr>
              <p:txBody>
                <a:bodyPr rtlCol="0" anchor="ctr"/>
                <a:lstStyle/>
                <a:p>
                  <a:endParaRPr lang="en-US" sz="1050"/>
                </a:p>
              </p:txBody>
            </p:sp>
            <p:sp>
              <p:nvSpPr>
                <p:cNvPr id="240" name="Freeform: Shape 239">
                  <a:extLst>
                    <a:ext uri="{FF2B5EF4-FFF2-40B4-BE49-F238E27FC236}">
                      <a16:creationId xmlns:a16="http://schemas.microsoft.com/office/drawing/2014/main" id="{51CC1C2F-816E-4D91-9481-3F9B8D06DEE7}"/>
                    </a:ext>
                  </a:extLst>
                </p:cNvPr>
                <p:cNvSpPr/>
                <p:nvPr/>
              </p:nvSpPr>
              <p:spPr>
                <a:xfrm>
                  <a:off x="3986374" y="4781235"/>
                  <a:ext cx="480488" cy="812119"/>
                </a:xfrm>
                <a:custGeom>
                  <a:avLst/>
                  <a:gdLst>
                    <a:gd name="connsiteX0" fmla="*/ 23650 w 480488"/>
                    <a:gd name="connsiteY0" fmla="*/ 68895 h 812119"/>
                    <a:gd name="connsiteX1" fmla="*/ 15078 w 480488"/>
                    <a:gd name="connsiteY1" fmla="*/ 139380 h 812119"/>
                    <a:gd name="connsiteX2" fmla="*/ 15078 w 480488"/>
                    <a:gd name="connsiteY2" fmla="*/ 245107 h 812119"/>
                    <a:gd name="connsiteX3" fmla="*/ 96993 w 480488"/>
                    <a:gd name="connsiteY3" fmla="*/ 358455 h 812119"/>
                    <a:gd name="connsiteX4" fmla="*/ 121758 w 480488"/>
                    <a:gd name="connsiteY4" fmla="*/ 586102 h 812119"/>
                    <a:gd name="connsiteX5" fmla="*/ 226533 w 480488"/>
                    <a:gd name="connsiteY5" fmla="*/ 806130 h 812119"/>
                    <a:gd name="connsiteX6" fmla="*/ 209388 w 480488"/>
                    <a:gd name="connsiteY6" fmla="*/ 727072 h 812119"/>
                    <a:gd name="connsiteX7" fmla="*/ 236058 w 480488"/>
                    <a:gd name="connsiteY7" fmla="*/ 630870 h 812119"/>
                    <a:gd name="connsiteX8" fmla="*/ 301780 w 480488"/>
                    <a:gd name="connsiteY8" fmla="*/ 555622 h 812119"/>
                    <a:gd name="connsiteX9" fmla="*/ 355120 w 480488"/>
                    <a:gd name="connsiteY9" fmla="*/ 461324 h 812119"/>
                    <a:gd name="connsiteX10" fmla="*/ 447513 w 480488"/>
                    <a:gd name="connsiteY10" fmla="*/ 398459 h 812119"/>
                    <a:gd name="connsiteX11" fmla="*/ 461800 w 480488"/>
                    <a:gd name="connsiteY11" fmla="*/ 293684 h 812119"/>
                    <a:gd name="connsiteX12" fmla="*/ 419890 w 480488"/>
                    <a:gd name="connsiteY12" fmla="*/ 201292 h 812119"/>
                    <a:gd name="connsiteX13" fmla="*/ 321783 w 480488"/>
                    <a:gd name="connsiteY13" fmla="*/ 153667 h 812119"/>
                    <a:gd name="connsiteX14" fmla="*/ 271300 w 480488"/>
                    <a:gd name="connsiteY14" fmla="*/ 101280 h 812119"/>
                    <a:gd name="connsiteX15" fmla="*/ 168430 w 480488"/>
                    <a:gd name="connsiteY15" fmla="*/ 40320 h 812119"/>
                    <a:gd name="connsiteX16" fmla="*/ 62703 w 480488"/>
                    <a:gd name="connsiteY16" fmla="*/ 6982 h 812119"/>
                    <a:gd name="connsiteX17" fmla="*/ 23650 w 480488"/>
                    <a:gd name="connsiteY17" fmla="*/ 68895 h 81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0488" h="812119">
                      <a:moveTo>
                        <a:pt x="23650" y="68895"/>
                      </a:moveTo>
                      <a:cubicBezTo>
                        <a:pt x="26508" y="78420"/>
                        <a:pt x="32223" y="108899"/>
                        <a:pt x="15078" y="139380"/>
                      </a:cubicBezTo>
                      <a:cubicBezTo>
                        <a:pt x="-2067" y="169859"/>
                        <a:pt x="-7782" y="194624"/>
                        <a:pt x="15078" y="245107"/>
                      </a:cubicBezTo>
                      <a:cubicBezTo>
                        <a:pt x="37938" y="295589"/>
                        <a:pt x="71275" y="311782"/>
                        <a:pt x="96993" y="358455"/>
                      </a:cubicBezTo>
                      <a:cubicBezTo>
                        <a:pt x="121758" y="404174"/>
                        <a:pt x="117948" y="477517"/>
                        <a:pt x="121758" y="586102"/>
                      </a:cubicBezTo>
                      <a:cubicBezTo>
                        <a:pt x="125568" y="694687"/>
                        <a:pt x="163668" y="780412"/>
                        <a:pt x="226533" y="806130"/>
                      </a:cubicBezTo>
                      <a:cubicBezTo>
                        <a:pt x="289398" y="831847"/>
                        <a:pt x="203673" y="768982"/>
                        <a:pt x="209388" y="727072"/>
                      </a:cubicBezTo>
                      <a:cubicBezTo>
                        <a:pt x="216055" y="685162"/>
                        <a:pt x="213198" y="662302"/>
                        <a:pt x="236058" y="630870"/>
                      </a:cubicBezTo>
                      <a:cubicBezTo>
                        <a:pt x="258918" y="599437"/>
                        <a:pt x="273205" y="611820"/>
                        <a:pt x="301780" y="555622"/>
                      </a:cubicBezTo>
                      <a:cubicBezTo>
                        <a:pt x="330355" y="499424"/>
                        <a:pt x="321783" y="480374"/>
                        <a:pt x="355120" y="461324"/>
                      </a:cubicBezTo>
                      <a:cubicBezTo>
                        <a:pt x="388458" y="442274"/>
                        <a:pt x="437035" y="463230"/>
                        <a:pt x="447513" y="398459"/>
                      </a:cubicBezTo>
                      <a:cubicBezTo>
                        <a:pt x="457990" y="333689"/>
                        <a:pt x="416080" y="352739"/>
                        <a:pt x="461800" y="293684"/>
                      </a:cubicBezTo>
                      <a:cubicBezTo>
                        <a:pt x="507520" y="235582"/>
                        <a:pt x="459895" y="225105"/>
                        <a:pt x="419890" y="201292"/>
                      </a:cubicBezTo>
                      <a:cubicBezTo>
                        <a:pt x="379885" y="178432"/>
                        <a:pt x="339880" y="176527"/>
                        <a:pt x="321783" y="153667"/>
                      </a:cubicBezTo>
                      <a:cubicBezTo>
                        <a:pt x="302733" y="130807"/>
                        <a:pt x="304638" y="136522"/>
                        <a:pt x="271300" y="101280"/>
                      </a:cubicBezTo>
                      <a:cubicBezTo>
                        <a:pt x="237963" y="66037"/>
                        <a:pt x="213198" y="69847"/>
                        <a:pt x="168430" y="40320"/>
                      </a:cubicBezTo>
                      <a:cubicBezTo>
                        <a:pt x="124615" y="10792"/>
                        <a:pt x="86515" y="-12068"/>
                        <a:pt x="62703" y="6982"/>
                      </a:cubicBezTo>
                      <a:cubicBezTo>
                        <a:pt x="39843" y="25080"/>
                        <a:pt x="19840" y="56512"/>
                        <a:pt x="23650" y="68895"/>
                      </a:cubicBezTo>
                      <a:close/>
                    </a:path>
                  </a:pathLst>
                </a:custGeom>
                <a:solidFill>
                  <a:srgbClr val="28D989"/>
                </a:solidFill>
                <a:ln w="9525" cap="flat">
                  <a:noFill/>
                  <a:prstDash val="solid"/>
                  <a:miter/>
                </a:ln>
              </p:spPr>
              <p:txBody>
                <a:bodyPr rtlCol="0" anchor="ctr"/>
                <a:lstStyle/>
                <a:p>
                  <a:endParaRPr lang="en-US" sz="1050"/>
                </a:p>
              </p:txBody>
            </p:sp>
            <p:sp>
              <p:nvSpPr>
                <p:cNvPr id="241" name="Freeform: Shape 240">
                  <a:extLst>
                    <a:ext uri="{FF2B5EF4-FFF2-40B4-BE49-F238E27FC236}">
                      <a16:creationId xmlns:a16="http://schemas.microsoft.com/office/drawing/2014/main" id="{F0FFEBDA-7507-4C77-85AA-81E01477C41A}"/>
                    </a:ext>
                  </a:extLst>
                </p:cNvPr>
                <p:cNvSpPr/>
                <p:nvPr/>
              </p:nvSpPr>
              <p:spPr>
                <a:xfrm>
                  <a:off x="3786187" y="4134291"/>
                  <a:ext cx="501019" cy="715799"/>
                </a:xfrm>
                <a:custGeom>
                  <a:avLst/>
                  <a:gdLst>
                    <a:gd name="connsiteX0" fmla="*/ 380048 w 501019"/>
                    <a:gd name="connsiteY0" fmla="*/ 1464 h 715799"/>
                    <a:gd name="connsiteX1" fmla="*/ 316230 w 501019"/>
                    <a:gd name="connsiteY1" fmla="*/ 46231 h 715799"/>
                    <a:gd name="connsiteX2" fmla="*/ 279083 w 501019"/>
                    <a:gd name="connsiteY2" fmla="*/ 111001 h 715799"/>
                    <a:gd name="connsiteX3" fmla="*/ 270510 w 501019"/>
                    <a:gd name="connsiteY3" fmla="*/ 165294 h 715799"/>
                    <a:gd name="connsiteX4" fmla="*/ 248602 w 501019"/>
                    <a:gd name="connsiteY4" fmla="*/ 103381 h 715799"/>
                    <a:gd name="connsiteX5" fmla="*/ 0 w 501019"/>
                    <a:gd name="connsiteY5" fmla="*/ 485334 h 715799"/>
                    <a:gd name="connsiteX6" fmla="*/ 32385 w 501019"/>
                    <a:gd name="connsiteY6" fmla="*/ 596776 h 715799"/>
                    <a:gd name="connsiteX7" fmla="*/ 116205 w 501019"/>
                    <a:gd name="connsiteY7" fmla="*/ 642496 h 715799"/>
                    <a:gd name="connsiteX8" fmla="*/ 193358 w 501019"/>
                    <a:gd name="connsiteY8" fmla="*/ 712029 h 715799"/>
                    <a:gd name="connsiteX9" fmla="*/ 178117 w 501019"/>
                    <a:gd name="connsiteY9" fmla="*/ 664404 h 715799"/>
                    <a:gd name="connsiteX10" fmla="*/ 148590 w 501019"/>
                    <a:gd name="connsiteY10" fmla="*/ 569154 h 715799"/>
                    <a:gd name="connsiteX11" fmla="*/ 111443 w 501019"/>
                    <a:gd name="connsiteY11" fmla="*/ 555819 h 715799"/>
                    <a:gd name="connsiteX12" fmla="*/ 76200 w 501019"/>
                    <a:gd name="connsiteY12" fmla="*/ 534864 h 715799"/>
                    <a:gd name="connsiteX13" fmla="*/ 140970 w 501019"/>
                    <a:gd name="connsiteY13" fmla="*/ 473904 h 715799"/>
                    <a:gd name="connsiteX14" fmla="*/ 195263 w 501019"/>
                    <a:gd name="connsiteY14" fmla="*/ 496764 h 715799"/>
                    <a:gd name="connsiteX15" fmla="*/ 214313 w 501019"/>
                    <a:gd name="connsiteY15" fmla="*/ 440566 h 715799"/>
                    <a:gd name="connsiteX16" fmla="*/ 314325 w 501019"/>
                    <a:gd name="connsiteY16" fmla="*/ 263401 h 715799"/>
                    <a:gd name="connsiteX17" fmla="*/ 368617 w 501019"/>
                    <a:gd name="connsiteY17" fmla="*/ 182439 h 715799"/>
                    <a:gd name="connsiteX18" fmla="*/ 466725 w 501019"/>
                    <a:gd name="connsiteY18" fmla="*/ 184344 h 715799"/>
                    <a:gd name="connsiteX19" fmla="*/ 489585 w 501019"/>
                    <a:gd name="connsiteY19" fmla="*/ 151006 h 715799"/>
                    <a:gd name="connsiteX20" fmla="*/ 475298 w 501019"/>
                    <a:gd name="connsiteY20" fmla="*/ 109096 h 715799"/>
                    <a:gd name="connsiteX21" fmla="*/ 454342 w 501019"/>
                    <a:gd name="connsiteY21" fmla="*/ 60519 h 715799"/>
                    <a:gd name="connsiteX22" fmla="*/ 431483 w 501019"/>
                    <a:gd name="connsiteY22" fmla="*/ 1464 h 715799"/>
                    <a:gd name="connsiteX23" fmla="*/ 379095 w 501019"/>
                    <a:gd name="connsiteY23" fmla="*/ 33849 h 715799"/>
                    <a:gd name="connsiteX24" fmla="*/ 380048 w 501019"/>
                    <a:gd name="connsiteY24" fmla="*/ 1464 h 7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1019" h="715799">
                      <a:moveTo>
                        <a:pt x="380048" y="1464"/>
                      </a:moveTo>
                      <a:cubicBezTo>
                        <a:pt x="358140" y="15751"/>
                        <a:pt x="337185" y="30991"/>
                        <a:pt x="316230" y="46231"/>
                      </a:cubicBezTo>
                      <a:cubicBezTo>
                        <a:pt x="323850" y="79569"/>
                        <a:pt x="289560" y="96714"/>
                        <a:pt x="279083" y="111001"/>
                      </a:cubicBezTo>
                      <a:cubicBezTo>
                        <a:pt x="268605" y="125289"/>
                        <a:pt x="280988" y="163389"/>
                        <a:pt x="270510" y="165294"/>
                      </a:cubicBezTo>
                      <a:cubicBezTo>
                        <a:pt x="260033" y="167199"/>
                        <a:pt x="249555" y="123384"/>
                        <a:pt x="248602" y="103381"/>
                      </a:cubicBezTo>
                      <a:cubicBezTo>
                        <a:pt x="137160" y="207204"/>
                        <a:pt x="50482" y="337696"/>
                        <a:pt x="0" y="485334"/>
                      </a:cubicBezTo>
                      <a:cubicBezTo>
                        <a:pt x="16193" y="524386"/>
                        <a:pt x="25718" y="558676"/>
                        <a:pt x="32385" y="596776"/>
                      </a:cubicBezTo>
                      <a:cubicBezTo>
                        <a:pt x="39052" y="634876"/>
                        <a:pt x="97155" y="613921"/>
                        <a:pt x="116205" y="642496"/>
                      </a:cubicBezTo>
                      <a:cubicBezTo>
                        <a:pt x="135255" y="672024"/>
                        <a:pt x="170498" y="696789"/>
                        <a:pt x="193358" y="712029"/>
                      </a:cubicBezTo>
                      <a:cubicBezTo>
                        <a:pt x="216217" y="726316"/>
                        <a:pt x="193358" y="697741"/>
                        <a:pt x="178117" y="664404"/>
                      </a:cubicBezTo>
                      <a:cubicBezTo>
                        <a:pt x="163830" y="631066"/>
                        <a:pt x="144780" y="592966"/>
                        <a:pt x="148590" y="569154"/>
                      </a:cubicBezTo>
                      <a:cubicBezTo>
                        <a:pt x="152400" y="545341"/>
                        <a:pt x="127635" y="536769"/>
                        <a:pt x="111443" y="555819"/>
                      </a:cubicBezTo>
                      <a:cubicBezTo>
                        <a:pt x="94298" y="574869"/>
                        <a:pt x="83820" y="578679"/>
                        <a:pt x="76200" y="534864"/>
                      </a:cubicBezTo>
                      <a:cubicBezTo>
                        <a:pt x="67627" y="491049"/>
                        <a:pt x="116205" y="484381"/>
                        <a:pt x="140970" y="473904"/>
                      </a:cubicBezTo>
                      <a:cubicBezTo>
                        <a:pt x="166688" y="463426"/>
                        <a:pt x="178117" y="482476"/>
                        <a:pt x="195263" y="496764"/>
                      </a:cubicBezTo>
                      <a:cubicBezTo>
                        <a:pt x="212408" y="511051"/>
                        <a:pt x="209550" y="486286"/>
                        <a:pt x="214313" y="440566"/>
                      </a:cubicBezTo>
                      <a:cubicBezTo>
                        <a:pt x="218123" y="394846"/>
                        <a:pt x="291465" y="306264"/>
                        <a:pt x="314325" y="263401"/>
                      </a:cubicBezTo>
                      <a:cubicBezTo>
                        <a:pt x="337185" y="220539"/>
                        <a:pt x="362903" y="205299"/>
                        <a:pt x="368617" y="182439"/>
                      </a:cubicBezTo>
                      <a:cubicBezTo>
                        <a:pt x="375285" y="159579"/>
                        <a:pt x="424815" y="170056"/>
                        <a:pt x="466725" y="184344"/>
                      </a:cubicBezTo>
                      <a:cubicBezTo>
                        <a:pt x="508635" y="198631"/>
                        <a:pt x="506730" y="171961"/>
                        <a:pt x="489585" y="151006"/>
                      </a:cubicBezTo>
                      <a:cubicBezTo>
                        <a:pt x="472440" y="130051"/>
                        <a:pt x="458153" y="123384"/>
                        <a:pt x="475298" y="109096"/>
                      </a:cubicBezTo>
                      <a:cubicBezTo>
                        <a:pt x="492442" y="94809"/>
                        <a:pt x="471488" y="81474"/>
                        <a:pt x="454342" y="60519"/>
                      </a:cubicBezTo>
                      <a:cubicBezTo>
                        <a:pt x="437198" y="39564"/>
                        <a:pt x="437198" y="10036"/>
                        <a:pt x="431483" y="1464"/>
                      </a:cubicBezTo>
                      <a:cubicBezTo>
                        <a:pt x="424815" y="-8061"/>
                        <a:pt x="400050" y="31944"/>
                        <a:pt x="379095" y="33849"/>
                      </a:cubicBezTo>
                      <a:cubicBezTo>
                        <a:pt x="360045" y="35754"/>
                        <a:pt x="374333" y="5274"/>
                        <a:pt x="380048" y="1464"/>
                      </a:cubicBezTo>
                      <a:close/>
                    </a:path>
                  </a:pathLst>
                </a:custGeom>
                <a:solidFill>
                  <a:srgbClr val="28D989"/>
                </a:solidFill>
                <a:ln w="9525" cap="flat">
                  <a:noFill/>
                  <a:prstDash val="solid"/>
                  <a:miter/>
                </a:ln>
              </p:spPr>
              <p:txBody>
                <a:bodyPr rtlCol="0" anchor="ctr"/>
                <a:lstStyle/>
                <a:p>
                  <a:endParaRPr lang="en-US" sz="1050"/>
                </a:p>
              </p:txBody>
            </p:sp>
            <p:sp>
              <p:nvSpPr>
                <p:cNvPr id="242" name="Freeform: Shape 241">
                  <a:extLst>
                    <a:ext uri="{FF2B5EF4-FFF2-40B4-BE49-F238E27FC236}">
                      <a16:creationId xmlns:a16="http://schemas.microsoft.com/office/drawing/2014/main" id="{1735EAE6-1759-4262-B282-2E31D9391DB0}"/>
                    </a:ext>
                  </a:extLst>
                </p:cNvPr>
                <p:cNvSpPr/>
                <p:nvPr/>
              </p:nvSpPr>
              <p:spPr>
                <a:xfrm>
                  <a:off x="4340542" y="4010977"/>
                  <a:ext cx="127635" cy="112873"/>
                </a:xfrm>
                <a:custGeom>
                  <a:avLst/>
                  <a:gdLst>
                    <a:gd name="connsiteX0" fmla="*/ 0 w 127635"/>
                    <a:gd name="connsiteY0" fmla="*/ 38100 h 112873"/>
                    <a:gd name="connsiteX1" fmla="*/ 37148 w 127635"/>
                    <a:gd name="connsiteY1" fmla="*/ 86678 h 112873"/>
                    <a:gd name="connsiteX2" fmla="*/ 93345 w 127635"/>
                    <a:gd name="connsiteY2" fmla="*/ 86678 h 112873"/>
                    <a:gd name="connsiteX3" fmla="*/ 127635 w 127635"/>
                    <a:gd name="connsiteY3" fmla="*/ 0 h 112873"/>
                    <a:gd name="connsiteX4" fmla="*/ 0 w 127635"/>
                    <a:gd name="connsiteY4" fmla="*/ 38100 h 112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 h="112873">
                      <a:moveTo>
                        <a:pt x="0" y="38100"/>
                      </a:moveTo>
                      <a:cubicBezTo>
                        <a:pt x="12383" y="52388"/>
                        <a:pt x="22860" y="60960"/>
                        <a:pt x="37148" y="86678"/>
                      </a:cubicBezTo>
                      <a:cubicBezTo>
                        <a:pt x="51435" y="111442"/>
                        <a:pt x="79058" y="130492"/>
                        <a:pt x="93345" y="86678"/>
                      </a:cubicBezTo>
                      <a:cubicBezTo>
                        <a:pt x="107633" y="42863"/>
                        <a:pt x="127635" y="953"/>
                        <a:pt x="127635" y="0"/>
                      </a:cubicBezTo>
                      <a:cubicBezTo>
                        <a:pt x="83820" y="9525"/>
                        <a:pt x="40958" y="21907"/>
                        <a:pt x="0" y="38100"/>
                      </a:cubicBezTo>
                      <a:close/>
                    </a:path>
                  </a:pathLst>
                </a:custGeom>
                <a:solidFill>
                  <a:srgbClr val="28D989"/>
                </a:solidFill>
                <a:ln w="9525" cap="flat">
                  <a:noFill/>
                  <a:prstDash val="solid"/>
                  <a:miter/>
                </a:ln>
              </p:spPr>
              <p:txBody>
                <a:bodyPr rtlCol="0" anchor="ctr"/>
                <a:lstStyle/>
                <a:p>
                  <a:endParaRPr lang="en-US" sz="1050"/>
                </a:p>
              </p:txBody>
            </p:sp>
          </p:grpSp>
        </p:grpSp>
        <p:sp>
          <p:nvSpPr>
            <p:cNvPr id="243" name="Freeform: Shape 242">
              <a:extLst>
                <a:ext uri="{FF2B5EF4-FFF2-40B4-BE49-F238E27FC236}">
                  <a16:creationId xmlns:a16="http://schemas.microsoft.com/office/drawing/2014/main" id="{7E50061F-C4B8-4386-80CF-82B2685B2271}"/>
                </a:ext>
              </a:extLst>
            </p:cNvPr>
            <p:cNvSpPr/>
            <p:nvPr/>
          </p:nvSpPr>
          <p:spPr>
            <a:xfrm>
              <a:off x="4973955" y="2767012"/>
              <a:ext cx="83820" cy="83820"/>
            </a:xfrm>
            <a:custGeom>
              <a:avLst/>
              <a:gdLst>
                <a:gd name="connsiteX0" fmla="*/ 83820 w 83820"/>
                <a:gd name="connsiteY0" fmla="*/ 41910 h 83820"/>
                <a:gd name="connsiteX1" fmla="*/ 41910 w 83820"/>
                <a:gd name="connsiteY1" fmla="*/ 83820 h 83820"/>
                <a:gd name="connsiteX2" fmla="*/ 0 w 83820"/>
                <a:gd name="connsiteY2" fmla="*/ 41910 h 83820"/>
                <a:gd name="connsiteX3" fmla="*/ 41910 w 83820"/>
                <a:gd name="connsiteY3" fmla="*/ 0 h 83820"/>
                <a:gd name="connsiteX4" fmla="*/ 83820 w 83820"/>
                <a:gd name="connsiteY4" fmla="*/ 4191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83820">
                  <a:moveTo>
                    <a:pt x="83820" y="41910"/>
                  </a:moveTo>
                  <a:cubicBezTo>
                    <a:pt x="83820" y="65056"/>
                    <a:pt x="65056" y="83820"/>
                    <a:pt x="41910" y="83820"/>
                  </a:cubicBezTo>
                  <a:cubicBezTo>
                    <a:pt x="18764" y="83820"/>
                    <a:pt x="0" y="65056"/>
                    <a:pt x="0" y="41910"/>
                  </a:cubicBezTo>
                  <a:cubicBezTo>
                    <a:pt x="0" y="18764"/>
                    <a:pt x="18764" y="0"/>
                    <a:pt x="41910" y="0"/>
                  </a:cubicBezTo>
                  <a:cubicBezTo>
                    <a:pt x="65056" y="0"/>
                    <a:pt x="83820" y="18764"/>
                    <a:pt x="83820" y="41910"/>
                  </a:cubicBezTo>
                  <a:close/>
                </a:path>
              </a:pathLst>
            </a:custGeom>
            <a:solidFill>
              <a:srgbClr val="A7D3CB"/>
            </a:solidFill>
            <a:ln w="9525" cap="flat">
              <a:noFill/>
              <a:prstDash val="solid"/>
              <a:miter/>
            </a:ln>
          </p:spPr>
          <p:txBody>
            <a:bodyPr rtlCol="0" anchor="ctr"/>
            <a:lstStyle/>
            <a:p>
              <a:endParaRPr lang="en-US" sz="1050"/>
            </a:p>
          </p:txBody>
        </p:sp>
        <p:sp>
          <p:nvSpPr>
            <p:cNvPr id="244" name="Freeform: Shape 243">
              <a:extLst>
                <a:ext uri="{FF2B5EF4-FFF2-40B4-BE49-F238E27FC236}">
                  <a16:creationId xmlns:a16="http://schemas.microsoft.com/office/drawing/2014/main" id="{F779544B-5CAB-4CC4-912C-4CCE02C1EDB4}"/>
                </a:ext>
              </a:extLst>
            </p:cNvPr>
            <p:cNvSpPr/>
            <p:nvPr/>
          </p:nvSpPr>
          <p:spPr>
            <a:xfrm>
              <a:off x="4180522" y="3196590"/>
              <a:ext cx="49529" cy="49529"/>
            </a:xfrm>
            <a:custGeom>
              <a:avLst/>
              <a:gdLst>
                <a:gd name="connsiteX0" fmla="*/ 49530 w 49529"/>
                <a:gd name="connsiteY0" fmla="*/ 24765 h 49529"/>
                <a:gd name="connsiteX1" fmla="*/ 24765 w 49529"/>
                <a:gd name="connsiteY1" fmla="*/ 49530 h 49529"/>
                <a:gd name="connsiteX2" fmla="*/ 0 w 49529"/>
                <a:gd name="connsiteY2" fmla="*/ 24765 h 49529"/>
                <a:gd name="connsiteX3" fmla="*/ 24765 w 49529"/>
                <a:gd name="connsiteY3" fmla="*/ 0 h 49529"/>
                <a:gd name="connsiteX4" fmla="*/ 49530 w 49529"/>
                <a:gd name="connsiteY4" fmla="*/ 24765 h 49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49529">
                  <a:moveTo>
                    <a:pt x="49530" y="24765"/>
                  </a:moveTo>
                  <a:cubicBezTo>
                    <a:pt x="49530" y="38100"/>
                    <a:pt x="38100" y="49530"/>
                    <a:pt x="24765" y="49530"/>
                  </a:cubicBezTo>
                  <a:cubicBezTo>
                    <a:pt x="11430" y="49530"/>
                    <a:pt x="0" y="38100"/>
                    <a:pt x="0" y="24765"/>
                  </a:cubicBezTo>
                  <a:cubicBezTo>
                    <a:pt x="0" y="11430"/>
                    <a:pt x="11430" y="0"/>
                    <a:pt x="24765" y="0"/>
                  </a:cubicBezTo>
                  <a:cubicBezTo>
                    <a:pt x="38100" y="0"/>
                    <a:pt x="49530" y="11430"/>
                    <a:pt x="49530" y="24765"/>
                  </a:cubicBezTo>
                  <a:close/>
                </a:path>
              </a:pathLst>
            </a:custGeom>
            <a:solidFill>
              <a:srgbClr val="A7D3CB"/>
            </a:solidFill>
            <a:ln w="9525" cap="flat">
              <a:noFill/>
              <a:prstDash val="solid"/>
              <a:miter/>
            </a:ln>
          </p:spPr>
          <p:txBody>
            <a:bodyPr rtlCol="0" anchor="ctr"/>
            <a:lstStyle/>
            <a:p>
              <a:endParaRPr lang="en-US" sz="1050"/>
            </a:p>
          </p:txBody>
        </p:sp>
        <p:sp>
          <p:nvSpPr>
            <p:cNvPr id="245" name="Freeform: Shape 244">
              <a:extLst>
                <a:ext uri="{FF2B5EF4-FFF2-40B4-BE49-F238E27FC236}">
                  <a16:creationId xmlns:a16="http://schemas.microsoft.com/office/drawing/2014/main" id="{699D62F5-7DFD-432E-93B1-5066F72E17C7}"/>
                </a:ext>
              </a:extLst>
            </p:cNvPr>
            <p:cNvSpPr/>
            <p:nvPr/>
          </p:nvSpPr>
          <p:spPr>
            <a:xfrm>
              <a:off x="3738562" y="4217669"/>
              <a:ext cx="1783079" cy="1633537"/>
            </a:xfrm>
            <a:custGeom>
              <a:avLst/>
              <a:gdLst>
                <a:gd name="connsiteX0" fmla="*/ 1171575 w 1783079"/>
                <a:gd name="connsiteY0" fmla="*/ 1305878 h 1633537"/>
                <a:gd name="connsiteX1" fmla="*/ 240983 w 1783079"/>
                <a:gd name="connsiteY1" fmla="*/ 375285 h 1633537"/>
                <a:gd name="connsiteX2" fmla="*/ 320040 w 1783079"/>
                <a:gd name="connsiteY2" fmla="*/ 0 h 1633537"/>
                <a:gd name="connsiteX3" fmla="*/ 0 w 1783079"/>
                <a:gd name="connsiteY3" fmla="*/ 702945 h 1633537"/>
                <a:gd name="connsiteX4" fmla="*/ 930593 w 1783079"/>
                <a:gd name="connsiteY4" fmla="*/ 1633538 h 1633537"/>
                <a:gd name="connsiteX5" fmla="*/ 1783080 w 1783079"/>
                <a:gd name="connsiteY5" fmla="*/ 1077278 h 1633537"/>
                <a:gd name="connsiteX6" fmla="*/ 1171575 w 1783079"/>
                <a:gd name="connsiteY6" fmla="*/ 1305878 h 163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3079" h="1633537">
                  <a:moveTo>
                    <a:pt x="1171575" y="1305878"/>
                  </a:moveTo>
                  <a:cubicBezTo>
                    <a:pt x="657225" y="1305878"/>
                    <a:pt x="240983" y="888683"/>
                    <a:pt x="240983" y="375285"/>
                  </a:cubicBezTo>
                  <a:cubicBezTo>
                    <a:pt x="240983" y="241935"/>
                    <a:pt x="269558" y="115253"/>
                    <a:pt x="320040" y="0"/>
                  </a:cubicBezTo>
                  <a:cubicBezTo>
                    <a:pt x="123825" y="170498"/>
                    <a:pt x="0" y="421958"/>
                    <a:pt x="0" y="702945"/>
                  </a:cubicBezTo>
                  <a:cubicBezTo>
                    <a:pt x="0" y="1217295"/>
                    <a:pt x="417195" y="1633538"/>
                    <a:pt x="930593" y="1633538"/>
                  </a:cubicBezTo>
                  <a:cubicBezTo>
                    <a:pt x="1311593" y="1633538"/>
                    <a:pt x="1638300" y="1404938"/>
                    <a:pt x="1783080" y="1077278"/>
                  </a:cubicBezTo>
                  <a:cubicBezTo>
                    <a:pt x="1619250" y="1219200"/>
                    <a:pt x="1404938" y="1305878"/>
                    <a:pt x="1171575" y="1305878"/>
                  </a:cubicBezTo>
                  <a:close/>
                </a:path>
              </a:pathLst>
            </a:custGeom>
            <a:solidFill>
              <a:srgbClr val="008971">
                <a:alpha val="36000"/>
              </a:srgbClr>
            </a:solidFill>
            <a:ln w="9525" cap="flat">
              <a:noFill/>
              <a:prstDash val="solid"/>
              <a:miter/>
            </a:ln>
          </p:spPr>
          <p:txBody>
            <a:bodyPr rtlCol="0" anchor="ctr"/>
            <a:lstStyle/>
            <a:p>
              <a:endParaRPr lang="en-US" sz="1050"/>
            </a:p>
          </p:txBody>
        </p:sp>
      </p:grpSp>
      <p:sp>
        <p:nvSpPr>
          <p:cNvPr id="246" name="TextBox 245">
            <a:extLst>
              <a:ext uri="{FF2B5EF4-FFF2-40B4-BE49-F238E27FC236}">
                <a16:creationId xmlns:a16="http://schemas.microsoft.com/office/drawing/2014/main" id="{661AEB8D-C200-4F61-895C-B6EE5E7E12A0}"/>
              </a:ext>
            </a:extLst>
          </p:cNvPr>
          <p:cNvSpPr txBox="1"/>
          <p:nvPr/>
        </p:nvSpPr>
        <p:spPr>
          <a:xfrm>
            <a:off x="5595311" y="1298265"/>
            <a:ext cx="3366859" cy="1962076"/>
          </a:xfrm>
          <a:prstGeom prst="rect">
            <a:avLst/>
          </a:prstGeom>
          <a:noFill/>
        </p:spPr>
        <p:txBody>
          <a:bodyPr wrap="square" rtlCol="0">
            <a:spAutoFit/>
          </a:bodyPr>
          <a:lstStyle/>
          <a:p>
            <a:pPr algn="ctr"/>
            <a:r>
              <a:rPr lang="en-GB" sz="4050" b="1" i="1" dirty="0" err="1">
                <a:solidFill>
                  <a:schemeClr val="accent3">
                    <a:lumMod val="75000"/>
                  </a:schemeClr>
                </a:solidFill>
                <a:latin typeface="Times New Roman" panose="02020603050405020304" pitchFamily="18" charset="0"/>
                <a:cs typeface="Times New Roman" panose="02020603050405020304" pitchFamily="18" charset="0"/>
              </a:rPr>
              <a:t>Tiết</a:t>
            </a:r>
            <a:r>
              <a:rPr lang="en-GB" sz="4050" b="1" i="1" dirty="0">
                <a:solidFill>
                  <a:schemeClr val="accent3">
                    <a:lumMod val="75000"/>
                  </a:schemeClr>
                </a:solidFill>
                <a:latin typeface="Times New Roman" panose="02020603050405020304" pitchFamily="18" charset="0"/>
                <a:cs typeface="Times New Roman" panose="02020603050405020304" pitchFamily="18" charset="0"/>
              </a:rPr>
              <a:t> </a:t>
            </a:r>
            <a:r>
              <a:rPr lang="en-GB" sz="4050" b="1" i="1" dirty="0" err="1">
                <a:solidFill>
                  <a:schemeClr val="accent3">
                    <a:lumMod val="75000"/>
                  </a:schemeClr>
                </a:solidFill>
                <a:latin typeface="Times New Roman" panose="02020603050405020304" pitchFamily="18" charset="0"/>
                <a:cs typeface="Times New Roman" panose="02020603050405020304" pitchFamily="18" charset="0"/>
              </a:rPr>
              <a:t>kiệm</a:t>
            </a:r>
            <a:r>
              <a:rPr lang="en-GB" sz="4050" b="1" i="1" dirty="0">
                <a:solidFill>
                  <a:schemeClr val="accent3">
                    <a:lumMod val="75000"/>
                  </a:schemeClr>
                </a:solidFill>
                <a:latin typeface="Times New Roman" panose="02020603050405020304" pitchFamily="18" charset="0"/>
                <a:cs typeface="Times New Roman" panose="02020603050405020304" pitchFamily="18" charset="0"/>
              </a:rPr>
              <a:t> </a:t>
            </a:r>
            <a:r>
              <a:rPr lang="en-GB" sz="4050" b="1" i="1" dirty="0" err="1">
                <a:solidFill>
                  <a:schemeClr val="accent3">
                    <a:lumMod val="75000"/>
                  </a:schemeClr>
                </a:solidFill>
                <a:latin typeface="Times New Roman" panose="02020603050405020304" pitchFamily="18" charset="0"/>
                <a:cs typeface="Times New Roman" panose="02020603050405020304" pitchFamily="18" charset="0"/>
              </a:rPr>
              <a:t>năng</a:t>
            </a:r>
            <a:r>
              <a:rPr lang="en-GB" sz="4050" b="1" i="1" dirty="0">
                <a:solidFill>
                  <a:schemeClr val="accent3">
                    <a:lumMod val="75000"/>
                  </a:schemeClr>
                </a:solidFill>
                <a:latin typeface="Times New Roman" panose="02020603050405020304" pitchFamily="18" charset="0"/>
                <a:cs typeface="Times New Roman" panose="02020603050405020304" pitchFamily="18" charset="0"/>
              </a:rPr>
              <a:t> </a:t>
            </a:r>
            <a:r>
              <a:rPr lang="en-GB" sz="4050" b="1" i="1" dirty="0" err="1">
                <a:solidFill>
                  <a:schemeClr val="accent3">
                    <a:lumMod val="75000"/>
                  </a:schemeClr>
                </a:solidFill>
                <a:latin typeface="Times New Roman" panose="02020603050405020304" pitchFamily="18" charset="0"/>
                <a:cs typeface="Times New Roman" panose="02020603050405020304" pitchFamily="18" charset="0"/>
              </a:rPr>
              <a:t>lượng</a:t>
            </a:r>
            <a:r>
              <a:rPr lang="en-GB" sz="4050" b="1" i="1" dirty="0">
                <a:solidFill>
                  <a:schemeClr val="accent3">
                    <a:lumMod val="75000"/>
                  </a:schemeClr>
                </a:solidFill>
                <a:latin typeface="Times New Roman" panose="02020603050405020304" pitchFamily="18" charset="0"/>
                <a:cs typeface="Times New Roman" panose="02020603050405020304" pitchFamily="18" charset="0"/>
              </a:rPr>
              <a:t> </a:t>
            </a:r>
            <a:r>
              <a:rPr lang="en-GB" sz="4050" b="1" i="1" dirty="0" err="1">
                <a:solidFill>
                  <a:schemeClr val="accent3">
                    <a:lumMod val="75000"/>
                  </a:schemeClr>
                </a:solidFill>
                <a:latin typeface="Times New Roman" panose="02020603050405020304" pitchFamily="18" charset="0"/>
                <a:cs typeface="Times New Roman" panose="02020603050405020304" pitchFamily="18" charset="0"/>
              </a:rPr>
              <a:t>và</a:t>
            </a:r>
            <a:r>
              <a:rPr lang="en-GB" sz="4050" b="1" i="1" dirty="0">
                <a:solidFill>
                  <a:schemeClr val="accent3">
                    <a:lumMod val="75000"/>
                  </a:schemeClr>
                </a:solidFill>
                <a:latin typeface="Times New Roman" panose="02020603050405020304" pitchFamily="18" charset="0"/>
                <a:cs typeface="Times New Roman" panose="02020603050405020304" pitchFamily="18" charset="0"/>
              </a:rPr>
              <a:t> </a:t>
            </a:r>
            <a:r>
              <a:rPr lang="en-GB" sz="4050" b="1" i="1" dirty="0" err="1">
                <a:solidFill>
                  <a:schemeClr val="accent3">
                    <a:lumMod val="75000"/>
                  </a:schemeClr>
                </a:solidFill>
                <a:latin typeface="Times New Roman" panose="02020603050405020304" pitchFamily="18" charset="0"/>
                <a:cs typeface="Times New Roman" panose="02020603050405020304" pitchFamily="18" charset="0"/>
              </a:rPr>
              <a:t>nguồn</a:t>
            </a:r>
            <a:r>
              <a:rPr lang="en-GB" sz="4050" b="1" i="1" dirty="0">
                <a:solidFill>
                  <a:schemeClr val="accent3">
                    <a:lumMod val="75000"/>
                  </a:schemeClr>
                </a:solidFill>
                <a:latin typeface="Times New Roman" panose="02020603050405020304" pitchFamily="18" charset="0"/>
                <a:cs typeface="Times New Roman" panose="02020603050405020304" pitchFamily="18" charset="0"/>
              </a:rPr>
              <a:t> </a:t>
            </a:r>
            <a:r>
              <a:rPr lang="en-GB" sz="4050" b="1" i="1" dirty="0" err="1">
                <a:solidFill>
                  <a:schemeClr val="accent3">
                    <a:lumMod val="75000"/>
                  </a:schemeClr>
                </a:solidFill>
                <a:latin typeface="Times New Roman" panose="02020603050405020304" pitchFamily="18" charset="0"/>
                <a:cs typeface="Times New Roman" panose="02020603050405020304" pitchFamily="18" charset="0"/>
              </a:rPr>
              <a:t>nước</a:t>
            </a:r>
            <a:endParaRPr lang="en-US" sz="4050" b="1" i="1" dirty="0">
              <a:solidFill>
                <a:schemeClr val="accent3">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3059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00"/>
        <p:cNvGrpSpPr/>
        <p:nvPr/>
      </p:nvGrpSpPr>
      <p:grpSpPr>
        <a:xfrm>
          <a:off x="0" y="0"/>
          <a:ext cx="0" cy="0"/>
          <a:chOff x="0" y="0"/>
          <a:chExt cx="0" cy="0"/>
        </a:xfrm>
      </p:grpSpPr>
      <p:sp>
        <p:nvSpPr>
          <p:cNvPr id="114" name="Google Shape;2105;p46"/>
          <p:cNvSpPr txBox="1">
            <a:spLocks noGrp="1"/>
          </p:cNvSpPr>
          <p:nvPr>
            <p:ph type="title"/>
          </p:nvPr>
        </p:nvSpPr>
        <p:spPr>
          <a:xfrm>
            <a:off x="1143001" y="1354551"/>
            <a:ext cx="7159336" cy="1935656"/>
          </a:xfrm>
          <a:prstGeom prst="rect">
            <a:avLst/>
          </a:prstGeom>
          <a:ln w="28575">
            <a:solidFill>
              <a:srgbClr val="FF0066"/>
            </a:solidFill>
            <a:prstDash val="dashDot"/>
          </a:ln>
        </p:spPr>
        <p:txBody>
          <a:bodyPr spcFirstLastPara="1" wrap="square" lIns="91425" tIns="91425" rIns="91425" bIns="91425" anchor="ctr" anchorCtr="0">
            <a:noAutofit/>
          </a:bodyPr>
          <a:lstStyle/>
          <a:p>
            <a:pPr lvl="0" algn="ctr"/>
            <a:r>
              <a:rPr lang="vi-VN" sz="2800" i="1">
                <a:solidFill>
                  <a:srgbClr val="7030A0"/>
                </a:solidFill>
                <a:latin typeface="Times New Roman" panose="02020603050405020304" pitchFamily="18" charset="0"/>
                <a:cs typeface="Times New Roman" panose="02020603050405020304" pitchFamily="18" charset="0"/>
              </a:rPr>
              <a:t>Bếp nấu ăn, xe máy, ô tô ở Việt Nam hiện đang sử dụng loại nhiên liệu gì? Hãy đề xuất một số biện pháp sử dụng các loại nhiên liệu này an toàn và hiệu quả.</a:t>
            </a:r>
            <a:endParaRPr lang="vi-VN" sz="2800" i="1" dirty="0">
              <a:solidFill>
                <a:srgbClr val="7030A0"/>
              </a:solidFill>
              <a:latin typeface="Times New Roman" panose="02020603050405020304" pitchFamily="18" charset="0"/>
              <a:cs typeface="Times New Roman" panose="02020603050405020304" pitchFamily="18" charset="0"/>
            </a:endParaRPr>
          </a:p>
        </p:txBody>
      </p:sp>
      <p:sp>
        <p:nvSpPr>
          <p:cNvPr id="115" name="TextBox 114"/>
          <p:cNvSpPr txBox="1"/>
          <p:nvPr/>
        </p:nvSpPr>
        <p:spPr>
          <a:xfrm>
            <a:off x="2556164" y="468396"/>
            <a:ext cx="4592782"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2377559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93"/>
        <p:cNvGrpSpPr/>
        <p:nvPr/>
      </p:nvGrpSpPr>
      <p:grpSpPr>
        <a:xfrm>
          <a:off x="0" y="0"/>
          <a:ext cx="0" cy="0"/>
          <a:chOff x="0" y="0"/>
          <a:chExt cx="0" cy="0"/>
        </a:xfrm>
      </p:grpSpPr>
      <p:sp>
        <p:nvSpPr>
          <p:cNvPr id="1994" name="Google Shape;1994;p44"/>
          <p:cNvSpPr/>
          <p:nvPr/>
        </p:nvSpPr>
        <p:spPr>
          <a:xfrm>
            <a:off x="301336" y="555914"/>
            <a:ext cx="8271164" cy="4145972"/>
          </a:xfrm>
          <a:custGeom>
            <a:avLst/>
            <a:gdLst/>
            <a:ahLst/>
            <a:cxnLst/>
            <a:rect l="l" t="t" r="r" b="b"/>
            <a:pathLst>
              <a:path w="164726" h="13744" extrusionOk="0">
                <a:moveTo>
                  <a:pt x="15907" y="1879"/>
                </a:moveTo>
                <a:cubicBezTo>
                  <a:pt x="24861" y="780"/>
                  <a:pt x="36808" y="851"/>
                  <a:pt x="53790" y="774"/>
                </a:cubicBezTo>
                <a:cubicBezTo>
                  <a:pt x="70772" y="697"/>
                  <a:pt x="101479" y="1445"/>
                  <a:pt x="117798" y="1418"/>
                </a:cubicBezTo>
                <a:cubicBezTo>
                  <a:pt x="134118" y="1391"/>
                  <a:pt x="145611" y="-1129"/>
                  <a:pt x="151707" y="613"/>
                </a:cubicBezTo>
                <a:cubicBezTo>
                  <a:pt x="157803" y="2356"/>
                  <a:pt x="176118" y="9757"/>
                  <a:pt x="154374" y="11873"/>
                </a:cubicBezTo>
                <a:cubicBezTo>
                  <a:pt x="132630" y="13989"/>
                  <a:pt x="46959" y="14060"/>
                  <a:pt x="21241" y="13309"/>
                </a:cubicBezTo>
                <a:cubicBezTo>
                  <a:pt x="-4476" y="12558"/>
                  <a:pt x="958" y="9274"/>
                  <a:pt x="69" y="7369"/>
                </a:cubicBezTo>
                <a:cubicBezTo>
                  <a:pt x="-820" y="5464"/>
                  <a:pt x="6954" y="2978"/>
                  <a:pt x="15907" y="1879"/>
                </a:cubicBezTo>
                <a:close/>
              </a:path>
            </a:pathLst>
          </a:custGeom>
          <a:solidFill>
            <a:srgbClr val="FFC600">
              <a:alpha val="60000"/>
            </a:srgbClr>
          </a:solidFill>
          <a:ln>
            <a:noFill/>
          </a:ln>
        </p:spPr>
      </p:sp>
      <p:sp>
        <p:nvSpPr>
          <p:cNvPr id="4" name="Rectangle 3"/>
          <p:cNvSpPr/>
          <p:nvPr/>
        </p:nvSpPr>
        <p:spPr>
          <a:xfrm>
            <a:off x="906236" y="987438"/>
            <a:ext cx="7540089" cy="3370218"/>
          </a:xfrm>
          <a:prstGeom prst="rect">
            <a:avLst/>
          </a:prstGeom>
        </p:spPr>
        <p:txBody>
          <a:bodyPr wrap="square">
            <a:spAutoFit/>
          </a:bodyPr>
          <a:lstStyle/>
          <a:p>
            <a:pPr lvl="0" algn="just">
              <a:lnSpc>
                <a:spcPct val="112000"/>
              </a:lnSpc>
              <a:buClr>
                <a:srgbClr val="2B2928"/>
              </a:buClr>
              <a:buSzPts val="1100"/>
              <a:tabLst>
                <a:tab pos="301625"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Dầu mỏ, khí mỏ dầu và khí thiên nhiên là nhiên liệu hoá thạch dưới bề mặt Trái Đất. Dầu mỏ gồm hỗn hợp của các hydrocarbon và các hợp chất khác. Khí thiên nhiên có thành phần chính là methane (khoảng 95%) và ethane, propane, butane,...</a:t>
            </a:r>
          </a:p>
          <a:p>
            <a:pPr lvl="0" algn="just">
              <a:lnSpc>
                <a:spcPct val="112000"/>
              </a:lnSpc>
              <a:buClr>
                <a:srgbClr val="2B2928"/>
              </a:buClr>
              <a:buSzPts val="1100"/>
              <a:tabLst>
                <a:tab pos="301625"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Phương pháp khai thác và chế biến: khoan, thu khí và dầu từ mỏ dầu, chưng cất</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dầu mỏ để thu được các sản phẩm khác nhau; khoan xuống mỏ khí thiên nhiên và</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thu khí.</a:t>
            </a:r>
            <a:endParaRPr lang="vi-VN"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857BB9A-9411-C537-785A-59042269AB72}"/>
              </a:ext>
            </a:extLst>
          </p:cNvPr>
          <p:cNvSpPr txBox="1"/>
          <p:nvPr/>
        </p:nvSpPr>
        <p:spPr>
          <a:xfrm>
            <a:off x="3020785" y="172115"/>
            <a:ext cx="3453493"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EM ĐÃ HỌC</a:t>
            </a:r>
          </a:p>
        </p:txBody>
      </p:sp>
    </p:spTree>
    <p:extLst>
      <p:ext uri="{BB962C8B-B14F-4D97-AF65-F5344CB8AC3E}">
        <p14:creationId xmlns:p14="http://schemas.microsoft.com/office/powerpoint/2010/main" val="28280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94"/>
                                        </p:tgtEl>
                                        <p:attrNameLst>
                                          <p:attrName>style.visibility</p:attrName>
                                        </p:attrNameLst>
                                      </p:cBhvr>
                                      <p:to>
                                        <p:strVal val="visible"/>
                                      </p:to>
                                    </p:set>
                                    <p:animEffect transition="in" filter="fade">
                                      <p:cBhvr>
                                        <p:cTn id="12" dur="1000"/>
                                        <p:tgtEl>
                                          <p:spTgt spid="1994"/>
                                        </p:tgtEl>
                                      </p:cBhvr>
                                    </p:animEffect>
                                    <p:anim calcmode="lin" valueType="num">
                                      <p:cBhvr>
                                        <p:cTn id="13" dur="1000" fill="hold"/>
                                        <p:tgtEl>
                                          <p:spTgt spid="1994"/>
                                        </p:tgtEl>
                                        <p:attrNameLst>
                                          <p:attrName>ppt_x</p:attrName>
                                        </p:attrNameLst>
                                      </p:cBhvr>
                                      <p:tavLst>
                                        <p:tav tm="0">
                                          <p:val>
                                            <p:strVal val="#ppt_x"/>
                                          </p:val>
                                        </p:tav>
                                        <p:tav tm="100000">
                                          <p:val>
                                            <p:strVal val="#ppt_x"/>
                                          </p:val>
                                        </p:tav>
                                      </p:tavLst>
                                    </p:anim>
                                    <p:anim calcmode="lin" valueType="num">
                                      <p:cBhvr>
                                        <p:cTn id="14" dur="1000" fill="hold"/>
                                        <p:tgtEl>
                                          <p:spTgt spid="19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93"/>
        <p:cNvGrpSpPr/>
        <p:nvPr/>
      </p:nvGrpSpPr>
      <p:grpSpPr>
        <a:xfrm>
          <a:off x="0" y="0"/>
          <a:ext cx="0" cy="0"/>
          <a:chOff x="0" y="0"/>
          <a:chExt cx="0" cy="0"/>
        </a:xfrm>
      </p:grpSpPr>
      <p:sp>
        <p:nvSpPr>
          <p:cNvPr id="1994" name="Google Shape;1994;p44"/>
          <p:cNvSpPr/>
          <p:nvPr/>
        </p:nvSpPr>
        <p:spPr>
          <a:xfrm>
            <a:off x="301336" y="555914"/>
            <a:ext cx="8271164" cy="4145972"/>
          </a:xfrm>
          <a:custGeom>
            <a:avLst/>
            <a:gdLst/>
            <a:ahLst/>
            <a:cxnLst/>
            <a:rect l="l" t="t" r="r" b="b"/>
            <a:pathLst>
              <a:path w="164726" h="13744" extrusionOk="0">
                <a:moveTo>
                  <a:pt x="15907" y="1879"/>
                </a:moveTo>
                <a:cubicBezTo>
                  <a:pt x="24861" y="780"/>
                  <a:pt x="36808" y="851"/>
                  <a:pt x="53790" y="774"/>
                </a:cubicBezTo>
                <a:cubicBezTo>
                  <a:pt x="70772" y="697"/>
                  <a:pt x="101479" y="1445"/>
                  <a:pt x="117798" y="1418"/>
                </a:cubicBezTo>
                <a:cubicBezTo>
                  <a:pt x="134118" y="1391"/>
                  <a:pt x="145611" y="-1129"/>
                  <a:pt x="151707" y="613"/>
                </a:cubicBezTo>
                <a:cubicBezTo>
                  <a:pt x="157803" y="2356"/>
                  <a:pt x="176118" y="9757"/>
                  <a:pt x="154374" y="11873"/>
                </a:cubicBezTo>
                <a:cubicBezTo>
                  <a:pt x="132630" y="13989"/>
                  <a:pt x="46959" y="14060"/>
                  <a:pt x="21241" y="13309"/>
                </a:cubicBezTo>
                <a:cubicBezTo>
                  <a:pt x="-4476" y="12558"/>
                  <a:pt x="958" y="9274"/>
                  <a:pt x="69" y="7369"/>
                </a:cubicBezTo>
                <a:cubicBezTo>
                  <a:pt x="-820" y="5464"/>
                  <a:pt x="6954" y="2978"/>
                  <a:pt x="15907" y="1879"/>
                </a:cubicBezTo>
                <a:close/>
              </a:path>
            </a:pathLst>
          </a:custGeom>
          <a:solidFill>
            <a:srgbClr val="FFC600">
              <a:alpha val="60000"/>
            </a:srgbClr>
          </a:solidFill>
          <a:ln>
            <a:noFill/>
          </a:ln>
        </p:spPr>
      </p:sp>
      <p:sp>
        <p:nvSpPr>
          <p:cNvPr id="4" name="Rectangle 3"/>
          <p:cNvSpPr/>
          <p:nvPr/>
        </p:nvSpPr>
        <p:spPr>
          <a:xfrm>
            <a:off x="666873" y="1330338"/>
            <a:ext cx="7540089" cy="2956579"/>
          </a:xfrm>
          <a:prstGeom prst="rect">
            <a:avLst/>
          </a:prstGeom>
        </p:spPr>
        <p:txBody>
          <a:bodyPr wrap="square">
            <a:spAutoFit/>
          </a:bodyPr>
          <a:lstStyle/>
          <a:p>
            <a:pPr lvl="0" algn="just">
              <a:lnSpc>
                <a:spcPct val="112000"/>
              </a:lnSpc>
              <a:buClr>
                <a:srgbClr val="2B2928"/>
              </a:buClr>
              <a:buSzPts val="1100"/>
              <a:tabLst>
                <a:tab pos="301625"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Dầu mỏ, khí mỏ dầu và khí thiên nhiên được sử dụng làm nhiên liệu, làm vật liệu, làm nguyên liệu cho ngành hoá dầu.</a:t>
            </a:r>
          </a:p>
          <a:p>
            <a:pPr lvl="0" algn="just">
              <a:lnSpc>
                <a:spcPct val="112000"/>
              </a:lnSpc>
              <a:buClr>
                <a:srgbClr val="2B2928"/>
              </a:buClr>
              <a:buSzPts val="1100"/>
              <a:tabLst>
                <a:tab pos="301625"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Nhiên liệu là những chất cháy được, khi cháy tỏa nhiệt và phát sáng.</a:t>
            </a:r>
          </a:p>
          <a:p>
            <a:pPr lvl="0" algn="just">
              <a:lnSpc>
                <a:spcPct val="112000"/>
              </a:lnSpc>
              <a:buClr>
                <a:srgbClr val="2B2928"/>
              </a:buClr>
              <a:buSzPts val="1100"/>
              <a:tabLst>
                <a:tab pos="301625"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Nhiên liệu hoá thạch (như khí mỏ dầu, khí thiên nhiên, xăng, dầu hoả, dầu diesel, than đá,...) được khai thác từ dưới lòng đất, là nguồn nhiên liệu chính hiện nay.</a:t>
            </a:r>
            <a:endParaRPr lang="vi-VN"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857BB9A-9411-C537-785A-59042269AB72}"/>
              </a:ext>
            </a:extLst>
          </p:cNvPr>
          <p:cNvSpPr txBox="1"/>
          <p:nvPr/>
        </p:nvSpPr>
        <p:spPr>
          <a:xfrm>
            <a:off x="3020785" y="172115"/>
            <a:ext cx="3453493"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EM ĐÃ HỌC</a:t>
            </a:r>
          </a:p>
        </p:txBody>
      </p:sp>
    </p:spTree>
    <p:extLst>
      <p:ext uri="{BB962C8B-B14F-4D97-AF65-F5344CB8AC3E}">
        <p14:creationId xmlns:p14="http://schemas.microsoft.com/office/powerpoint/2010/main" val="390537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94"/>
                                        </p:tgtEl>
                                        <p:attrNameLst>
                                          <p:attrName>style.visibility</p:attrName>
                                        </p:attrNameLst>
                                      </p:cBhvr>
                                      <p:to>
                                        <p:strVal val="visible"/>
                                      </p:to>
                                    </p:set>
                                    <p:animEffect transition="in" filter="fade">
                                      <p:cBhvr>
                                        <p:cTn id="12" dur="1000"/>
                                        <p:tgtEl>
                                          <p:spTgt spid="1994"/>
                                        </p:tgtEl>
                                      </p:cBhvr>
                                    </p:animEffect>
                                    <p:anim calcmode="lin" valueType="num">
                                      <p:cBhvr>
                                        <p:cTn id="13" dur="1000" fill="hold"/>
                                        <p:tgtEl>
                                          <p:spTgt spid="1994"/>
                                        </p:tgtEl>
                                        <p:attrNameLst>
                                          <p:attrName>ppt_x</p:attrName>
                                        </p:attrNameLst>
                                      </p:cBhvr>
                                      <p:tavLst>
                                        <p:tav tm="0">
                                          <p:val>
                                            <p:strVal val="#ppt_x"/>
                                          </p:val>
                                        </p:tav>
                                        <p:tav tm="100000">
                                          <p:val>
                                            <p:strVal val="#ppt_x"/>
                                          </p:val>
                                        </p:tav>
                                      </p:tavLst>
                                    </p:anim>
                                    <p:anim calcmode="lin" valueType="num">
                                      <p:cBhvr>
                                        <p:cTn id="14" dur="1000" fill="hold"/>
                                        <p:tgtEl>
                                          <p:spTgt spid="19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93"/>
        <p:cNvGrpSpPr/>
        <p:nvPr/>
      </p:nvGrpSpPr>
      <p:grpSpPr>
        <a:xfrm>
          <a:off x="0" y="0"/>
          <a:ext cx="0" cy="0"/>
          <a:chOff x="0" y="0"/>
          <a:chExt cx="0" cy="0"/>
        </a:xfrm>
      </p:grpSpPr>
      <p:sp>
        <p:nvSpPr>
          <p:cNvPr id="1994" name="Google Shape;1994;p44"/>
          <p:cNvSpPr/>
          <p:nvPr/>
        </p:nvSpPr>
        <p:spPr>
          <a:xfrm>
            <a:off x="301336" y="555914"/>
            <a:ext cx="8271164" cy="4145972"/>
          </a:xfrm>
          <a:custGeom>
            <a:avLst/>
            <a:gdLst/>
            <a:ahLst/>
            <a:cxnLst/>
            <a:rect l="l" t="t" r="r" b="b"/>
            <a:pathLst>
              <a:path w="164726" h="13744" extrusionOk="0">
                <a:moveTo>
                  <a:pt x="15907" y="1879"/>
                </a:moveTo>
                <a:cubicBezTo>
                  <a:pt x="24861" y="780"/>
                  <a:pt x="36808" y="851"/>
                  <a:pt x="53790" y="774"/>
                </a:cubicBezTo>
                <a:cubicBezTo>
                  <a:pt x="70772" y="697"/>
                  <a:pt x="101479" y="1445"/>
                  <a:pt x="117798" y="1418"/>
                </a:cubicBezTo>
                <a:cubicBezTo>
                  <a:pt x="134118" y="1391"/>
                  <a:pt x="145611" y="-1129"/>
                  <a:pt x="151707" y="613"/>
                </a:cubicBezTo>
                <a:cubicBezTo>
                  <a:pt x="157803" y="2356"/>
                  <a:pt x="176118" y="9757"/>
                  <a:pt x="154374" y="11873"/>
                </a:cubicBezTo>
                <a:cubicBezTo>
                  <a:pt x="132630" y="13989"/>
                  <a:pt x="46959" y="14060"/>
                  <a:pt x="21241" y="13309"/>
                </a:cubicBezTo>
                <a:cubicBezTo>
                  <a:pt x="-4476" y="12558"/>
                  <a:pt x="958" y="9274"/>
                  <a:pt x="69" y="7369"/>
                </a:cubicBezTo>
                <a:cubicBezTo>
                  <a:pt x="-820" y="5464"/>
                  <a:pt x="6954" y="2978"/>
                  <a:pt x="15907" y="1879"/>
                </a:cubicBezTo>
                <a:close/>
              </a:path>
            </a:pathLst>
          </a:custGeom>
          <a:solidFill>
            <a:srgbClr val="FFC600">
              <a:alpha val="60000"/>
            </a:srgbClr>
          </a:solidFill>
          <a:ln>
            <a:noFill/>
          </a:ln>
        </p:spPr>
      </p:sp>
      <p:sp>
        <p:nvSpPr>
          <p:cNvPr id="4" name="Rectangle 3"/>
          <p:cNvSpPr/>
          <p:nvPr/>
        </p:nvSpPr>
        <p:spPr>
          <a:xfrm>
            <a:off x="724023" y="1507099"/>
            <a:ext cx="7540089" cy="2129301"/>
          </a:xfrm>
          <a:prstGeom prst="rect">
            <a:avLst/>
          </a:prstGeom>
        </p:spPr>
        <p:txBody>
          <a:bodyPr wrap="square">
            <a:spAutoFit/>
          </a:bodyPr>
          <a:lstStyle/>
          <a:p>
            <a:pPr lvl="0" algn="just">
              <a:lnSpc>
                <a:spcPct val="112000"/>
              </a:lnSpc>
              <a:buClr>
                <a:srgbClr val="2B2928"/>
              </a:buClr>
              <a:buSzPts val="1100"/>
              <a:tabLst>
                <a:tab pos="301625"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Nhiên liệu là các chất dễ cháy nên khi sử dụng cần tuân thủ nghiêm ngặt các biện pháp phòng cháy và chữa cháy.</a:t>
            </a:r>
          </a:p>
          <a:p>
            <a:pPr lvl="0" algn="just">
              <a:lnSpc>
                <a:spcPct val="112000"/>
              </a:lnSpc>
              <a:buClr>
                <a:srgbClr val="2B2928"/>
              </a:buClr>
              <a:buSzPts val="1100"/>
              <a:tabLst>
                <a:tab pos="301625"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Trữ lượng nhiên liệu hoá thạch có hạn và việc sử dụng loại nhiên liệu này gây ô nhiễm môi trường, nên cần sử dụng tiết kiệm và hiệu quả.</a:t>
            </a:r>
            <a:endParaRPr lang="vi-VN"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857BB9A-9411-C537-785A-59042269AB72}"/>
              </a:ext>
            </a:extLst>
          </p:cNvPr>
          <p:cNvSpPr txBox="1"/>
          <p:nvPr/>
        </p:nvSpPr>
        <p:spPr>
          <a:xfrm>
            <a:off x="3020785" y="172115"/>
            <a:ext cx="3453493"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EM ĐÃ HỌC</a:t>
            </a:r>
          </a:p>
        </p:txBody>
      </p:sp>
    </p:spTree>
    <p:extLst>
      <p:ext uri="{BB962C8B-B14F-4D97-AF65-F5344CB8AC3E}">
        <p14:creationId xmlns:p14="http://schemas.microsoft.com/office/powerpoint/2010/main" val="114963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94"/>
                                        </p:tgtEl>
                                        <p:attrNameLst>
                                          <p:attrName>style.visibility</p:attrName>
                                        </p:attrNameLst>
                                      </p:cBhvr>
                                      <p:to>
                                        <p:strVal val="visible"/>
                                      </p:to>
                                    </p:set>
                                    <p:animEffect transition="in" filter="fade">
                                      <p:cBhvr>
                                        <p:cTn id="12" dur="1000"/>
                                        <p:tgtEl>
                                          <p:spTgt spid="1994"/>
                                        </p:tgtEl>
                                      </p:cBhvr>
                                    </p:animEffect>
                                    <p:anim calcmode="lin" valueType="num">
                                      <p:cBhvr>
                                        <p:cTn id="13" dur="1000" fill="hold"/>
                                        <p:tgtEl>
                                          <p:spTgt spid="1994"/>
                                        </p:tgtEl>
                                        <p:attrNameLst>
                                          <p:attrName>ppt_x</p:attrName>
                                        </p:attrNameLst>
                                      </p:cBhvr>
                                      <p:tavLst>
                                        <p:tav tm="0">
                                          <p:val>
                                            <p:strVal val="#ppt_x"/>
                                          </p:val>
                                        </p:tav>
                                        <p:tav tm="100000">
                                          <p:val>
                                            <p:strVal val="#ppt_x"/>
                                          </p:val>
                                        </p:tav>
                                      </p:tavLst>
                                    </p:anim>
                                    <p:anim calcmode="lin" valueType="num">
                                      <p:cBhvr>
                                        <p:cTn id="14" dur="1000" fill="hold"/>
                                        <p:tgtEl>
                                          <p:spTgt spid="19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116" name="Rectangle: Rounded Corners 8">
            <a:extLst>
              <a:ext uri="{FF2B5EF4-FFF2-40B4-BE49-F238E27FC236}">
                <a16:creationId xmlns:a16="http://schemas.microsoft.com/office/drawing/2014/main" id="{D41EC9C0-371A-4775-940F-E44DC74FFE3B}"/>
              </a:ext>
            </a:extLst>
          </p:cNvPr>
          <p:cNvSpPr/>
          <p:nvPr/>
        </p:nvSpPr>
        <p:spPr>
          <a:xfrm>
            <a:off x="502482" y="1185167"/>
            <a:ext cx="7930318" cy="1745069"/>
          </a:xfrm>
          <a:prstGeom prst="roundRect">
            <a:avLst/>
          </a:prstGeom>
          <a:solidFill>
            <a:schemeClr val="accent6"/>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0000"/>
                </a:solidFill>
                <a:latin typeface="Times New Roman" panose="02020603050405020304" pitchFamily="18" charset="0"/>
                <a:cs typeface="Times New Roman" panose="02020603050405020304" pitchFamily="18" charset="0"/>
              </a:rPr>
              <a:t>Sử dụng các loại nhiên liệu một cách tiết kiệm, hiệu quả, an toàn.</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3DF131B1-C6B8-4A51-8B48-FCD4C455309D}"/>
              </a:ext>
            </a:extLst>
          </p:cNvPr>
          <p:cNvSpPr txBox="1"/>
          <p:nvPr/>
        </p:nvSpPr>
        <p:spPr>
          <a:xfrm>
            <a:off x="2275609" y="468396"/>
            <a:ext cx="4592782"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EM CÓ THỂ</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7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grpSp>
        <p:nvGrpSpPr>
          <p:cNvPr id="1114" name="Google Shape;1114;p36"/>
          <p:cNvGrpSpPr/>
          <p:nvPr/>
        </p:nvGrpSpPr>
        <p:grpSpPr>
          <a:xfrm>
            <a:off x="2850064" y="471087"/>
            <a:ext cx="3444520" cy="2522037"/>
            <a:chOff x="2850064" y="471087"/>
            <a:chExt cx="3444520" cy="2522037"/>
          </a:xfrm>
        </p:grpSpPr>
        <p:sp>
          <p:nvSpPr>
            <p:cNvPr id="1115" name="Google Shape;1115;p36"/>
            <p:cNvSpPr/>
            <p:nvPr/>
          </p:nvSpPr>
          <p:spPr>
            <a:xfrm>
              <a:off x="3396540" y="2423963"/>
              <a:ext cx="2450711" cy="481796"/>
            </a:xfrm>
            <a:custGeom>
              <a:avLst/>
              <a:gdLst/>
              <a:ahLst/>
              <a:cxnLst/>
              <a:rect l="l" t="t" r="r" b="b"/>
              <a:pathLst>
                <a:path w="164726" h="13744" extrusionOk="0">
                  <a:moveTo>
                    <a:pt x="15907" y="1879"/>
                  </a:moveTo>
                  <a:cubicBezTo>
                    <a:pt x="24861" y="780"/>
                    <a:pt x="36808" y="851"/>
                    <a:pt x="53790" y="774"/>
                  </a:cubicBezTo>
                  <a:cubicBezTo>
                    <a:pt x="70772" y="697"/>
                    <a:pt x="101479" y="1445"/>
                    <a:pt x="117798" y="1418"/>
                  </a:cubicBezTo>
                  <a:cubicBezTo>
                    <a:pt x="134118" y="1391"/>
                    <a:pt x="145611" y="-1129"/>
                    <a:pt x="151707" y="613"/>
                  </a:cubicBezTo>
                  <a:cubicBezTo>
                    <a:pt x="157803" y="2356"/>
                    <a:pt x="176118" y="9757"/>
                    <a:pt x="154374" y="11873"/>
                  </a:cubicBezTo>
                  <a:cubicBezTo>
                    <a:pt x="132630" y="13989"/>
                    <a:pt x="46959" y="14060"/>
                    <a:pt x="21241" y="13309"/>
                  </a:cubicBezTo>
                  <a:cubicBezTo>
                    <a:pt x="-4476" y="12558"/>
                    <a:pt x="958" y="9274"/>
                    <a:pt x="69" y="7369"/>
                  </a:cubicBezTo>
                  <a:cubicBezTo>
                    <a:pt x="-820" y="5464"/>
                    <a:pt x="6954" y="2978"/>
                    <a:pt x="15907" y="1879"/>
                  </a:cubicBezTo>
                  <a:close/>
                </a:path>
              </a:pathLst>
            </a:custGeom>
            <a:solidFill>
              <a:srgbClr val="BCD495">
                <a:alpha val="37430"/>
              </a:srgbClr>
            </a:solidFill>
            <a:ln>
              <a:noFill/>
            </a:ln>
          </p:spPr>
        </p:sp>
        <p:sp>
          <p:nvSpPr>
            <p:cNvPr id="1116" name="Google Shape;1116;p36"/>
            <p:cNvSpPr/>
            <p:nvPr/>
          </p:nvSpPr>
          <p:spPr>
            <a:xfrm>
              <a:off x="3239011" y="854322"/>
              <a:ext cx="2765776" cy="1920507"/>
            </a:xfrm>
            <a:custGeom>
              <a:avLst/>
              <a:gdLst/>
              <a:ahLst/>
              <a:cxnLst/>
              <a:rect l="l" t="t" r="r" b="b"/>
              <a:pathLst>
                <a:path w="41817" h="29037" extrusionOk="0">
                  <a:moveTo>
                    <a:pt x="17168" y="1"/>
                  </a:moveTo>
                  <a:cubicBezTo>
                    <a:pt x="12978" y="1"/>
                    <a:pt x="9006" y="488"/>
                    <a:pt x="6358" y="1657"/>
                  </a:cubicBezTo>
                  <a:cubicBezTo>
                    <a:pt x="240" y="4359"/>
                    <a:pt x="1" y="23252"/>
                    <a:pt x="7471" y="27447"/>
                  </a:cubicBezTo>
                  <a:cubicBezTo>
                    <a:pt x="9425" y="28544"/>
                    <a:pt x="12403" y="29037"/>
                    <a:pt x="15777" y="29037"/>
                  </a:cubicBezTo>
                  <a:cubicBezTo>
                    <a:pt x="25310" y="29037"/>
                    <a:pt x="37998" y="25104"/>
                    <a:pt x="39621" y="19755"/>
                  </a:cubicBezTo>
                  <a:cubicBezTo>
                    <a:pt x="41816" y="12514"/>
                    <a:pt x="39751" y="5511"/>
                    <a:pt x="34195" y="2828"/>
                  </a:cubicBezTo>
                  <a:cubicBezTo>
                    <a:pt x="30807" y="1192"/>
                    <a:pt x="23720" y="1"/>
                    <a:pt x="171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3239011" y="854322"/>
              <a:ext cx="2765776" cy="1920507"/>
            </a:xfrm>
            <a:custGeom>
              <a:avLst/>
              <a:gdLst/>
              <a:ahLst/>
              <a:cxnLst/>
              <a:rect l="l" t="t" r="r" b="b"/>
              <a:pathLst>
                <a:path w="41817" h="29037" extrusionOk="0">
                  <a:moveTo>
                    <a:pt x="17168" y="1"/>
                  </a:moveTo>
                  <a:cubicBezTo>
                    <a:pt x="12978" y="1"/>
                    <a:pt x="9006" y="488"/>
                    <a:pt x="6358" y="1657"/>
                  </a:cubicBezTo>
                  <a:cubicBezTo>
                    <a:pt x="240" y="4359"/>
                    <a:pt x="1" y="23252"/>
                    <a:pt x="7471" y="27447"/>
                  </a:cubicBezTo>
                  <a:cubicBezTo>
                    <a:pt x="9425" y="28544"/>
                    <a:pt x="12403" y="29037"/>
                    <a:pt x="15777" y="29037"/>
                  </a:cubicBezTo>
                  <a:cubicBezTo>
                    <a:pt x="25310" y="29037"/>
                    <a:pt x="37998" y="25104"/>
                    <a:pt x="39621" y="19755"/>
                  </a:cubicBezTo>
                  <a:cubicBezTo>
                    <a:pt x="41816" y="12514"/>
                    <a:pt x="39751" y="5511"/>
                    <a:pt x="34195" y="2828"/>
                  </a:cubicBezTo>
                  <a:cubicBezTo>
                    <a:pt x="30807" y="1192"/>
                    <a:pt x="23720" y="1"/>
                    <a:pt x="17168" y="1"/>
                  </a:cubicBezTo>
                  <a:close/>
                </a:path>
              </a:pathLst>
            </a:custGeom>
            <a:solidFill>
              <a:srgbClr val="FFC600">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8" name="Google Shape;1118;p36"/>
            <p:cNvGrpSpPr/>
            <p:nvPr/>
          </p:nvGrpSpPr>
          <p:grpSpPr>
            <a:xfrm>
              <a:off x="2850064" y="471087"/>
              <a:ext cx="3444520" cy="2522037"/>
              <a:chOff x="5932025" y="910225"/>
              <a:chExt cx="1202150" cy="880200"/>
            </a:xfrm>
          </p:grpSpPr>
          <p:sp>
            <p:nvSpPr>
              <p:cNvPr id="1119" name="Google Shape;1119;p36"/>
              <p:cNvSpPr/>
              <p:nvPr/>
            </p:nvSpPr>
            <p:spPr>
              <a:xfrm>
                <a:off x="6058100" y="971075"/>
                <a:ext cx="49775" cy="65725"/>
              </a:xfrm>
              <a:custGeom>
                <a:avLst/>
                <a:gdLst/>
                <a:ahLst/>
                <a:cxnLst/>
                <a:rect l="l" t="t" r="r" b="b"/>
                <a:pathLst>
                  <a:path w="1991" h="2629" extrusionOk="0">
                    <a:moveTo>
                      <a:pt x="981" y="0"/>
                    </a:moveTo>
                    <a:cubicBezTo>
                      <a:pt x="927" y="585"/>
                      <a:pt x="537" y="1129"/>
                      <a:pt x="0" y="1369"/>
                    </a:cubicBezTo>
                    <a:cubicBezTo>
                      <a:pt x="566" y="1563"/>
                      <a:pt x="1008" y="2045"/>
                      <a:pt x="1131" y="2629"/>
                    </a:cubicBezTo>
                    <a:cubicBezTo>
                      <a:pt x="1192" y="2064"/>
                      <a:pt x="1523" y="1541"/>
                      <a:pt x="1990" y="1217"/>
                    </a:cubicBezTo>
                    <a:cubicBezTo>
                      <a:pt x="1478" y="1154"/>
                      <a:pt x="1016" y="317"/>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6777225" y="910225"/>
                <a:ext cx="49775" cy="65800"/>
              </a:xfrm>
              <a:custGeom>
                <a:avLst/>
                <a:gdLst/>
                <a:ahLst/>
                <a:cxnLst/>
                <a:rect l="l" t="t" r="r" b="b"/>
                <a:pathLst>
                  <a:path w="1991" h="2632" extrusionOk="0">
                    <a:moveTo>
                      <a:pt x="981" y="1"/>
                    </a:moveTo>
                    <a:cubicBezTo>
                      <a:pt x="927" y="587"/>
                      <a:pt x="537" y="1130"/>
                      <a:pt x="0" y="1371"/>
                    </a:cubicBezTo>
                    <a:cubicBezTo>
                      <a:pt x="565" y="1563"/>
                      <a:pt x="1007" y="2048"/>
                      <a:pt x="1131" y="2631"/>
                    </a:cubicBezTo>
                    <a:cubicBezTo>
                      <a:pt x="1192" y="2065"/>
                      <a:pt x="1522" y="1543"/>
                      <a:pt x="1990" y="1219"/>
                    </a:cubicBezTo>
                    <a:cubicBezTo>
                      <a:pt x="1478" y="1156"/>
                      <a:pt x="1016" y="319"/>
                      <a:pt x="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7064425" y="1570350"/>
                <a:ext cx="49775" cy="65750"/>
              </a:xfrm>
              <a:custGeom>
                <a:avLst/>
                <a:gdLst/>
                <a:ahLst/>
                <a:cxnLst/>
                <a:rect l="l" t="t" r="r" b="b"/>
                <a:pathLst>
                  <a:path w="1991" h="2630" extrusionOk="0">
                    <a:moveTo>
                      <a:pt x="981" y="0"/>
                    </a:moveTo>
                    <a:cubicBezTo>
                      <a:pt x="927" y="585"/>
                      <a:pt x="537" y="1129"/>
                      <a:pt x="0" y="1370"/>
                    </a:cubicBezTo>
                    <a:cubicBezTo>
                      <a:pt x="565" y="1563"/>
                      <a:pt x="1007" y="2046"/>
                      <a:pt x="1131" y="2629"/>
                    </a:cubicBezTo>
                    <a:cubicBezTo>
                      <a:pt x="1192" y="2065"/>
                      <a:pt x="1522" y="1541"/>
                      <a:pt x="1990" y="1217"/>
                    </a:cubicBezTo>
                    <a:cubicBezTo>
                      <a:pt x="1478" y="1156"/>
                      <a:pt x="1016" y="317"/>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5932025" y="1505400"/>
                <a:ext cx="49775" cy="65775"/>
              </a:xfrm>
              <a:custGeom>
                <a:avLst/>
                <a:gdLst/>
                <a:ahLst/>
                <a:cxnLst/>
                <a:rect l="l" t="t" r="r" b="b"/>
                <a:pathLst>
                  <a:path w="1991" h="2631" extrusionOk="0">
                    <a:moveTo>
                      <a:pt x="982" y="0"/>
                    </a:moveTo>
                    <a:cubicBezTo>
                      <a:pt x="927" y="585"/>
                      <a:pt x="539" y="1129"/>
                      <a:pt x="0" y="1370"/>
                    </a:cubicBezTo>
                    <a:cubicBezTo>
                      <a:pt x="566" y="1563"/>
                      <a:pt x="1008" y="2047"/>
                      <a:pt x="1131" y="2630"/>
                    </a:cubicBezTo>
                    <a:cubicBezTo>
                      <a:pt x="1192" y="2064"/>
                      <a:pt x="1523" y="1542"/>
                      <a:pt x="1990" y="1218"/>
                    </a:cubicBezTo>
                    <a:cubicBezTo>
                      <a:pt x="1478" y="1156"/>
                      <a:pt x="1016" y="318"/>
                      <a:pt x="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6120850" y="943125"/>
                <a:ext cx="26875" cy="35550"/>
              </a:xfrm>
              <a:custGeom>
                <a:avLst/>
                <a:gdLst/>
                <a:ahLst/>
                <a:cxnLst/>
                <a:rect l="l" t="t" r="r" b="b"/>
                <a:pathLst>
                  <a:path w="1075" h="1422" extrusionOk="0">
                    <a:moveTo>
                      <a:pt x="529" y="1"/>
                    </a:moveTo>
                    <a:cubicBezTo>
                      <a:pt x="496" y="323"/>
                      <a:pt x="294" y="605"/>
                      <a:pt x="1" y="740"/>
                    </a:cubicBezTo>
                    <a:cubicBezTo>
                      <a:pt x="306" y="845"/>
                      <a:pt x="544" y="1107"/>
                      <a:pt x="611" y="1422"/>
                    </a:cubicBezTo>
                    <a:cubicBezTo>
                      <a:pt x="644" y="1117"/>
                      <a:pt x="822" y="834"/>
                      <a:pt x="1075" y="659"/>
                    </a:cubicBezTo>
                    <a:cubicBezTo>
                      <a:pt x="797" y="624"/>
                      <a:pt x="548" y="17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7014275" y="1405975"/>
                <a:ext cx="26900" cy="35500"/>
              </a:xfrm>
              <a:custGeom>
                <a:avLst/>
                <a:gdLst/>
                <a:ahLst/>
                <a:cxnLst/>
                <a:rect l="l" t="t" r="r" b="b"/>
                <a:pathLst>
                  <a:path w="1076" h="1420" extrusionOk="0">
                    <a:moveTo>
                      <a:pt x="530" y="0"/>
                    </a:moveTo>
                    <a:cubicBezTo>
                      <a:pt x="497" y="323"/>
                      <a:pt x="295" y="603"/>
                      <a:pt x="1" y="740"/>
                    </a:cubicBezTo>
                    <a:cubicBezTo>
                      <a:pt x="305" y="844"/>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5991900" y="1585475"/>
                <a:ext cx="26900" cy="35525"/>
              </a:xfrm>
              <a:custGeom>
                <a:avLst/>
                <a:gdLst/>
                <a:ahLst/>
                <a:cxnLst/>
                <a:rect l="l" t="t" r="r" b="b"/>
                <a:pathLst>
                  <a:path w="1076" h="1421" extrusionOk="0">
                    <a:moveTo>
                      <a:pt x="530" y="1"/>
                    </a:moveTo>
                    <a:cubicBezTo>
                      <a:pt x="495" y="323"/>
                      <a:pt x="295" y="603"/>
                      <a:pt x="1" y="740"/>
                    </a:cubicBezTo>
                    <a:cubicBezTo>
                      <a:pt x="305" y="844"/>
                      <a:pt x="545" y="1105"/>
                      <a:pt x="610" y="1420"/>
                    </a:cubicBezTo>
                    <a:cubicBezTo>
                      <a:pt x="644" y="1115"/>
                      <a:pt x="822" y="832"/>
                      <a:pt x="1076" y="659"/>
                    </a:cubicBezTo>
                    <a:cubicBezTo>
                      <a:pt x="799" y="624"/>
                      <a:pt x="549" y="171"/>
                      <a:pt x="5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6925725" y="1105100"/>
                <a:ext cx="26900" cy="35500"/>
              </a:xfrm>
              <a:custGeom>
                <a:avLst/>
                <a:gdLst/>
                <a:ahLst/>
                <a:cxnLst/>
                <a:rect l="l" t="t" r="r" b="b"/>
                <a:pathLst>
                  <a:path w="1076" h="1420" extrusionOk="0">
                    <a:moveTo>
                      <a:pt x="530" y="0"/>
                    </a:moveTo>
                    <a:cubicBezTo>
                      <a:pt x="497" y="323"/>
                      <a:pt x="295" y="603"/>
                      <a:pt x="1" y="740"/>
                    </a:cubicBezTo>
                    <a:cubicBezTo>
                      <a:pt x="305" y="843"/>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6145950" y="1099375"/>
                <a:ext cx="20025" cy="26425"/>
              </a:xfrm>
              <a:custGeom>
                <a:avLst/>
                <a:gdLst/>
                <a:ahLst/>
                <a:cxnLst/>
                <a:rect l="l" t="t" r="r" b="b"/>
                <a:pathLst>
                  <a:path w="801" h="1057" extrusionOk="0">
                    <a:moveTo>
                      <a:pt x="395" y="0"/>
                    </a:moveTo>
                    <a:cubicBezTo>
                      <a:pt x="370" y="240"/>
                      <a:pt x="219" y="450"/>
                      <a:pt x="1" y="550"/>
                    </a:cubicBezTo>
                    <a:cubicBezTo>
                      <a:pt x="230" y="629"/>
                      <a:pt x="402" y="820"/>
                      <a:pt x="456" y="1056"/>
                    </a:cubicBezTo>
                    <a:cubicBezTo>
                      <a:pt x="479" y="830"/>
                      <a:pt x="612" y="619"/>
                      <a:pt x="800" y="489"/>
                    </a:cubicBezTo>
                    <a:cubicBezTo>
                      <a:pt x="594" y="464"/>
                      <a:pt x="409" y="127"/>
                      <a:pt x="3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6201675" y="1419100"/>
                <a:ext cx="20050" cy="26475"/>
              </a:xfrm>
              <a:custGeom>
                <a:avLst/>
                <a:gdLst/>
                <a:ahLst/>
                <a:cxnLst/>
                <a:rect l="l" t="t" r="r" b="b"/>
                <a:pathLst>
                  <a:path w="802" h="1059" extrusionOk="0">
                    <a:moveTo>
                      <a:pt x="395" y="1"/>
                    </a:moveTo>
                    <a:cubicBezTo>
                      <a:pt x="370" y="241"/>
                      <a:pt x="220" y="450"/>
                      <a:pt x="1" y="552"/>
                    </a:cubicBezTo>
                    <a:cubicBezTo>
                      <a:pt x="230" y="629"/>
                      <a:pt x="402" y="822"/>
                      <a:pt x="456" y="1058"/>
                    </a:cubicBezTo>
                    <a:cubicBezTo>
                      <a:pt x="481" y="831"/>
                      <a:pt x="613" y="621"/>
                      <a:pt x="802" y="491"/>
                    </a:cubicBezTo>
                    <a:cubicBezTo>
                      <a:pt x="596" y="465"/>
                      <a:pt x="411" y="129"/>
                      <a:pt x="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6889550" y="1003925"/>
                <a:ext cx="20000" cy="26475"/>
              </a:xfrm>
              <a:custGeom>
                <a:avLst/>
                <a:gdLst/>
                <a:ahLst/>
                <a:cxnLst/>
                <a:rect l="l" t="t" r="r" b="b"/>
                <a:pathLst>
                  <a:path w="800" h="1059" extrusionOk="0">
                    <a:moveTo>
                      <a:pt x="394" y="1"/>
                    </a:moveTo>
                    <a:cubicBezTo>
                      <a:pt x="370" y="241"/>
                      <a:pt x="219" y="450"/>
                      <a:pt x="0" y="551"/>
                    </a:cubicBezTo>
                    <a:cubicBezTo>
                      <a:pt x="229" y="629"/>
                      <a:pt x="402" y="822"/>
                      <a:pt x="454" y="1058"/>
                    </a:cubicBezTo>
                    <a:cubicBezTo>
                      <a:pt x="479" y="831"/>
                      <a:pt x="612" y="621"/>
                      <a:pt x="800" y="489"/>
                    </a:cubicBezTo>
                    <a:cubicBezTo>
                      <a:pt x="594" y="464"/>
                      <a:pt x="409" y="127"/>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6990100" y="1763975"/>
                <a:ext cx="20050" cy="26450"/>
              </a:xfrm>
              <a:custGeom>
                <a:avLst/>
                <a:gdLst/>
                <a:ahLst/>
                <a:cxnLst/>
                <a:rect l="l" t="t" r="r" b="b"/>
                <a:pathLst>
                  <a:path w="802" h="1058" extrusionOk="0">
                    <a:moveTo>
                      <a:pt x="396" y="0"/>
                    </a:moveTo>
                    <a:cubicBezTo>
                      <a:pt x="369" y="241"/>
                      <a:pt x="221" y="449"/>
                      <a:pt x="0" y="552"/>
                    </a:cubicBezTo>
                    <a:cubicBezTo>
                      <a:pt x="229" y="630"/>
                      <a:pt x="402" y="821"/>
                      <a:pt x="456" y="1058"/>
                    </a:cubicBezTo>
                    <a:cubicBezTo>
                      <a:pt x="480" y="832"/>
                      <a:pt x="613" y="620"/>
                      <a:pt x="801" y="490"/>
                    </a:cubicBezTo>
                    <a:cubicBezTo>
                      <a:pt x="594" y="465"/>
                      <a:pt x="409" y="128"/>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7114175" y="1412400"/>
                <a:ext cx="20000" cy="26450"/>
              </a:xfrm>
              <a:custGeom>
                <a:avLst/>
                <a:gdLst/>
                <a:ahLst/>
                <a:cxnLst/>
                <a:rect l="l" t="t" r="r" b="b"/>
                <a:pathLst>
                  <a:path w="800" h="1058" extrusionOk="0">
                    <a:moveTo>
                      <a:pt x="394" y="0"/>
                    </a:moveTo>
                    <a:cubicBezTo>
                      <a:pt x="369" y="239"/>
                      <a:pt x="219" y="450"/>
                      <a:pt x="0" y="550"/>
                    </a:cubicBezTo>
                    <a:cubicBezTo>
                      <a:pt x="229" y="629"/>
                      <a:pt x="401" y="820"/>
                      <a:pt x="454" y="1058"/>
                    </a:cubicBezTo>
                    <a:cubicBezTo>
                      <a:pt x="479" y="830"/>
                      <a:pt x="612" y="620"/>
                      <a:pt x="800" y="489"/>
                    </a:cubicBezTo>
                    <a:cubicBezTo>
                      <a:pt x="594" y="464"/>
                      <a:pt x="407" y="127"/>
                      <a:pt x="3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2" name="Google Shape;1132;p36"/>
          <p:cNvGrpSpPr/>
          <p:nvPr/>
        </p:nvGrpSpPr>
        <p:grpSpPr>
          <a:xfrm>
            <a:off x="3551221" y="593102"/>
            <a:ext cx="1703234" cy="1973501"/>
            <a:chOff x="3439448" y="590549"/>
            <a:chExt cx="1628798" cy="1887253"/>
          </a:xfrm>
        </p:grpSpPr>
        <p:sp>
          <p:nvSpPr>
            <p:cNvPr id="1133" name="Google Shape;1133;p36"/>
            <p:cNvSpPr/>
            <p:nvPr/>
          </p:nvSpPr>
          <p:spPr>
            <a:xfrm>
              <a:off x="3776861" y="1141361"/>
              <a:ext cx="376599" cy="376746"/>
            </a:xfrm>
            <a:custGeom>
              <a:avLst/>
              <a:gdLst/>
              <a:ahLst/>
              <a:cxnLst/>
              <a:rect l="l" t="t" r="r" b="b"/>
              <a:pathLst>
                <a:path w="2566" h="2567" extrusionOk="0">
                  <a:moveTo>
                    <a:pt x="1579" y="1"/>
                  </a:moveTo>
                  <a:lnTo>
                    <a:pt x="1" y="988"/>
                  </a:lnTo>
                  <a:lnTo>
                    <a:pt x="988" y="2567"/>
                  </a:lnTo>
                  <a:lnTo>
                    <a:pt x="2565" y="1579"/>
                  </a:lnTo>
                  <a:lnTo>
                    <a:pt x="15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3756314" y="887310"/>
              <a:ext cx="1311932" cy="1590492"/>
            </a:xfrm>
            <a:custGeom>
              <a:avLst/>
              <a:gdLst/>
              <a:ahLst/>
              <a:cxnLst/>
              <a:rect l="l" t="t" r="r" b="b"/>
              <a:pathLst>
                <a:path w="8939" h="10837" extrusionOk="0">
                  <a:moveTo>
                    <a:pt x="7798" y="549"/>
                  </a:moveTo>
                  <a:lnTo>
                    <a:pt x="7798" y="948"/>
                  </a:lnTo>
                  <a:lnTo>
                    <a:pt x="7798" y="1561"/>
                  </a:lnTo>
                  <a:cubicBezTo>
                    <a:pt x="7798" y="1781"/>
                    <a:pt x="7618" y="1961"/>
                    <a:pt x="7398" y="1961"/>
                  </a:cubicBezTo>
                  <a:lnTo>
                    <a:pt x="3753" y="1961"/>
                  </a:lnTo>
                  <a:lnTo>
                    <a:pt x="4508" y="549"/>
                  </a:lnTo>
                  <a:close/>
                  <a:moveTo>
                    <a:pt x="4116" y="0"/>
                  </a:moveTo>
                  <a:lnTo>
                    <a:pt x="3017" y="2039"/>
                  </a:lnTo>
                  <a:lnTo>
                    <a:pt x="78" y="3861"/>
                  </a:lnTo>
                  <a:lnTo>
                    <a:pt x="1" y="10193"/>
                  </a:lnTo>
                  <a:cubicBezTo>
                    <a:pt x="1" y="10549"/>
                    <a:pt x="288" y="10836"/>
                    <a:pt x="644" y="10836"/>
                  </a:cubicBezTo>
                  <a:lnTo>
                    <a:pt x="8297" y="10836"/>
                  </a:lnTo>
                  <a:cubicBezTo>
                    <a:pt x="8651" y="10836"/>
                    <a:pt x="8939" y="10549"/>
                    <a:pt x="8939" y="10193"/>
                  </a:cubicBezTo>
                  <a:lnTo>
                    <a:pt x="8939" y="643"/>
                  </a:lnTo>
                  <a:cubicBezTo>
                    <a:pt x="8939" y="287"/>
                    <a:pt x="8651" y="0"/>
                    <a:pt x="82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3439448" y="1043762"/>
              <a:ext cx="384818" cy="195491"/>
            </a:xfrm>
            <a:custGeom>
              <a:avLst/>
              <a:gdLst/>
              <a:ahLst/>
              <a:cxnLst/>
              <a:rect l="l" t="t" r="r" b="b"/>
              <a:pathLst>
                <a:path w="2622" h="1332" extrusionOk="0">
                  <a:moveTo>
                    <a:pt x="1076" y="1"/>
                  </a:moveTo>
                  <a:cubicBezTo>
                    <a:pt x="501" y="1"/>
                    <a:pt x="0" y="292"/>
                    <a:pt x="0" y="292"/>
                  </a:cubicBezTo>
                  <a:cubicBezTo>
                    <a:pt x="0" y="292"/>
                    <a:pt x="413" y="1071"/>
                    <a:pt x="1137" y="1277"/>
                  </a:cubicBezTo>
                  <a:cubicBezTo>
                    <a:pt x="1274" y="1316"/>
                    <a:pt x="1412" y="1332"/>
                    <a:pt x="1547" y="1332"/>
                  </a:cubicBezTo>
                  <a:cubicBezTo>
                    <a:pt x="2122" y="1332"/>
                    <a:pt x="2622" y="1041"/>
                    <a:pt x="2622" y="1041"/>
                  </a:cubicBezTo>
                  <a:cubicBezTo>
                    <a:pt x="2622" y="1041"/>
                    <a:pt x="2209" y="262"/>
                    <a:pt x="1486" y="56"/>
                  </a:cubicBezTo>
                  <a:cubicBezTo>
                    <a:pt x="1349" y="17"/>
                    <a:pt x="1210" y="1"/>
                    <a:pt x="10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3750590" y="590549"/>
              <a:ext cx="307766" cy="578401"/>
            </a:xfrm>
            <a:custGeom>
              <a:avLst/>
              <a:gdLst/>
              <a:ahLst/>
              <a:cxnLst/>
              <a:rect l="l" t="t" r="r" b="b"/>
              <a:pathLst>
                <a:path w="2097" h="3941" extrusionOk="0">
                  <a:moveTo>
                    <a:pt x="1284" y="0"/>
                  </a:moveTo>
                  <a:cubicBezTo>
                    <a:pt x="1284" y="0"/>
                    <a:pt x="260" y="772"/>
                    <a:pt x="130" y="1860"/>
                  </a:cubicBezTo>
                  <a:cubicBezTo>
                    <a:pt x="0" y="2948"/>
                    <a:pt x="813" y="3940"/>
                    <a:pt x="813" y="3940"/>
                  </a:cubicBezTo>
                  <a:cubicBezTo>
                    <a:pt x="813" y="3940"/>
                    <a:pt x="1837" y="3167"/>
                    <a:pt x="1967" y="2079"/>
                  </a:cubicBezTo>
                  <a:cubicBezTo>
                    <a:pt x="2096" y="991"/>
                    <a:pt x="1284" y="0"/>
                    <a:pt x="1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7" name="Google Shape;1137;p36"/>
          <p:cNvSpPr txBox="1">
            <a:spLocks noGrp="1"/>
          </p:cNvSpPr>
          <p:nvPr>
            <p:ph type="title"/>
          </p:nvPr>
        </p:nvSpPr>
        <p:spPr>
          <a:xfrm>
            <a:off x="716511" y="3391166"/>
            <a:ext cx="7704000" cy="841800"/>
          </a:xfrm>
          <a:prstGeom prst="rect">
            <a:avLst/>
          </a:prstGeom>
        </p:spPr>
        <p:txBody>
          <a:bodyPr spcFirstLastPara="1" wrap="square" lIns="91425" tIns="91425" rIns="91425" bIns="91425" anchor="ctr" anchorCtr="0">
            <a:noAutofit/>
          </a:bodyPr>
          <a:lstStyle/>
          <a:p>
            <a:pPr lvl="0"/>
            <a:r>
              <a:rPr lang="en-US" sz="6000" b="1" dirty="0">
                <a:latin typeface="Times New Roman" panose="02020603050405020304" pitchFamily="18" charset="0"/>
                <a:cs typeface="Times New Roman" panose="02020603050405020304" pitchFamily="18" charset="0"/>
              </a:rPr>
              <a:t>CỦNG CỐ</a:t>
            </a:r>
          </a:p>
        </p:txBody>
      </p:sp>
      <p:sp>
        <p:nvSpPr>
          <p:cNvPr id="1138" name="Google Shape;1138;p36"/>
          <p:cNvSpPr txBox="1">
            <a:spLocks noGrp="1"/>
          </p:cNvSpPr>
          <p:nvPr>
            <p:ph type="title" idx="2"/>
          </p:nvPr>
        </p:nvSpPr>
        <p:spPr>
          <a:xfrm>
            <a:off x="3834957" y="1374484"/>
            <a:ext cx="1628903" cy="88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b="1">
                <a:latin typeface="Times New Roman" panose="02020603050405020304" pitchFamily="18" charset="0"/>
                <a:cs typeface="Times New Roman" panose="02020603050405020304" pitchFamily="18" charset="0"/>
              </a:rPr>
              <a:t>III.</a:t>
            </a:r>
            <a:endParaRPr sz="8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505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45258" y="1085084"/>
            <a:ext cx="7895046" cy="1203448"/>
          </a:xfrm>
          <a:prstGeom prst="snip2DiagRect">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AR" sz="3600" b="1" dirty="0">
                <a:solidFill>
                  <a:srgbClr val="000000"/>
                </a:solidFill>
                <a:latin typeface="Times New Roman" panose="02020603050405020304" pitchFamily="18" charset="0"/>
                <a:cs typeface="Times New Roman" panose="02020603050405020304" pitchFamily="18" charset="0"/>
              </a:rPr>
              <a:t>Câu 1: </a:t>
            </a:r>
            <a:r>
              <a:rPr lang="es-AR" sz="3600" dirty="0">
                <a:solidFill>
                  <a:srgbClr val="000000"/>
                </a:solidFill>
                <a:latin typeface="Times New Roman" panose="02020603050405020304" pitchFamily="18" charset="0"/>
                <a:cs typeface="Times New Roman" panose="02020603050405020304" pitchFamily="18" charset="0"/>
              </a:rPr>
              <a:t>Dầu mỏ có thành phần chính là</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53446" y="2397191"/>
            <a:ext cx="3680099" cy="94868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1200" dirty="0">
                <a:solidFill>
                  <a:srgbClr val="000000"/>
                </a:solidFill>
                <a:latin typeface="Times New Roman" panose="02020603050405020304" pitchFamily="18" charset="0"/>
                <a:cs typeface="Times New Roman" panose="02020603050405020304" pitchFamily="18" charset="0"/>
              </a:rPr>
              <a:t>A</a:t>
            </a:r>
            <a:r>
              <a:rPr lang="vi-VN" sz="2800" b="1" dirty="0">
                <a:solidFill>
                  <a:srgbClr val="000000"/>
                </a:solidFill>
                <a:latin typeface="Times New Roman" panose="02020603050405020304" pitchFamily="18" charset="0"/>
                <a:cs typeface="Times New Roman" panose="02020603050405020304" pitchFamily="18" charset="0"/>
              </a:rPr>
              <a:t>. </a:t>
            </a:r>
            <a:r>
              <a:rPr lang="es-AR" sz="2800" dirty="0">
                <a:solidFill>
                  <a:srgbClr val="000000"/>
                </a:solidFill>
                <a:latin typeface="Times New Roman" panose="02020603050405020304" pitchFamily="18" charset="0"/>
                <a:cs typeface="Times New Roman" panose="02020603050405020304" pitchFamily="18" charset="0"/>
              </a:rPr>
              <a:t>một hydrocarbon</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618742" y="2400332"/>
            <a:ext cx="3680099" cy="94868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1200" dirty="0">
                <a:solidFill>
                  <a:srgbClr val="000000"/>
                </a:solidFill>
                <a:latin typeface="Times New Roman" panose="02020603050405020304" pitchFamily="18" charset="0"/>
                <a:cs typeface="Times New Roman" panose="02020603050405020304" pitchFamily="18" charset="0"/>
              </a:rPr>
              <a:t>B</a:t>
            </a:r>
            <a:r>
              <a:rPr lang="vi-VN" sz="2800" b="1"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các </a:t>
            </a:r>
            <a:r>
              <a:rPr lang="es-AR" sz="2800" dirty="0">
                <a:solidFill>
                  <a:srgbClr val="000000"/>
                </a:solidFill>
                <a:latin typeface="Times New Roman" panose="02020603050405020304" pitchFamily="18" charset="0"/>
                <a:cs typeface="Times New Roman" panose="02020603050405020304" pitchFamily="18" charset="0"/>
              </a:rPr>
              <a:t>hydrocarbon.</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53446" y="3448533"/>
            <a:ext cx="3680099" cy="79820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kern="1200" dirty="0">
                <a:solidFill>
                  <a:srgbClr val="000000"/>
                </a:solidFill>
                <a:latin typeface="Times New Roman" panose="02020603050405020304" pitchFamily="18" charset="0"/>
                <a:cs typeface="Times New Roman" panose="02020603050405020304" pitchFamily="18" charset="0"/>
              </a:rPr>
              <a:t>C</a:t>
            </a:r>
            <a:r>
              <a:rPr lang="vi-VN" sz="2800" kern="1200" dirty="0">
                <a:solidFill>
                  <a:srgbClr val="000000"/>
                </a:solidFill>
                <a:latin typeface="Times New Roman" panose="02020603050405020304" pitchFamily="18" charset="0"/>
                <a:cs typeface="Times New Roman" panose="02020603050405020304" pitchFamily="18" charset="0"/>
              </a:rPr>
              <a:t>. </a:t>
            </a:r>
            <a:r>
              <a:rPr lang="es-AR" sz="2800" dirty="0">
                <a:solidFill>
                  <a:srgbClr val="000000"/>
                </a:solidFill>
                <a:latin typeface="Times New Roman" panose="02020603050405020304" pitchFamily="18" charset="0"/>
                <a:cs typeface="Times New Roman" panose="02020603050405020304" pitchFamily="18" charset="0"/>
              </a:rPr>
              <a:t>một hợp chất hữu cơ.</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18742" y="3451674"/>
            <a:ext cx="3680099" cy="79820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srgbClr val="000000"/>
                </a:solidFill>
                <a:latin typeface="Times New Roman" panose="02020603050405020304" pitchFamily="18" charset="0"/>
                <a:cs typeface="Times New Roman" panose="02020603050405020304" pitchFamily="18" charset="0"/>
              </a:rPr>
              <a:t>D. </a:t>
            </a:r>
            <a:r>
              <a:rPr lang="es-AR" sz="2800" dirty="0">
                <a:solidFill>
                  <a:srgbClr val="000000"/>
                </a:solidFill>
                <a:latin typeface="Times New Roman" panose="02020603050405020304" pitchFamily="18" charset="0"/>
                <a:cs typeface="Times New Roman" panose="02020603050405020304" pitchFamily="18" charset="0"/>
              </a:rPr>
              <a:t>chất béo.</a:t>
            </a:r>
            <a:endParaRPr lang="vi-VN" sz="2800" kern="1200" dirty="0">
              <a:solidFill>
                <a:srgbClr val="00000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0588" y="2798041"/>
            <a:ext cx="604292" cy="531044"/>
          </a:xfrm>
          <a:prstGeom prst="rect">
            <a:avLst/>
          </a:prstGeom>
          <a:solidFill>
            <a:schemeClr val="accent5">
              <a:lumMod val="40000"/>
              <a:lumOff val="60000"/>
            </a:schemeClr>
          </a:solidFill>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30588" y="3584769"/>
            <a:ext cx="603402" cy="528066"/>
          </a:xfrm>
          <a:prstGeom prst="rect">
            <a:avLst/>
          </a:prstGeom>
          <a:solidFill>
            <a:schemeClr val="accent5">
              <a:lumMod val="40000"/>
              <a:lumOff val="60000"/>
            </a:schemeClr>
          </a:solidFill>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284" y="3582437"/>
            <a:ext cx="603557" cy="530398"/>
          </a:xfrm>
          <a:prstGeom prst="rect">
            <a:avLst/>
          </a:prstGeom>
          <a:solidFill>
            <a:schemeClr val="accent5">
              <a:lumMod val="40000"/>
              <a:lumOff val="60000"/>
            </a:schemeClr>
          </a:solidFill>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7868" y="2663554"/>
            <a:ext cx="603557" cy="482845"/>
          </a:xfrm>
          <a:prstGeom prst="rect">
            <a:avLst/>
          </a:prstGeom>
          <a:solidFill>
            <a:schemeClr val="accent5">
              <a:lumMod val="40000"/>
              <a:lumOff val="60000"/>
            </a:schemeClr>
          </a:solidFill>
        </p:spPr>
      </p:pic>
    </p:spTree>
    <p:extLst>
      <p:ext uri="{BB962C8B-B14F-4D97-AF65-F5344CB8AC3E}">
        <p14:creationId xmlns:p14="http://schemas.microsoft.com/office/powerpoint/2010/main" val="135696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34868" y="887656"/>
            <a:ext cx="7895046" cy="1203448"/>
          </a:xfrm>
          <a:prstGeom prst="snip2DiagRect">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AR" sz="3600" b="1" dirty="0">
                <a:solidFill>
                  <a:srgbClr val="000000"/>
                </a:solidFill>
                <a:latin typeface="Times New Roman" panose="02020603050405020304" pitchFamily="18" charset="0"/>
                <a:cs typeface="Times New Roman" panose="02020603050405020304" pitchFamily="18" charset="0"/>
              </a:rPr>
              <a:t>Câu 2: </a:t>
            </a:r>
            <a:r>
              <a:rPr lang="de-DE" sz="3600" dirty="0">
                <a:solidFill>
                  <a:srgbClr val="000000"/>
                </a:solidFill>
                <a:latin typeface="Times New Roman" panose="02020603050405020304" pitchFamily="18" charset="0"/>
                <a:cs typeface="Times New Roman" panose="02020603050405020304" pitchFamily="18" charset="0"/>
              </a:rPr>
              <a:t>Tính chất nào sau đây đúng của dầu mỏ là</a:t>
            </a:r>
            <a:r>
              <a:rPr lang="es-AR" sz="3600" b="1" dirty="0">
                <a:solidFill>
                  <a:srgbClr val="000000"/>
                </a:solidFill>
                <a:latin typeface="Times New Roman" panose="02020603050405020304" pitchFamily="18" charset="0"/>
                <a:cs typeface="Times New Roman" panose="02020603050405020304" pitchFamily="18" charset="0"/>
              </a:rPr>
              <a:t> </a:t>
            </a:r>
            <a:endParaRPr lang="vi-VN" sz="3600"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43056" y="2199763"/>
            <a:ext cx="3680099" cy="94868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0000"/>
                </a:solidFill>
                <a:latin typeface="Times New Roman" panose="02020603050405020304" pitchFamily="18" charset="0"/>
                <a:cs typeface="Times New Roman" panose="02020603050405020304" pitchFamily="18" charset="0"/>
              </a:rPr>
              <a:t>A. </a:t>
            </a:r>
            <a:r>
              <a:rPr lang="de-DE" sz="2800" dirty="0">
                <a:solidFill>
                  <a:srgbClr val="000000"/>
                </a:solidFill>
                <a:latin typeface="Times New Roman" panose="02020603050405020304" pitchFamily="18" charset="0"/>
                <a:cs typeface="Times New Roman" panose="02020603050405020304" pitchFamily="18" charset="0"/>
              </a:rPr>
              <a:t>chất lỏng sánh và nhẹ hơn nước.</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608352" y="2202904"/>
            <a:ext cx="3680099" cy="94868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0000"/>
                </a:solidFill>
                <a:latin typeface="Times New Roman" panose="02020603050405020304" pitchFamily="18" charset="0"/>
                <a:cs typeface="Times New Roman" panose="02020603050405020304" pitchFamily="18" charset="0"/>
              </a:rPr>
              <a:t>B. </a:t>
            </a:r>
            <a:r>
              <a:rPr lang="de-DE" sz="2800" dirty="0">
                <a:solidFill>
                  <a:srgbClr val="000000"/>
                </a:solidFill>
                <a:latin typeface="Times New Roman" panose="02020603050405020304" pitchFamily="18" charset="0"/>
                <a:cs typeface="Times New Roman" panose="02020603050405020304" pitchFamily="18" charset="0"/>
              </a:rPr>
              <a:t>chất lỏng tan trong nước.</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43056" y="3448533"/>
            <a:ext cx="3680099" cy="926039"/>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0000"/>
                </a:solidFill>
                <a:latin typeface="Times New Roman" panose="02020603050405020304" pitchFamily="18" charset="0"/>
                <a:cs typeface="Times New Roman" panose="02020603050405020304" pitchFamily="18" charset="0"/>
              </a:rPr>
              <a:t>C. </a:t>
            </a:r>
            <a:r>
              <a:rPr lang="de-DE" sz="2800" dirty="0">
                <a:solidFill>
                  <a:srgbClr val="000000"/>
                </a:solidFill>
                <a:latin typeface="Times New Roman" panose="02020603050405020304" pitchFamily="18" charset="0"/>
                <a:cs typeface="Times New Roman" panose="02020603050405020304" pitchFamily="18" charset="0"/>
              </a:rPr>
              <a:t>chất lỏng nặng hơn nước.</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08352" y="3451674"/>
            <a:ext cx="3680099" cy="926039"/>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0000"/>
                </a:solidFill>
                <a:latin typeface="Times New Roman" panose="02020603050405020304" pitchFamily="18" charset="0"/>
                <a:cs typeface="Times New Roman" panose="02020603050405020304" pitchFamily="18" charset="0"/>
              </a:rPr>
              <a:t>D. </a:t>
            </a:r>
            <a:r>
              <a:rPr lang="de-DE" sz="2800" dirty="0">
                <a:solidFill>
                  <a:srgbClr val="000000"/>
                </a:solidFill>
                <a:latin typeface="Times New Roman" panose="02020603050405020304" pitchFamily="18" charset="0"/>
                <a:cs typeface="Times New Roman" panose="02020603050405020304" pitchFamily="18" charset="0"/>
              </a:rPr>
              <a:t>chất rắn nhẹ hơn nước</a:t>
            </a:r>
            <a:endParaRPr lang="vi-VN" sz="2800" dirty="0">
              <a:solidFill>
                <a:srgbClr val="00000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29076" y="2617400"/>
            <a:ext cx="663853" cy="531044"/>
          </a:xfrm>
          <a:prstGeom prst="rect">
            <a:avLst/>
          </a:prstGeom>
          <a:solidFill>
            <a:schemeClr val="accent5">
              <a:lumMod val="40000"/>
              <a:lumOff val="60000"/>
            </a:schemeClr>
          </a:solidFill>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89527" y="3846506"/>
            <a:ext cx="603402" cy="528066"/>
          </a:xfrm>
          <a:prstGeom prst="rect">
            <a:avLst/>
          </a:prstGeom>
          <a:solidFill>
            <a:schemeClr val="accent5">
              <a:lumMod val="40000"/>
              <a:lumOff val="60000"/>
            </a:schemeClr>
          </a:solidFill>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4893" y="3844174"/>
            <a:ext cx="603557" cy="530398"/>
          </a:xfrm>
          <a:prstGeom prst="rect">
            <a:avLst/>
          </a:prstGeom>
          <a:solidFill>
            <a:schemeClr val="accent5">
              <a:lumMod val="40000"/>
              <a:lumOff val="60000"/>
            </a:schemeClr>
          </a:solidFill>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4893" y="2618046"/>
            <a:ext cx="603557" cy="530398"/>
          </a:xfrm>
          <a:prstGeom prst="rect">
            <a:avLst/>
          </a:prstGeom>
          <a:solidFill>
            <a:schemeClr val="accent5">
              <a:lumMod val="40000"/>
              <a:lumOff val="60000"/>
            </a:schemeClr>
          </a:solidFill>
        </p:spPr>
      </p:pic>
    </p:spTree>
    <p:extLst>
      <p:ext uri="{BB962C8B-B14F-4D97-AF65-F5344CB8AC3E}">
        <p14:creationId xmlns:p14="http://schemas.microsoft.com/office/powerpoint/2010/main" val="427696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94"/>
        <p:cNvGrpSpPr/>
        <p:nvPr/>
      </p:nvGrpSpPr>
      <p:grpSpPr>
        <a:xfrm>
          <a:off x="0" y="0"/>
          <a:ext cx="0" cy="0"/>
          <a:chOff x="0" y="0"/>
          <a:chExt cx="0" cy="0"/>
        </a:xfrm>
      </p:grpSpPr>
      <p:pic>
        <p:nvPicPr>
          <p:cNvPr id="2595" name="Google Shape;2595;p56"/>
          <p:cNvPicPr preferRelativeResize="0"/>
          <p:nvPr/>
        </p:nvPicPr>
        <p:blipFill>
          <a:blip r:embed="rId3"/>
          <a:srcRect l="21238" r="21238"/>
          <a:stretch/>
        </p:blipFill>
        <p:spPr>
          <a:xfrm>
            <a:off x="1126118" y="803063"/>
            <a:ext cx="3021543" cy="2332132"/>
          </a:xfrm>
          <a:prstGeom prst="rect">
            <a:avLst/>
          </a:prstGeom>
          <a:noFill/>
          <a:ln>
            <a:noFill/>
          </a:ln>
        </p:spPr>
      </p:pic>
      <p:sp>
        <p:nvSpPr>
          <p:cNvPr id="2596" name="Google Shape;2596;p56"/>
          <p:cNvSpPr/>
          <p:nvPr/>
        </p:nvSpPr>
        <p:spPr>
          <a:xfrm>
            <a:off x="7169371" y="776568"/>
            <a:ext cx="155726" cy="205862"/>
          </a:xfrm>
          <a:custGeom>
            <a:avLst/>
            <a:gdLst/>
            <a:ahLst/>
            <a:cxnLst/>
            <a:rect l="l" t="t" r="r" b="b"/>
            <a:pathLst>
              <a:path w="1991" h="2632" extrusionOk="0">
                <a:moveTo>
                  <a:pt x="981" y="1"/>
                </a:moveTo>
                <a:cubicBezTo>
                  <a:pt x="927" y="587"/>
                  <a:pt x="537" y="1130"/>
                  <a:pt x="0" y="1371"/>
                </a:cubicBezTo>
                <a:cubicBezTo>
                  <a:pt x="565" y="1563"/>
                  <a:pt x="1007" y="2048"/>
                  <a:pt x="1131" y="2631"/>
                </a:cubicBezTo>
                <a:cubicBezTo>
                  <a:pt x="1192" y="2065"/>
                  <a:pt x="1522" y="1543"/>
                  <a:pt x="1990" y="1219"/>
                </a:cubicBezTo>
                <a:cubicBezTo>
                  <a:pt x="1478" y="1156"/>
                  <a:pt x="1016" y="319"/>
                  <a:pt x="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6"/>
          <p:cNvSpPr/>
          <p:nvPr/>
        </p:nvSpPr>
        <p:spPr>
          <a:xfrm>
            <a:off x="8274847" y="2337543"/>
            <a:ext cx="155726" cy="205705"/>
          </a:xfrm>
          <a:custGeom>
            <a:avLst/>
            <a:gdLst/>
            <a:ahLst/>
            <a:cxnLst/>
            <a:rect l="l" t="t" r="r" b="b"/>
            <a:pathLst>
              <a:path w="1991" h="2630" extrusionOk="0">
                <a:moveTo>
                  <a:pt x="981" y="0"/>
                </a:moveTo>
                <a:cubicBezTo>
                  <a:pt x="927" y="585"/>
                  <a:pt x="537" y="1129"/>
                  <a:pt x="0" y="1370"/>
                </a:cubicBezTo>
                <a:cubicBezTo>
                  <a:pt x="565" y="1563"/>
                  <a:pt x="1007" y="2046"/>
                  <a:pt x="1131" y="2629"/>
                </a:cubicBezTo>
                <a:cubicBezTo>
                  <a:pt x="1192" y="2065"/>
                  <a:pt x="1522" y="1541"/>
                  <a:pt x="1990" y="1217"/>
                </a:cubicBezTo>
                <a:cubicBezTo>
                  <a:pt x="1478" y="1156"/>
                  <a:pt x="1016" y="317"/>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6"/>
          <p:cNvSpPr/>
          <p:nvPr/>
        </p:nvSpPr>
        <p:spPr>
          <a:xfrm>
            <a:off x="488074" y="2464223"/>
            <a:ext cx="155726" cy="205784"/>
          </a:xfrm>
          <a:custGeom>
            <a:avLst/>
            <a:gdLst/>
            <a:ahLst/>
            <a:cxnLst/>
            <a:rect l="l" t="t" r="r" b="b"/>
            <a:pathLst>
              <a:path w="1991" h="2631" extrusionOk="0">
                <a:moveTo>
                  <a:pt x="982" y="0"/>
                </a:moveTo>
                <a:cubicBezTo>
                  <a:pt x="927" y="585"/>
                  <a:pt x="539" y="1129"/>
                  <a:pt x="0" y="1370"/>
                </a:cubicBezTo>
                <a:cubicBezTo>
                  <a:pt x="566" y="1563"/>
                  <a:pt x="1008" y="2047"/>
                  <a:pt x="1131" y="2630"/>
                </a:cubicBezTo>
                <a:cubicBezTo>
                  <a:pt x="1192" y="2064"/>
                  <a:pt x="1523" y="1542"/>
                  <a:pt x="1990" y="1218"/>
                </a:cubicBezTo>
                <a:cubicBezTo>
                  <a:pt x="1478" y="1156"/>
                  <a:pt x="1016" y="318"/>
                  <a:pt x="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6"/>
          <p:cNvSpPr/>
          <p:nvPr/>
        </p:nvSpPr>
        <p:spPr>
          <a:xfrm>
            <a:off x="643798" y="1152516"/>
            <a:ext cx="84081" cy="111222"/>
          </a:xfrm>
          <a:custGeom>
            <a:avLst/>
            <a:gdLst/>
            <a:ahLst/>
            <a:cxnLst/>
            <a:rect l="l" t="t" r="r" b="b"/>
            <a:pathLst>
              <a:path w="1075" h="1422" extrusionOk="0">
                <a:moveTo>
                  <a:pt x="529" y="1"/>
                </a:moveTo>
                <a:cubicBezTo>
                  <a:pt x="496" y="323"/>
                  <a:pt x="294" y="605"/>
                  <a:pt x="1" y="740"/>
                </a:cubicBezTo>
                <a:cubicBezTo>
                  <a:pt x="306" y="845"/>
                  <a:pt x="544" y="1107"/>
                  <a:pt x="611" y="1422"/>
                </a:cubicBezTo>
                <a:cubicBezTo>
                  <a:pt x="644" y="1117"/>
                  <a:pt x="822" y="834"/>
                  <a:pt x="1075" y="659"/>
                </a:cubicBezTo>
                <a:cubicBezTo>
                  <a:pt x="797" y="624"/>
                  <a:pt x="548" y="17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6"/>
          <p:cNvSpPr/>
          <p:nvPr/>
        </p:nvSpPr>
        <p:spPr>
          <a:xfrm>
            <a:off x="7701684" y="1904238"/>
            <a:ext cx="84159" cy="111065"/>
          </a:xfrm>
          <a:custGeom>
            <a:avLst/>
            <a:gdLst/>
            <a:ahLst/>
            <a:cxnLst/>
            <a:rect l="l" t="t" r="r" b="b"/>
            <a:pathLst>
              <a:path w="1076" h="1420" extrusionOk="0">
                <a:moveTo>
                  <a:pt x="530" y="0"/>
                </a:moveTo>
                <a:cubicBezTo>
                  <a:pt x="497" y="323"/>
                  <a:pt x="295" y="603"/>
                  <a:pt x="1" y="740"/>
                </a:cubicBezTo>
                <a:cubicBezTo>
                  <a:pt x="305" y="844"/>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6"/>
          <p:cNvSpPr/>
          <p:nvPr/>
        </p:nvSpPr>
        <p:spPr>
          <a:xfrm>
            <a:off x="1204785" y="3010083"/>
            <a:ext cx="84159" cy="111144"/>
          </a:xfrm>
          <a:custGeom>
            <a:avLst/>
            <a:gdLst/>
            <a:ahLst/>
            <a:cxnLst/>
            <a:rect l="l" t="t" r="r" b="b"/>
            <a:pathLst>
              <a:path w="1076" h="1421" extrusionOk="0">
                <a:moveTo>
                  <a:pt x="530" y="1"/>
                </a:moveTo>
                <a:cubicBezTo>
                  <a:pt x="495" y="323"/>
                  <a:pt x="295" y="603"/>
                  <a:pt x="1" y="740"/>
                </a:cubicBezTo>
                <a:cubicBezTo>
                  <a:pt x="305" y="844"/>
                  <a:pt x="545" y="1105"/>
                  <a:pt x="610" y="1420"/>
                </a:cubicBezTo>
                <a:cubicBezTo>
                  <a:pt x="644" y="1115"/>
                  <a:pt x="822" y="832"/>
                  <a:pt x="1076" y="659"/>
                </a:cubicBezTo>
                <a:cubicBezTo>
                  <a:pt x="799" y="624"/>
                  <a:pt x="549" y="171"/>
                  <a:pt x="5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6"/>
          <p:cNvSpPr/>
          <p:nvPr/>
        </p:nvSpPr>
        <p:spPr>
          <a:xfrm>
            <a:off x="5604418" y="1346585"/>
            <a:ext cx="84159" cy="111065"/>
          </a:xfrm>
          <a:custGeom>
            <a:avLst/>
            <a:gdLst/>
            <a:ahLst/>
            <a:cxnLst/>
            <a:rect l="l" t="t" r="r" b="b"/>
            <a:pathLst>
              <a:path w="1076" h="1420" extrusionOk="0">
                <a:moveTo>
                  <a:pt x="530" y="0"/>
                </a:moveTo>
                <a:cubicBezTo>
                  <a:pt x="497" y="323"/>
                  <a:pt x="295" y="603"/>
                  <a:pt x="1" y="740"/>
                </a:cubicBezTo>
                <a:cubicBezTo>
                  <a:pt x="305" y="843"/>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6"/>
          <p:cNvSpPr/>
          <p:nvPr/>
        </p:nvSpPr>
        <p:spPr>
          <a:xfrm>
            <a:off x="3643923" y="1360770"/>
            <a:ext cx="84175" cy="111080"/>
          </a:xfrm>
          <a:custGeom>
            <a:avLst/>
            <a:gdLst/>
            <a:ahLst/>
            <a:cxnLst/>
            <a:rect l="l" t="t" r="r" b="b"/>
            <a:pathLst>
              <a:path w="801" h="1057" extrusionOk="0">
                <a:moveTo>
                  <a:pt x="395" y="0"/>
                </a:moveTo>
                <a:cubicBezTo>
                  <a:pt x="370" y="240"/>
                  <a:pt x="219" y="450"/>
                  <a:pt x="1" y="550"/>
                </a:cubicBezTo>
                <a:cubicBezTo>
                  <a:pt x="230" y="629"/>
                  <a:pt x="402" y="820"/>
                  <a:pt x="456" y="1056"/>
                </a:cubicBezTo>
                <a:cubicBezTo>
                  <a:pt x="479" y="830"/>
                  <a:pt x="612" y="619"/>
                  <a:pt x="800" y="489"/>
                </a:cubicBezTo>
                <a:cubicBezTo>
                  <a:pt x="594" y="464"/>
                  <a:pt x="409" y="127"/>
                  <a:pt x="3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6"/>
          <p:cNvSpPr/>
          <p:nvPr/>
        </p:nvSpPr>
        <p:spPr>
          <a:xfrm>
            <a:off x="1384041" y="2464213"/>
            <a:ext cx="62728" cy="82830"/>
          </a:xfrm>
          <a:custGeom>
            <a:avLst/>
            <a:gdLst/>
            <a:ahLst/>
            <a:cxnLst/>
            <a:rect l="l" t="t" r="r" b="b"/>
            <a:pathLst>
              <a:path w="802" h="1059" extrusionOk="0">
                <a:moveTo>
                  <a:pt x="395" y="1"/>
                </a:moveTo>
                <a:cubicBezTo>
                  <a:pt x="370" y="241"/>
                  <a:pt x="220" y="450"/>
                  <a:pt x="1" y="552"/>
                </a:cubicBezTo>
                <a:cubicBezTo>
                  <a:pt x="230" y="629"/>
                  <a:pt x="402" y="822"/>
                  <a:pt x="456" y="1058"/>
                </a:cubicBezTo>
                <a:cubicBezTo>
                  <a:pt x="481" y="831"/>
                  <a:pt x="613" y="621"/>
                  <a:pt x="802" y="491"/>
                </a:cubicBezTo>
                <a:cubicBezTo>
                  <a:pt x="596" y="465"/>
                  <a:pt x="411" y="129"/>
                  <a:pt x="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6"/>
          <p:cNvSpPr/>
          <p:nvPr/>
        </p:nvSpPr>
        <p:spPr>
          <a:xfrm>
            <a:off x="7930617" y="1263743"/>
            <a:ext cx="62572" cy="82830"/>
          </a:xfrm>
          <a:custGeom>
            <a:avLst/>
            <a:gdLst/>
            <a:ahLst/>
            <a:cxnLst/>
            <a:rect l="l" t="t" r="r" b="b"/>
            <a:pathLst>
              <a:path w="800" h="1059" extrusionOk="0">
                <a:moveTo>
                  <a:pt x="394" y="1"/>
                </a:moveTo>
                <a:cubicBezTo>
                  <a:pt x="370" y="241"/>
                  <a:pt x="219" y="450"/>
                  <a:pt x="0" y="551"/>
                </a:cubicBezTo>
                <a:cubicBezTo>
                  <a:pt x="229" y="629"/>
                  <a:pt x="402" y="822"/>
                  <a:pt x="454" y="1058"/>
                </a:cubicBezTo>
                <a:cubicBezTo>
                  <a:pt x="479" y="831"/>
                  <a:pt x="612" y="621"/>
                  <a:pt x="800" y="489"/>
                </a:cubicBezTo>
                <a:cubicBezTo>
                  <a:pt x="594" y="464"/>
                  <a:pt x="409" y="127"/>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6"/>
          <p:cNvSpPr/>
          <p:nvPr/>
        </p:nvSpPr>
        <p:spPr>
          <a:xfrm>
            <a:off x="4281048" y="1907520"/>
            <a:ext cx="62572" cy="82751"/>
          </a:xfrm>
          <a:custGeom>
            <a:avLst/>
            <a:gdLst/>
            <a:ahLst/>
            <a:cxnLst/>
            <a:rect l="l" t="t" r="r" b="b"/>
            <a:pathLst>
              <a:path w="800" h="1058" extrusionOk="0">
                <a:moveTo>
                  <a:pt x="394" y="0"/>
                </a:moveTo>
                <a:cubicBezTo>
                  <a:pt x="369" y="239"/>
                  <a:pt x="219" y="450"/>
                  <a:pt x="0" y="550"/>
                </a:cubicBezTo>
                <a:cubicBezTo>
                  <a:pt x="229" y="629"/>
                  <a:pt x="401" y="820"/>
                  <a:pt x="454" y="1058"/>
                </a:cubicBezTo>
                <a:cubicBezTo>
                  <a:pt x="479" y="830"/>
                  <a:pt x="612" y="620"/>
                  <a:pt x="800" y="489"/>
                </a:cubicBezTo>
                <a:cubicBezTo>
                  <a:pt x="594" y="464"/>
                  <a:pt x="407" y="127"/>
                  <a:pt x="3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6"/>
          <p:cNvSpPr/>
          <p:nvPr/>
        </p:nvSpPr>
        <p:spPr>
          <a:xfrm>
            <a:off x="3706565" y="2624089"/>
            <a:ext cx="155726" cy="205862"/>
          </a:xfrm>
          <a:custGeom>
            <a:avLst/>
            <a:gdLst/>
            <a:ahLst/>
            <a:cxnLst/>
            <a:rect l="l" t="t" r="r" b="b"/>
            <a:pathLst>
              <a:path w="1991" h="2632" extrusionOk="0">
                <a:moveTo>
                  <a:pt x="981" y="1"/>
                </a:moveTo>
                <a:cubicBezTo>
                  <a:pt x="927" y="587"/>
                  <a:pt x="537" y="1130"/>
                  <a:pt x="0" y="1371"/>
                </a:cubicBezTo>
                <a:cubicBezTo>
                  <a:pt x="565" y="1563"/>
                  <a:pt x="1007" y="2048"/>
                  <a:pt x="1131" y="2631"/>
                </a:cubicBezTo>
                <a:cubicBezTo>
                  <a:pt x="1192" y="2065"/>
                  <a:pt x="1522" y="1543"/>
                  <a:pt x="1990" y="1219"/>
                </a:cubicBezTo>
                <a:cubicBezTo>
                  <a:pt x="1478" y="1156"/>
                  <a:pt x="1016" y="319"/>
                  <a:pt x="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6"/>
          <p:cNvSpPr/>
          <p:nvPr/>
        </p:nvSpPr>
        <p:spPr>
          <a:xfrm>
            <a:off x="4705689" y="1105279"/>
            <a:ext cx="155726" cy="205705"/>
          </a:xfrm>
          <a:custGeom>
            <a:avLst/>
            <a:gdLst/>
            <a:ahLst/>
            <a:cxnLst/>
            <a:rect l="l" t="t" r="r" b="b"/>
            <a:pathLst>
              <a:path w="1991" h="2630" extrusionOk="0">
                <a:moveTo>
                  <a:pt x="981" y="0"/>
                </a:moveTo>
                <a:cubicBezTo>
                  <a:pt x="927" y="585"/>
                  <a:pt x="537" y="1129"/>
                  <a:pt x="0" y="1370"/>
                </a:cubicBezTo>
                <a:cubicBezTo>
                  <a:pt x="565" y="1563"/>
                  <a:pt x="1007" y="2046"/>
                  <a:pt x="1131" y="2629"/>
                </a:cubicBezTo>
                <a:cubicBezTo>
                  <a:pt x="1192" y="2065"/>
                  <a:pt x="1522" y="1541"/>
                  <a:pt x="1990" y="1217"/>
                </a:cubicBezTo>
                <a:cubicBezTo>
                  <a:pt x="1478" y="1156"/>
                  <a:pt x="1016" y="317"/>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6"/>
          <p:cNvSpPr/>
          <p:nvPr/>
        </p:nvSpPr>
        <p:spPr>
          <a:xfrm>
            <a:off x="5041983" y="2547056"/>
            <a:ext cx="84159" cy="111065"/>
          </a:xfrm>
          <a:custGeom>
            <a:avLst/>
            <a:gdLst/>
            <a:ahLst/>
            <a:cxnLst/>
            <a:rect l="l" t="t" r="r" b="b"/>
            <a:pathLst>
              <a:path w="1076" h="1420" extrusionOk="0">
                <a:moveTo>
                  <a:pt x="530" y="0"/>
                </a:moveTo>
                <a:cubicBezTo>
                  <a:pt x="497" y="323"/>
                  <a:pt x="295" y="603"/>
                  <a:pt x="1" y="740"/>
                </a:cubicBezTo>
                <a:cubicBezTo>
                  <a:pt x="305" y="843"/>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10" name="Google Shape;2610;p56"/>
          <p:cNvPicPr preferRelativeResize="0"/>
          <p:nvPr/>
        </p:nvPicPr>
        <p:blipFill>
          <a:blip r:embed="rId4"/>
          <a:srcRect l="10170" r="10170"/>
          <a:stretch/>
        </p:blipFill>
        <p:spPr>
          <a:xfrm>
            <a:off x="4604441" y="828326"/>
            <a:ext cx="3400683" cy="2399629"/>
          </a:xfrm>
          <a:prstGeom prst="rect">
            <a:avLst/>
          </a:prstGeom>
          <a:noFill/>
          <a:ln>
            <a:noFill/>
          </a:ln>
        </p:spPr>
      </p:pic>
      <p:grpSp>
        <p:nvGrpSpPr>
          <p:cNvPr id="2616" name="Google Shape;2616;p56"/>
          <p:cNvGrpSpPr/>
          <p:nvPr/>
        </p:nvGrpSpPr>
        <p:grpSpPr>
          <a:xfrm>
            <a:off x="929448" y="776568"/>
            <a:ext cx="3454333" cy="2425762"/>
            <a:chOff x="4576924" y="977274"/>
            <a:chExt cx="3852004" cy="3188962"/>
          </a:xfrm>
          <a:solidFill>
            <a:srgbClr val="D6DFC8"/>
          </a:solidFill>
        </p:grpSpPr>
        <p:sp>
          <p:nvSpPr>
            <p:cNvPr id="2617" name="Google Shape;2617;p56"/>
            <p:cNvSpPr/>
            <p:nvPr/>
          </p:nvSpPr>
          <p:spPr>
            <a:xfrm>
              <a:off x="4576924" y="977274"/>
              <a:ext cx="3852004" cy="3188962"/>
            </a:xfrm>
            <a:custGeom>
              <a:avLst/>
              <a:gdLst/>
              <a:ahLst/>
              <a:cxnLst/>
              <a:rect l="l" t="t" r="r" b="b"/>
              <a:pathLst>
                <a:path w="37774" h="31272" extrusionOk="0">
                  <a:moveTo>
                    <a:pt x="17308" y="1118"/>
                  </a:moveTo>
                  <a:cubicBezTo>
                    <a:pt x="22353" y="1118"/>
                    <a:pt x="27668" y="2192"/>
                    <a:pt x="29598" y="3687"/>
                  </a:cubicBezTo>
                  <a:cubicBezTo>
                    <a:pt x="33753" y="6906"/>
                    <a:pt x="36393" y="14598"/>
                    <a:pt x="33955" y="20100"/>
                  </a:cubicBezTo>
                  <a:cubicBezTo>
                    <a:pt x="32143" y="24191"/>
                    <a:pt x="21220" y="29252"/>
                    <a:pt x="13173" y="29252"/>
                  </a:cubicBezTo>
                  <a:cubicBezTo>
                    <a:pt x="10394" y="29252"/>
                    <a:pt x="7958" y="28649"/>
                    <a:pt x="6358" y="27193"/>
                  </a:cubicBezTo>
                  <a:cubicBezTo>
                    <a:pt x="127" y="21521"/>
                    <a:pt x="3257" y="6560"/>
                    <a:pt x="8096" y="3103"/>
                  </a:cubicBezTo>
                  <a:cubicBezTo>
                    <a:pt x="10066" y="1694"/>
                    <a:pt x="13615" y="1118"/>
                    <a:pt x="17308" y="1118"/>
                  </a:cubicBezTo>
                  <a:close/>
                  <a:moveTo>
                    <a:pt x="0" y="1"/>
                  </a:moveTo>
                  <a:lnTo>
                    <a:pt x="0" y="31271"/>
                  </a:lnTo>
                  <a:lnTo>
                    <a:pt x="37774" y="31271"/>
                  </a:lnTo>
                  <a:lnTo>
                    <a:pt x="37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6"/>
            <p:cNvSpPr/>
            <p:nvPr/>
          </p:nvSpPr>
          <p:spPr>
            <a:xfrm>
              <a:off x="4576924" y="977274"/>
              <a:ext cx="3852004" cy="3188962"/>
            </a:xfrm>
            <a:custGeom>
              <a:avLst/>
              <a:gdLst/>
              <a:ahLst/>
              <a:cxnLst/>
              <a:rect l="l" t="t" r="r" b="b"/>
              <a:pathLst>
                <a:path w="37774" h="31272" extrusionOk="0">
                  <a:moveTo>
                    <a:pt x="17308" y="1118"/>
                  </a:moveTo>
                  <a:cubicBezTo>
                    <a:pt x="22353" y="1118"/>
                    <a:pt x="27668" y="2192"/>
                    <a:pt x="29598" y="3687"/>
                  </a:cubicBezTo>
                  <a:cubicBezTo>
                    <a:pt x="33753" y="6906"/>
                    <a:pt x="36393" y="14598"/>
                    <a:pt x="33955" y="20100"/>
                  </a:cubicBezTo>
                  <a:cubicBezTo>
                    <a:pt x="32143" y="24191"/>
                    <a:pt x="21220" y="29252"/>
                    <a:pt x="13173" y="29252"/>
                  </a:cubicBezTo>
                  <a:cubicBezTo>
                    <a:pt x="10394" y="29252"/>
                    <a:pt x="7958" y="28649"/>
                    <a:pt x="6358" y="27193"/>
                  </a:cubicBezTo>
                  <a:cubicBezTo>
                    <a:pt x="127" y="21521"/>
                    <a:pt x="3257" y="6560"/>
                    <a:pt x="8096" y="3103"/>
                  </a:cubicBezTo>
                  <a:cubicBezTo>
                    <a:pt x="10066" y="1694"/>
                    <a:pt x="13615" y="1118"/>
                    <a:pt x="17308" y="1118"/>
                  </a:cubicBezTo>
                  <a:close/>
                  <a:moveTo>
                    <a:pt x="0" y="1"/>
                  </a:moveTo>
                  <a:lnTo>
                    <a:pt x="0" y="31271"/>
                  </a:lnTo>
                  <a:lnTo>
                    <a:pt x="37774" y="31271"/>
                  </a:lnTo>
                  <a:lnTo>
                    <a:pt x="37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9" name="Google Shape;2619;p56"/>
          <p:cNvGrpSpPr/>
          <p:nvPr/>
        </p:nvGrpSpPr>
        <p:grpSpPr>
          <a:xfrm>
            <a:off x="4550792" y="764518"/>
            <a:ext cx="3641290" cy="2489558"/>
            <a:chOff x="4576924" y="977274"/>
            <a:chExt cx="3852004" cy="3188962"/>
          </a:xfrm>
          <a:solidFill>
            <a:srgbClr val="D6DFC8"/>
          </a:solidFill>
        </p:grpSpPr>
        <p:sp>
          <p:nvSpPr>
            <p:cNvPr id="2620" name="Google Shape;2620;p56"/>
            <p:cNvSpPr/>
            <p:nvPr/>
          </p:nvSpPr>
          <p:spPr>
            <a:xfrm>
              <a:off x="4576924" y="977274"/>
              <a:ext cx="3852004" cy="3188962"/>
            </a:xfrm>
            <a:custGeom>
              <a:avLst/>
              <a:gdLst/>
              <a:ahLst/>
              <a:cxnLst/>
              <a:rect l="l" t="t" r="r" b="b"/>
              <a:pathLst>
                <a:path w="37774" h="31272" extrusionOk="0">
                  <a:moveTo>
                    <a:pt x="17308" y="1118"/>
                  </a:moveTo>
                  <a:cubicBezTo>
                    <a:pt x="22353" y="1118"/>
                    <a:pt x="27668" y="2192"/>
                    <a:pt x="29598" y="3687"/>
                  </a:cubicBezTo>
                  <a:cubicBezTo>
                    <a:pt x="33753" y="6906"/>
                    <a:pt x="36393" y="14598"/>
                    <a:pt x="33955" y="20100"/>
                  </a:cubicBezTo>
                  <a:cubicBezTo>
                    <a:pt x="32143" y="24191"/>
                    <a:pt x="21220" y="29252"/>
                    <a:pt x="13173" y="29252"/>
                  </a:cubicBezTo>
                  <a:cubicBezTo>
                    <a:pt x="10394" y="29252"/>
                    <a:pt x="7958" y="28649"/>
                    <a:pt x="6358" y="27193"/>
                  </a:cubicBezTo>
                  <a:cubicBezTo>
                    <a:pt x="127" y="21521"/>
                    <a:pt x="3257" y="6560"/>
                    <a:pt x="8096" y="3103"/>
                  </a:cubicBezTo>
                  <a:cubicBezTo>
                    <a:pt x="10066" y="1694"/>
                    <a:pt x="13615" y="1118"/>
                    <a:pt x="17308" y="1118"/>
                  </a:cubicBezTo>
                  <a:close/>
                  <a:moveTo>
                    <a:pt x="0" y="1"/>
                  </a:moveTo>
                  <a:lnTo>
                    <a:pt x="0" y="31271"/>
                  </a:lnTo>
                  <a:lnTo>
                    <a:pt x="37774" y="31271"/>
                  </a:lnTo>
                  <a:lnTo>
                    <a:pt x="37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6"/>
            <p:cNvSpPr/>
            <p:nvPr/>
          </p:nvSpPr>
          <p:spPr>
            <a:xfrm>
              <a:off x="4576924" y="977274"/>
              <a:ext cx="3852004" cy="3188962"/>
            </a:xfrm>
            <a:custGeom>
              <a:avLst/>
              <a:gdLst/>
              <a:ahLst/>
              <a:cxnLst/>
              <a:rect l="l" t="t" r="r" b="b"/>
              <a:pathLst>
                <a:path w="37774" h="31272" extrusionOk="0">
                  <a:moveTo>
                    <a:pt x="17308" y="1118"/>
                  </a:moveTo>
                  <a:cubicBezTo>
                    <a:pt x="22353" y="1118"/>
                    <a:pt x="27668" y="2192"/>
                    <a:pt x="29598" y="3687"/>
                  </a:cubicBezTo>
                  <a:cubicBezTo>
                    <a:pt x="33753" y="6906"/>
                    <a:pt x="36393" y="14598"/>
                    <a:pt x="33955" y="20100"/>
                  </a:cubicBezTo>
                  <a:cubicBezTo>
                    <a:pt x="32143" y="24191"/>
                    <a:pt x="21220" y="29252"/>
                    <a:pt x="13173" y="29252"/>
                  </a:cubicBezTo>
                  <a:cubicBezTo>
                    <a:pt x="10394" y="29252"/>
                    <a:pt x="7958" y="28649"/>
                    <a:pt x="6358" y="27193"/>
                  </a:cubicBezTo>
                  <a:cubicBezTo>
                    <a:pt x="127" y="21521"/>
                    <a:pt x="3257" y="6560"/>
                    <a:pt x="8096" y="3103"/>
                  </a:cubicBezTo>
                  <a:cubicBezTo>
                    <a:pt x="10066" y="1694"/>
                    <a:pt x="13615" y="1118"/>
                    <a:pt x="17308" y="1118"/>
                  </a:cubicBezTo>
                  <a:close/>
                  <a:moveTo>
                    <a:pt x="0" y="1"/>
                  </a:moveTo>
                  <a:lnTo>
                    <a:pt x="0" y="31271"/>
                  </a:lnTo>
                  <a:lnTo>
                    <a:pt x="37774" y="31271"/>
                  </a:lnTo>
                  <a:lnTo>
                    <a:pt x="37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a:extLst>
              <a:ext uri="{FF2B5EF4-FFF2-40B4-BE49-F238E27FC236}">
                <a16:creationId xmlns:a16="http://schemas.microsoft.com/office/drawing/2014/main" id="{8B98FC0F-426D-45EE-941D-14A5C3423456}"/>
              </a:ext>
            </a:extLst>
          </p:cNvPr>
          <p:cNvSpPr txBox="1"/>
          <p:nvPr/>
        </p:nvSpPr>
        <p:spPr>
          <a:xfrm>
            <a:off x="1669326" y="3359444"/>
            <a:ext cx="5500045" cy="400110"/>
          </a:xfrm>
          <a:prstGeom prst="rect">
            <a:avLst/>
          </a:prstGeom>
          <a:noFill/>
        </p:spPr>
        <p:txBody>
          <a:bodyPr wrap="square">
            <a:spAutoFit/>
          </a:bodyPr>
          <a:lstStyle/>
          <a:p>
            <a:r>
              <a:rPr lang="vi-VN" sz="2000" i="1" dirty="0">
                <a:effectLst/>
                <a:latin typeface="Times New Roman" panose="02020603050405020304" pitchFamily="18" charset="0"/>
                <a:ea typeface="Courier New" panose="02070309020205020404" pitchFamily="49" charset="0"/>
                <a:cs typeface="Times New Roman" panose="02020603050405020304" pitchFamily="18" charset="0"/>
              </a:rPr>
              <a:t>Khai thác d</a:t>
            </a:r>
            <a:r>
              <a:rPr lang="en-US" sz="2000" i="1" dirty="0">
                <a:effectLst/>
                <a:latin typeface="Times New Roman" panose="02020603050405020304" pitchFamily="18" charset="0"/>
                <a:ea typeface="Courier New" panose="02070309020205020404" pitchFamily="49" charset="0"/>
                <a:cs typeface="Times New Roman" panose="02020603050405020304" pitchFamily="18" charset="0"/>
              </a:rPr>
              <a:t>ầ</a:t>
            </a:r>
            <a:r>
              <a:rPr lang="vi-VN" sz="2000" i="1" dirty="0">
                <a:effectLst/>
                <a:latin typeface="Times New Roman" panose="02020603050405020304" pitchFamily="18" charset="0"/>
                <a:ea typeface="Courier New" panose="02070309020205020404" pitchFamily="49" charset="0"/>
                <a:cs typeface="Times New Roman" panose="02020603050405020304" pitchFamily="18" charset="0"/>
              </a:rPr>
              <a:t>u mỏ (giàn khoan trên biển - kho chứa</a:t>
            </a:r>
            <a:r>
              <a:rPr lang="en-US" sz="2000" i="1" dirty="0">
                <a:effectLst/>
                <a:latin typeface="Times New Roman" panose="02020603050405020304" pitchFamily="18" charset="0"/>
                <a:ea typeface="Courier New" panose="02070309020205020404" pitchFamily="49" charset="0"/>
                <a:cs typeface="Times New Roman" panose="02020603050405020304" pitchFamily="18" charset="0"/>
              </a:rPr>
              <a:t>)</a:t>
            </a:r>
            <a:endParaRPr lang="en-US" sz="20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97214" y="950002"/>
            <a:ext cx="7895046" cy="1203448"/>
          </a:xfrm>
          <a:prstGeom prst="snip2DiagRect">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s-AR" sz="3600" b="1" dirty="0">
                <a:solidFill>
                  <a:srgbClr val="000000"/>
                </a:solidFill>
                <a:latin typeface="Times New Roman" panose="02020603050405020304" pitchFamily="18" charset="0"/>
                <a:cs typeface="Times New Roman" panose="02020603050405020304" pitchFamily="18" charset="0"/>
              </a:rPr>
              <a:t>Câu 3: </a:t>
            </a:r>
            <a:r>
              <a:rPr lang="es-AR" sz="3600" dirty="0">
                <a:solidFill>
                  <a:srgbClr val="000000"/>
                </a:solidFill>
                <a:latin typeface="Times New Roman" panose="02020603050405020304" pitchFamily="18" charset="0"/>
                <a:cs typeface="Times New Roman" panose="02020603050405020304" pitchFamily="18" charset="0"/>
              </a:rPr>
              <a:t>Trong mỏ dầu, lớp dầu lỏng ở vị trí nào?</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905402" y="2262109"/>
            <a:ext cx="3680099" cy="91436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srgbClr val="000000"/>
                </a:solidFill>
                <a:latin typeface="Times New Roman" panose="02020603050405020304" pitchFamily="18" charset="0"/>
                <a:cs typeface="Times New Roman" panose="02020603050405020304" pitchFamily="18" charset="0"/>
              </a:rPr>
              <a:t>A. </a:t>
            </a:r>
            <a:r>
              <a:rPr lang="es-AR" sz="2800" dirty="0">
                <a:solidFill>
                  <a:srgbClr val="000000"/>
                </a:solidFill>
                <a:latin typeface="Times New Roman" panose="02020603050405020304" pitchFamily="18" charset="0"/>
                <a:cs typeface="Times New Roman" panose="02020603050405020304" pitchFamily="18" charset="0"/>
              </a:rPr>
              <a:t>Nằm trên lớp khí.</a:t>
            </a:r>
            <a:endParaRPr lang="vi-VN" sz="2800" kern="1200" dirty="0">
              <a:solidFill>
                <a:srgbClr val="0000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670698" y="2265250"/>
            <a:ext cx="3680099" cy="91436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1200" dirty="0">
                <a:solidFill>
                  <a:srgbClr val="000000"/>
                </a:solidFill>
                <a:latin typeface="Times New Roman" panose="02020603050405020304" pitchFamily="18" charset="0"/>
                <a:cs typeface="Times New Roman" panose="02020603050405020304" pitchFamily="18" charset="0"/>
              </a:rPr>
              <a:t>B. </a:t>
            </a:r>
            <a:r>
              <a:rPr lang="es-AR" sz="2800" dirty="0">
                <a:solidFill>
                  <a:srgbClr val="000000"/>
                </a:solidFill>
                <a:latin typeface="Times New Roman" panose="02020603050405020304" pitchFamily="18" charset="0"/>
                <a:cs typeface="Times New Roman" panose="02020603050405020304" pitchFamily="18" charset="0"/>
              </a:rPr>
              <a:t>Nằm dưới lớp nước mặn.</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905402" y="3438144"/>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1200" dirty="0">
                <a:solidFill>
                  <a:srgbClr val="000000"/>
                </a:solidFill>
                <a:latin typeface="Times New Roman" panose="02020603050405020304" pitchFamily="18" charset="0"/>
                <a:cs typeface="Times New Roman" panose="02020603050405020304" pitchFamily="18" charset="0"/>
              </a:rPr>
              <a:t>C</a:t>
            </a:r>
            <a:r>
              <a:rPr lang="vi-VN" sz="2800" b="1" dirty="0">
                <a:solidFill>
                  <a:srgbClr val="000000"/>
                </a:solidFill>
                <a:latin typeface="Times New Roman" panose="02020603050405020304" pitchFamily="18" charset="0"/>
                <a:cs typeface="Times New Roman" panose="02020603050405020304" pitchFamily="18" charset="0"/>
              </a:rPr>
              <a:t>. </a:t>
            </a:r>
            <a:r>
              <a:rPr lang="es-AR" sz="2800" dirty="0">
                <a:solidFill>
                  <a:srgbClr val="000000"/>
                </a:solidFill>
                <a:latin typeface="Times New Roman" panose="02020603050405020304" pitchFamily="18" charset="0"/>
                <a:cs typeface="Times New Roman" panose="02020603050405020304" pitchFamily="18" charset="0"/>
              </a:rPr>
              <a:t>Nằm dưới lớp khí.</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70698" y="3441285"/>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srgbClr val="000000"/>
                </a:solidFill>
                <a:latin typeface="Times New Roman" panose="02020603050405020304" pitchFamily="18" charset="0"/>
                <a:cs typeface="Times New Roman" panose="02020603050405020304" pitchFamily="18" charset="0"/>
              </a:rPr>
              <a:t>D. </a:t>
            </a:r>
            <a:r>
              <a:rPr lang="es-AR" sz="2800" dirty="0">
                <a:solidFill>
                  <a:srgbClr val="000000"/>
                </a:solidFill>
                <a:latin typeface="Times New Roman" panose="02020603050405020304" pitchFamily="18" charset="0"/>
                <a:cs typeface="Times New Roman" panose="02020603050405020304" pitchFamily="18" charset="0"/>
              </a:rPr>
              <a:t>Nằm ở dưới cùng.</a:t>
            </a:r>
            <a:endParaRPr lang="vi-VN" sz="2800" kern="1200" dirty="0">
              <a:solidFill>
                <a:srgbClr val="00000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1209" y="2453770"/>
            <a:ext cx="604292" cy="531044"/>
          </a:xfrm>
          <a:prstGeom prst="rect">
            <a:avLst/>
          </a:prstGeom>
          <a:solidFill>
            <a:schemeClr val="accent5">
              <a:lumMod val="40000"/>
              <a:lumOff val="60000"/>
            </a:schemeClr>
          </a:solidFill>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2099" y="3485839"/>
            <a:ext cx="603402" cy="482721"/>
          </a:xfrm>
          <a:prstGeom prst="rect">
            <a:avLst/>
          </a:prstGeom>
          <a:solidFill>
            <a:schemeClr val="accent5">
              <a:lumMod val="40000"/>
              <a:lumOff val="60000"/>
            </a:schemeClr>
          </a:solidFill>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7240" y="3471865"/>
            <a:ext cx="603557" cy="530398"/>
          </a:xfrm>
          <a:prstGeom prst="rect">
            <a:avLst/>
          </a:prstGeom>
          <a:solidFill>
            <a:schemeClr val="accent5">
              <a:lumMod val="40000"/>
              <a:lumOff val="60000"/>
            </a:schemeClr>
          </a:solidFill>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4296" y="2643423"/>
            <a:ext cx="549444" cy="482845"/>
          </a:xfrm>
          <a:prstGeom prst="rect">
            <a:avLst/>
          </a:prstGeom>
          <a:solidFill>
            <a:schemeClr val="accent5">
              <a:lumMod val="40000"/>
              <a:lumOff val="60000"/>
            </a:schemeClr>
          </a:solidFill>
        </p:spPr>
      </p:pic>
    </p:spTree>
    <p:extLst>
      <p:ext uri="{BB962C8B-B14F-4D97-AF65-F5344CB8AC3E}">
        <p14:creationId xmlns:p14="http://schemas.microsoft.com/office/powerpoint/2010/main" val="236592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34868" y="887656"/>
            <a:ext cx="7895046" cy="1203448"/>
          </a:xfrm>
          <a:prstGeom prst="snip2DiagRect">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AR" sz="3200" b="1" dirty="0">
                <a:solidFill>
                  <a:srgbClr val="000000"/>
                </a:solidFill>
                <a:latin typeface="Times New Roman" panose="02020603050405020304" pitchFamily="18" charset="0"/>
                <a:cs typeface="Times New Roman" panose="02020603050405020304" pitchFamily="18" charset="0"/>
              </a:rPr>
              <a:t>Câu 4: </a:t>
            </a:r>
            <a:r>
              <a:rPr lang="de-DE" sz="3200" dirty="0">
                <a:solidFill>
                  <a:srgbClr val="000000"/>
                </a:solidFill>
                <a:latin typeface="Times New Roman" panose="02020603050405020304" pitchFamily="18" charset="0"/>
                <a:cs typeface="Times New Roman" panose="02020603050405020304" pitchFamily="18" charset="0"/>
              </a:rPr>
              <a:t>Hàm lượng khí methane trong khí thiên nhiên khoảng bao nhiều phần trăm?</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43056" y="2199764"/>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0000"/>
                </a:solidFill>
                <a:latin typeface="Times New Roman" panose="02020603050405020304" pitchFamily="18" charset="0"/>
                <a:cs typeface="Times New Roman" panose="02020603050405020304" pitchFamily="18" charset="0"/>
              </a:rPr>
              <a:t>A. </a:t>
            </a:r>
            <a:r>
              <a:rPr lang="de-DE" sz="2800" dirty="0">
                <a:solidFill>
                  <a:srgbClr val="000000"/>
                </a:solidFill>
                <a:latin typeface="Times New Roman" panose="02020603050405020304" pitchFamily="18" charset="0"/>
                <a:cs typeface="Times New Roman" panose="02020603050405020304" pitchFamily="18" charset="0"/>
              </a:rPr>
              <a:t>95%.</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608352" y="2202905"/>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0000"/>
                </a:solidFill>
                <a:latin typeface="Times New Roman" panose="02020603050405020304" pitchFamily="18" charset="0"/>
                <a:cs typeface="Times New Roman" panose="02020603050405020304" pitchFamily="18" charset="0"/>
              </a:rPr>
              <a:t>B. </a:t>
            </a:r>
            <a:r>
              <a:rPr lang="de-DE" sz="2800" dirty="0">
                <a:solidFill>
                  <a:srgbClr val="000000"/>
                </a:solidFill>
                <a:latin typeface="Times New Roman" panose="02020603050405020304" pitchFamily="18" charset="0"/>
                <a:cs typeface="Times New Roman" panose="02020603050405020304" pitchFamily="18" charset="0"/>
              </a:rPr>
              <a:t>80%.</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43056" y="2866643"/>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0000"/>
                </a:solidFill>
                <a:latin typeface="Times New Roman" panose="02020603050405020304" pitchFamily="18" charset="0"/>
                <a:cs typeface="Times New Roman" panose="02020603050405020304" pitchFamily="18" charset="0"/>
              </a:rPr>
              <a:t>C. </a:t>
            </a:r>
            <a:r>
              <a:rPr lang="de-DE" sz="2800" dirty="0">
                <a:solidFill>
                  <a:srgbClr val="000000"/>
                </a:solidFill>
                <a:latin typeface="Times New Roman" panose="02020603050405020304" pitchFamily="18" charset="0"/>
                <a:cs typeface="Times New Roman" panose="02020603050405020304" pitchFamily="18" charset="0"/>
              </a:rPr>
              <a:t>75%.</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08352" y="2869784"/>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0000"/>
                </a:solidFill>
                <a:latin typeface="Times New Roman" panose="02020603050405020304" pitchFamily="18" charset="0"/>
                <a:cs typeface="Times New Roman" panose="02020603050405020304" pitchFamily="18" charset="0"/>
              </a:rPr>
              <a:t>D. </a:t>
            </a:r>
            <a:r>
              <a:rPr lang="de-DE" sz="2800" dirty="0">
                <a:solidFill>
                  <a:srgbClr val="000000"/>
                </a:solidFill>
                <a:latin typeface="Times New Roman" panose="02020603050405020304" pitchFamily="18" charset="0"/>
                <a:cs typeface="Times New Roman" panose="02020603050405020304" pitchFamily="18" charset="0"/>
              </a:rPr>
              <a:t>50%.</a:t>
            </a:r>
            <a:endParaRPr lang="vi-VN" sz="2800" dirty="0">
              <a:solidFill>
                <a:srgbClr val="00000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59302" y="2218870"/>
            <a:ext cx="663853" cy="531044"/>
          </a:xfrm>
          <a:prstGeom prst="rect">
            <a:avLst/>
          </a:prstGeom>
          <a:solidFill>
            <a:schemeClr val="accent5">
              <a:lumMod val="40000"/>
              <a:lumOff val="60000"/>
            </a:schemeClr>
          </a:solidFill>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19753" y="2891666"/>
            <a:ext cx="603402" cy="528066"/>
          </a:xfrm>
          <a:prstGeom prst="rect">
            <a:avLst/>
          </a:prstGeom>
          <a:solidFill>
            <a:schemeClr val="accent5">
              <a:lumMod val="40000"/>
              <a:lumOff val="60000"/>
            </a:schemeClr>
          </a:solidFill>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4894" y="2900364"/>
            <a:ext cx="603557" cy="530398"/>
          </a:xfrm>
          <a:prstGeom prst="rect">
            <a:avLst/>
          </a:prstGeom>
          <a:solidFill>
            <a:schemeClr val="accent5">
              <a:lumMod val="40000"/>
              <a:lumOff val="60000"/>
            </a:schemeClr>
          </a:solidFill>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4894" y="2233848"/>
            <a:ext cx="603557" cy="530398"/>
          </a:xfrm>
          <a:prstGeom prst="rect">
            <a:avLst/>
          </a:prstGeom>
          <a:solidFill>
            <a:schemeClr val="accent5">
              <a:lumMod val="40000"/>
              <a:lumOff val="60000"/>
            </a:schemeClr>
          </a:solidFill>
        </p:spPr>
      </p:pic>
    </p:spTree>
    <p:extLst>
      <p:ext uri="{BB962C8B-B14F-4D97-AF65-F5344CB8AC3E}">
        <p14:creationId xmlns:p14="http://schemas.microsoft.com/office/powerpoint/2010/main" val="239037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03695" y="960393"/>
            <a:ext cx="7895046" cy="1203448"/>
          </a:xfrm>
          <a:prstGeom prst="snip2DiagRect">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s-AR" sz="3200" b="1" dirty="0">
                <a:solidFill>
                  <a:srgbClr val="000000"/>
                </a:solidFill>
                <a:latin typeface="Times New Roman" panose="02020603050405020304" pitchFamily="18" charset="0"/>
                <a:cs typeface="Times New Roman" panose="02020603050405020304" pitchFamily="18" charset="0"/>
              </a:rPr>
              <a:t>Câu 5: </a:t>
            </a:r>
            <a:r>
              <a:rPr lang="es-AR" sz="3200" dirty="0">
                <a:solidFill>
                  <a:srgbClr val="000000"/>
                </a:solidFill>
                <a:latin typeface="Times New Roman" panose="02020603050405020304" pitchFamily="18" charset="0"/>
                <a:cs typeface="Times New Roman" panose="02020603050405020304" pitchFamily="18" charset="0"/>
              </a:rPr>
              <a:t>Những chất cháy được, khi cháy toả nhiệt và phát sáng được gọi là</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11883" y="2272501"/>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kern="1200" dirty="0">
                <a:solidFill>
                  <a:srgbClr val="000000"/>
                </a:solidFill>
                <a:latin typeface="Times New Roman" panose="02020603050405020304" pitchFamily="18" charset="0"/>
                <a:cs typeface="Times New Roman" panose="02020603050405020304" pitchFamily="18" charset="0"/>
              </a:rPr>
              <a:t>A. </a:t>
            </a:r>
            <a:r>
              <a:rPr lang="es-AR" sz="2800" dirty="0">
                <a:solidFill>
                  <a:srgbClr val="000000"/>
                </a:solidFill>
                <a:latin typeface="Times New Roman" panose="02020603050405020304" pitchFamily="18" charset="0"/>
                <a:cs typeface="Times New Roman" panose="02020603050405020304" pitchFamily="18" charset="0"/>
              </a:rPr>
              <a:t>điện năng.</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577179" y="2275642"/>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srgbClr val="000000"/>
                </a:solidFill>
                <a:latin typeface="Times New Roman" panose="02020603050405020304" pitchFamily="18" charset="0"/>
                <a:cs typeface="Times New Roman" panose="02020603050405020304" pitchFamily="18" charset="0"/>
              </a:rPr>
              <a:t>B. </a:t>
            </a:r>
            <a:r>
              <a:rPr lang="es-AR" sz="2800" dirty="0">
                <a:solidFill>
                  <a:srgbClr val="000000"/>
                </a:solidFill>
                <a:latin typeface="Times New Roman" panose="02020603050405020304" pitchFamily="18" charset="0"/>
                <a:cs typeface="Times New Roman" panose="02020603050405020304" pitchFamily="18" charset="0"/>
              </a:rPr>
              <a:t>nguyên liệu.</a:t>
            </a:r>
            <a:endParaRPr lang="vi-VN" sz="2800" kern="1200" dirty="0">
              <a:solidFill>
                <a:srgbClr val="00000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11883" y="2939380"/>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srgbClr val="000000"/>
                </a:solidFill>
                <a:latin typeface="Times New Roman" panose="02020603050405020304" pitchFamily="18" charset="0"/>
                <a:cs typeface="Times New Roman" panose="02020603050405020304" pitchFamily="18" charset="0"/>
              </a:rPr>
              <a:t>C.</a:t>
            </a:r>
            <a:r>
              <a:rPr lang="es-AR" sz="2800" b="1" dirty="0">
                <a:solidFill>
                  <a:srgbClr val="000000"/>
                </a:solidFill>
                <a:latin typeface="Times New Roman" panose="02020603050405020304" pitchFamily="18" charset="0"/>
                <a:cs typeface="Times New Roman" panose="02020603050405020304" pitchFamily="18" charset="0"/>
              </a:rPr>
              <a:t> </a:t>
            </a:r>
            <a:r>
              <a:rPr lang="es-AR" sz="2800" dirty="0">
                <a:solidFill>
                  <a:srgbClr val="000000"/>
                </a:solidFill>
                <a:latin typeface="Times New Roman" panose="02020603050405020304" pitchFamily="18" charset="0"/>
                <a:cs typeface="Times New Roman" panose="02020603050405020304" pitchFamily="18" charset="0"/>
              </a:rPr>
              <a:t>vật liệu.</a:t>
            </a:r>
            <a:endParaRPr lang="vi-VN" sz="2800" kern="1200" dirty="0">
              <a:solidFill>
                <a:srgbClr val="00000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577179" y="2942521"/>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1200" dirty="0">
                <a:solidFill>
                  <a:srgbClr val="000000"/>
                </a:solidFill>
                <a:latin typeface="Times New Roman" panose="02020603050405020304" pitchFamily="18" charset="0"/>
                <a:cs typeface="Times New Roman" panose="02020603050405020304" pitchFamily="18" charset="0"/>
              </a:rPr>
              <a:t>D</a:t>
            </a:r>
            <a:r>
              <a:rPr lang="vi-VN" sz="2800" b="1" dirty="0">
                <a:solidFill>
                  <a:srgbClr val="000000"/>
                </a:solidFill>
                <a:latin typeface="Times New Roman" panose="02020603050405020304" pitchFamily="18" charset="0"/>
                <a:cs typeface="Times New Roman" panose="02020603050405020304" pitchFamily="18" charset="0"/>
              </a:rPr>
              <a:t>. </a:t>
            </a:r>
            <a:r>
              <a:rPr lang="es-AR" sz="2800" dirty="0">
                <a:solidFill>
                  <a:srgbClr val="000000"/>
                </a:solidFill>
                <a:latin typeface="Times New Roman" panose="02020603050405020304" pitchFamily="18" charset="0"/>
                <a:cs typeface="Times New Roman" panose="02020603050405020304" pitchFamily="18" charset="0"/>
              </a:rPr>
              <a:t>nhiên liêu.</a:t>
            </a:r>
            <a:endParaRPr lang="vi-VN" sz="2800" dirty="0">
              <a:solidFill>
                <a:srgbClr val="00000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7690" y="2291607"/>
            <a:ext cx="604292" cy="531044"/>
          </a:xfrm>
          <a:prstGeom prst="rect">
            <a:avLst/>
          </a:prstGeom>
          <a:solidFill>
            <a:schemeClr val="accent5">
              <a:lumMod val="40000"/>
              <a:lumOff val="60000"/>
            </a:schemeClr>
          </a:solidFill>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679" y="2987075"/>
            <a:ext cx="549303" cy="482721"/>
          </a:xfrm>
          <a:prstGeom prst="rect">
            <a:avLst/>
          </a:prstGeom>
          <a:solidFill>
            <a:schemeClr val="accent5">
              <a:lumMod val="40000"/>
              <a:lumOff val="60000"/>
            </a:schemeClr>
          </a:solidFill>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3721" y="2996877"/>
            <a:ext cx="603557" cy="482845"/>
          </a:xfrm>
          <a:prstGeom prst="rect">
            <a:avLst/>
          </a:prstGeom>
          <a:solidFill>
            <a:schemeClr val="accent5">
              <a:lumMod val="40000"/>
              <a:lumOff val="60000"/>
            </a:schemeClr>
          </a:solidFill>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7834" y="2330361"/>
            <a:ext cx="549444" cy="482845"/>
          </a:xfrm>
          <a:prstGeom prst="rect">
            <a:avLst/>
          </a:prstGeom>
          <a:solidFill>
            <a:schemeClr val="accent5">
              <a:lumMod val="40000"/>
              <a:lumOff val="60000"/>
            </a:schemeClr>
          </a:solidFill>
        </p:spPr>
      </p:pic>
    </p:spTree>
    <p:extLst>
      <p:ext uri="{BB962C8B-B14F-4D97-AF65-F5344CB8AC3E}">
        <p14:creationId xmlns:p14="http://schemas.microsoft.com/office/powerpoint/2010/main" val="269950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45258" y="1085084"/>
            <a:ext cx="7895046" cy="1203448"/>
          </a:xfrm>
          <a:prstGeom prst="snip2DiagRect">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s-AR" sz="3200" b="1" dirty="0">
                <a:solidFill>
                  <a:srgbClr val="000000"/>
                </a:solidFill>
                <a:latin typeface="Times New Roman" panose="02020603050405020304" pitchFamily="18" charset="0"/>
                <a:cs typeface="Times New Roman" panose="02020603050405020304" pitchFamily="18" charset="0"/>
              </a:rPr>
              <a:t>Câu 6: </a:t>
            </a:r>
            <a:r>
              <a:rPr lang="en-US" sz="3200" dirty="0">
                <a:solidFill>
                  <a:srgbClr val="000000"/>
                </a:solidFill>
                <a:latin typeface="Times New Roman" panose="02020603050405020304" pitchFamily="18" charset="0"/>
                <a:cs typeface="Times New Roman" panose="02020603050405020304" pitchFamily="18" charset="0"/>
              </a:rPr>
              <a:t>Trong các chất sau đây, chất nào không được gọi là nhiên liệu?</a:t>
            </a:r>
          </a:p>
        </p:txBody>
      </p:sp>
      <p:sp>
        <p:nvSpPr>
          <p:cNvPr id="26" name="Rectangle 25"/>
          <p:cNvSpPr/>
          <p:nvPr/>
        </p:nvSpPr>
        <p:spPr>
          <a:xfrm>
            <a:off x="853446" y="2397192"/>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1200" dirty="0">
                <a:solidFill>
                  <a:srgbClr val="000000"/>
                </a:solidFill>
                <a:latin typeface="Times New Roman" panose="02020603050405020304" pitchFamily="18" charset="0"/>
                <a:cs typeface="Times New Roman" panose="02020603050405020304" pitchFamily="18" charset="0"/>
              </a:rPr>
              <a:t>A</a:t>
            </a:r>
            <a:r>
              <a:rPr lang="vi-VN" sz="2800" b="1"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Than. </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618742" y="2400333"/>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1200" dirty="0">
                <a:solidFill>
                  <a:srgbClr val="000000"/>
                </a:solidFill>
                <a:latin typeface="Times New Roman" panose="02020603050405020304" pitchFamily="18" charset="0"/>
                <a:cs typeface="Times New Roman" panose="02020603050405020304" pitchFamily="18" charset="0"/>
              </a:rPr>
              <a:t>B</a:t>
            </a:r>
            <a:r>
              <a:rPr lang="vi-VN" sz="2800" b="1"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Đất</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53446" y="3064071"/>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srgbClr val="000000"/>
                </a:solidFill>
                <a:latin typeface="Times New Roman" panose="02020603050405020304" pitchFamily="18" charset="0"/>
                <a:cs typeface="Times New Roman" panose="02020603050405020304" pitchFamily="18" charset="0"/>
              </a:rPr>
              <a:t>C. </a:t>
            </a:r>
            <a:r>
              <a:rPr lang="en-US" sz="2800" kern="1200" dirty="0">
                <a:solidFill>
                  <a:srgbClr val="000000"/>
                </a:solidFill>
                <a:latin typeface="Times New Roman" panose="02020603050405020304" pitchFamily="18" charset="0"/>
                <a:cs typeface="Times New Roman" panose="02020603050405020304" pitchFamily="18" charset="0"/>
              </a:rPr>
              <a:t>Củi</a:t>
            </a:r>
            <a:endParaRPr lang="vi-VN" sz="2800" kern="1200" dirty="0">
              <a:solidFill>
                <a:srgbClr val="00000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18742" y="3067212"/>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srgbClr val="000000"/>
                </a:solidFill>
                <a:latin typeface="Times New Roman" panose="02020603050405020304" pitchFamily="18" charset="0"/>
                <a:cs typeface="Times New Roman" panose="02020603050405020304" pitchFamily="18" charset="0"/>
              </a:rPr>
              <a:t>D. </a:t>
            </a:r>
            <a:r>
              <a:rPr lang="en-US" sz="2800" kern="1200" dirty="0">
                <a:solidFill>
                  <a:srgbClr val="000000"/>
                </a:solidFill>
                <a:latin typeface="Times New Roman" panose="02020603050405020304" pitchFamily="18" charset="0"/>
                <a:cs typeface="Times New Roman" panose="02020603050405020304" pitchFamily="18" charset="0"/>
              </a:rPr>
              <a:t>Xăng </a:t>
            </a:r>
            <a:endParaRPr lang="vi-VN" sz="2800" kern="1200" dirty="0">
              <a:solidFill>
                <a:srgbClr val="00000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9253" y="2416298"/>
            <a:ext cx="604292" cy="531044"/>
          </a:xfrm>
          <a:prstGeom prst="rect">
            <a:avLst/>
          </a:prstGeom>
          <a:solidFill>
            <a:schemeClr val="accent5">
              <a:lumMod val="40000"/>
              <a:lumOff val="60000"/>
            </a:schemeClr>
          </a:solidFill>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30143" y="3089094"/>
            <a:ext cx="603402" cy="528066"/>
          </a:xfrm>
          <a:prstGeom prst="rect">
            <a:avLst/>
          </a:prstGeom>
          <a:solidFill>
            <a:schemeClr val="accent5">
              <a:lumMod val="40000"/>
              <a:lumOff val="60000"/>
            </a:schemeClr>
          </a:solidFill>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284" y="3097792"/>
            <a:ext cx="603557" cy="530398"/>
          </a:xfrm>
          <a:prstGeom prst="rect">
            <a:avLst/>
          </a:prstGeom>
          <a:solidFill>
            <a:schemeClr val="accent5">
              <a:lumMod val="40000"/>
              <a:lumOff val="60000"/>
            </a:schemeClr>
          </a:solidFill>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5284" y="2455052"/>
            <a:ext cx="603557" cy="482845"/>
          </a:xfrm>
          <a:prstGeom prst="rect">
            <a:avLst/>
          </a:prstGeom>
          <a:solidFill>
            <a:schemeClr val="accent5">
              <a:lumMod val="40000"/>
              <a:lumOff val="60000"/>
            </a:schemeClr>
          </a:solidFill>
        </p:spPr>
      </p:pic>
    </p:spTree>
    <p:extLst>
      <p:ext uri="{BB962C8B-B14F-4D97-AF65-F5344CB8AC3E}">
        <p14:creationId xmlns:p14="http://schemas.microsoft.com/office/powerpoint/2010/main" val="33056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97214" y="950002"/>
            <a:ext cx="7895046" cy="1203448"/>
          </a:xfrm>
          <a:prstGeom prst="snip2DiagRect">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s-AR" sz="3200" b="1" dirty="0">
                <a:solidFill>
                  <a:srgbClr val="000000"/>
                </a:solidFill>
                <a:latin typeface="Times New Roman" panose="02020603050405020304" pitchFamily="18" charset="0"/>
                <a:cs typeface="Times New Roman" panose="02020603050405020304" pitchFamily="18" charset="0"/>
              </a:rPr>
              <a:t>Câu 7: </a:t>
            </a:r>
            <a:r>
              <a:rPr lang="en-US" sz="3200" dirty="0">
                <a:solidFill>
                  <a:srgbClr val="000000"/>
                </a:solidFill>
                <a:latin typeface="Times New Roman" panose="02020603050405020304" pitchFamily="18" charset="0"/>
                <a:cs typeface="Times New Roman" panose="02020603050405020304" pitchFamily="18" charset="0"/>
              </a:rPr>
              <a:t>Dựa vào trạng thái, người ta phân thành mấy loại nhiên liệu?</a:t>
            </a:r>
          </a:p>
        </p:txBody>
      </p:sp>
      <p:sp>
        <p:nvSpPr>
          <p:cNvPr id="26" name="Rectangle 25"/>
          <p:cNvSpPr/>
          <p:nvPr/>
        </p:nvSpPr>
        <p:spPr>
          <a:xfrm>
            <a:off x="905402" y="2262110"/>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srgbClr val="000000"/>
                </a:solidFill>
                <a:latin typeface="Times New Roman" panose="02020603050405020304" pitchFamily="18" charset="0"/>
                <a:cs typeface="Times New Roman" panose="02020603050405020304" pitchFamily="18" charset="0"/>
              </a:rPr>
              <a:t>A. </a:t>
            </a:r>
            <a:r>
              <a:rPr lang="en-US" sz="2800" dirty="0">
                <a:solidFill>
                  <a:srgbClr val="000000"/>
                </a:solidFill>
                <a:latin typeface="Times New Roman" panose="02020603050405020304" pitchFamily="18" charset="0"/>
                <a:cs typeface="Times New Roman" panose="02020603050405020304" pitchFamily="18" charset="0"/>
              </a:rPr>
              <a:t>1 loại. </a:t>
            </a:r>
            <a:endParaRPr lang="vi-VN" sz="2800" kern="1200" dirty="0">
              <a:solidFill>
                <a:srgbClr val="0000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670698" y="2265251"/>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1200" dirty="0">
                <a:solidFill>
                  <a:srgbClr val="000000"/>
                </a:solidFill>
                <a:latin typeface="Times New Roman" panose="02020603050405020304" pitchFamily="18" charset="0"/>
                <a:cs typeface="Times New Roman" panose="02020603050405020304" pitchFamily="18" charset="0"/>
              </a:rPr>
              <a:t>B. </a:t>
            </a:r>
            <a:r>
              <a:rPr lang="en-US" sz="2800" dirty="0">
                <a:solidFill>
                  <a:srgbClr val="000000"/>
                </a:solidFill>
                <a:latin typeface="Times New Roman" panose="02020603050405020304" pitchFamily="18" charset="0"/>
                <a:cs typeface="Times New Roman" panose="02020603050405020304" pitchFamily="18" charset="0"/>
              </a:rPr>
              <a:t>2 loại. </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905402" y="2928989"/>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1200" dirty="0">
                <a:solidFill>
                  <a:srgbClr val="000000"/>
                </a:solidFill>
                <a:latin typeface="Times New Roman" panose="02020603050405020304" pitchFamily="18" charset="0"/>
                <a:cs typeface="Times New Roman" panose="02020603050405020304" pitchFamily="18" charset="0"/>
              </a:rPr>
              <a:t>C</a:t>
            </a:r>
            <a:r>
              <a:rPr lang="vi-VN" sz="2800" b="1"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3 loại. </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70698" y="2932130"/>
            <a:ext cx="3680099" cy="57811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srgbClr val="000000"/>
                </a:solidFill>
                <a:latin typeface="Times New Roman" panose="02020603050405020304" pitchFamily="18" charset="0"/>
                <a:cs typeface="Times New Roman" panose="02020603050405020304" pitchFamily="18" charset="0"/>
              </a:rPr>
              <a:t>D. </a:t>
            </a:r>
            <a:r>
              <a:rPr lang="en-US" sz="2800" dirty="0">
                <a:solidFill>
                  <a:srgbClr val="000000"/>
                </a:solidFill>
                <a:latin typeface="Times New Roman" panose="02020603050405020304" pitchFamily="18" charset="0"/>
                <a:cs typeface="Times New Roman" panose="02020603050405020304" pitchFamily="18" charset="0"/>
              </a:rPr>
              <a:t>4 loại. </a:t>
            </a:r>
            <a:endParaRPr lang="vi-VN" sz="2800" kern="1200" dirty="0">
              <a:solidFill>
                <a:srgbClr val="00000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1209" y="2281216"/>
            <a:ext cx="604292" cy="531044"/>
          </a:xfrm>
          <a:prstGeom prst="rect">
            <a:avLst/>
          </a:prstGeom>
          <a:solidFill>
            <a:schemeClr val="accent5">
              <a:lumMod val="40000"/>
              <a:lumOff val="60000"/>
            </a:schemeClr>
          </a:solidFill>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2099" y="2976684"/>
            <a:ext cx="603402" cy="482721"/>
          </a:xfrm>
          <a:prstGeom prst="rect">
            <a:avLst/>
          </a:prstGeom>
          <a:solidFill>
            <a:schemeClr val="accent5">
              <a:lumMod val="40000"/>
              <a:lumOff val="60000"/>
            </a:schemeClr>
          </a:solidFill>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7240" y="2962710"/>
            <a:ext cx="603557" cy="530398"/>
          </a:xfrm>
          <a:prstGeom prst="rect">
            <a:avLst/>
          </a:prstGeom>
          <a:solidFill>
            <a:schemeClr val="accent5">
              <a:lumMod val="40000"/>
              <a:lumOff val="60000"/>
            </a:schemeClr>
          </a:solidFill>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1353" y="2319970"/>
            <a:ext cx="549444" cy="482845"/>
          </a:xfrm>
          <a:prstGeom prst="rect">
            <a:avLst/>
          </a:prstGeom>
          <a:solidFill>
            <a:schemeClr val="accent5">
              <a:lumMod val="40000"/>
              <a:lumOff val="60000"/>
            </a:schemeClr>
          </a:solidFill>
        </p:spPr>
      </p:pic>
    </p:spTree>
    <p:extLst>
      <p:ext uri="{BB962C8B-B14F-4D97-AF65-F5344CB8AC3E}">
        <p14:creationId xmlns:p14="http://schemas.microsoft.com/office/powerpoint/2010/main" val="40382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03695" y="960393"/>
            <a:ext cx="7895046" cy="1203448"/>
          </a:xfrm>
          <a:prstGeom prst="snip2DiagRect">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s-AR" sz="3600" b="1" dirty="0">
                <a:solidFill>
                  <a:srgbClr val="000000"/>
                </a:solidFill>
                <a:latin typeface="Times New Roman" panose="02020603050405020304" pitchFamily="18" charset="0"/>
                <a:cs typeface="Times New Roman" panose="02020603050405020304" pitchFamily="18" charset="0"/>
              </a:rPr>
              <a:t>Câu 8: </a:t>
            </a:r>
            <a:r>
              <a:rPr lang="en-US" sz="3600" dirty="0">
                <a:solidFill>
                  <a:srgbClr val="000000"/>
                </a:solidFill>
                <a:latin typeface="Times New Roman" panose="02020603050405020304" pitchFamily="18" charset="0"/>
                <a:cs typeface="Times New Roman" panose="02020603050405020304" pitchFamily="18" charset="0"/>
              </a:rPr>
              <a:t>Vì sao không đun bếp than trong phòng kín?</a:t>
            </a:r>
          </a:p>
        </p:txBody>
      </p:sp>
      <p:sp>
        <p:nvSpPr>
          <p:cNvPr id="26" name="Rectangle 25"/>
          <p:cNvSpPr/>
          <p:nvPr/>
        </p:nvSpPr>
        <p:spPr>
          <a:xfrm>
            <a:off x="457200" y="2419424"/>
            <a:ext cx="4034782" cy="91113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srgbClr val="000000"/>
                </a:solidFill>
                <a:latin typeface="Times New Roman" panose="02020603050405020304" pitchFamily="18" charset="0"/>
                <a:cs typeface="Times New Roman" panose="02020603050405020304" pitchFamily="18" charset="0"/>
              </a:rPr>
              <a:t>A. </a:t>
            </a:r>
            <a:r>
              <a:rPr lang="en-US" sz="2800" dirty="0">
                <a:solidFill>
                  <a:srgbClr val="000000"/>
                </a:solidFill>
                <a:latin typeface="Times New Roman" panose="02020603050405020304" pitchFamily="18" charset="0"/>
                <a:cs typeface="Times New Roman" panose="02020603050405020304" pitchFamily="18" charset="0"/>
              </a:rPr>
              <a:t>Vì giá thành than khá cao và khó tìm. </a:t>
            </a:r>
            <a:endParaRPr lang="vi-VN" sz="2800" kern="1200" dirty="0">
              <a:solidFill>
                <a:srgbClr val="0000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577178" y="2422565"/>
            <a:ext cx="4283656" cy="91113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srgbClr val="000000"/>
                </a:solidFill>
                <a:latin typeface="Times New Roman" panose="02020603050405020304" pitchFamily="18" charset="0"/>
                <a:cs typeface="Times New Roman" panose="02020603050405020304" pitchFamily="18" charset="0"/>
              </a:rPr>
              <a:t>B. </a:t>
            </a:r>
            <a:r>
              <a:rPr lang="en-US" sz="2800" dirty="0">
                <a:solidFill>
                  <a:srgbClr val="000000"/>
                </a:solidFill>
                <a:latin typeface="Times New Roman" panose="02020603050405020304" pitchFamily="18" charset="0"/>
                <a:cs typeface="Times New Roman" panose="02020603050405020304" pitchFamily="18" charset="0"/>
              </a:rPr>
              <a:t>Vì than không cháy được trong phòng kín. </a:t>
            </a:r>
            <a:endParaRPr lang="vi-VN" sz="2800" kern="1200" dirty="0">
              <a:solidFill>
                <a:srgbClr val="00000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457200" y="3615432"/>
            <a:ext cx="3951655" cy="122747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srgbClr val="000000"/>
                </a:solidFill>
                <a:latin typeface="Times New Roman" panose="02020603050405020304" pitchFamily="18" charset="0"/>
                <a:cs typeface="Times New Roman" panose="02020603050405020304" pitchFamily="18" charset="0"/>
              </a:rPr>
              <a:t>C. </a:t>
            </a:r>
            <a:r>
              <a:rPr lang="en-US" sz="2800" dirty="0">
                <a:solidFill>
                  <a:srgbClr val="000000"/>
                </a:solidFill>
                <a:latin typeface="Times New Roman" panose="02020603050405020304" pitchFamily="18" charset="0"/>
                <a:cs typeface="Times New Roman" panose="02020603050405020304" pitchFamily="18" charset="0"/>
              </a:rPr>
              <a:t>Vì than tỏa nhiều nhiệt dẫn đến phòng quá nóng.</a:t>
            </a:r>
            <a:r>
              <a:rPr lang="vi-VN" sz="2800" kern="1200" dirty="0">
                <a:solidFill>
                  <a:srgbClr val="000000"/>
                </a:solidFill>
                <a:latin typeface="Times New Roman" panose="02020603050405020304" pitchFamily="18" charset="0"/>
                <a:cs typeface="Times New Roman" panose="02020603050405020304" pitchFamily="18" charset="0"/>
              </a:rPr>
              <a:t> </a:t>
            </a:r>
          </a:p>
        </p:txBody>
      </p:sp>
      <p:sp>
        <p:nvSpPr>
          <p:cNvPr id="44" name="Rectangle 43"/>
          <p:cNvSpPr/>
          <p:nvPr/>
        </p:nvSpPr>
        <p:spPr>
          <a:xfrm>
            <a:off x="4550833" y="3516607"/>
            <a:ext cx="4400566" cy="154376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1200" dirty="0">
                <a:solidFill>
                  <a:srgbClr val="000000"/>
                </a:solidFill>
                <a:latin typeface="Times New Roman" panose="02020603050405020304" pitchFamily="18" charset="0"/>
                <a:cs typeface="Times New Roman" panose="02020603050405020304" pitchFamily="18" charset="0"/>
              </a:rPr>
              <a:t>D</a:t>
            </a:r>
            <a:r>
              <a:rPr lang="vi-VN" sz="2800" b="1"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Vì than cháy tỏa nhiều khí CO, CO</a:t>
            </a:r>
            <a:r>
              <a:rPr lang="en-US" sz="2800" baseline="-25000" dirty="0">
                <a:solidFill>
                  <a:srgbClr val="000000"/>
                </a:solidFill>
                <a:latin typeface="Times New Roman" panose="02020603050405020304" pitchFamily="18" charset="0"/>
                <a:cs typeface="Times New Roman" panose="02020603050405020304" pitchFamily="18" charset="0"/>
              </a:rPr>
              <a:t>2</a:t>
            </a:r>
            <a:r>
              <a:rPr lang="en-US" sz="2800" dirty="0">
                <a:solidFill>
                  <a:srgbClr val="000000"/>
                </a:solidFill>
                <a:latin typeface="Times New Roman" panose="02020603050405020304" pitchFamily="18" charset="0"/>
                <a:cs typeface="Times New Roman" panose="02020603050405020304" pitchFamily="18" charset="0"/>
              </a:rPr>
              <a:t> có thể gây tử vong nếu ngửi quá nhiều trong phòng kín. </a:t>
            </a:r>
            <a:endParaRPr lang="vi-VN" sz="2800" dirty="0">
              <a:solidFill>
                <a:srgbClr val="00000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515" y="2800844"/>
            <a:ext cx="604292" cy="531044"/>
          </a:xfrm>
          <a:prstGeom prst="rect">
            <a:avLst/>
          </a:prstGeom>
          <a:solidFill>
            <a:schemeClr val="accent5">
              <a:lumMod val="40000"/>
              <a:lumOff val="60000"/>
            </a:schemeClr>
          </a:solidFill>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869" y="4298241"/>
            <a:ext cx="549303" cy="482721"/>
          </a:xfrm>
          <a:prstGeom prst="rect">
            <a:avLst/>
          </a:prstGeom>
          <a:solidFill>
            <a:schemeClr val="accent5">
              <a:lumMod val="40000"/>
              <a:lumOff val="60000"/>
            </a:schemeClr>
          </a:solidFill>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7278" y="4539540"/>
            <a:ext cx="603557" cy="482845"/>
          </a:xfrm>
          <a:prstGeom prst="rect">
            <a:avLst/>
          </a:prstGeom>
          <a:solidFill>
            <a:schemeClr val="accent5">
              <a:lumMod val="40000"/>
              <a:lumOff val="60000"/>
            </a:schemeClr>
          </a:solidFill>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4019" y="2847711"/>
            <a:ext cx="549444" cy="482845"/>
          </a:xfrm>
          <a:prstGeom prst="rect">
            <a:avLst/>
          </a:prstGeom>
          <a:solidFill>
            <a:schemeClr val="accent5">
              <a:lumMod val="40000"/>
              <a:lumOff val="60000"/>
            </a:schemeClr>
          </a:solidFill>
        </p:spPr>
      </p:pic>
    </p:spTree>
    <p:extLst>
      <p:ext uri="{BB962C8B-B14F-4D97-AF65-F5344CB8AC3E}">
        <p14:creationId xmlns:p14="http://schemas.microsoft.com/office/powerpoint/2010/main" val="222738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1-原创素材\1_mm1102\PPT\PPT_014\materaials\pageimg_g21.png">
            <a:extLst>
              <a:ext uri="{FF2B5EF4-FFF2-40B4-BE49-F238E27FC236}">
                <a16:creationId xmlns:a16="http://schemas.microsoft.com/office/drawing/2014/main" id="{960FB6B5-1080-4630-9120-4175810E3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664" y="6857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25FFC8C-1A6A-40E1-AB87-7CD574D6B55A}"/>
              </a:ext>
            </a:extLst>
          </p:cNvPr>
          <p:cNvSpPr txBox="1"/>
          <p:nvPr/>
        </p:nvSpPr>
        <p:spPr>
          <a:xfrm>
            <a:off x="2002579" y="2696769"/>
            <a:ext cx="5960853" cy="923330"/>
          </a:xfrm>
          <a:prstGeom prst="rect">
            <a:avLst/>
          </a:prstGeom>
          <a:noFill/>
        </p:spPr>
        <p:txBody>
          <a:bodyPr wrap="square" rtlCol="0">
            <a:spAutoFit/>
          </a:bodyPr>
          <a:lstStyle/>
          <a:p>
            <a:r>
              <a:rPr lang="en-US" sz="5400" b="1" i="1" dirty="0">
                <a:solidFill>
                  <a:schemeClr val="accent4"/>
                </a:solidFill>
                <a:latin typeface="Times New Roman" panose="02020603050405020304" pitchFamily="18" charset="0"/>
                <a:cs typeface="Times New Roman" panose="02020603050405020304" pitchFamily="18" charset="0"/>
              </a:rPr>
              <a:t>THANKS YOU!!!</a:t>
            </a:r>
          </a:p>
        </p:txBody>
      </p:sp>
    </p:spTree>
    <p:extLst>
      <p:ext uri="{BB962C8B-B14F-4D97-AF65-F5344CB8AC3E}">
        <p14:creationId xmlns:p14="http://schemas.microsoft.com/office/powerpoint/2010/main" val="355730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34"/>
          <p:cNvSpPr/>
          <p:nvPr/>
        </p:nvSpPr>
        <p:spPr>
          <a:xfrm>
            <a:off x="4220488" y="2328088"/>
            <a:ext cx="1240125" cy="920100"/>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panose="02020603050405020304" pitchFamily="18" charset="0"/>
              <a:cs typeface="Times New Roman" panose="02020603050405020304" pitchFamily="18" charset="0"/>
            </a:endParaRPr>
          </a:p>
        </p:txBody>
      </p:sp>
      <p:sp>
        <p:nvSpPr>
          <p:cNvPr id="966" name="Google Shape;966;p34"/>
          <p:cNvSpPr/>
          <p:nvPr/>
        </p:nvSpPr>
        <p:spPr>
          <a:xfrm>
            <a:off x="715238" y="1225347"/>
            <a:ext cx="1240125" cy="920100"/>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panose="02020603050405020304" pitchFamily="18" charset="0"/>
              <a:cs typeface="Times New Roman" panose="02020603050405020304" pitchFamily="18" charset="0"/>
            </a:endParaRPr>
          </a:p>
        </p:txBody>
      </p:sp>
      <p:sp>
        <p:nvSpPr>
          <p:cNvPr id="968" name="Google Shape;968;p34"/>
          <p:cNvSpPr/>
          <p:nvPr/>
        </p:nvSpPr>
        <p:spPr>
          <a:xfrm>
            <a:off x="1955363" y="3638451"/>
            <a:ext cx="1240125" cy="920100"/>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panose="02020603050405020304" pitchFamily="18" charset="0"/>
              <a:cs typeface="Times New Roman" panose="02020603050405020304" pitchFamily="18" charset="0"/>
            </a:endParaRPr>
          </a:p>
        </p:txBody>
      </p:sp>
      <p:sp>
        <p:nvSpPr>
          <p:cNvPr id="969" name="Google Shape;969;p34"/>
          <p:cNvSpPr/>
          <p:nvPr/>
        </p:nvSpPr>
        <p:spPr>
          <a:xfrm>
            <a:off x="4220350" y="2328088"/>
            <a:ext cx="1240125" cy="920100"/>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rgbClr val="FFC600">
              <a:alpha val="60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panose="02020603050405020304" pitchFamily="18" charset="0"/>
              <a:cs typeface="Times New Roman" panose="02020603050405020304" pitchFamily="18" charset="0"/>
            </a:endParaRPr>
          </a:p>
        </p:txBody>
      </p:sp>
      <p:sp>
        <p:nvSpPr>
          <p:cNvPr id="970" name="Google Shape;970;p34"/>
          <p:cNvSpPr/>
          <p:nvPr/>
        </p:nvSpPr>
        <p:spPr>
          <a:xfrm>
            <a:off x="715238" y="1222113"/>
            <a:ext cx="1240125" cy="920100"/>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rgbClr val="FFC600">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panose="02020603050405020304" pitchFamily="18" charset="0"/>
              <a:cs typeface="Times New Roman" panose="02020603050405020304" pitchFamily="18" charset="0"/>
            </a:endParaRPr>
          </a:p>
        </p:txBody>
      </p:sp>
      <p:sp>
        <p:nvSpPr>
          <p:cNvPr id="972" name="Google Shape;972;p34"/>
          <p:cNvSpPr/>
          <p:nvPr/>
        </p:nvSpPr>
        <p:spPr>
          <a:xfrm>
            <a:off x="1955225" y="3638451"/>
            <a:ext cx="1240125" cy="920100"/>
          </a:xfrm>
          <a:custGeom>
            <a:avLst/>
            <a:gdLst/>
            <a:ahLst/>
            <a:cxnLst/>
            <a:rect l="l" t="t" r="r" b="b"/>
            <a:pathLst>
              <a:path w="49605" h="36804" extrusionOk="0">
                <a:moveTo>
                  <a:pt x="22760" y="1"/>
                </a:moveTo>
                <a:cubicBezTo>
                  <a:pt x="19446" y="1"/>
                  <a:pt x="16146" y="669"/>
                  <a:pt x="13081" y="2163"/>
                </a:cubicBezTo>
                <a:cubicBezTo>
                  <a:pt x="3835" y="6671"/>
                  <a:pt x="0" y="27036"/>
                  <a:pt x="14313" y="34235"/>
                </a:cubicBezTo>
                <a:cubicBezTo>
                  <a:pt x="17875" y="36026"/>
                  <a:pt x="21795" y="36803"/>
                  <a:pt x="25682" y="36803"/>
                </a:cubicBezTo>
                <a:cubicBezTo>
                  <a:pt x="37412" y="36803"/>
                  <a:pt x="48832" y="29726"/>
                  <a:pt x="49142" y="22118"/>
                </a:cubicBezTo>
                <a:cubicBezTo>
                  <a:pt x="49604" y="10770"/>
                  <a:pt x="36064" y="1"/>
                  <a:pt x="22760" y="1"/>
                </a:cubicBezTo>
                <a:close/>
              </a:path>
            </a:pathLst>
          </a:custGeom>
          <a:solidFill>
            <a:srgbClr val="FFC600">
              <a:alpha val="60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panose="02020603050405020304" pitchFamily="18" charset="0"/>
              <a:cs typeface="Times New Roman" panose="02020603050405020304" pitchFamily="18" charset="0"/>
            </a:endParaRPr>
          </a:p>
        </p:txBody>
      </p:sp>
      <p:sp>
        <p:nvSpPr>
          <p:cNvPr id="973" name="Google Shape;973;p34"/>
          <p:cNvSpPr txBox="1">
            <a:spLocks noGrp="1"/>
          </p:cNvSpPr>
          <p:nvPr>
            <p:ph type="subTitle" idx="9"/>
          </p:nvPr>
        </p:nvSpPr>
        <p:spPr>
          <a:xfrm>
            <a:off x="2038600" y="1476658"/>
            <a:ext cx="5325923" cy="484800"/>
          </a:xfrm>
          <a:prstGeom prst="rect">
            <a:avLst/>
          </a:prstGeom>
        </p:spPr>
        <p:txBody>
          <a:bodyPr spcFirstLastPara="1" wrap="square" lIns="91425" tIns="91425" rIns="91425" bIns="91425" anchor="ctr" anchorCtr="0">
            <a:noAutofit/>
          </a:bodyPr>
          <a:lstStyle/>
          <a:p>
            <a:pPr marL="0" lvl="0" indent="0" algn="ctr"/>
            <a:r>
              <a:rPr lang="en" sz="2400" b="1">
                <a:latin typeface="Times New Roman" panose="02020603050405020304" pitchFamily="18" charset="0"/>
                <a:cs typeface="Times New Roman" panose="02020603050405020304" pitchFamily="18" charset="0"/>
              </a:rPr>
              <a:t>Dầu </a:t>
            </a:r>
            <a:r>
              <a:rPr lang="en" sz="2400" b="1" dirty="0">
                <a:latin typeface="Times New Roman" panose="02020603050405020304" pitchFamily="18" charset="0"/>
                <a:cs typeface="Times New Roman" panose="02020603050405020304" pitchFamily="18" charset="0"/>
              </a:rPr>
              <a:t>mỏ</a:t>
            </a:r>
            <a:r>
              <a:rPr lang="en" sz="2400" b="1">
                <a:latin typeface="Times New Roman" panose="02020603050405020304" pitchFamily="18" charset="0"/>
                <a:cs typeface="Times New Roman" panose="02020603050405020304" pitchFamily="18" charset="0"/>
              </a:rPr>
              <a:t>, khí dầu mỏ và khí thiên nhiên</a:t>
            </a:r>
            <a:endParaRPr sz="2400" b="1" dirty="0">
              <a:latin typeface="Times New Roman" panose="02020603050405020304" pitchFamily="18" charset="0"/>
              <a:cs typeface="Times New Roman" panose="02020603050405020304" pitchFamily="18" charset="0"/>
            </a:endParaRPr>
          </a:p>
        </p:txBody>
      </p:sp>
      <p:sp>
        <p:nvSpPr>
          <p:cNvPr id="974" name="Google Shape;974;p34"/>
          <p:cNvSpPr txBox="1">
            <a:spLocks noGrp="1"/>
          </p:cNvSpPr>
          <p:nvPr>
            <p:ph type="title"/>
          </p:nvPr>
        </p:nvSpPr>
        <p:spPr>
          <a:xfrm>
            <a:off x="930438" y="1385463"/>
            <a:ext cx="893100" cy="5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a:latin typeface="Times New Roman" panose="02020603050405020304" pitchFamily="18" charset="0"/>
                <a:cs typeface="Times New Roman" panose="02020603050405020304" pitchFamily="18" charset="0"/>
              </a:rPr>
              <a:t>I.</a:t>
            </a:r>
            <a:endParaRPr sz="3600" b="1">
              <a:latin typeface="Times New Roman" panose="02020603050405020304" pitchFamily="18" charset="0"/>
              <a:cs typeface="Times New Roman" panose="02020603050405020304" pitchFamily="18" charset="0"/>
            </a:endParaRPr>
          </a:p>
        </p:txBody>
      </p:sp>
      <p:sp>
        <p:nvSpPr>
          <p:cNvPr id="978" name="Google Shape;978;p34"/>
          <p:cNvSpPr txBox="1">
            <a:spLocks noGrp="1"/>
          </p:cNvSpPr>
          <p:nvPr>
            <p:ph type="title" idx="4"/>
          </p:nvPr>
        </p:nvSpPr>
        <p:spPr>
          <a:xfrm>
            <a:off x="4435550" y="2491438"/>
            <a:ext cx="893100" cy="5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a:latin typeface="Times New Roman" panose="02020603050405020304" pitchFamily="18" charset="0"/>
                <a:cs typeface="Times New Roman" panose="02020603050405020304" pitchFamily="18" charset="0"/>
              </a:rPr>
              <a:t>II.</a:t>
            </a:r>
            <a:endParaRPr sz="3600" b="1">
              <a:latin typeface="Times New Roman" panose="02020603050405020304" pitchFamily="18" charset="0"/>
              <a:cs typeface="Times New Roman" panose="02020603050405020304" pitchFamily="18" charset="0"/>
            </a:endParaRPr>
          </a:p>
        </p:txBody>
      </p:sp>
      <p:sp>
        <p:nvSpPr>
          <p:cNvPr id="980" name="Google Shape;980;p34"/>
          <p:cNvSpPr txBox="1">
            <a:spLocks noGrp="1"/>
          </p:cNvSpPr>
          <p:nvPr>
            <p:ph type="title" idx="6"/>
          </p:nvPr>
        </p:nvSpPr>
        <p:spPr>
          <a:xfrm>
            <a:off x="2139600" y="3801801"/>
            <a:ext cx="893100" cy="5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a:latin typeface="Times New Roman" panose="02020603050405020304" pitchFamily="18" charset="0"/>
                <a:cs typeface="Times New Roman" panose="02020603050405020304" pitchFamily="18" charset="0"/>
              </a:rPr>
              <a:t>III.</a:t>
            </a:r>
            <a:endParaRPr sz="3600" b="1">
              <a:latin typeface="Times New Roman" panose="02020603050405020304" pitchFamily="18" charset="0"/>
              <a:cs typeface="Times New Roman" panose="02020603050405020304" pitchFamily="18" charset="0"/>
            </a:endParaRPr>
          </a:p>
        </p:txBody>
      </p:sp>
      <p:sp>
        <p:nvSpPr>
          <p:cNvPr id="982" name="Google Shape;982;p34"/>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lvl="0" algn="ctr"/>
            <a:r>
              <a:rPr lang="en-US" sz="3600" b="1" dirty="0">
                <a:solidFill>
                  <a:srgbClr val="FF0000"/>
                </a:solidFill>
                <a:latin typeface="Times New Roman" panose="02020603050405020304" pitchFamily="18" charset="0"/>
                <a:cs typeface="Times New Roman" panose="02020603050405020304" pitchFamily="18" charset="0"/>
              </a:rPr>
              <a:t>NỘI DUNG BÀI HỌC</a:t>
            </a:r>
            <a:endParaRPr dirty="0">
              <a:solidFill>
                <a:srgbClr val="FF0000"/>
              </a:solidFill>
            </a:endParaRPr>
          </a:p>
        </p:txBody>
      </p:sp>
      <p:sp>
        <p:nvSpPr>
          <p:cNvPr id="984" name="Google Shape;984;p34"/>
          <p:cNvSpPr txBox="1">
            <a:spLocks noGrp="1"/>
          </p:cNvSpPr>
          <p:nvPr>
            <p:ph type="subTitle" idx="14"/>
          </p:nvPr>
        </p:nvSpPr>
        <p:spPr>
          <a:xfrm>
            <a:off x="5740850" y="2491438"/>
            <a:ext cx="23364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latin typeface="Times New Roman" panose="02020603050405020304" pitchFamily="18" charset="0"/>
                <a:cs typeface="Times New Roman" panose="02020603050405020304" pitchFamily="18" charset="0"/>
              </a:rPr>
              <a:t>Nhiên liệu</a:t>
            </a:r>
            <a:endParaRPr sz="2400" b="1" dirty="0">
              <a:latin typeface="Times New Roman" panose="02020603050405020304" pitchFamily="18" charset="0"/>
              <a:cs typeface="Times New Roman" panose="02020603050405020304" pitchFamily="18" charset="0"/>
            </a:endParaRPr>
          </a:p>
        </p:txBody>
      </p:sp>
      <p:sp>
        <p:nvSpPr>
          <p:cNvPr id="985" name="Google Shape;985;p34"/>
          <p:cNvSpPr txBox="1">
            <a:spLocks noGrp="1"/>
          </p:cNvSpPr>
          <p:nvPr>
            <p:ph type="subTitle" idx="15"/>
          </p:nvPr>
        </p:nvSpPr>
        <p:spPr>
          <a:xfrm>
            <a:off x="3543885" y="3856101"/>
            <a:ext cx="23364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atin typeface="Times New Roman" panose="02020603050405020304" pitchFamily="18" charset="0"/>
                <a:cs typeface="Times New Roman" panose="02020603050405020304" pitchFamily="18" charset="0"/>
              </a:rPr>
              <a:t>C</a:t>
            </a:r>
            <a:r>
              <a:rPr lang="en" sz="2400" b="1" dirty="0">
                <a:latin typeface="Times New Roman" panose="02020603050405020304" pitchFamily="18" charset="0"/>
                <a:cs typeface="Times New Roman" panose="02020603050405020304" pitchFamily="18" charset="0"/>
              </a:rPr>
              <a:t>ủng cố</a:t>
            </a:r>
            <a:endParaRPr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5"/>
                                        </p:tgtEl>
                                        <p:attrNameLst>
                                          <p:attrName>style.visibility</p:attrName>
                                        </p:attrNameLst>
                                      </p:cBhvr>
                                      <p:to>
                                        <p:strVal val="visible"/>
                                      </p:to>
                                    </p:set>
                                    <p:animEffect transition="in" filter="barn(inVertical)">
                                      <p:cBhvr>
                                        <p:cTn id="7" dur="500"/>
                                        <p:tgtEl>
                                          <p:spTgt spid="96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66"/>
                                        </p:tgtEl>
                                        <p:attrNameLst>
                                          <p:attrName>style.visibility</p:attrName>
                                        </p:attrNameLst>
                                      </p:cBhvr>
                                      <p:to>
                                        <p:strVal val="visible"/>
                                      </p:to>
                                    </p:set>
                                    <p:animEffect transition="in" filter="barn(inVertical)">
                                      <p:cBhvr>
                                        <p:cTn id="10" dur="500"/>
                                        <p:tgtEl>
                                          <p:spTgt spid="96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68"/>
                                        </p:tgtEl>
                                        <p:attrNameLst>
                                          <p:attrName>style.visibility</p:attrName>
                                        </p:attrNameLst>
                                      </p:cBhvr>
                                      <p:to>
                                        <p:strVal val="visible"/>
                                      </p:to>
                                    </p:set>
                                    <p:animEffect transition="in" filter="barn(inVertical)">
                                      <p:cBhvr>
                                        <p:cTn id="13" dur="500"/>
                                        <p:tgtEl>
                                          <p:spTgt spid="96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69"/>
                                        </p:tgtEl>
                                        <p:attrNameLst>
                                          <p:attrName>style.visibility</p:attrName>
                                        </p:attrNameLst>
                                      </p:cBhvr>
                                      <p:to>
                                        <p:strVal val="visible"/>
                                      </p:to>
                                    </p:set>
                                    <p:animEffect transition="in" filter="barn(inVertical)">
                                      <p:cBhvr>
                                        <p:cTn id="16" dur="500"/>
                                        <p:tgtEl>
                                          <p:spTgt spid="96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70"/>
                                        </p:tgtEl>
                                        <p:attrNameLst>
                                          <p:attrName>style.visibility</p:attrName>
                                        </p:attrNameLst>
                                      </p:cBhvr>
                                      <p:to>
                                        <p:strVal val="visible"/>
                                      </p:to>
                                    </p:set>
                                    <p:animEffect transition="in" filter="barn(inVertical)">
                                      <p:cBhvr>
                                        <p:cTn id="19" dur="500"/>
                                        <p:tgtEl>
                                          <p:spTgt spid="97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72"/>
                                        </p:tgtEl>
                                        <p:attrNameLst>
                                          <p:attrName>style.visibility</p:attrName>
                                        </p:attrNameLst>
                                      </p:cBhvr>
                                      <p:to>
                                        <p:strVal val="visible"/>
                                      </p:to>
                                    </p:set>
                                    <p:animEffect transition="in" filter="barn(inVertical)">
                                      <p:cBhvr>
                                        <p:cTn id="22" dur="500"/>
                                        <p:tgtEl>
                                          <p:spTgt spid="97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73">
                                            <p:txEl>
                                              <p:pRg st="0" end="0"/>
                                            </p:txEl>
                                          </p:spTgt>
                                        </p:tgtEl>
                                        <p:attrNameLst>
                                          <p:attrName>style.visibility</p:attrName>
                                        </p:attrNameLst>
                                      </p:cBhvr>
                                      <p:to>
                                        <p:strVal val="visible"/>
                                      </p:to>
                                    </p:set>
                                    <p:animEffect transition="in" filter="barn(inVertical)">
                                      <p:cBhvr>
                                        <p:cTn id="25" dur="500"/>
                                        <p:tgtEl>
                                          <p:spTgt spid="973">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74"/>
                                        </p:tgtEl>
                                        <p:attrNameLst>
                                          <p:attrName>style.visibility</p:attrName>
                                        </p:attrNameLst>
                                      </p:cBhvr>
                                      <p:to>
                                        <p:strVal val="visible"/>
                                      </p:to>
                                    </p:set>
                                    <p:animEffect transition="in" filter="barn(inVertical)">
                                      <p:cBhvr>
                                        <p:cTn id="28" dur="500"/>
                                        <p:tgtEl>
                                          <p:spTgt spid="97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78"/>
                                        </p:tgtEl>
                                        <p:attrNameLst>
                                          <p:attrName>style.visibility</p:attrName>
                                        </p:attrNameLst>
                                      </p:cBhvr>
                                      <p:to>
                                        <p:strVal val="visible"/>
                                      </p:to>
                                    </p:set>
                                    <p:animEffect transition="in" filter="barn(inVertical)">
                                      <p:cBhvr>
                                        <p:cTn id="31" dur="500"/>
                                        <p:tgtEl>
                                          <p:spTgt spid="97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80"/>
                                        </p:tgtEl>
                                        <p:attrNameLst>
                                          <p:attrName>style.visibility</p:attrName>
                                        </p:attrNameLst>
                                      </p:cBhvr>
                                      <p:to>
                                        <p:strVal val="visible"/>
                                      </p:to>
                                    </p:set>
                                    <p:animEffect transition="in" filter="barn(inVertical)">
                                      <p:cBhvr>
                                        <p:cTn id="34" dur="500"/>
                                        <p:tgtEl>
                                          <p:spTgt spid="98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84">
                                            <p:txEl>
                                              <p:pRg st="0" end="0"/>
                                            </p:txEl>
                                          </p:spTgt>
                                        </p:tgtEl>
                                        <p:attrNameLst>
                                          <p:attrName>style.visibility</p:attrName>
                                        </p:attrNameLst>
                                      </p:cBhvr>
                                      <p:to>
                                        <p:strVal val="visible"/>
                                      </p:to>
                                    </p:set>
                                    <p:animEffect transition="in" filter="barn(inVertical)">
                                      <p:cBhvr>
                                        <p:cTn id="37" dur="500"/>
                                        <p:tgtEl>
                                          <p:spTgt spid="984">
                                            <p:txEl>
                                              <p:pRg st="0" end="0"/>
                                            </p:tx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85">
                                            <p:txEl>
                                              <p:pRg st="0" end="0"/>
                                            </p:txEl>
                                          </p:spTgt>
                                        </p:tgtEl>
                                        <p:attrNameLst>
                                          <p:attrName>style.visibility</p:attrName>
                                        </p:attrNameLst>
                                      </p:cBhvr>
                                      <p:to>
                                        <p:strVal val="visible"/>
                                      </p:to>
                                    </p:set>
                                    <p:animEffect transition="in" filter="barn(inVertical)">
                                      <p:cBhvr>
                                        <p:cTn id="40" dur="500"/>
                                        <p:tgtEl>
                                          <p:spTgt spid="9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 grpId="0" animBg="1"/>
      <p:bldP spid="966" grpId="0" animBg="1"/>
      <p:bldP spid="968" grpId="0" animBg="1"/>
      <p:bldP spid="969" grpId="0" animBg="1"/>
      <p:bldP spid="970" grpId="0" animBg="1"/>
      <p:bldP spid="972" grpId="0" animBg="1"/>
      <p:bldP spid="973" grpId="0" build="p"/>
      <p:bldP spid="974" grpId="0"/>
      <p:bldP spid="978" grpId="0"/>
      <p:bldP spid="980" grpId="0"/>
      <p:bldP spid="984" grpId="0" build="p"/>
      <p:bldP spid="98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grpSp>
        <p:nvGrpSpPr>
          <p:cNvPr id="1114" name="Google Shape;1114;p36"/>
          <p:cNvGrpSpPr/>
          <p:nvPr/>
        </p:nvGrpSpPr>
        <p:grpSpPr>
          <a:xfrm>
            <a:off x="2850064" y="471087"/>
            <a:ext cx="3444520" cy="2522037"/>
            <a:chOff x="2850064" y="471087"/>
            <a:chExt cx="3444520" cy="2522037"/>
          </a:xfrm>
        </p:grpSpPr>
        <p:sp>
          <p:nvSpPr>
            <p:cNvPr id="1115" name="Google Shape;1115;p36"/>
            <p:cNvSpPr/>
            <p:nvPr/>
          </p:nvSpPr>
          <p:spPr>
            <a:xfrm>
              <a:off x="3396540" y="2423963"/>
              <a:ext cx="2450711" cy="481796"/>
            </a:xfrm>
            <a:custGeom>
              <a:avLst/>
              <a:gdLst/>
              <a:ahLst/>
              <a:cxnLst/>
              <a:rect l="l" t="t" r="r" b="b"/>
              <a:pathLst>
                <a:path w="164726" h="13744" extrusionOk="0">
                  <a:moveTo>
                    <a:pt x="15907" y="1879"/>
                  </a:moveTo>
                  <a:cubicBezTo>
                    <a:pt x="24861" y="780"/>
                    <a:pt x="36808" y="851"/>
                    <a:pt x="53790" y="774"/>
                  </a:cubicBezTo>
                  <a:cubicBezTo>
                    <a:pt x="70772" y="697"/>
                    <a:pt x="101479" y="1445"/>
                    <a:pt x="117798" y="1418"/>
                  </a:cubicBezTo>
                  <a:cubicBezTo>
                    <a:pt x="134118" y="1391"/>
                    <a:pt x="145611" y="-1129"/>
                    <a:pt x="151707" y="613"/>
                  </a:cubicBezTo>
                  <a:cubicBezTo>
                    <a:pt x="157803" y="2356"/>
                    <a:pt x="176118" y="9757"/>
                    <a:pt x="154374" y="11873"/>
                  </a:cubicBezTo>
                  <a:cubicBezTo>
                    <a:pt x="132630" y="13989"/>
                    <a:pt x="46959" y="14060"/>
                    <a:pt x="21241" y="13309"/>
                  </a:cubicBezTo>
                  <a:cubicBezTo>
                    <a:pt x="-4476" y="12558"/>
                    <a:pt x="958" y="9274"/>
                    <a:pt x="69" y="7369"/>
                  </a:cubicBezTo>
                  <a:cubicBezTo>
                    <a:pt x="-820" y="5464"/>
                    <a:pt x="6954" y="2978"/>
                    <a:pt x="15907" y="1879"/>
                  </a:cubicBezTo>
                  <a:close/>
                </a:path>
              </a:pathLst>
            </a:custGeom>
            <a:solidFill>
              <a:srgbClr val="BCD495">
                <a:alpha val="37430"/>
              </a:srgbClr>
            </a:solidFill>
            <a:ln>
              <a:noFill/>
            </a:ln>
          </p:spPr>
        </p:sp>
        <p:sp>
          <p:nvSpPr>
            <p:cNvPr id="1116" name="Google Shape;1116;p36"/>
            <p:cNvSpPr/>
            <p:nvPr/>
          </p:nvSpPr>
          <p:spPr>
            <a:xfrm>
              <a:off x="3239011" y="854322"/>
              <a:ext cx="2765776" cy="1920507"/>
            </a:xfrm>
            <a:custGeom>
              <a:avLst/>
              <a:gdLst/>
              <a:ahLst/>
              <a:cxnLst/>
              <a:rect l="l" t="t" r="r" b="b"/>
              <a:pathLst>
                <a:path w="41817" h="29037" extrusionOk="0">
                  <a:moveTo>
                    <a:pt x="17168" y="1"/>
                  </a:moveTo>
                  <a:cubicBezTo>
                    <a:pt x="12978" y="1"/>
                    <a:pt x="9006" y="488"/>
                    <a:pt x="6358" y="1657"/>
                  </a:cubicBezTo>
                  <a:cubicBezTo>
                    <a:pt x="240" y="4359"/>
                    <a:pt x="1" y="23252"/>
                    <a:pt x="7471" y="27447"/>
                  </a:cubicBezTo>
                  <a:cubicBezTo>
                    <a:pt x="9425" y="28544"/>
                    <a:pt x="12403" y="29037"/>
                    <a:pt x="15777" y="29037"/>
                  </a:cubicBezTo>
                  <a:cubicBezTo>
                    <a:pt x="25310" y="29037"/>
                    <a:pt x="37998" y="25104"/>
                    <a:pt x="39621" y="19755"/>
                  </a:cubicBezTo>
                  <a:cubicBezTo>
                    <a:pt x="41816" y="12514"/>
                    <a:pt x="39751" y="5511"/>
                    <a:pt x="34195" y="2828"/>
                  </a:cubicBezTo>
                  <a:cubicBezTo>
                    <a:pt x="30807" y="1192"/>
                    <a:pt x="23720" y="1"/>
                    <a:pt x="171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3239011" y="854322"/>
              <a:ext cx="2765776" cy="1920507"/>
            </a:xfrm>
            <a:custGeom>
              <a:avLst/>
              <a:gdLst/>
              <a:ahLst/>
              <a:cxnLst/>
              <a:rect l="l" t="t" r="r" b="b"/>
              <a:pathLst>
                <a:path w="41817" h="29037" extrusionOk="0">
                  <a:moveTo>
                    <a:pt x="17168" y="1"/>
                  </a:moveTo>
                  <a:cubicBezTo>
                    <a:pt x="12978" y="1"/>
                    <a:pt x="9006" y="488"/>
                    <a:pt x="6358" y="1657"/>
                  </a:cubicBezTo>
                  <a:cubicBezTo>
                    <a:pt x="240" y="4359"/>
                    <a:pt x="1" y="23252"/>
                    <a:pt x="7471" y="27447"/>
                  </a:cubicBezTo>
                  <a:cubicBezTo>
                    <a:pt x="9425" y="28544"/>
                    <a:pt x="12403" y="29037"/>
                    <a:pt x="15777" y="29037"/>
                  </a:cubicBezTo>
                  <a:cubicBezTo>
                    <a:pt x="25310" y="29037"/>
                    <a:pt x="37998" y="25104"/>
                    <a:pt x="39621" y="19755"/>
                  </a:cubicBezTo>
                  <a:cubicBezTo>
                    <a:pt x="41816" y="12514"/>
                    <a:pt x="39751" y="5511"/>
                    <a:pt x="34195" y="2828"/>
                  </a:cubicBezTo>
                  <a:cubicBezTo>
                    <a:pt x="30807" y="1192"/>
                    <a:pt x="23720" y="1"/>
                    <a:pt x="17168" y="1"/>
                  </a:cubicBezTo>
                  <a:close/>
                </a:path>
              </a:pathLst>
            </a:custGeom>
            <a:solidFill>
              <a:srgbClr val="FFC600">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8" name="Google Shape;1118;p36"/>
            <p:cNvGrpSpPr/>
            <p:nvPr/>
          </p:nvGrpSpPr>
          <p:grpSpPr>
            <a:xfrm>
              <a:off x="2850064" y="471087"/>
              <a:ext cx="3444520" cy="2522037"/>
              <a:chOff x="5932025" y="910225"/>
              <a:chExt cx="1202150" cy="880200"/>
            </a:xfrm>
          </p:grpSpPr>
          <p:sp>
            <p:nvSpPr>
              <p:cNvPr id="1119" name="Google Shape;1119;p36"/>
              <p:cNvSpPr/>
              <p:nvPr/>
            </p:nvSpPr>
            <p:spPr>
              <a:xfrm>
                <a:off x="6058100" y="971075"/>
                <a:ext cx="49775" cy="65725"/>
              </a:xfrm>
              <a:custGeom>
                <a:avLst/>
                <a:gdLst/>
                <a:ahLst/>
                <a:cxnLst/>
                <a:rect l="l" t="t" r="r" b="b"/>
                <a:pathLst>
                  <a:path w="1991" h="2629" extrusionOk="0">
                    <a:moveTo>
                      <a:pt x="981" y="0"/>
                    </a:moveTo>
                    <a:cubicBezTo>
                      <a:pt x="927" y="585"/>
                      <a:pt x="537" y="1129"/>
                      <a:pt x="0" y="1369"/>
                    </a:cubicBezTo>
                    <a:cubicBezTo>
                      <a:pt x="566" y="1563"/>
                      <a:pt x="1008" y="2045"/>
                      <a:pt x="1131" y="2629"/>
                    </a:cubicBezTo>
                    <a:cubicBezTo>
                      <a:pt x="1192" y="2064"/>
                      <a:pt x="1523" y="1541"/>
                      <a:pt x="1990" y="1217"/>
                    </a:cubicBezTo>
                    <a:cubicBezTo>
                      <a:pt x="1478" y="1154"/>
                      <a:pt x="1016" y="317"/>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6777225" y="910225"/>
                <a:ext cx="49775" cy="65800"/>
              </a:xfrm>
              <a:custGeom>
                <a:avLst/>
                <a:gdLst/>
                <a:ahLst/>
                <a:cxnLst/>
                <a:rect l="l" t="t" r="r" b="b"/>
                <a:pathLst>
                  <a:path w="1991" h="2632" extrusionOk="0">
                    <a:moveTo>
                      <a:pt x="981" y="1"/>
                    </a:moveTo>
                    <a:cubicBezTo>
                      <a:pt x="927" y="587"/>
                      <a:pt x="537" y="1130"/>
                      <a:pt x="0" y="1371"/>
                    </a:cubicBezTo>
                    <a:cubicBezTo>
                      <a:pt x="565" y="1563"/>
                      <a:pt x="1007" y="2048"/>
                      <a:pt x="1131" y="2631"/>
                    </a:cubicBezTo>
                    <a:cubicBezTo>
                      <a:pt x="1192" y="2065"/>
                      <a:pt x="1522" y="1543"/>
                      <a:pt x="1990" y="1219"/>
                    </a:cubicBezTo>
                    <a:cubicBezTo>
                      <a:pt x="1478" y="1156"/>
                      <a:pt x="1016" y="319"/>
                      <a:pt x="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7064425" y="1570350"/>
                <a:ext cx="49775" cy="65750"/>
              </a:xfrm>
              <a:custGeom>
                <a:avLst/>
                <a:gdLst/>
                <a:ahLst/>
                <a:cxnLst/>
                <a:rect l="l" t="t" r="r" b="b"/>
                <a:pathLst>
                  <a:path w="1991" h="2630" extrusionOk="0">
                    <a:moveTo>
                      <a:pt x="981" y="0"/>
                    </a:moveTo>
                    <a:cubicBezTo>
                      <a:pt x="927" y="585"/>
                      <a:pt x="537" y="1129"/>
                      <a:pt x="0" y="1370"/>
                    </a:cubicBezTo>
                    <a:cubicBezTo>
                      <a:pt x="565" y="1563"/>
                      <a:pt x="1007" y="2046"/>
                      <a:pt x="1131" y="2629"/>
                    </a:cubicBezTo>
                    <a:cubicBezTo>
                      <a:pt x="1192" y="2065"/>
                      <a:pt x="1522" y="1541"/>
                      <a:pt x="1990" y="1217"/>
                    </a:cubicBezTo>
                    <a:cubicBezTo>
                      <a:pt x="1478" y="1156"/>
                      <a:pt x="1016" y="317"/>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5932025" y="1505400"/>
                <a:ext cx="49775" cy="65775"/>
              </a:xfrm>
              <a:custGeom>
                <a:avLst/>
                <a:gdLst/>
                <a:ahLst/>
                <a:cxnLst/>
                <a:rect l="l" t="t" r="r" b="b"/>
                <a:pathLst>
                  <a:path w="1991" h="2631" extrusionOk="0">
                    <a:moveTo>
                      <a:pt x="982" y="0"/>
                    </a:moveTo>
                    <a:cubicBezTo>
                      <a:pt x="927" y="585"/>
                      <a:pt x="539" y="1129"/>
                      <a:pt x="0" y="1370"/>
                    </a:cubicBezTo>
                    <a:cubicBezTo>
                      <a:pt x="566" y="1563"/>
                      <a:pt x="1008" y="2047"/>
                      <a:pt x="1131" y="2630"/>
                    </a:cubicBezTo>
                    <a:cubicBezTo>
                      <a:pt x="1192" y="2064"/>
                      <a:pt x="1523" y="1542"/>
                      <a:pt x="1990" y="1218"/>
                    </a:cubicBezTo>
                    <a:cubicBezTo>
                      <a:pt x="1478" y="1156"/>
                      <a:pt x="1016" y="318"/>
                      <a:pt x="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6120850" y="943125"/>
                <a:ext cx="26875" cy="35550"/>
              </a:xfrm>
              <a:custGeom>
                <a:avLst/>
                <a:gdLst/>
                <a:ahLst/>
                <a:cxnLst/>
                <a:rect l="l" t="t" r="r" b="b"/>
                <a:pathLst>
                  <a:path w="1075" h="1422" extrusionOk="0">
                    <a:moveTo>
                      <a:pt x="529" y="1"/>
                    </a:moveTo>
                    <a:cubicBezTo>
                      <a:pt x="496" y="323"/>
                      <a:pt x="294" y="605"/>
                      <a:pt x="1" y="740"/>
                    </a:cubicBezTo>
                    <a:cubicBezTo>
                      <a:pt x="306" y="845"/>
                      <a:pt x="544" y="1107"/>
                      <a:pt x="611" y="1422"/>
                    </a:cubicBezTo>
                    <a:cubicBezTo>
                      <a:pt x="644" y="1117"/>
                      <a:pt x="822" y="834"/>
                      <a:pt x="1075" y="659"/>
                    </a:cubicBezTo>
                    <a:cubicBezTo>
                      <a:pt x="797" y="624"/>
                      <a:pt x="548" y="17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7014275" y="1405975"/>
                <a:ext cx="26900" cy="35500"/>
              </a:xfrm>
              <a:custGeom>
                <a:avLst/>
                <a:gdLst/>
                <a:ahLst/>
                <a:cxnLst/>
                <a:rect l="l" t="t" r="r" b="b"/>
                <a:pathLst>
                  <a:path w="1076" h="1420" extrusionOk="0">
                    <a:moveTo>
                      <a:pt x="530" y="0"/>
                    </a:moveTo>
                    <a:cubicBezTo>
                      <a:pt x="497" y="323"/>
                      <a:pt x="295" y="603"/>
                      <a:pt x="1" y="740"/>
                    </a:cubicBezTo>
                    <a:cubicBezTo>
                      <a:pt x="305" y="844"/>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5991900" y="1585475"/>
                <a:ext cx="26900" cy="35525"/>
              </a:xfrm>
              <a:custGeom>
                <a:avLst/>
                <a:gdLst/>
                <a:ahLst/>
                <a:cxnLst/>
                <a:rect l="l" t="t" r="r" b="b"/>
                <a:pathLst>
                  <a:path w="1076" h="1421" extrusionOk="0">
                    <a:moveTo>
                      <a:pt x="530" y="1"/>
                    </a:moveTo>
                    <a:cubicBezTo>
                      <a:pt x="495" y="323"/>
                      <a:pt x="295" y="603"/>
                      <a:pt x="1" y="740"/>
                    </a:cubicBezTo>
                    <a:cubicBezTo>
                      <a:pt x="305" y="844"/>
                      <a:pt x="545" y="1105"/>
                      <a:pt x="610" y="1420"/>
                    </a:cubicBezTo>
                    <a:cubicBezTo>
                      <a:pt x="644" y="1115"/>
                      <a:pt x="822" y="832"/>
                      <a:pt x="1076" y="659"/>
                    </a:cubicBezTo>
                    <a:cubicBezTo>
                      <a:pt x="799" y="624"/>
                      <a:pt x="549" y="171"/>
                      <a:pt x="5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6925725" y="1105100"/>
                <a:ext cx="26900" cy="35500"/>
              </a:xfrm>
              <a:custGeom>
                <a:avLst/>
                <a:gdLst/>
                <a:ahLst/>
                <a:cxnLst/>
                <a:rect l="l" t="t" r="r" b="b"/>
                <a:pathLst>
                  <a:path w="1076" h="1420" extrusionOk="0">
                    <a:moveTo>
                      <a:pt x="530" y="0"/>
                    </a:moveTo>
                    <a:cubicBezTo>
                      <a:pt x="497" y="323"/>
                      <a:pt x="295" y="603"/>
                      <a:pt x="1" y="740"/>
                    </a:cubicBezTo>
                    <a:cubicBezTo>
                      <a:pt x="305" y="843"/>
                      <a:pt x="545" y="1105"/>
                      <a:pt x="612" y="1420"/>
                    </a:cubicBezTo>
                    <a:cubicBezTo>
                      <a:pt x="644" y="1115"/>
                      <a:pt x="823" y="832"/>
                      <a:pt x="1076" y="657"/>
                    </a:cubicBezTo>
                    <a:cubicBezTo>
                      <a:pt x="799" y="623"/>
                      <a:pt x="549" y="171"/>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6145950" y="1099375"/>
                <a:ext cx="20025" cy="26425"/>
              </a:xfrm>
              <a:custGeom>
                <a:avLst/>
                <a:gdLst/>
                <a:ahLst/>
                <a:cxnLst/>
                <a:rect l="l" t="t" r="r" b="b"/>
                <a:pathLst>
                  <a:path w="801" h="1057" extrusionOk="0">
                    <a:moveTo>
                      <a:pt x="395" y="0"/>
                    </a:moveTo>
                    <a:cubicBezTo>
                      <a:pt x="370" y="240"/>
                      <a:pt x="219" y="450"/>
                      <a:pt x="1" y="550"/>
                    </a:cubicBezTo>
                    <a:cubicBezTo>
                      <a:pt x="230" y="629"/>
                      <a:pt x="402" y="820"/>
                      <a:pt x="456" y="1056"/>
                    </a:cubicBezTo>
                    <a:cubicBezTo>
                      <a:pt x="479" y="830"/>
                      <a:pt x="612" y="619"/>
                      <a:pt x="800" y="489"/>
                    </a:cubicBezTo>
                    <a:cubicBezTo>
                      <a:pt x="594" y="464"/>
                      <a:pt x="409" y="127"/>
                      <a:pt x="3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6201675" y="1419100"/>
                <a:ext cx="20050" cy="26475"/>
              </a:xfrm>
              <a:custGeom>
                <a:avLst/>
                <a:gdLst/>
                <a:ahLst/>
                <a:cxnLst/>
                <a:rect l="l" t="t" r="r" b="b"/>
                <a:pathLst>
                  <a:path w="802" h="1059" extrusionOk="0">
                    <a:moveTo>
                      <a:pt x="395" y="1"/>
                    </a:moveTo>
                    <a:cubicBezTo>
                      <a:pt x="370" y="241"/>
                      <a:pt x="220" y="450"/>
                      <a:pt x="1" y="552"/>
                    </a:cubicBezTo>
                    <a:cubicBezTo>
                      <a:pt x="230" y="629"/>
                      <a:pt x="402" y="822"/>
                      <a:pt x="456" y="1058"/>
                    </a:cubicBezTo>
                    <a:cubicBezTo>
                      <a:pt x="481" y="831"/>
                      <a:pt x="613" y="621"/>
                      <a:pt x="802" y="491"/>
                    </a:cubicBezTo>
                    <a:cubicBezTo>
                      <a:pt x="596" y="465"/>
                      <a:pt x="411" y="129"/>
                      <a:pt x="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6889550" y="1003925"/>
                <a:ext cx="20000" cy="26475"/>
              </a:xfrm>
              <a:custGeom>
                <a:avLst/>
                <a:gdLst/>
                <a:ahLst/>
                <a:cxnLst/>
                <a:rect l="l" t="t" r="r" b="b"/>
                <a:pathLst>
                  <a:path w="800" h="1059" extrusionOk="0">
                    <a:moveTo>
                      <a:pt x="394" y="1"/>
                    </a:moveTo>
                    <a:cubicBezTo>
                      <a:pt x="370" y="241"/>
                      <a:pt x="219" y="450"/>
                      <a:pt x="0" y="551"/>
                    </a:cubicBezTo>
                    <a:cubicBezTo>
                      <a:pt x="229" y="629"/>
                      <a:pt x="402" y="822"/>
                      <a:pt x="454" y="1058"/>
                    </a:cubicBezTo>
                    <a:cubicBezTo>
                      <a:pt x="479" y="831"/>
                      <a:pt x="612" y="621"/>
                      <a:pt x="800" y="489"/>
                    </a:cubicBezTo>
                    <a:cubicBezTo>
                      <a:pt x="594" y="464"/>
                      <a:pt x="409" y="127"/>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6990100" y="1763975"/>
                <a:ext cx="20050" cy="26450"/>
              </a:xfrm>
              <a:custGeom>
                <a:avLst/>
                <a:gdLst/>
                <a:ahLst/>
                <a:cxnLst/>
                <a:rect l="l" t="t" r="r" b="b"/>
                <a:pathLst>
                  <a:path w="802" h="1058" extrusionOk="0">
                    <a:moveTo>
                      <a:pt x="396" y="0"/>
                    </a:moveTo>
                    <a:cubicBezTo>
                      <a:pt x="369" y="241"/>
                      <a:pt x="221" y="449"/>
                      <a:pt x="0" y="552"/>
                    </a:cubicBezTo>
                    <a:cubicBezTo>
                      <a:pt x="229" y="630"/>
                      <a:pt x="402" y="821"/>
                      <a:pt x="456" y="1058"/>
                    </a:cubicBezTo>
                    <a:cubicBezTo>
                      <a:pt x="480" y="832"/>
                      <a:pt x="613" y="620"/>
                      <a:pt x="801" y="490"/>
                    </a:cubicBezTo>
                    <a:cubicBezTo>
                      <a:pt x="594" y="465"/>
                      <a:pt x="409" y="128"/>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7114175" y="1412400"/>
                <a:ext cx="20000" cy="26450"/>
              </a:xfrm>
              <a:custGeom>
                <a:avLst/>
                <a:gdLst/>
                <a:ahLst/>
                <a:cxnLst/>
                <a:rect l="l" t="t" r="r" b="b"/>
                <a:pathLst>
                  <a:path w="800" h="1058" extrusionOk="0">
                    <a:moveTo>
                      <a:pt x="394" y="0"/>
                    </a:moveTo>
                    <a:cubicBezTo>
                      <a:pt x="369" y="239"/>
                      <a:pt x="219" y="450"/>
                      <a:pt x="0" y="550"/>
                    </a:cubicBezTo>
                    <a:cubicBezTo>
                      <a:pt x="229" y="629"/>
                      <a:pt x="401" y="820"/>
                      <a:pt x="454" y="1058"/>
                    </a:cubicBezTo>
                    <a:cubicBezTo>
                      <a:pt x="479" y="830"/>
                      <a:pt x="612" y="620"/>
                      <a:pt x="800" y="489"/>
                    </a:cubicBezTo>
                    <a:cubicBezTo>
                      <a:pt x="594" y="464"/>
                      <a:pt x="407" y="127"/>
                      <a:pt x="3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2" name="Google Shape;1132;p36"/>
          <p:cNvGrpSpPr/>
          <p:nvPr/>
        </p:nvGrpSpPr>
        <p:grpSpPr>
          <a:xfrm>
            <a:off x="3551221" y="593102"/>
            <a:ext cx="1703234" cy="1973501"/>
            <a:chOff x="3439448" y="590549"/>
            <a:chExt cx="1628798" cy="1887253"/>
          </a:xfrm>
        </p:grpSpPr>
        <p:sp>
          <p:nvSpPr>
            <p:cNvPr id="1133" name="Google Shape;1133;p36"/>
            <p:cNvSpPr/>
            <p:nvPr/>
          </p:nvSpPr>
          <p:spPr>
            <a:xfrm>
              <a:off x="3776861" y="1141361"/>
              <a:ext cx="376599" cy="376746"/>
            </a:xfrm>
            <a:custGeom>
              <a:avLst/>
              <a:gdLst/>
              <a:ahLst/>
              <a:cxnLst/>
              <a:rect l="l" t="t" r="r" b="b"/>
              <a:pathLst>
                <a:path w="2566" h="2567" extrusionOk="0">
                  <a:moveTo>
                    <a:pt x="1579" y="1"/>
                  </a:moveTo>
                  <a:lnTo>
                    <a:pt x="1" y="988"/>
                  </a:lnTo>
                  <a:lnTo>
                    <a:pt x="988" y="2567"/>
                  </a:lnTo>
                  <a:lnTo>
                    <a:pt x="2565" y="1579"/>
                  </a:lnTo>
                  <a:lnTo>
                    <a:pt x="15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3756314" y="887310"/>
              <a:ext cx="1311932" cy="1590492"/>
            </a:xfrm>
            <a:custGeom>
              <a:avLst/>
              <a:gdLst/>
              <a:ahLst/>
              <a:cxnLst/>
              <a:rect l="l" t="t" r="r" b="b"/>
              <a:pathLst>
                <a:path w="8939" h="10837" extrusionOk="0">
                  <a:moveTo>
                    <a:pt x="7798" y="549"/>
                  </a:moveTo>
                  <a:lnTo>
                    <a:pt x="7798" y="948"/>
                  </a:lnTo>
                  <a:lnTo>
                    <a:pt x="7798" y="1561"/>
                  </a:lnTo>
                  <a:cubicBezTo>
                    <a:pt x="7798" y="1781"/>
                    <a:pt x="7618" y="1961"/>
                    <a:pt x="7398" y="1961"/>
                  </a:cubicBezTo>
                  <a:lnTo>
                    <a:pt x="3753" y="1961"/>
                  </a:lnTo>
                  <a:lnTo>
                    <a:pt x="4508" y="549"/>
                  </a:lnTo>
                  <a:close/>
                  <a:moveTo>
                    <a:pt x="4116" y="0"/>
                  </a:moveTo>
                  <a:lnTo>
                    <a:pt x="3017" y="2039"/>
                  </a:lnTo>
                  <a:lnTo>
                    <a:pt x="78" y="3861"/>
                  </a:lnTo>
                  <a:lnTo>
                    <a:pt x="1" y="10193"/>
                  </a:lnTo>
                  <a:cubicBezTo>
                    <a:pt x="1" y="10549"/>
                    <a:pt x="288" y="10836"/>
                    <a:pt x="644" y="10836"/>
                  </a:cubicBezTo>
                  <a:lnTo>
                    <a:pt x="8297" y="10836"/>
                  </a:lnTo>
                  <a:cubicBezTo>
                    <a:pt x="8651" y="10836"/>
                    <a:pt x="8939" y="10549"/>
                    <a:pt x="8939" y="10193"/>
                  </a:cubicBezTo>
                  <a:lnTo>
                    <a:pt x="8939" y="643"/>
                  </a:lnTo>
                  <a:cubicBezTo>
                    <a:pt x="8939" y="287"/>
                    <a:pt x="8651" y="0"/>
                    <a:pt x="82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3439448" y="1043762"/>
              <a:ext cx="384818" cy="195491"/>
            </a:xfrm>
            <a:custGeom>
              <a:avLst/>
              <a:gdLst/>
              <a:ahLst/>
              <a:cxnLst/>
              <a:rect l="l" t="t" r="r" b="b"/>
              <a:pathLst>
                <a:path w="2622" h="1332" extrusionOk="0">
                  <a:moveTo>
                    <a:pt x="1076" y="1"/>
                  </a:moveTo>
                  <a:cubicBezTo>
                    <a:pt x="501" y="1"/>
                    <a:pt x="0" y="292"/>
                    <a:pt x="0" y="292"/>
                  </a:cubicBezTo>
                  <a:cubicBezTo>
                    <a:pt x="0" y="292"/>
                    <a:pt x="413" y="1071"/>
                    <a:pt x="1137" y="1277"/>
                  </a:cubicBezTo>
                  <a:cubicBezTo>
                    <a:pt x="1274" y="1316"/>
                    <a:pt x="1412" y="1332"/>
                    <a:pt x="1547" y="1332"/>
                  </a:cubicBezTo>
                  <a:cubicBezTo>
                    <a:pt x="2122" y="1332"/>
                    <a:pt x="2622" y="1041"/>
                    <a:pt x="2622" y="1041"/>
                  </a:cubicBezTo>
                  <a:cubicBezTo>
                    <a:pt x="2622" y="1041"/>
                    <a:pt x="2209" y="262"/>
                    <a:pt x="1486" y="56"/>
                  </a:cubicBezTo>
                  <a:cubicBezTo>
                    <a:pt x="1349" y="17"/>
                    <a:pt x="1210" y="1"/>
                    <a:pt x="10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3750590" y="590549"/>
              <a:ext cx="307766" cy="578401"/>
            </a:xfrm>
            <a:custGeom>
              <a:avLst/>
              <a:gdLst/>
              <a:ahLst/>
              <a:cxnLst/>
              <a:rect l="l" t="t" r="r" b="b"/>
              <a:pathLst>
                <a:path w="2097" h="3941" extrusionOk="0">
                  <a:moveTo>
                    <a:pt x="1284" y="0"/>
                  </a:moveTo>
                  <a:cubicBezTo>
                    <a:pt x="1284" y="0"/>
                    <a:pt x="260" y="772"/>
                    <a:pt x="130" y="1860"/>
                  </a:cubicBezTo>
                  <a:cubicBezTo>
                    <a:pt x="0" y="2948"/>
                    <a:pt x="813" y="3940"/>
                    <a:pt x="813" y="3940"/>
                  </a:cubicBezTo>
                  <a:cubicBezTo>
                    <a:pt x="813" y="3940"/>
                    <a:pt x="1837" y="3167"/>
                    <a:pt x="1967" y="2079"/>
                  </a:cubicBezTo>
                  <a:cubicBezTo>
                    <a:pt x="2096" y="991"/>
                    <a:pt x="1284" y="0"/>
                    <a:pt x="1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7" name="Google Shape;1137;p36"/>
          <p:cNvSpPr txBox="1">
            <a:spLocks noGrp="1"/>
          </p:cNvSpPr>
          <p:nvPr>
            <p:ph type="title"/>
          </p:nvPr>
        </p:nvSpPr>
        <p:spPr>
          <a:xfrm>
            <a:off x="716511" y="3391166"/>
            <a:ext cx="7704000" cy="841800"/>
          </a:xfrm>
          <a:prstGeom prst="rect">
            <a:avLst/>
          </a:prstGeom>
        </p:spPr>
        <p:txBody>
          <a:bodyPr spcFirstLastPara="1" wrap="square" lIns="91425" tIns="91425" rIns="91425" bIns="91425" anchor="ctr" anchorCtr="0">
            <a:noAutofit/>
          </a:bodyPr>
          <a:lstStyle/>
          <a:p>
            <a:pPr lvl="0"/>
            <a:r>
              <a:rPr lang="en-US" sz="4800" b="1">
                <a:latin typeface="Times New Roman" panose="02020603050405020304" pitchFamily="18" charset="0"/>
                <a:cs typeface="Times New Roman" panose="02020603050405020304" pitchFamily="18" charset="0"/>
              </a:rPr>
              <a:t>DẦU MỎ, KHÍ DẦU MỎ VÀ KHÍ THIÊN NHIÊN</a:t>
            </a:r>
            <a:endParaRPr lang="en-US" sz="4800" b="1" dirty="0">
              <a:latin typeface="Times New Roman" panose="02020603050405020304" pitchFamily="18" charset="0"/>
              <a:cs typeface="Times New Roman" panose="02020603050405020304" pitchFamily="18" charset="0"/>
            </a:endParaRPr>
          </a:p>
        </p:txBody>
      </p:sp>
      <p:sp>
        <p:nvSpPr>
          <p:cNvPr id="1138" name="Google Shape;1138;p36"/>
          <p:cNvSpPr txBox="1">
            <a:spLocks noGrp="1"/>
          </p:cNvSpPr>
          <p:nvPr>
            <p:ph type="title" idx="2"/>
          </p:nvPr>
        </p:nvSpPr>
        <p:spPr>
          <a:xfrm>
            <a:off x="3834958" y="1374484"/>
            <a:ext cx="1474200" cy="88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b="1">
                <a:latin typeface="Times New Roman" panose="02020603050405020304" pitchFamily="18" charset="0"/>
                <a:cs typeface="Times New Roman" panose="02020603050405020304" pitchFamily="18" charset="0"/>
              </a:rPr>
              <a:t>I.</a:t>
            </a:r>
            <a:endParaRPr sz="8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55765-CC42-7A76-528E-5BCC62BE412A}"/>
              </a:ext>
            </a:extLst>
          </p:cNvPr>
          <p:cNvPicPr>
            <a:picLocks noChangeAspect="1"/>
          </p:cNvPicPr>
          <p:nvPr/>
        </p:nvPicPr>
        <p:blipFill>
          <a:blip r:embed="rId2"/>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85E3BE57-D86C-B041-3AB6-48E20BE0BC25}"/>
              </a:ext>
            </a:extLst>
          </p:cNvPr>
          <p:cNvSpPr/>
          <p:nvPr/>
        </p:nvSpPr>
        <p:spPr>
          <a:xfrm>
            <a:off x="0" y="2490107"/>
            <a:ext cx="9144000" cy="16410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a:solidFill>
                  <a:schemeClr val="accent6"/>
                </a:solidFill>
                <a:latin typeface="Times New Roman" panose="02020603050405020304" pitchFamily="18" charset="0"/>
                <a:cs typeface="Times New Roman" panose="02020603050405020304" pitchFamily="18" charset="0"/>
              </a:rPr>
              <a:t>1. </a:t>
            </a:r>
            <a:r>
              <a:rPr lang="en-US" sz="4400" b="1" dirty="0" err="1">
                <a:solidFill>
                  <a:schemeClr val="accent6"/>
                </a:solidFill>
                <a:latin typeface="Times New Roman" panose="02020603050405020304" pitchFamily="18" charset="0"/>
                <a:cs typeface="Times New Roman" panose="02020603050405020304" pitchFamily="18" charset="0"/>
              </a:rPr>
              <a:t>Khái</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niệm</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thành</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phần</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và</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trạng</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thái</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tự</a:t>
            </a:r>
            <a:r>
              <a:rPr lang="en-US" sz="4400" b="1" dirty="0">
                <a:solidFill>
                  <a:schemeClr val="accent6"/>
                </a:solidFill>
                <a:latin typeface="Times New Roman" panose="02020603050405020304" pitchFamily="18" charset="0"/>
                <a:cs typeface="Times New Roman" panose="02020603050405020304" pitchFamily="18" charset="0"/>
              </a:rPr>
              <a:t> </a:t>
            </a:r>
            <a:r>
              <a:rPr lang="en-US" sz="4400" b="1" dirty="0" err="1">
                <a:solidFill>
                  <a:schemeClr val="accent6"/>
                </a:solidFill>
                <a:latin typeface="Times New Roman" panose="02020603050405020304" pitchFamily="18" charset="0"/>
                <a:cs typeface="Times New Roman" panose="02020603050405020304" pitchFamily="18" charset="0"/>
              </a:rPr>
              <a:t>nhiên</a:t>
            </a:r>
            <a:endParaRPr lang="en-US" sz="4400" b="1"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6828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37"/>
          <p:cNvSpPr/>
          <p:nvPr/>
        </p:nvSpPr>
        <p:spPr>
          <a:xfrm>
            <a:off x="4504649" y="1022951"/>
            <a:ext cx="4129541" cy="3203618"/>
          </a:xfrm>
          <a:custGeom>
            <a:avLst/>
            <a:gdLst/>
            <a:ahLst/>
            <a:cxnLst/>
            <a:rect l="l" t="t" r="r" b="b"/>
            <a:pathLst>
              <a:path w="43845" h="34015" extrusionOk="0">
                <a:moveTo>
                  <a:pt x="20770" y="0"/>
                </a:moveTo>
                <a:cubicBezTo>
                  <a:pt x="16305" y="0"/>
                  <a:pt x="12016" y="696"/>
                  <a:pt x="9633" y="2399"/>
                </a:cubicBezTo>
                <a:cubicBezTo>
                  <a:pt x="3783" y="6580"/>
                  <a:pt x="0" y="24666"/>
                  <a:pt x="7532" y="31524"/>
                </a:cubicBezTo>
                <a:cubicBezTo>
                  <a:pt x="9466" y="33285"/>
                  <a:pt x="12412" y="34015"/>
                  <a:pt x="15772" y="34015"/>
                </a:cubicBezTo>
                <a:cubicBezTo>
                  <a:pt x="25501" y="34015"/>
                  <a:pt x="38707" y="27895"/>
                  <a:pt x="40898" y="22951"/>
                </a:cubicBezTo>
                <a:cubicBezTo>
                  <a:pt x="43845" y="16297"/>
                  <a:pt x="40653" y="6999"/>
                  <a:pt x="35629" y="3106"/>
                </a:cubicBezTo>
                <a:cubicBezTo>
                  <a:pt x="33296" y="1300"/>
                  <a:pt x="26870" y="0"/>
                  <a:pt x="20770"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Rectangle: Rounded Corners 8">
            <a:extLst>
              <a:ext uri="{FF2B5EF4-FFF2-40B4-BE49-F238E27FC236}">
                <a16:creationId xmlns:a16="http://schemas.microsoft.com/office/drawing/2014/main" id="{953818E9-5CEE-4816-BC67-C4D9CCBD3838}"/>
              </a:ext>
            </a:extLst>
          </p:cNvPr>
          <p:cNvSpPr/>
          <p:nvPr/>
        </p:nvSpPr>
        <p:spPr>
          <a:xfrm>
            <a:off x="502482" y="1185166"/>
            <a:ext cx="4142253" cy="3041403"/>
          </a:xfrm>
          <a:prstGeom prst="roundRect">
            <a:avLst/>
          </a:prstGeom>
          <a:no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Quan sát bên và dựa vào hiểu biết của bản thân, em hãy trình bày trạng thái, màu sắc, tính tan trong n</a:t>
            </a:r>
            <a:r>
              <a:rPr lang="vi-VN" sz="3200" dirty="0">
                <a:solidFill>
                  <a:srgbClr val="002060"/>
                </a:solidFill>
                <a:latin typeface="Times New Roman" panose="02020603050405020304" pitchFamily="18" charset="0"/>
                <a:cs typeface="Times New Roman" panose="02020603050405020304" pitchFamily="18" charset="0"/>
              </a:rPr>
              <a:t>ư</a:t>
            </a:r>
            <a:r>
              <a:rPr lang="en-US" sz="3200" dirty="0">
                <a:solidFill>
                  <a:srgbClr val="002060"/>
                </a:solidFill>
                <a:latin typeface="Times New Roman" panose="02020603050405020304" pitchFamily="18" charset="0"/>
                <a:cs typeface="Times New Roman" panose="02020603050405020304" pitchFamily="18" charset="0"/>
              </a:rPr>
              <a:t>ớc của dầu mỏ?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barn(inVertical)">
                                      <p:cBhvr>
                                        <p:cTn id="7" dur="500"/>
                                        <p:tgtEl>
                                          <p:spTgt spid="130"/>
                                        </p:tgtEl>
                                      </p:cBhvr>
                                    </p:animEffect>
                                  </p:childTnLst>
                                </p:cTn>
                              </p:par>
                              <p:par>
                                <p:cTn id="8" presetID="53" presetClass="exit" presetSubtype="32" fill="hold" grpId="1" nodeType="withEffect">
                                  <p:stCondLst>
                                    <p:cond delay="0"/>
                                  </p:stCondLst>
                                  <p:childTnLst>
                                    <p:anim calcmode="lin" valueType="num">
                                      <p:cBhvr>
                                        <p:cTn id="9" dur="500"/>
                                        <p:tgtEl>
                                          <p:spTgt spid="130"/>
                                        </p:tgtEl>
                                        <p:attrNameLst>
                                          <p:attrName>ppt_w</p:attrName>
                                        </p:attrNameLst>
                                      </p:cBhvr>
                                      <p:tavLst>
                                        <p:tav tm="0">
                                          <p:val>
                                            <p:strVal val="ppt_w"/>
                                          </p:val>
                                        </p:tav>
                                        <p:tav tm="100000">
                                          <p:val>
                                            <p:fltVal val="0"/>
                                          </p:val>
                                        </p:tav>
                                      </p:tavLst>
                                    </p:anim>
                                    <p:anim calcmode="lin" valueType="num">
                                      <p:cBhvr>
                                        <p:cTn id="10" dur="500"/>
                                        <p:tgtEl>
                                          <p:spTgt spid="130"/>
                                        </p:tgtEl>
                                        <p:attrNameLst>
                                          <p:attrName>ppt_h</p:attrName>
                                        </p:attrNameLst>
                                      </p:cBhvr>
                                      <p:tavLst>
                                        <p:tav tm="0">
                                          <p:val>
                                            <p:strVal val="ppt_h"/>
                                          </p:val>
                                        </p:tav>
                                        <p:tav tm="100000">
                                          <p:val>
                                            <p:fltVal val="0"/>
                                          </p:val>
                                        </p:tav>
                                      </p:tavLst>
                                    </p:anim>
                                    <p:animEffect transition="out" filter="fade">
                                      <p:cBhvr>
                                        <p:cTn id="11" dur="500"/>
                                        <p:tgtEl>
                                          <p:spTgt spid="130"/>
                                        </p:tgtEl>
                                      </p:cBhvr>
                                    </p:animEffect>
                                    <p:set>
                                      <p:cBhvr>
                                        <p:cTn id="12"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Lst>
  </p:timing>
</p:sld>
</file>

<file path=ppt/theme/theme1.xml><?xml version="1.0" encoding="utf-8"?>
<a:theme xmlns:a="http://schemas.openxmlformats.org/drawingml/2006/main" name="Biofuels Company Profile by Slidesgo">
  <a:themeElements>
    <a:clrScheme name="Simple Light">
      <a:dk1>
        <a:srgbClr val="1F400D"/>
      </a:dk1>
      <a:lt1>
        <a:srgbClr val="688E43"/>
      </a:lt1>
      <a:dk2>
        <a:srgbClr val="BCD495"/>
      </a:dk2>
      <a:lt2>
        <a:srgbClr val="004482"/>
      </a:lt2>
      <a:accent1>
        <a:srgbClr val="418EB6"/>
      </a:accent1>
      <a:accent2>
        <a:srgbClr val="B5E6FF"/>
      </a:accent2>
      <a:accent3>
        <a:srgbClr val="811A04"/>
      </a:accent3>
      <a:accent4>
        <a:srgbClr val="FF7E01"/>
      </a:accent4>
      <a:accent5>
        <a:srgbClr val="FFC600"/>
      </a:accent5>
      <a:accent6>
        <a:srgbClr val="FFFFFF"/>
      </a:accent6>
      <a:hlink>
        <a:srgbClr val="0729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967</TotalTime>
  <Words>2280</Words>
  <Application>Microsoft Office PowerPoint</Application>
  <PresentationFormat>On-screen Show (16:9)</PresentationFormat>
  <Paragraphs>210</Paragraphs>
  <Slides>56</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#9Slide03 BoosterNextFYBlack</vt:lpstr>
      <vt:lpstr>Alfa Slab One</vt:lpstr>
      <vt:lpstr>Raleway</vt:lpstr>
      <vt:lpstr>Times New Roman</vt:lpstr>
      <vt:lpstr>Open Sans</vt:lpstr>
      <vt:lpstr>Bebas Neue</vt:lpstr>
      <vt:lpstr>Symbol</vt:lpstr>
      <vt:lpstr>Biofuels Company Profile by Slidesgo</vt:lpstr>
      <vt:lpstr>PowerPoint Presentation</vt:lpstr>
      <vt:lpstr>Bài 25: NGUỒN NHIÊN LIỆU</vt:lpstr>
      <vt:lpstr>MỤC TIÊU</vt:lpstr>
      <vt:lpstr>PowerPoint Presentation</vt:lpstr>
      <vt:lpstr>PowerPoint Presentation</vt:lpstr>
      <vt:lpstr>I.</vt:lpstr>
      <vt:lpstr>DẦU MỎ, KHÍ DẦU MỎ VÀ KHÍ THIÊN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NHIÊN LIỆU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Lời 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Bếp nấu ăn, xe máy, ô tô ở Việt Nam hiện đang sử dụng loại nhiên liệu gì? Hãy đề xuất một số biện pháp sử dụng các loại nhiên liệu này an toàn và hiệu quả.</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dc:creator>
  <cp:lastModifiedBy>Administrator</cp:lastModifiedBy>
  <cp:revision>61</cp:revision>
  <dcterms:modified xsi:type="dcterms:W3CDTF">2025-02-27T02:55:58Z</dcterms:modified>
</cp:coreProperties>
</file>