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45" r:id="rId4"/>
    <p:sldMasterId id="2147483757" r:id="rId5"/>
    <p:sldMasterId id="2147483770" r:id="rId6"/>
    <p:sldMasterId id="2147483778" r:id="rId7"/>
  </p:sldMasterIdLst>
  <p:notesMasterIdLst>
    <p:notesMasterId r:id="rId38"/>
  </p:notesMasterIdLst>
  <p:sldIdLst>
    <p:sldId id="324" r:id="rId8"/>
    <p:sldId id="281" r:id="rId9"/>
    <p:sldId id="396" r:id="rId10"/>
    <p:sldId id="259" r:id="rId11"/>
    <p:sldId id="258" r:id="rId12"/>
    <p:sldId id="356" r:id="rId13"/>
    <p:sldId id="2007577527" r:id="rId14"/>
    <p:sldId id="2007577528" r:id="rId15"/>
    <p:sldId id="2007577525" r:id="rId16"/>
    <p:sldId id="352" r:id="rId17"/>
    <p:sldId id="2007577529" r:id="rId18"/>
    <p:sldId id="2007577530" r:id="rId19"/>
    <p:sldId id="355" r:id="rId20"/>
    <p:sldId id="2007577526" r:id="rId21"/>
    <p:sldId id="357" r:id="rId22"/>
    <p:sldId id="2007577532" r:id="rId23"/>
    <p:sldId id="2007577533" r:id="rId24"/>
    <p:sldId id="2007577531" r:id="rId25"/>
    <p:sldId id="2007577534" r:id="rId26"/>
    <p:sldId id="2007577524" r:id="rId27"/>
    <p:sldId id="315" r:id="rId28"/>
    <p:sldId id="2007577521" r:id="rId29"/>
    <p:sldId id="388" r:id="rId30"/>
    <p:sldId id="391" r:id="rId31"/>
    <p:sldId id="392" r:id="rId32"/>
    <p:sldId id="386" r:id="rId33"/>
    <p:sldId id="393" r:id="rId34"/>
    <p:sldId id="394" r:id="rId35"/>
    <p:sldId id="387" r:id="rId36"/>
    <p:sldId id="200757752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27" autoAdjust="0"/>
    <p:restoredTop sz="94660"/>
  </p:normalViewPr>
  <p:slideViewPr>
    <p:cSldViewPr snapToGrid="0" showGuides="1">
      <p:cViewPr varScale="1">
        <p:scale>
          <a:sx n="67" d="100"/>
          <a:sy n="67" d="100"/>
        </p:scale>
        <p:origin x="43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CE8B5-E090-43DD-92B5-024AA3EAF88C}"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79C807-4D1B-4111-AAD7-77D38CDE3342}" type="slidenum">
              <a:rPr lang="en-US" smtClean="0"/>
              <a:t>‹#›</a:t>
            </a:fld>
            <a:endParaRPr lang="en-US"/>
          </a:p>
        </p:txBody>
      </p:sp>
    </p:spTree>
    <p:extLst>
      <p:ext uri="{BB962C8B-B14F-4D97-AF65-F5344CB8AC3E}">
        <p14:creationId xmlns:p14="http://schemas.microsoft.com/office/powerpoint/2010/main" val="349722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f8981a8d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f8981a8d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01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6d66833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6d66833a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3927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f4ab751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f4ab751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17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f4ab751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f4ab751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319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f4ab751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f4ab751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81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4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6d66833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6d66833a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78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6d66833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6d66833a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343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f4ab751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f4ab751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41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f4ab751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f4ab751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00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f4ab751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f4ab751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855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3709733" y="3631000"/>
            <a:ext cx="4772800" cy="3482800"/>
          </a:xfrm>
          <a:prstGeom prst="rect">
            <a:avLst/>
          </a:prstGeom>
          <a:gradFill>
            <a:gsLst>
              <a:gs pos="0">
                <a:schemeClr val="accent5"/>
              </a:gs>
              <a:gs pos="70000">
                <a:schemeClr val="lt1"/>
              </a:gs>
              <a:gs pos="100000">
                <a:schemeClr val="lt1"/>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flipH="1">
            <a:off x="-13000" y="-10600"/>
            <a:ext cx="12218000" cy="343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61267" y="3196715"/>
            <a:ext cx="12314400" cy="464800"/>
          </a:xfrm>
          <a:prstGeom prst="rect">
            <a:avLst/>
          </a:prstGeom>
          <a:gradFill>
            <a:gsLst>
              <a:gs pos="0">
                <a:schemeClr val="lt2"/>
              </a:gs>
              <a:gs pos="50000">
                <a:schemeClr val="accent3"/>
              </a:gs>
              <a:gs pos="100000">
                <a:schemeClr val="lt1"/>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txBox="1">
            <a:spLocks noGrp="1"/>
          </p:cNvSpPr>
          <p:nvPr>
            <p:ph type="title"/>
          </p:nvPr>
        </p:nvSpPr>
        <p:spPr>
          <a:xfrm>
            <a:off x="2468600" y="4188835"/>
            <a:ext cx="7255200" cy="87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Font typeface="Raleway"/>
              <a:buNone/>
              <a:defRPr sz="6667" b="1"/>
            </a:lvl1pPr>
            <a:lvl2pPr lvl="1"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2pPr>
            <a:lvl3pPr lvl="2"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3pPr>
            <a:lvl4pPr lvl="3"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4pPr>
            <a:lvl5pPr lvl="4"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5pPr>
            <a:lvl6pPr lvl="5"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6pPr>
            <a:lvl7pPr lvl="6"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7pPr>
            <a:lvl8pPr lvl="7"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8pPr>
            <a:lvl9pPr lvl="8"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9pPr>
          </a:lstStyle>
          <a:p>
            <a:endParaRPr/>
          </a:p>
        </p:txBody>
      </p:sp>
      <p:sp>
        <p:nvSpPr>
          <p:cNvPr id="22" name="Google Shape;22;p3"/>
          <p:cNvSpPr txBox="1">
            <a:spLocks noGrp="1"/>
          </p:cNvSpPr>
          <p:nvPr>
            <p:ph type="title" idx="2" hasCustomPrompt="1"/>
          </p:nvPr>
        </p:nvSpPr>
        <p:spPr>
          <a:xfrm>
            <a:off x="4819967" y="762121"/>
            <a:ext cx="2552000" cy="17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700"/>
              <a:buNone/>
              <a:defRPr sz="13333" b="1">
                <a:solidFill>
                  <a:schemeClr val="dk1"/>
                </a:solidFill>
              </a:defRPr>
            </a:lvl1pPr>
            <a:lvl2pPr lvl="1" algn="ctr" rtl="0">
              <a:spcBef>
                <a:spcPts val="0"/>
              </a:spcBef>
              <a:spcAft>
                <a:spcPts val="0"/>
              </a:spcAft>
              <a:buSzPts val="5700"/>
              <a:buNone/>
              <a:defRPr sz="7600"/>
            </a:lvl2pPr>
            <a:lvl3pPr lvl="2" algn="ctr" rtl="0">
              <a:spcBef>
                <a:spcPts val="0"/>
              </a:spcBef>
              <a:spcAft>
                <a:spcPts val="0"/>
              </a:spcAft>
              <a:buSzPts val="5700"/>
              <a:buNone/>
              <a:defRPr sz="7600"/>
            </a:lvl3pPr>
            <a:lvl4pPr lvl="3" algn="ctr" rtl="0">
              <a:spcBef>
                <a:spcPts val="0"/>
              </a:spcBef>
              <a:spcAft>
                <a:spcPts val="0"/>
              </a:spcAft>
              <a:buSzPts val="5700"/>
              <a:buNone/>
              <a:defRPr sz="7600"/>
            </a:lvl4pPr>
            <a:lvl5pPr lvl="4" algn="ctr" rtl="0">
              <a:spcBef>
                <a:spcPts val="0"/>
              </a:spcBef>
              <a:spcAft>
                <a:spcPts val="0"/>
              </a:spcAft>
              <a:buSzPts val="5700"/>
              <a:buNone/>
              <a:defRPr sz="7600"/>
            </a:lvl5pPr>
            <a:lvl6pPr lvl="5" algn="ctr" rtl="0">
              <a:spcBef>
                <a:spcPts val="0"/>
              </a:spcBef>
              <a:spcAft>
                <a:spcPts val="0"/>
              </a:spcAft>
              <a:buSzPts val="5700"/>
              <a:buNone/>
              <a:defRPr sz="7600"/>
            </a:lvl6pPr>
            <a:lvl7pPr lvl="6" algn="ctr" rtl="0">
              <a:spcBef>
                <a:spcPts val="0"/>
              </a:spcBef>
              <a:spcAft>
                <a:spcPts val="0"/>
              </a:spcAft>
              <a:buSzPts val="5700"/>
              <a:buNone/>
              <a:defRPr sz="7600"/>
            </a:lvl7pPr>
            <a:lvl8pPr lvl="7" algn="ctr" rtl="0">
              <a:spcBef>
                <a:spcPts val="0"/>
              </a:spcBef>
              <a:spcAft>
                <a:spcPts val="0"/>
              </a:spcAft>
              <a:buSzPts val="5700"/>
              <a:buNone/>
              <a:defRPr sz="7600"/>
            </a:lvl8pPr>
            <a:lvl9pPr lvl="8" algn="ctr" rtl="0">
              <a:spcBef>
                <a:spcPts val="0"/>
              </a:spcBef>
              <a:spcAft>
                <a:spcPts val="0"/>
              </a:spcAft>
              <a:buSzPts val="5700"/>
              <a:buNone/>
              <a:defRPr sz="7600"/>
            </a:lvl9pPr>
          </a:lstStyle>
          <a:p>
            <a:r>
              <a:t>xx%</a:t>
            </a:r>
          </a:p>
        </p:txBody>
      </p:sp>
      <p:sp>
        <p:nvSpPr>
          <p:cNvPr id="23" name="Google Shape;23;p3"/>
          <p:cNvSpPr txBox="1">
            <a:spLocks noGrp="1"/>
          </p:cNvSpPr>
          <p:nvPr>
            <p:ph type="subTitle" idx="1"/>
          </p:nvPr>
        </p:nvSpPr>
        <p:spPr>
          <a:xfrm>
            <a:off x="4155433" y="5214835"/>
            <a:ext cx="3881200" cy="8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600"/>
              <a:buNone/>
              <a:defRPr sz="2400"/>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600"/>
              <a:buNone/>
              <a:defRPr>
                <a:solidFill>
                  <a:schemeClr val="lt1"/>
                </a:solidFill>
              </a:defRPr>
            </a:lvl3pPr>
            <a:lvl4pPr lvl="3" rtl="0">
              <a:spcBef>
                <a:spcPts val="0"/>
              </a:spcBef>
              <a:spcAft>
                <a:spcPts val="0"/>
              </a:spcAft>
              <a:buClr>
                <a:schemeClr val="lt1"/>
              </a:buClr>
              <a:buSzPts val="1600"/>
              <a:buNone/>
              <a:defRPr>
                <a:solidFill>
                  <a:schemeClr val="lt1"/>
                </a:solidFill>
              </a:defRPr>
            </a:lvl4pPr>
            <a:lvl5pPr lvl="4" rtl="0">
              <a:spcBef>
                <a:spcPts val="0"/>
              </a:spcBef>
              <a:spcAft>
                <a:spcPts val="0"/>
              </a:spcAft>
              <a:buClr>
                <a:schemeClr val="lt1"/>
              </a:buClr>
              <a:buSzPts val="1600"/>
              <a:buNone/>
              <a:defRPr>
                <a:solidFill>
                  <a:schemeClr val="lt1"/>
                </a:solidFill>
              </a:defRPr>
            </a:lvl5pPr>
            <a:lvl6pPr lvl="5" rtl="0">
              <a:spcBef>
                <a:spcPts val="0"/>
              </a:spcBef>
              <a:spcAft>
                <a:spcPts val="0"/>
              </a:spcAft>
              <a:buClr>
                <a:schemeClr val="lt1"/>
              </a:buClr>
              <a:buSzPts val="1600"/>
              <a:buNone/>
              <a:defRPr>
                <a:solidFill>
                  <a:schemeClr val="lt1"/>
                </a:solidFill>
              </a:defRPr>
            </a:lvl6pPr>
            <a:lvl7pPr lvl="6" rtl="0">
              <a:spcBef>
                <a:spcPts val="0"/>
              </a:spcBef>
              <a:spcAft>
                <a:spcPts val="0"/>
              </a:spcAft>
              <a:buClr>
                <a:schemeClr val="lt1"/>
              </a:buClr>
              <a:buSzPts val="1600"/>
              <a:buNone/>
              <a:defRPr>
                <a:solidFill>
                  <a:schemeClr val="lt1"/>
                </a:solidFill>
              </a:defRPr>
            </a:lvl7pPr>
            <a:lvl8pPr lvl="7" rtl="0">
              <a:spcBef>
                <a:spcPts val="0"/>
              </a:spcBef>
              <a:spcAft>
                <a:spcPts val="0"/>
              </a:spcAft>
              <a:buClr>
                <a:schemeClr val="lt1"/>
              </a:buClr>
              <a:buSzPts val="1600"/>
              <a:buNone/>
              <a:defRPr>
                <a:solidFill>
                  <a:schemeClr val="lt1"/>
                </a:solidFill>
              </a:defRPr>
            </a:lvl8pPr>
            <a:lvl9pPr lvl="8" rtl="0">
              <a:spcBef>
                <a:spcPts val="0"/>
              </a:spcBef>
              <a:spcAft>
                <a:spcPts val="0"/>
              </a:spcAft>
              <a:buClr>
                <a:schemeClr val="lt1"/>
              </a:buClr>
              <a:buSzPts val="1600"/>
              <a:buNone/>
              <a:defRPr>
                <a:solidFill>
                  <a:schemeClr val="lt1"/>
                </a:solidFill>
              </a:defRPr>
            </a:lvl9pPr>
          </a:lstStyle>
          <a:p>
            <a:endParaRPr/>
          </a:p>
        </p:txBody>
      </p:sp>
      <p:sp>
        <p:nvSpPr>
          <p:cNvPr id="24" name="Google Shape;24;p3"/>
          <p:cNvSpPr/>
          <p:nvPr/>
        </p:nvSpPr>
        <p:spPr>
          <a:xfrm rot="9678781">
            <a:off x="9519421" y="-71181"/>
            <a:ext cx="1519415" cy="1120080"/>
          </a:xfrm>
          <a:custGeom>
            <a:avLst/>
            <a:gdLst/>
            <a:ahLst/>
            <a:cxnLst/>
            <a:rect l="l" t="t" r="r" b="b"/>
            <a:pathLst>
              <a:path w="23226" h="17122" extrusionOk="0">
                <a:moveTo>
                  <a:pt x="13246" y="0"/>
                </a:moveTo>
                <a:lnTo>
                  <a:pt x="9910" y="9800"/>
                </a:lnTo>
                <a:lnTo>
                  <a:pt x="7627" y="332"/>
                </a:lnTo>
                <a:lnTo>
                  <a:pt x="4845" y="775"/>
                </a:lnTo>
                <a:lnTo>
                  <a:pt x="7018" y="10409"/>
                </a:lnTo>
                <a:lnTo>
                  <a:pt x="2021" y="4194"/>
                </a:lnTo>
                <a:lnTo>
                  <a:pt x="0" y="5675"/>
                </a:lnTo>
                <a:lnTo>
                  <a:pt x="6851" y="15530"/>
                </a:lnTo>
                <a:lnTo>
                  <a:pt x="10699" y="17121"/>
                </a:lnTo>
                <a:lnTo>
                  <a:pt x="23226" y="15405"/>
                </a:lnTo>
                <a:lnTo>
                  <a:pt x="22700" y="12346"/>
                </a:lnTo>
                <a:lnTo>
                  <a:pt x="15433" y="13301"/>
                </a:lnTo>
                <a:lnTo>
                  <a:pt x="15433" y="13301"/>
                </a:lnTo>
                <a:lnTo>
                  <a:pt x="21994" y="7474"/>
                </a:lnTo>
                <a:lnTo>
                  <a:pt x="19627" y="5024"/>
                </a:lnTo>
                <a:lnTo>
                  <a:pt x="13260" y="10588"/>
                </a:lnTo>
                <a:lnTo>
                  <a:pt x="16402" y="872"/>
                </a:lnTo>
                <a:lnTo>
                  <a:pt x="1324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3"/>
          <p:cNvGrpSpPr/>
          <p:nvPr/>
        </p:nvGrpSpPr>
        <p:grpSpPr>
          <a:xfrm>
            <a:off x="-944196" y="4380424"/>
            <a:ext cx="1887979" cy="1887937"/>
            <a:chOff x="908025" y="3977225"/>
            <a:chExt cx="302800" cy="302800"/>
          </a:xfrm>
        </p:grpSpPr>
        <p:sp>
          <p:nvSpPr>
            <p:cNvPr id="26" name="Google Shape;26;p3"/>
            <p:cNvSpPr/>
            <p:nvPr/>
          </p:nvSpPr>
          <p:spPr>
            <a:xfrm>
              <a:off x="1053000" y="3977225"/>
              <a:ext cx="12825" cy="302800"/>
            </a:xfrm>
            <a:custGeom>
              <a:avLst/>
              <a:gdLst/>
              <a:ahLst/>
              <a:cxnLst/>
              <a:rect l="l" t="t" r="r" b="b"/>
              <a:pathLst>
                <a:path w="513" h="12112" extrusionOk="0">
                  <a:moveTo>
                    <a:pt x="1" y="0"/>
                  </a:moveTo>
                  <a:lnTo>
                    <a:pt x="1" y="12111"/>
                  </a:lnTo>
                  <a:lnTo>
                    <a:pt x="513" y="12111"/>
                  </a:lnTo>
                  <a:lnTo>
                    <a:pt x="5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947825" y="4017000"/>
              <a:ext cx="223200" cy="223225"/>
            </a:xfrm>
            <a:custGeom>
              <a:avLst/>
              <a:gdLst/>
              <a:ahLst/>
              <a:cxnLst/>
              <a:rect l="l" t="t" r="r" b="b"/>
              <a:pathLst>
                <a:path w="8928" h="8929" extrusionOk="0">
                  <a:moveTo>
                    <a:pt x="374" y="1"/>
                  </a:moveTo>
                  <a:lnTo>
                    <a:pt x="0" y="375"/>
                  </a:lnTo>
                  <a:lnTo>
                    <a:pt x="8568" y="8928"/>
                  </a:lnTo>
                  <a:lnTo>
                    <a:pt x="8928" y="8568"/>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947825" y="4017000"/>
              <a:ext cx="223200" cy="223225"/>
            </a:xfrm>
            <a:custGeom>
              <a:avLst/>
              <a:gdLst/>
              <a:ahLst/>
              <a:cxnLst/>
              <a:rect l="l" t="t" r="r" b="b"/>
              <a:pathLst>
                <a:path w="8928" h="8929" extrusionOk="0">
                  <a:moveTo>
                    <a:pt x="8568" y="1"/>
                  </a:moveTo>
                  <a:lnTo>
                    <a:pt x="0" y="8568"/>
                  </a:lnTo>
                  <a:lnTo>
                    <a:pt x="374" y="8928"/>
                  </a:lnTo>
                  <a:lnTo>
                    <a:pt x="8928" y="375"/>
                  </a:lnTo>
                  <a:lnTo>
                    <a:pt x="85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990025" y="3988625"/>
              <a:ext cx="139125" cy="280325"/>
            </a:xfrm>
            <a:custGeom>
              <a:avLst/>
              <a:gdLst/>
              <a:ahLst/>
              <a:cxnLst/>
              <a:rect l="l" t="t" r="r" b="b"/>
              <a:pathLst>
                <a:path w="5565" h="11213" extrusionOk="0">
                  <a:moveTo>
                    <a:pt x="471" y="1"/>
                  </a:moveTo>
                  <a:lnTo>
                    <a:pt x="1" y="208"/>
                  </a:lnTo>
                  <a:lnTo>
                    <a:pt x="5094" y="11212"/>
                  </a:lnTo>
                  <a:lnTo>
                    <a:pt x="5565" y="10991"/>
                  </a:lnTo>
                  <a:lnTo>
                    <a:pt x="4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1001100" y="3984475"/>
              <a:ext cx="116650" cy="288625"/>
            </a:xfrm>
            <a:custGeom>
              <a:avLst/>
              <a:gdLst/>
              <a:ahLst/>
              <a:cxnLst/>
              <a:rect l="l" t="t" r="r" b="b"/>
              <a:pathLst>
                <a:path w="4666" h="11545" extrusionOk="0">
                  <a:moveTo>
                    <a:pt x="4181" y="1"/>
                  </a:moveTo>
                  <a:lnTo>
                    <a:pt x="1" y="11364"/>
                  </a:lnTo>
                  <a:lnTo>
                    <a:pt x="485" y="11544"/>
                  </a:lnTo>
                  <a:lnTo>
                    <a:pt x="4665" y="181"/>
                  </a:lnTo>
                  <a:lnTo>
                    <a:pt x="41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19100" y="4059575"/>
              <a:ext cx="280300" cy="138775"/>
            </a:xfrm>
            <a:custGeom>
              <a:avLst/>
              <a:gdLst/>
              <a:ahLst/>
              <a:cxnLst/>
              <a:rect l="l" t="t" r="r" b="b"/>
              <a:pathLst>
                <a:path w="11212" h="5551" extrusionOk="0">
                  <a:moveTo>
                    <a:pt x="10990" y="0"/>
                  </a:moveTo>
                  <a:lnTo>
                    <a:pt x="0" y="5080"/>
                  </a:lnTo>
                  <a:lnTo>
                    <a:pt x="222" y="5551"/>
                  </a:lnTo>
                  <a:lnTo>
                    <a:pt x="11212" y="471"/>
                  </a:lnTo>
                  <a:lnTo>
                    <a:pt x="10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915300" y="4070300"/>
              <a:ext cx="288600" cy="116625"/>
            </a:xfrm>
            <a:custGeom>
              <a:avLst/>
              <a:gdLst/>
              <a:ahLst/>
              <a:cxnLst/>
              <a:rect l="l" t="t" r="r" b="b"/>
              <a:pathLst>
                <a:path w="11544" h="4665" extrusionOk="0">
                  <a:moveTo>
                    <a:pt x="180" y="0"/>
                  </a:moveTo>
                  <a:lnTo>
                    <a:pt x="0" y="485"/>
                  </a:lnTo>
                  <a:lnTo>
                    <a:pt x="11364" y="4665"/>
                  </a:lnTo>
                  <a:lnTo>
                    <a:pt x="11544" y="4180"/>
                  </a:lnTo>
                  <a:lnTo>
                    <a:pt x="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 name="Google Shape;35;p3"/>
          <p:cNvPicPr preferRelativeResize="0"/>
          <p:nvPr/>
        </p:nvPicPr>
        <p:blipFill>
          <a:blip r:embed="rId2">
            <a:alphaModFix amt="32000"/>
          </a:blip>
          <a:stretch>
            <a:fillRect/>
          </a:stretch>
        </p:blipFill>
        <p:spPr>
          <a:xfrm>
            <a:off x="-67" y="0"/>
            <a:ext cx="12192000" cy="6858000"/>
          </a:xfrm>
          <a:prstGeom prst="rect">
            <a:avLst/>
          </a:prstGeom>
          <a:noFill/>
          <a:ln>
            <a:noFill/>
          </a:ln>
        </p:spPr>
      </p:pic>
    </p:spTree>
    <p:extLst>
      <p:ext uri="{BB962C8B-B14F-4D97-AF65-F5344CB8AC3E}">
        <p14:creationId xmlns:p14="http://schemas.microsoft.com/office/powerpoint/2010/main" val="55915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D499-F7E0-0D4F-A57B-FB964592F0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A1940FA-066D-E84A-97BD-BA32AF1AA1EF}"/>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B71B98-63ED-1244-9873-ABD65DE9599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1F36882-5C5E-AA45-89C6-847F49EDDF69}"/>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ADC1FF3F-0D65-C946-8F8D-421C616F898D}"/>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B55E3A3C-1B62-0C48-8FC0-9115828C89E3}"/>
              </a:ext>
            </a:extLst>
          </p:cNvPr>
          <p:cNvSpPr>
            <a:spLocks noGrp="1"/>
          </p:cNvSpPr>
          <p:nvPr>
            <p:ph type="sldNum" sz="quarter" idx="12"/>
          </p:nvPr>
        </p:nvSpPr>
        <p:spPr/>
        <p:txBody>
          <a:bodyPr/>
          <a:lstStyle>
            <a:lvl1pPr>
              <a:defRPr/>
            </a:lvl1pPr>
          </a:lstStyle>
          <a:p>
            <a:fld id="{8F2BB14D-CD20-C247-B96C-C163A1F218C3}" type="slidenum">
              <a:rPr lang="en-US" altLang="en-VN"/>
              <a:pPr/>
              <a:t>‹#›</a:t>
            </a:fld>
            <a:endParaRPr lang="en-US" altLang="en-VN"/>
          </a:p>
        </p:txBody>
      </p:sp>
    </p:spTree>
    <p:extLst>
      <p:ext uri="{BB962C8B-B14F-4D97-AF65-F5344CB8AC3E}">
        <p14:creationId xmlns:p14="http://schemas.microsoft.com/office/powerpoint/2010/main" val="365049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FC11-B4E8-1444-BFD4-21C9C9AA9C03}"/>
              </a:ext>
            </a:extLst>
          </p:cNvPr>
          <p:cNvSpPr>
            <a:spLocks noGrp="1"/>
          </p:cNvSpPr>
          <p:nvPr>
            <p:ph type="title"/>
          </p:nvPr>
        </p:nvSpPr>
        <p:spPr>
          <a:xfrm>
            <a:off x="840317"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E0560CB-FFD9-C14D-A91D-C6151D94AD61}"/>
              </a:ext>
            </a:extLst>
          </p:cNvPr>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8A362D-1C6A-4646-83EE-73454E14383D}"/>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933C2AF4-7F48-854C-9E21-C7B19B2802B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3DF21-5F76-0D46-84A8-4669047BAFA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37DF773-A116-104B-BE96-55CEE3294FA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6F16441-A7B7-2D4A-88EA-361EB1541E29}"/>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33495E25-733D-CE47-B073-D2A1E93C85DA}"/>
              </a:ext>
            </a:extLst>
          </p:cNvPr>
          <p:cNvSpPr>
            <a:spLocks noGrp="1"/>
          </p:cNvSpPr>
          <p:nvPr>
            <p:ph type="sldNum" sz="quarter" idx="12"/>
          </p:nvPr>
        </p:nvSpPr>
        <p:spPr/>
        <p:txBody>
          <a:bodyPr/>
          <a:lstStyle>
            <a:lvl1pPr>
              <a:defRPr/>
            </a:lvl1pPr>
          </a:lstStyle>
          <a:p>
            <a:fld id="{260BDB72-35BB-C34B-A994-7C6E36C99E4E}" type="slidenum">
              <a:rPr lang="en-US" altLang="en-VN"/>
              <a:pPr/>
              <a:t>‹#›</a:t>
            </a:fld>
            <a:endParaRPr lang="en-US" altLang="en-VN"/>
          </a:p>
        </p:txBody>
      </p:sp>
    </p:spTree>
    <p:extLst>
      <p:ext uri="{BB962C8B-B14F-4D97-AF65-F5344CB8AC3E}">
        <p14:creationId xmlns:p14="http://schemas.microsoft.com/office/powerpoint/2010/main" val="67522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750C-7C28-C047-A8C7-22286CA8621C}"/>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15FEDCC-9114-4647-A9AC-7E539469A5F1}"/>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A3C98964-A6F7-5048-AA52-DA6ABB814735}"/>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363A4F63-D15C-9944-BF7E-0544773293F8}"/>
              </a:ext>
            </a:extLst>
          </p:cNvPr>
          <p:cNvSpPr>
            <a:spLocks noGrp="1"/>
          </p:cNvSpPr>
          <p:nvPr>
            <p:ph type="sldNum" sz="quarter" idx="12"/>
          </p:nvPr>
        </p:nvSpPr>
        <p:spPr/>
        <p:txBody>
          <a:bodyPr/>
          <a:lstStyle>
            <a:lvl1pPr>
              <a:defRPr/>
            </a:lvl1pPr>
          </a:lstStyle>
          <a:p>
            <a:fld id="{5E0593B0-9E93-CD49-AE15-5E7A3599394B}" type="slidenum">
              <a:rPr lang="en-US" altLang="en-VN"/>
              <a:pPr/>
              <a:t>‹#›</a:t>
            </a:fld>
            <a:endParaRPr lang="en-US" altLang="en-VN"/>
          </a:p>
        </p:txBody>
      </p:sp>
    </p:spTree>
    <p:extLst>
      <p:ext uri="{BB962C8B-B14F-4D97-AF65-F5344CB8AC3E}">
        <p14:creationId xmlns:p14="http://schemas.microsoft.com/office/powerpoint/2010/main" val="3525435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27C05-371F-C84D-B222-8619F4D012CB}"/>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39D0D0E3-2EF4-E84E-99AE-A10C0DC18A8D}"/>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51B8D1E8-E9AF-A54B-92BB-F3DD2752E626}"/>
              </a:ext>
            </a:extLst>
          </p:cNvPr>
          <p:cNvSpPr>
            <a:spLocks noGrp="1"/>
          </p:cNvSpPr>
          <p:nvPr>
            <p:ph type="sldNum" sz="quarter" idx="12"/>
          </p:nvPr>
        </p:nvSpPr>
        <p:spPr/>
        <p:txBody>
          <a:bodyPr/>
          <a:lstStyle>
            <a:lvl1pPr>
              <a:defRPr/>
            </a:lvl1pPr>
          </a:lstStyle>
          <a:p>
            <a:fld id="{06A61AAD-1CFD-B34C-953C-4071B8AB091D}" type="slidenum">
              <a:rPr lang="en-US" altLang="en-VN"/>
              <a:pPr/>
              <a:t>‹#›</a:t>
            </a:fld>
            <a:endParaRPr lang="en-US" altLang="en-VN"/>
          </a:p>
        </p:txBody>
      </p:sp>
    </p:spTree>
    <p:extLst>
      <p:ext uri="{BB962C8B-B14F-4D97-AF65-F5344CB8AC3E}">
        <p14:creationId xmlns:p14="http://schemas.microsoft.com/office/powerpoint/2010/main" val="2246536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91A2-1BEB-F246-82D9-F712F85504B7}"/>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59DBD4B9-DC9B-1E43-947D-C6EAC339C6E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67085925-CA9B-E649-BF13-6D7501771F50}"/>
              </a:ext>
            </a:extLst>
          </p:cNvPr>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A3D6A-6A02-3D46-A549-1DE7591F1D13}"/>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CEDE48BE-4EA4-F34E-954D-CEF150CF77E8}"/>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BF2D2A3A-58AC-DB42-8522-486E5E1120E2}"/>
              </a:ext>
            </a:extLst>
          </p:cNvPr>
          <p:cNvSpPr>
            <a:spLocks noGrp="1"/>
          </p:cNvSpPr>
          <p:nvPr>
            <p:ph type="sldNum" sz="quarter" idx="12"/>
          </p:nvPr>
        </p:nvSpPr>
        <p:spPr/>
        <p:txBody>
          <a:bodyPr/>
          <a:lstStyle>
            <a:lvl1pPr>
              <a:defRPr/>
            </a:lvl1pPr>
          </a:lstStyle>
          <a:p>
            <a:fld id="{A21DF741-F1F0-9D41-9AEB-679BCC8FEFF7}" type="slidenum">
              <a:rPr lang="en-US" altLang="en-VN"/>
              <a:pPr/>
              <a:t>‹#›</a:t>
            </a:fld>
            <a:endParaRPr lang="en-US" altLang="en-VN"/>
          </a:p>
        </p:txBody>
      </p:sp>
    </p:spTree>
    <p:extLst>
      <p:ext uri="{BB962C8B-B14F-4D97-AF65-F5344CB8AC3E}">
        <p14:creationId xmlns:p14="http://schemas.microsoft.com/office/powerpoint/2010/main" val="2975798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93CB-A492-8049-84BD-CA5CC2AD6CE4}"/>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3F13AE1-4FB5-BC44-A3F5-91446801152A}"/>
              </a:ext>
            </a:extLst>
          </p:cNvPr>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VN"/>
          </a:p>
        </p:txBody>
      </p:sp>
      <p:sp>
        <p:nvSpPr>
          <p:cNvPr id="4" name="Text Placeholder 3">
            <a:extLst>
              <a:ext uri="{FF2B5EF4-FFF2-40B4-BE49-F238E27FC236}">
                <a16:creationId xmlns:a16="http://schemas.microsoft.com/office/drawing/2014/main" id="{CFDB39E3-D71E-3548-A032-378DFFE48DDB}"/>
              </a:ext>
            </a:extLst>
          </p:cNvPr>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0AEB2-8F07-B547-9CF0-775937C5F39F}"/>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F6D7D664-74E2-4B4C-9962-723CBA4C65FD}"/>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A30E2341-BC84-2E41-9AD4-0BD92335CED4}"/>
              </a:ext>
            </a:extLst>
          </p:cNvPr>
          <p:cNvSpPr>
            <a:spLocks noGrp="1"/>
          </p:cNvSpPr>
          <p:nvPr>
            <p:ph type="sldNum" sz="quarter" idx="12"/>
          </p:nvPr>
        </p:nvSpPr>
        <p:spPr/>
        <p:txBody>
          <a:bodyPr/>
          <a:lstStyle>
            <a:lvl1pPr>
              <a:defRPr/>
            </a:lvl1pPr>
          </a:lstStyle>
          <a:p>
            <a:fld id="{A2177682-9049-0D4B-BE42-A796CE786B50}" type="slidenum">
              <a:rPr lang="en-US" altLang="en-VN"/>
              <a:pPr/>
              <a:t>‹#›</a:t>
            </a:fld>
            <a:endParaRPr lang="en-US" altLang="en-VN"/>
          </a:p>
        </p:txBody>
      </p:sp>
    </p:spTree>
    <p:extLst>
      <p:ext uri="{BB962C8B-B14F-4D97-AF65-F5344CB8AC3E}">
        <p14:creationId xmlns:p14="http://schemas.microsoft.com/office/powerpoint/2010/main" val="636413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52CA-3A61-7D46-8E88-43AC491552DC}"/>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8C74A56-E196-0F42-95D6-18A442AB8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5548958-B0C1-064C-9697-7AB01255DF41}"/>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E013EDA1-646E-FE4A-8D82-D47143E48EC7}"/>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F583A701-FFB2-E045-967D-9B7922E6ACA4}"/>
              </a:ext>
            </a:extLst>
          </p:cNvPr>
          <p:cNvSpPr>
            <a:spLocks noGrp="1"/>
          </p:cNvSpPr>
          <p:nvPr>
            <p:ph type="sldNum" sz="quarter" idx="12"/>
          </p:nvPr>
        </p:nvSpPr>
        <p:spPr/>
        <p:txBody>
          <a:bodyPr/>
          <a:lstStyle>
            <a:lvl1pPr>
              <a:defRPr/>
            </a:lvl1pPr>
          </a:lstStyle>
          <a:p>
            <a:fld id="{3157C10B-7648-8D4F-B549-99DC95FFA3E8}" type="slidenum">
              <a:rPr lang="en-US" altLang="en-VN"/>
              <a:pPr/>
              <a:t>‹#›</a:t>
            </a:fld>
            <a:endParaRPr lang="en-US" altLang="en-VN"/>
          </a:p>
        </p:txBody>
      </p:sp>
    </p:spTree>
    <p:extLst>
      <p:ext uri="{BB962C8B-B14F-4D97-AF65-F5344CB8AC3E}">
        <p14:creationId xmlns:p14="http://schemas.microsoft.com/office/powerpoint/2010/main" val="3250392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FA554-0677-DF45-9FA8-A9E249B0679C}"/>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DB7AB19-9107-3743-9967-5E8FA5350D8F}"/>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F4DFD9B-0DDA-324A-B5AB-CFD7CD5D3942}"/>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BCFB54DF-BA75-BD49-9C9F-CF2715B3D3B2}"/>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8B85F3B8-A81F-7D4C-8943-2A9DD9BBB40E}"/>
              </a:ext>
            </a:extLst>
          </p:cNvPr>
          <p:cNvSpPr>
            <a:spLocks noGrp="1"/>
          </p:cNvSpPr>
          <p:nvPr>
            <p:ph type="sldNum" sz="quarter" idx="12"/>
          </p:nvPr>
        </p:nvSpPr>
        <p:spPr/>
        <p:txBody>
          <a:bodyPr/>
          <a:lstStyle>
            <a:lvl1pPr>
              <a:defRPr/>
            </a:lvl1pPr>
          </a:lstStyle>
          <a:p>
            <a:fld id="{49644179-03DE-B34C-8C3A-35B70FDC09D7}" type="slidenum">
              <a:rPr lang="en-US" altLang="en-VN"/>
              <a:pPr/>
              <a:t>‹#›</a:t>
            </a:fld>
            <a:endParaRPr lang="en-US" altLang="en-VN"/>
          </a:p>
        </p:txBody>
      </p:sp>
    </p:spTree>
    <p:extLst>
      <p:ext uri="{BB962C8B-B14F-4D97-AF65-F5344CB8AC3E}">
        <p14:creationId xmlns:p14="http://schemas.microsoft.com/office/powerpoint/2010/main" val="2235733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9D03-4189-2C4C-8863-9D78F448B451}"/>
              </a:ext>
            </a:extLst>
          </p:cNvPr>
          <p:cNvSpPr>
            <a:spLocks noGrp="1"/>
          </p:cNvSpPr>
          <p:nvPr>
            <p:ph type="title"/>
          </p:nvPr>
        </p:nvSpPr>
        <p:spPr>
          <a:xfrm>
            <a:off x="609600" y="274639"/>
            <a:ext cx="10972800" cy="1143000"/>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A767792-D355-4C4D-91A7-DEE0085081FC}"/>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7AB45C22-1834-724A-BA30-0715EE80685B}"/>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97D196A-3C82-E046-A3FD-5784EC94CD19}"/>
              </a:ext>
            </a:extLst>
          </p:cNvPr>
          <p:cNvSpPr>
            <a:spLocks noGrp="1"/>
          </p:cNvSpPr>
          <p:nvPr>
            <p:ph type="dt" sz="half" idx="10"/>
          </p:nvPr>
        </p:nvSpPr>
        <p:spPr>
          <a:xfrm>
            <a:off x="609600" y="6245225"/>
            <a:ext cx="2844800" cy="476251"/>
          </a:xfrm>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6BA428C4-2E3C-2C48-9747-D126C120EF1B}"/>
              </a:ext>
            </a:extLst>
          </p:cNvPr>
          <p:cNvSpPr>
            <a:spLocks noGrp="1"/>
          </p:cNvSpPr>
          <p:nvPr>
            <p:ph type="ftr" sz="quarter" idx="11"/>
          </p:nvPr>
        </p:nvSpPr>
        <p:spPr>
          <a:xfrm>
            <a:off x="4165600" y="6245225"/>
            <a:ext cx="3860800" cy="476251"/>
          </a:xfrm>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ED3FB21D-32AD-6849-94DE-C2F5BDE3CB37}"/>
              </a:ext>
            </a:extLst>
          </p:cNvPr>
          <p:cNvSpPr>
            <a:spLocks noGrp="1"/>
          </p:cNvSpPr>
          <p:nvPr>
            <p:ph type="sldNum" sz="quarter" idx="12"/>
          </p:nvPr>
        </p:nvSpPr>
        <p:spPr>
          <a:xfrm>
            <a:off x="8737600" y="6245225"/>
            <a:ext cx="2844800" cy="476251"/>
          </a:xfrm>
        </p:spPr>
        <p:txBody>
          <a:bodyPr/>
          <a:lstStyle>
            <a:lvl1pPr>
              <a:defRPr/>
            </a:lvl1pPr>
          </a:lstStyle>
          <a:p>
            <a:fld id="{6C13FA7C-4D6D-0E4A-AB8B-E23227DF8847}" type="slidenum">
              <a:rPr lang="en-US" altLang="en-VN"/>
              <a:pPr/>
              <a:t>‹#›</a:t>
            </a:fld>
            <a:endParaRPr lang="en-US" altLang="en-VN"/>
          </a:p>
        </p:txBody>
      </p:sp>
    </p:spTree>
    <p:extLst>
      <p:ext uri="{BB962C8B-B14F-4D97-AF65-F5344CB8AC3E}">
        <p14:creationId xmlns:p14="http://schemas.microsoft.com/office/powerpoint/2010/main" val="799310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7FFDA-5703-AB40-891A-89964D00F5E1}"/>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26BC0801-6230-7648-8A39-B62691D10B59}"/>
              </a:ext>
            </a:extLst>
          </p:cNvPr>
          <p:cNvSpPr>
            <a:spLocks noGrp="1"/>
          </p:cNvSpPr>
          <p:nvPr>
            <p:ph type="dt" sz="half" idx="10"/>
          </p:nvPr>
        </p:nvSpPr>
        <p:spPr>
          <a:xfrm>
            <a:off x="609600" y="6245225"/>
            <a:ext cx="2844800" cy="476251"/>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58ACE920-4B74-FD46-9E81-667F9A9DB971}"/>
              </a:ext>
            </a:extLst>
          </p:cNvPr>
          <p:cNvSpPr>
            <a:spLocks noGrp="1"/>
          </p:cNvSpPr>
          <p:nvPr>
            <p:ph type="ftr" sz="quarter" idx="11"/>
          </p:nvPr>
        </p:nvSpPr>
        <p:spPr>
          <a:xfrm>
            <a:off x="4165600" y="6245225"/>
            <a:ext cx="3860800" cy="476251"/>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31B1370E-2336-8B47-87C0-9510DCDAB260}"/>
              </a:ext>
            </a:extLst>
          </p:cNvPr>
          <p:cNvSpPr>
            <a:spLocks noGrp="1"/>
          </p:cNvSpPr>
          <p:nvPr>
            <p:ph type="sldNum" sz="quarter" idx="12"/>
          </p:nvPr>
        </p:nvSpPr>
        <p:spPr>
          <a:xfrm>
            <a:off x="8737600" y="6245225"/>
            <a:ext cx="2844800" cy="476251"/>
          </a:xfrm>
        </p:spPr>
        <p:txBody>
          <a:bodyPr/>
          <a:lstStyle>
            <a:lvl1pPr>
              <a:defRPr/>
            </a:lvl1pPr>
          </a:lstStyle>
          <a:p>
            <a:fld id="{BCCFFD77-5C64-E346-A8FD-E8FCAF64C50A}" type="slidenum">
              <a:rPr lang="en-US" altLang="en-VN"/>
              <a:pPr/>
              <a:t>‹#›</a:t>
            </a:fld>
            <a:endParaRPr lang="en-US" altLang="en-VN"/>
          </a:p>
        </p:txBody>
      </p:sp>
    </p:spTree>
    <p:extLst>
      <p:ext uri="{BB962C8B-B14F-4D97-AF65-F5344CB8AC3E}">
        <p14:creationId xmlns:p14="http://schemas.microsoft.com/office/powerpoint/2010/main" val="285984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2233" y="0"/>
            <a:ext cx="9489600" cy="6858000"/>
          </a:xfrm>
          <a:prstGeom prst="rect">
            <a:avLst/>
          </a:prstGeom>
          <a:gradFill>
            <a:gsLst>
              <a:gs pos="0">
                <a:schemeClr val="accent5"/>
              </a:gs>
              <a:gs pos="54000">
                <a:schemeClr val="lt1"/>
              </a:gs>
              <a:gs pos="100000">
                <a:schemeClr val="lt1"/>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txBox="1">
            <a:spLocks noGrp="1"/>
          </p:cNvSpPr>
          <p:nvPr>
            <p:ph type="title"/>
          </p:nvPr>
        </p:nvSpPr>
        <p:spPr>
          <a:xfrm>
            <a:off x="968133" y="593367"/>
            <a:ext cx="10255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8133" y="1536633"/>
            <a:ext cx="10255600" cy="455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1600"/>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40" name="Google Shape;40;p4"/>
          <p:cNvSpPr/>
          <p:nvPr/>
        </p:nvSpPr>
        <p:spPr>
          <a:xfrm>
            <a:off x="10285832" y="2"/>
            <a:ext cx="938037" cy="469109"/>
          </a:xfrm>
          <a:custGeom>
            <a:avLst/>
            <a:gdLst/>
            <a:ahLst/>
            <a:cxnLst/>
            <a:rect l="l" t="t" r="r" b="b"/>
            <a:pathLst>
              <a:path w="10354" h="5178" extrusionOk="0">
                <a:moveTo>
                  <a:pt x="1" y="1"/>
                </a:moveTo>
                <a:cubicBezTo>
                  <a:pt x="1" y="2852"/>
                  <a:pt x="2312" y="5177"/>
                  <a:pt x="5177" y="5177"/>
                </a:cubicBezTo>
                <a:cubicBezTo>
                  <a:pt x="8028" y="5177"/>
                  <a:pt x="10354" y="2852"/>
                  <a:pt x="103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0285834" y="440568"/>
            <a:ext cx="938037" cy="469001"/>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89166" y="6271505"/>
            <a:ext cx="1132065" cy="1114703"/>
          </a:xfrm>
          <a:custGeom>
            <a:avLst/>
            <a:gdLst/>
            <a:ahLst/>
            <a:cxnLst/>
            <a:rect l="l" t="t" r="r" b="b"/>
            <a:pathLst>
              <a:path w="12679" h="12485" extrusionOk="0">
                <a:moveTo>
                  <a:pt x="4139" y="0"/>
                </a:moveTo>
                <a:lnTo>
                  <a:pt x="4263" y="3571"/>
                </a:lnTo>
                <a:lnTo>
                  <a:pt x="762" y="2824"/>
                </a:lnTo>
                <a:lnTo>
                  <a:pt x="3170" y="5481"/>
                </a:lnTo>
                <a:lnTo>
                  <a:pt x="0" y="7156"/>
                </a:lnTo>
                <a:lnTo>
                  <a:pt x="3544" y="7654"/>
                </a:lnTo>
                <a:lnTo>
                  <a:pt x="2201" y="10976"/>
                </a:lnTo>
                <a:lnTo>
                  <a:pt x="5232" y="9066"/>
                </a:lnTo>
                <a:lnTo>
                  <a:pt x="6340" y="12485"/>
                </a:lnTo>
                <a:lnTo>
                  <a:pt x="7433" y="9066"/>
                </a:lnTo>
                <a:lnTo>
                  <a:pt x="10478" y="10976"/>
                </a:lnTo>
                <a:lnTo>
                  <a:pt x="9122" y="7654"/>
                </a:lnTo>
                <a:lnTo>
                  <a:pt x="12679" y="7156"/>
                </a:lnTo>
                <a:lnTo>
                  <a:pt x="9509" y="5481"/>
                </a:lnTo>
                <a:lnTo>
                  <a:pt x="11904" y="2824"/>
                </a:lnTo>
                <a:lnTo>
                  <a:pt x="8402" y="3571"/>
                </a:lnTo>
                <a:lnTo>
                  <a:pt x="8402" y="3571"/>
                </a:lnTo>
                <a:lnTo>
                  <a:pt x="8540" y="0"/>
                </a:lnTo>
                <a:lnTo>
                  <a:pt x="6340" y="2824"/>
                </a:lnTo>
                <a:lnTo>
                  <a:pt x="413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3" name="Google Shape;43;p4"/>
          <p:cNvPicPr preferRelativeResize="0"/>
          <p:nvPr/>
        </p:nvPicPr>
        <p:blipFill>
          <a:blip r:embed="rId2">
            <a:alphaModFix amt="32000"/>
          </a:blip>
          <a:stretch>
            <a:fillRect/>
          </a:stretch>
        </p:blipFill>
        <p:spPr>
          <a:xfrm>
            <a:off x="-67" y="0"/>
            <a:ext cx="12192000" cy="6858000"/>
          </a:xfrm>
          <a:prstGeom prst="rect">
            <a:avLst/>
          </a:prstGeom>
          <a:noFill/>
          <a:ln>
            <a:noFill/>
          </a:ln>
        </p:spPr>
      </p:pic>
    </p:spTree>
    <p:extLst>
      <p:ext uri="{BB962C8B-B14F-4D97-AF65-F5344CB8AC3E}">
        <p14:creationId xmlns:p14="http://schemas.microsoft.com/office/powerpoint/2010/main" val="364050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09701" y="295100"/>
            <a:ext cx="11493500" cy="6085133"/>
            <a:chOff x="232275" y="221325"/>
            <a:chExt cx="8620125" cy="4563850"/>
          </a:xfrm>
        </p:grpSpPr>
        <p:sp>
          <p:nvSpPr>
            <p:cNvPr id="10" name="Google Shape;10;p2"/>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32275" y="951957"/>
              <a:ext cx="417113" cy="326311"/>
              <a:chOff x="232275" y="833775"/>
              <a:chExt cx="417113" cy="326311"/>
            </a:xfrm>
          </p:grpSpPr>
          <p:sp>
            <p:nvSpPr>
              <p:cNvPr id="18" name="Google Shape;18;p2"/>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232275" y="1923049"/>
              <a:ext cx="417113" cy="326311"/>
              <a:chOff x="232275" y="1875237"/>
              <a:chExt cx="417113" cy="326311"/>
            </a:xfrm>
          </p:grpSpPr>
          <p:sp>
            <p:nvSpPr>
              <p:cNvPr id="23" name="Google Shape;23;p2"/>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32275" y="2894140"/>
              <a:ext cx="417113" cy="326311"/>
              <a:chOff x="232275" y="2916700"/>
              <a:chExt cx="417113" cy="326311"/>
            </a:xfrm>
          </p:grpSpPr>
          <p:sp>
            <p:nvSpPr>
              <p:cNvPr id="28" name="Google Shape;28;p2"/>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232275" y="3865232"/>
              <a:ext cx="417113" cy="326311"/>
              <a:chOff x="232275" y="3747050"/>
              <a:chExt cx="417113" cy="326311"/>
            </a:xfrm>
          </p:grpSpPr>
          <p:sp>
            <p:nvSpPr>
              <p:cNvPr id="33" name="Google Shape;33;p2"/>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 name="Google Shape;37;p2"/>
          <p:cNvGrpSpPr/>
          <p:nvPr/>
        </p:nvGrpSpPr>
        <p:grpSpPr>
          <a:xfrm>
            <a:off x="1334506" y="1098391"/>
            <a:ext cx="9673765" cy="4754167"/>
            <a:chOff x="1000879" y="823793"/>
            <a:chExt cx="7255324" cy="3565625"/>
          </a:xfrm>
        </p:grpSpPr>
        <p:grpSp>
          <p:nvGrpSpPr>
            <p:cNvPr id="38" name="Google Shape;38;p2"/>
            <p:cNvGrpSpPr/>
            <p:nvPr/>
          </p:nvGrpSpPr>
          <p:grpSpPr>
            <a:xfrm>
              <a:off x="7420860" y="823811"/>
              <a:ext cx="810239" cy="828489"/>
              <a:chOff x="1122422" y="2316061"/>
              <a:chExt cx="810239" cy="828489"/>
            </a:xfrm>
          </p:grpSpPr>
          <p:sp>
            <p:nvSpPr>
              <p:cNvPr id="39" name="Google Shape;39;p2"/>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7420840" y="3489102"/>
              <a:ext cx="620200" cy="483976"/>
              <a:chOff x="6632777" y="989227"/>
              <a:chExt cx="620200" cy="483976"/>
            </a:xfrm>
          </p:grpSpPr>
          <p:sp>
            <p:nvSpPr>
              <p:cNvPr id="53" name="Google Shape;53;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 name="Google Shape;60;p2"/>
            <p:cNvGrpSpPr/>
            <p:nvPr/>
          </p:nvGrpSpPr>
          <p:grpSpPr>
            <a:xfrm rot="-1518744">
              <a:off x="1146199" y="1928015"/>
              <a:ext cx="445328" cy="347514"/>
              <a:chOff x="6632777" y="989227"/>
              <a:chExt cx="620200" cy="483976"/>
            </a:xfrm>
          </p:grpSpPr>
          <p:sp>
            <p:nvSpPr>
              <p:cNvPr id="61" name="Google Shape;61;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7066206" y="1710393"/>
              <a:ext cx="253850" cy="307524"/>
              <a:chOff x="7167006" y="2088218"/>
              <a:chExt cx="253850" cy="307524"/>
            </a:xfrm>
          </p:grpSpPr>
          <p:sp>
            <p:nvSpPr>
              <p:cNvPr id="69" name="Google Shape;69;p2"/>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2062378" y="1110246"/>
              <a:ext cx="172020" cy="173679"/>
              <a:chOff x="7782063" y="2882713"/>
              <a:chExt cx="194000" cy="195872"/>
            </a:xfrm>
          </p:grpSpPr>
          <p:sp>
            <p:nvSpPr>
              <p:cNvPr id="74" name="Google Shape;7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a:off x="6807065" y="3877809"/>
              <a:ext cx="172020" cy="173679"/>
              <a:chOff x="7782063" y="2882713"/>
              <a:chExt cx="194000" cy="195872"/>
            </a:xfrm>
          </p:grpSpPr>
          <p:sp>
            <p:nvSpPr>
              <p:cNvPr id="84" name="Google Shape;8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1000879" y="823793"/>
              <a:ext cx="7255324" cy="3565625"/>
              <a:chOff x="1000879" y="823793"/>
              <a:chExt cx="7255324" cy="3565625"/>
            </a:xfrm>
          </p:grpSpPr>
          <p:sp>
            <p:nvSpPr>
              <p:cNvPr id="94" name="Google Shape;94;p2"/>
              <p:cNvSpPr/>
              <p:nvPr/>
            </p:nvSpPr>
            <p:spPr>
              <a:xfrm>
                <a:off x="1000879" y="133852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03069" y="2025285"/>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80829" y="27431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209969" y="1399848"/>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535170" y="10065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493170" y="25994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6639220" y="8949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371720" y="8237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93270" y="4108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 name="Google Shape;108;p2"/>
          <p:cNvSpPr txBox="1">
            <a:spLocks noGrp="1"/>
          </p:cNvSpPr>
          <p:nvPr>
            <p:ph type="ctrTitle"/>
          </p:nvPr>
        </p:nvSpPr>
        <p:spPr>
          <a:xfrm>
            <a:off x="3748000" y="1289505"/>
            <a:ext cx="4696000" cy="29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9" name="Google Shape;109;p2"/>
          <p:cNvSpPr txBox="1">
            <a:spLocks noGrp="1"/>
          </p:cNvSpPr>
          <p:nvPr>
            <p:ph type="subTitle" idx="1"/>
          </p:nvPr>
        </p:nvSpPr>
        <p:spPr>
          <a:xfrm>
            <a:off x="4360600" y="4640639"/>
            <a:ext cx="3470800" cy="788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66936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8"/>
        <p:cNvGrpSpPr/>
        <p:nvPr/>
      </p:nvGrpSpPr>
      <p:grpSpPr>
        <a:xfrm>
          <a:off x="0" y="0"/>
          <a:ext cx="0" cy="0"/>
          <a:chOff x="0" y="0"/>
          <a:chExt cx="0" cy="0"/>
        </a:xfrm>
      </p:grpSpPr>
      <p:grpSp>
        <p:nvGrpSpPr>
          <p:cNvPr id="789" name="Google Shape;789;p13"/>
          <p:cNvGrpSpPr/>
          <p:nvPr/>
        </p:nvGrpSpPr>
        <p:grpSpPr>
          <a:xfrm>
            <a:off x="309701" y="295100"/>
            <a:ext cx="11493500" cy="6085133"/>
            <a:chOff x="232275" y="221325"/>
            <a:chExt cx="8620125" cy="4563850"/>
          </a:xfrm>
        </p:grpSpPr>
        <p:sp>
          <p:nvSpPr>
            <p:cNvPr id="790" name="Google Shape;790;p13"/>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13"/>
            <p:cNvGrpSpPr/>
            <p:nvPr/>
          </p:nvGrpSpPr>
          <p:grpSpPr>
            <a:xfrm>
              <a:off x="232275" y="951957"/>
              <a:ext cx="417113" cy="326311"/>
              <a:chOff x="232275" y="833775"/>
              <a:chExt cx="417113" cy="326311"/>
            </a:xfrm>
          </p:grpSpPr>
          <p:sp>
            <p:nvSpPr>
              <p:cNvPr id="798" name="Google Shape;798;p13"/>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3"/>
            <p:cNvGrpSpPr/>
            <p:nvPr/>
          </p:nvGrpSpPr>
          <p:grpSpPr>
            <a:xfrm>
              <a:off x="232275" y="1923049"/>
              <a:ext cx="417113" cy="326311"/>
              <a:chOff x="232275" y="1875237"/>
              <a:chExt cx="417113" cy="326311"/>
            </a:xfrm>
          </p:grpSpPr>
          <p:sp>
            <p:nvSpPr>
              <p:cNvPr id="803" name="Google Shape;803;p13"/>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3"/>
            <p:cNvGrpSpPr/>
            <p:nvPr/>
          </p:nvGrpSpPr>
          <p:grpSpPr>
            <a:xfrm>
              <a:off x="232275" y="2894140"/>
              <a:ext cx="417113" cy="326311"/>
              <a:chOff x="232275" y="2916700"/>
              <a:chExt cx="417113" cy="326311"/>
            </a:xfrm>
          </p:grpSpPr>
          <p:sp>
            <p:nvSpPr>
              <p:cNvPr id="808" name="Google Shape;808;p13"/>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3"/>
            <p:cNvGrpSpPr/>
            <p:nvPr/>
          </p:nvGrpSpPr>
          <p:grpSpPr>
            <a:xfrm>
              <a:off x="232275" y="3865232"/>
              <a:ext cx="417113" cy="326311"/>
              <a:chOff x="232275" y="3747050"/>
              <a:chExt cx="417113" cy="326311"/>
            </a:xfrm>
          </p:grpSpPr>
          <p:sp>
            <p:nvSpPr>
              <p:cNvPr id="813" name="Google Shape;813;p13"/>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3"/>
          <p:cNvSpPr txBox="1">
            <a:spLocks noGrp="1"/>
          </p:cNvSpPr>
          <p:nvPr>
            <p:ph type="title" hasCustomPrompt="1"/>
          </p:nvPr>
        </p:nvSpPr>
        <p:spPr>
          <a:xfrm flipH="1">
            <a:off x="4757572" y="2821599"/>
            <a:ext cx="1019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18" name="Google Shape;818;p13"/>
          <p:cNvSpPr txBox="1">
            <a:spLocks noGrp="1"/>
          </p:cNvSpPr>
          <p:nvPr>
            <p:ph type="subTitle" idx="1"/>
          </p:nvPr>
        </p:nvSpPr>
        <p:spPr>
          <a:xfrm>
            <a:off x="1219533" y="3012241"/>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19" name="Google Shape;819;p13"/>
          <p:cNvSpPr txBox="1">
            <a:spLocks noGrp="1"/>
          </p:cNvSpPr>
          <p:nvPr>
            <p:ph type="subTitle" idx="2"/>
          </p:nvPr>
        </p:nvSpPr>
        <p:spPr>
          <a:xfrm>
            <a:off x="1221415" y="255677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0" name="Google Shape;820;p13"/>
          <p:cNvSpPr txBox="1">
            <a:spLocks noGrp="1"/>
          </p:cNvSpPr>
          <p:nvPr>
            <p:ph type="title" idx="3"/>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1" name="Google Shape;821;p13"/>
          <p:cNvSpPr txBox="1">
            <a:spLocks noGrp="1"/>
          </p:cNvSpPr>
          <p:nvPr>
            <p:ph type="title" idx="4" hasCustomPrompt="1"/>
          </p:nvPr>
        </p:nvSpPr>
        <p:spPr>
          <a:xfrm flipH="1">
            <a:off x="4757572"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2" name="Google Shape;822;p13"/>
          <p:cNvSpPr txBox="1">
            <a:spLocks noGrp="1"/>
          </p:cNvSpPr>
          <p:nvPr>
            <p:ph type="subTitle" idx="5"/>
          </p:nvPr>
        </p:nvSpPr>
        <p:spPr>
          <a:xfrm>
            <a:off x="1218600" y="4254599"/>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3" name="Google Shape;823;p13"/>
          <p:cNvSpPr txBox="1">
            <a:spLocks noGrp="1"/>
          </p:cNvSpPr>
          <p:nvPr>
            <p:ph type="subTitle" idx="6"/>
          </p:nvPr>
        </p:nvSpPr>
        <p:spPr>
          <a:xfrm>
            <a:off x="1221412" y="379913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4" name="Google Shape;824;p13"/>
          <p:cNvSpPr txBox="1">
            <a:spLocks noGrp="1"/>
          </p:cNvSpPr>
          <p:nvPr>
            <p:ph type="title" idx="7" hasCustomPrompt="1"/>
          </p:nvPr>
        </p:nvSpPr>
        <p:spPr>
          <a:xfrm>
            <a:off x="6418439" y="2821599"/>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5" name="Google Shape;825;p13"/>
          <p:cNvSpPr txBox="1">
            <a:spLocks noGrp="1"/>
          </p:cNvSpPr>
          <p:nvPr>
            <p:ph type="subTitle" idx="8"/>
          </p:nvPr>
        </p:nvSpPr>
        <p:spPr>
          <a:xfrm flipH="1">
            <a:off x="7644000" y="3012241"/>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6" name="Google Shape;826;p13"/>
          <p:cNvSpPr txBox="1">
            <a:spLocks noGrp="1"/>
          </p:cNvSpPr>
          <p:nvPr>
            <p:ph type="subTitle" idx="9"/>
          </p:nvPr>
        </p:nvSpPr>
        <p:spPr>
          <a:xfrm flipH="1">
            <a:off x="7642133" y="2556777"/>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7" name="Google Shape;827;p13"/>
          <p:cNvSpPr txBox="1">
            <a:spLocks noGrp="1"/>
          </p:cNvSpPr>
          <p:nvPr>
            <p:ph type="title" idx="13" hasCustomPrompt="1"/>
          </p:nvPr>
        </p:nvSpPr>
        <p:spPr>
          <a:xfrm>
            <a:off x="6418439"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8" name="Google Shape;828;p13"/>
          <p:cNvSpPr txBox="1">
            <a:spLocks noGrp="1"/>
          </p:cNvSpPr>
          <p:nvPr>
            <p:ph type="subTitle" idx="14"/>
          </p:nvPr>
        </p:nvSpPr>
        <p:spPr>
          <a:xfrm flipH="1">
            <a:off x="7645000" y="4254599"/>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9" name="Google Shape;829;p13"/>
          <p:cNvSpPr txBox="1">
            <a:spLocks noGrp="1"/>
          </p:cNvSpPr>
          <p:nvPr>
            <p:ph type="subTitle" idx="15"/>
          </p:nvPr>
        </p:nvSpPr>
        <p:spPr>
          <a:xfrm flipH="1">
            <a:off x="7642193" y="3799133"/>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830" name="Google Shape;830;p13"/>
          <p:cNvGrpSpPr/>
          <p:nvPr/>
        </p:nvGrpSpPr>
        <p:grpSpPr>
          <a:xfrm>
            <a:off x="1265361" y="693534"/>
            <a:ext cx="10497724" cy="5049369"/>
            <a:chOff x="949020" y="520150"/>
            <a:chExt cx="7873293" cy="3787027"/>
          </a:xfrm>
        </p:grpSpPr>
        <p:grpSp>
          <p:nvGrpSpPr>
            <p:cNvPr id="831" name="Google Shape;831;p13"/>
            <p:cNvGrpSpPr/>
            <p:nvPr/>
          </p:nvGrpSpPr>
          <p:grpSpPr>
            <a:xfrm>
              <a:off x="991956" y="721693"/>
              <a:ext cx="253850" cy="307524"/>
              <a:chOff x="7167006" y="2088218"/>
              <a:chExt cx="253850" cy="307524"/>
            </a:xfrm>
          </p:grpSpPr>
          <p:sp>
            <p:nvSpPr>
              <p:cNvPr id="832" name="Google Shape;832;p13"/>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6" name="Google Shape;836;p13"/>
            <p:cNvSpPr/>
            <p:nvPr/>
          </p:nvSpPr>
          <p:spPr>
            <a:xfrm>
              <a:off x="6982379" y="7657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731231" y="14069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52520" y="14730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8153558" y="13220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2357858" y="800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1" name="Google Shape;841;p13"/>
            <p:cNvGrpSpPr/>
            <p:nvPr/>
          </p:nvGrpSpPr>
          <p:grpSpPr>
            <a:xfrm rot="1978408">
              <a:off x="7812299" y="779420"/>
              <a:ext cx="1025622" cy="246189"/>
              <a:chOff x="7222138" y="1048338"/>
              <a:chExt cx="1281146" cy="307525"/>
            </a:xfrm>
          </p:grpSpPr>
          <p:sp>
            <p:nvSpPr>
              <p:cNvPr id="842" name="Google Shape;842;p13"/>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13"/>
            <p:cNvGrpSpPr/>
            <p:nvPr/>
          </p:nvGrpSpPr>
          <p:grpSpPr>
            <a:xfrm>
              <a:off x="3127553" y="4050859"/>
              <a:ext cx="253849" cy="256317"/>
              <a:chOff x="7782063" y="2882713"/>
              <a:chExt cx="194000" cy="195872"/>
            </a:xfrm>
          </p:grpSpPr>
          <p:sp>
            <p:nvSpPr>
              <p:cNvPr id="914" name="Google Shape;914;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3"/>
            <p:cNvSpPr/>
            <p:nvPr/>
          </p:nvSpPr>
          <p:spPr>
            <a:xfrm>
              <a:off x="949020" y="14314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474595" y="41582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551208" y="38835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911979" y="398157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7" name="Google Shape;927;p13"/>
            <p:cNvGrpSpPr/>
            <p:nvPr/>
          </p:nvGrpSpPr>
          <p:grpSpPr>
            <a:xfrm>
              <a:off x="7485015" y="1256034"/>
              <a:ext cx="172020" cy="173679"/>
              <a:chOff x="7782063" y="2882713"/>
              <a:chExt cx="194000" cy="195872"/>
            </a:xfrm>
          </p:grpSpPr>
          <p:sp>
            <p:nvSpPr>
              <p:cNvPr id="928" name="Google Shape;928;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7" name="Google Shape;937;p13"/>
            <p:cNvSpPr/>
            <p:nvPr/>
          </p:nvSpPr>
          <p:spPr>
            <a:xfrm>
              <a:off x="6559108" y="42008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13"/>
          <p:cNvSpPr/>
          <p:nvPr/>
        </p:nvSpPr>
        <p:spPr>
          <a:xfrm>
            <a:off x="1173606" y="4013528"/>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9764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72"/>
        <p:cNvGrpSpPr/>
        <p:nvPr/>
      </p:nvGrpSpPr>
      <p:grpSpPr>
        <a:xfrm>
          <a:off x="0" y="0"/>
          <a:ext cx="0" cy="0"/>
          <a:chOff x="0" y="0"/>
          <a:chExt cx="0" cy="0"/>
        </a:xfrm>
      </p:grpSpPr>
      <p:grpSp>
        <p:nvGrpSpPr>
          <p:cNvPr id="1973" name="Google Shape;1973;p27"/>
          <p:cNvGrpSpPr/>
          <p:nvPr/>
        </p:nvGrpSpPr>
        <p:grpSpPr>
          <a:xfrm>
            <a:off x="309701" y="295100"/>
            <a:ext cx="11493500" cy="6085133"/>
            <a:chOff x="232275" y="221325"/>
            <a:chExt cx="8620125" cy="4563850"/>
          </a:xfrm>
        </p:grpSpPr>
        <p:sp>
          <p:nvSpPr>
            <p:cNvPr id="1974" name="Google Shape;1974;p27"/>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1" name="Google Shape;1981;p27"/>
            <p:cNvGrpSpPr/>
            <p:nvPr/>
          </p:nvGrpSpPr>
          <p:grpSpPr>
            <a:xfrm>
              <a:off x="232275" y="951957"/>
              <a:ext cx="417113" cy="326311"/>
              <a:chOff x="232275" y="833775"/>
              <a:chExt cx="417113" cy="326311"/>
            </a:xfrm>
          </p:grpSpPr>
          <p:sp>
            <p:nvSpPr>
              <p:cNvPr id="1982" name="Google Shape;1982;p27"/>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27"/>
            <p:cNvGrpSpPr/>
            <p:nvPr/>
          </p:nvGrpSpPr>
          <p:grpSpPr>
            <a:xfrm>
              <a:off x="232275" y="1923049"/>
              <a:ext cx="417113" cy="326311"/>
              <a:chOff x="232275" y="1875237"/>
              <a:chExt cx="417113" cy="326311"/>
            </a:xfrm>
          </p:grpSpPr>
          <p:sp>
            <p:nvSpPr>
              <p:cNvPr id="1987" name="Google Shape;1987;p27"/>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7"/>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7"/>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7"/>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27"/>
            <p:cNvGrpSpPr/>
            <p:nvPr/>
          </p:nvGrpSpPr>
          <p:grpSpPr>
            <a:xfrm>
              <a:off x="232275" y="2894140"/>
              <a:ext cx="417113" cy="326311"/>
              <a:chOff x="232275" y="2916700"/>
              <a:chExt cx="417113" cy="326311"/>
            </a:xfrm>
          </p:grpSpPr>
          <p:sp>
            <p:nvSpPr>
              <p:cNvPr id="1992" name="Google Shape;1992;p27"/>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7"/>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7"/>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7"/>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27"/>
            <p:cNvGrpSpPr/>
            <p:nvPr/>
          </p:nvGrpSpPr>
          <p:grpSpPr>
            <a:xfrm>
              <a:off x="232275" y="3865232"/>
              <a:ext cx="417113" cy="326311"/>
              <a:chOff x="232275" y="3747050"/>
              <a:chExt cx="417113" cy="326311"/>
            </a:xfrm>
          </p:grpSpPr>
          <p:sp>
            <p:nvSpPr>
              <p:cNvPr id="1997" name="Google Shape;1997;p27"/>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7"/>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7"/>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7"/>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1" name="Google Shape;2001;p27"/>
          <p:cNvSpPr txBox="1">
            <a:spLocks noGrp="1"/>
          </p:cNvSpPr>
          <p:nvPr>
            <p:ph type="title"/>
          </p:nvPr>
        </p:nvSpPr>
        <p:spPr>
          <a:xfrm>
            <a:off x="1396017" y="1948833"/>
            <a:ext cx="41388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02" name="Google Shape;2002;p27"/>
          <p:cNvSpPr txBox="1">
            <a:spLocks noGrp="1"/>
          </p:cNvSpPr>
          <p:nvPr>
            <p:ph type="subTitle" idx="1"/>
          </p:nvPr>
        </p:nvSpPr>
        <p:spPr>
          <a:xfrm>
            <a:off x="1395951" y="3262333"/>
            <a:ext cx="4138800" cy="16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03" name="Google Shape;2003;p27"/>
          <p:cNvSpPr/>
          <p:nvPr/>
        </p:nvSpPr>
        <p:spPr>
          <a:xfrm>
            <a:off x="3685673" y="102704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27"/>
          <p:cNvGrpSpPr/>
          <p:nvPr/>
        </p:nvGrpSpPr>
        <p:grpSpPr>
          <a:xfrm>
            <a:off x="10876353" y="1247895"/>
            <a:ext cx="229360" cy="231572"/>
            <a:chOff x="7782063" y="2882713"/>
            <a:chExt cx="194000" cy="195872"/>
          </a:xfrm>
        </p:grpSpPr>
        <p:sp>
          <p:nvSpPr>
            <p:cNvPr id="2005" name="Google Shape;200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27"/>
          <p:cNvGrpSpPr/>
          <p:nvPr/>
        </p:nvGrpSpPr>
        <p:grpSpPr>
          <a:xfrm>
            <a:off x="5512029" y="5068764"/>
            <a:ext cx="312444" cy="315457"/>
            <a:chOff x="7782063" y="2882713"/>
            <a:chExt cx="194000" cy="195872"/>
          </a:xfrm>
        </p:grpSpPr>
        <p:sp>
          <p:nvSpPr>
            <p:cNvPr id="2015" name="Google Shape;201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4" name="Google Shape;2024;p27"/>
          <p:cNvSpPr/>
          <p:nvPr/>
        </p:nvSpPr>
        <p:spPr>
          <a:xfrm>
            <a:off x="9533040" y="5603361"/>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5" name="Google Shape;2025;p27"/>
          <p:cNvSpPr/>
          <p:nvPr/>
        </p:nvSpPr>
        <p:spPr>
          <a:xfrm>
            <a:off x="7636840" y="112939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6" name="Google Shape;2026;p27"/>
          <p:cNvSpPr/>
          <p:nvPr/>
        </p:nvSpPr>
        <p:spPr>
          <a:xfrm>
            <a:off x="9477560" y="15681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7" name="Google Shape;2027;p27"/>
          <p:cNvSpPr/>
          <p:nvPr/>
        </p:nvSpPr>
        <p:spPr>
          <a:xfrm>
            <a:off x="8309293"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7"/>
          <p:cNvSpPr/>
          <p:nvPr/>
        </p:nvSpPr>
        <p:spPr>
          <a:xfrm>
            <a:off x="10774560"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7"/>
          <p:cNvSpPr/>
          <p:nvPr/>
        </p:nvSpPr>
        <p:spPr>
          <a:xfrm>
            <a:off x="3423893" y="569709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7"/>
          <p:cNvSpPr/>
          <p:nvPr/>
        </p:nvSpPr>
        <p:spPr>
          <a:xfrm>
            <a:off x="1302627" y="22044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7"/>
          <p:cNvSpPr/>
          <p:nvPr/>
        </p:nvSpPr>
        <p:spPr>
          <a:xfrm>
            <a:off x="5768993" y="1176275"/>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804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474EE-2654-4F2E-BF42-4172838DAA08}"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544973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181081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474EE-2654-4F2E-BF42-4172838DAA08}"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985579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A474EE-2654-4F2E-BF42-4172838DAA08}"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701932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A474EE-2654-4F2E-BF42-4172838DAA08}"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894463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474EE-2654-4F2E-BF42-4172838DAA08}"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10995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474EE-2654-4F2E-BF42-4172838DAA08}"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977235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rot="-5400000">
            <a:off x="5723600" y="366400"/>
            <a:ext cx="6870000" cy="6125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6096000" y="1991173"/>
            <a:ext cx="6125200" cy="4394400"/>
          </a:xfrm>
          <a:prstGeom prst="rect">
            <a:avLst/>
          </a:prstGeom>
          <a:gradFill>
            <a:gsLst>
              <a:gs pos="0">
                <a:schemeClr val="accent1"/>
              </a:gs>
              <a:gs pos="52000">
                <a:schemeClr val="lt2"/>
              </a:gs>
              <a:gs pos="100000">
                <a:schemeClr val="lt2"/>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233" y="-39267"/>
            <a:ext cx="6125200" cy="5605200"/>
          </a:xfrm>
          <a:prstGeom prst="rect">
            <a:avLst/>
          </a:prstGeom>
          <a:gradFill>
            <a:gsLst>
              <a:gs pos="0">
                <a:schemeClr val="accent5"/>
              </a:gs>
              <a:gs pos="70000">
                <a:schemeClr val="lt1"/>
              </a:gs>
              <a:gs pos="100000">
                <a:schemeClr val="lt1"/>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5"/>
          <p:cNvSpPr txBox="1">
            <a:spLocks noGrp="1"/>
          </p:cNvSpPr>
          <p:nvPr>
            <p:ph type="subTitle" idx="1"/>
          </p:nvPr>
        </p:nvSpPr>
        <p:spPr>
          <a:xfrm>
            <a:off x="947367" y="2135800"/>
            <a:ext cx="4213600" cy="146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49" name="Google Shape;49;p5"/>
          <p:cNvSpPr txBox="1">
            <a:spLocks noGrp="1"/>
          </p:cNvSpPr>
          <p:nvPr>
            <p:ph type="title"/>
          </p:nvPr>
        </p:nvSpPr>
        <p:spPr>
          <a:xfrm>
            <a:off x="947500" y="1270600"/>
            <a:ext cx="4213600" cy="76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5"/>
          <p:cNvSpPr txBox="1">
            <a:spLocks noGrp="1"/>
          </p:cNvSpPr>
          <p:nvPr>
            <p:ph type="subTitle" idx="2"/>
          </p:nvPr>
        </p:nvSpPr>
        <p:spPr>
          <a:xfrm>
            <a:off x="7031033" y="4120533"/>
            <a:ext cx="4213600" cy="14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51" name="Google Shape;51;p5"/>
          <p:cNvSpPr txBox="1">
            <a:spLocks noGrp="1"/>
          </p:cNvSpPr>
          <p:nvPr>
            <p:ph type="subTitle" idx="3"/>
          </p:nvPr>
        </p:nvSpPr>
        <p:spPr>
          <a:xfrm>
            <a:off x="7031033" y="3255333"/>
            <a:ext cx="42136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667" b="1">
                <a:solidFill>
                  <a:schemeClr val="dk1"/>
                </a:solidFill>
                <a:latin typeface="Philosopher"/>
                <a:ea typeface="Philosopher"/>
                <a:cs typeface="Philosopher"/>
                <a:sym typeface="Philosopher"/>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52" name="Google Shape;52;p5"/>
          <p:cNvSpPr/>
          <p:nvPr/>
        </p:nvSpPr>
        <p:spPr>
          <a:xfrm rot="5400000" flipH="1">
            <a:off x="2630267" y="3194133"/>
            <a:ext cx="6931600" cy="464800"/>
          </a:xfrm>
          <a:prstGeom prst="rect">
            <a:avLst/>
          </a:prstGeom>
          <a:gradFill>
            <a:gsLst>
              <a:gs pos="0">
                <a:schemeClr val="lt2"/>
              </a:gs>
              <a:gs pos="50000">
                <a:schemeClr val="accent3"/>
              </a:gs>
              <a:gs pos="100000">
                <a:schemeClr val="lt1"/>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0800000">
            <a:off x="7155449" y="-6004"/>
            <a:ext cx="1121753" cy="1867469"/>
          </a:xfrm>
          <a:custGeom>
            <a:avLst/>
            <a:gdLst/>
            <a:ahLst/>
            <a:cxnLst/>
            <a:rect l="l" t="t" r="r" b="b"/>
            <a:pathLst>
              <a:path w="19545" h="35116" extrusionOk="0">
                <a:moveTo>
                  <a:pt x="9747" y="0"/>
                </a:moveTo>
                <a:cubicBezTo>
                  <a:pt x="4360" y="0"/>
                  <a:pt x="0" y="4383"/>
                  <a:pt x="0" y="9772"/>
                </a:cubicBezTo>
                <a:lnTo>
                  <a:pt x="0" y="35115"/>
                </a:lnTo>
                <a:lnTo>
                  <a:pt x="19544" y="35115"/>
                </a:lnTo>
                <a:lnTo>
                  <a:pt x="19544" y="9772"/>
                </a:lnTo>
                <a:cubicBezTo>
                  <a:pt x="19544" y="4374"/>
                  <a:pt x="15170" y="0"/>
                  <a:pt x="9772" y="0"/>
                </a:cubicBezTo>
                <a:cubicBezTo>
                  <a:pt x="9764" y="0"/>
                  <a:pt x="9755" y="0"/>
                  <a:pt x="97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0800000">
            <a:off x="3784133" y="5625070"/>
            <a:ext cx="1245068" cy="622655"/>
          </a:xfrm>
          <a:custGeom>
            <a:avLst/>
            <a:gdLst/>
            <a:ahLst/>
            <a:cxnLst/>
            <a:rect l="l" t="t" r="r" b="b"/>
            <a:pathLst>
              <a:path w="10354" h="5178" extrusionOk="0">
                <a:moveTo>
                  <a:pt x="1" y="1"/>
                </a:moveTo>
                <a:cubicBezTo>
                  <a:pt x="1" y="2852"/>
                  <a:pt x="2312" y="5177"/>
                  <a:pt x="5177" y="5177"/>
                </a:cubicBezTo>
                <a:cubicBezTo>
                  <a:pt x="8028" y="5177"/>
                  <a:pt x="10354" y="2852"/>
                  <a:pt x="103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0800000">
            <a:off x="3784133" y="5002659"/>
            <a:ext cx="1245068" cy="622535"/>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0800000">
            <a:off x="3784133" y="6235466"/>
            <a:ext cx="1245068" cy="622535"/>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7" name="Google Shape;57;p5"/>
          <p:cNvPicPr preferRelativeResize="0"/>
          <p:nvPr/>
        </p:nvPicPr>
        <p:blipFill>
          <a:blip r:embed="rId2">
            <a:alphaModFix amt="32000"/>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541047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474EE-2654-4F2E-BF42-4172838DAA08}"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557930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474EE-2654-4F2E-BF42-4172838DAA08}"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206104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908779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637190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C397-6F37-0AE5-CA9E-92545BD39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ABC64-F499-3969-70C3-0CA41777D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BF373A-2706-80B0-0A07-1A477EF7B300}"/>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5" name="Footer Placeholder 4">
            <a:extLst>
              <a:ext uri="{FF2B5EF4-FFF2-40B4-BE49-F238E27FC236}">
                <a16:creationId xmlns:a16="http://schemas.microsoft.com/office/drawing/2014/main" id="{96FF0300-5E74-584B-7973-742F2F6F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4A824-353C-C483-6E74-2E4EFE3BF42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39291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638A-41EB-83F6-0171-F595A987F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51F16-58BB-68E1-2957-8DB6D67D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A444-5704-0137-234B-8A5655A407F7}"/>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5" name="Footer Placeholder 4">
            <a:extLst>
              <a:ext uri="{FF2B5EF4-FFF2-40B4-BE49-F238E27FC236}">
                <a16:creationId xmlns:a16="http://schemas.microsoft.com/office/drawing/2014/main" id="{FE2C7B3B-8556-887F-3854-08BEF7B5A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C310-50C3-CFF0-A253-E4071099EDD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4174650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6CC2-7689-62A1-68A9-2901EEF4F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EBCD92-5D74-9729-0406-5502A7366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A0EEE-BEAE-C9CA-F86E-25D5988E0B6E}"/>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5" name="Footer Placeholder 4">
            <a:extLst>
              <a:ext uri="{FF2B5EF4-FFF2-40B4-BE49-F238E27FC236}">
                <a16:creationId xmlns:a16="http://schemas.microsoft.com/office/drawing/2014/main" id="{B8B6DD04-0AE5-A930-1DCB-4A0E687E5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24EBE-32E7-F632-DAAB-D530AF4565B9}"/>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270263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7F07-3FF3-779B-5646-CD27BE6B4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41618-E963-EEC6-557B-0CBA376E6F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BE2DC-3C3A-32C9-DDAD-5B5466412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B87A4-9C67-60F5-EEA3-5D59BEC904B2}"/>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6" name="Footer Placeholder 5">
            <a:extLst>
              <a:ext uri="{FF2B5EF4-FFF2-40B4-BE49-F238E27FC236}">
                <a16:creationId xmlns:a16="http://schemas.microsoft.com/office/drawing/2014/main" id="{39180849-440F-0AC1-FC73-5C30882BA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A126A-CA1B-132B-B727-7CCA3123EF3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991873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8D51-6EC8-7030-3603-1ED7F5CD7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2FE66-81A7-C989-52A9-8F2C4BC92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7333-18CC-FEFF-066F-91D35DEB4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DCFD3-22EE-2C0B-8687-A1EED7A46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58E8C-1956-32FA-E732-330D2A6BC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6F69C-0FC8-C67B-2C6E-1E98D30061D6}"/>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8" name="Footer Placeholder 7">
            <a:extLst>
              <a:ext uri="{FF2B5EF4-FFF2-40B4-BE49-F238E27FC236}">
                <a16:creationId xmlns:a16="http://schemas.microsoft.com/office/drawing/2014/main" id="{34EC316E-3883-F5E4-0D1B-933AF4A2DC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028DF-23A5-42F5-72C9-BB76F0E3E4B2}"/>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960312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1B99-3069-17F2-E575-B10C69A78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319B5-A759-561D-7B7D-DF0FDB1B01C0}"/>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4" name="Footer Placeholder 3">
            <a:extLst>
              <a:ext uri="{FF2B5EF4-FFF2-40B4-BE49-F238E27FC236}">
                <a16:creationId xmlns:a16="http://schemas.microsoft.com/office/drawing/2014/main" id="{F49077B6-F6E0-6B20-279B-4DB7EC7AD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4BA711-F4E8-FE5C-ECBA-E5BDEA7A1B2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58875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3541155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0B3B1-8914-2314-66DD-75438E945BC6}"/>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3" name="Footer Placeholder 2">
            <a:extLst>
              <a:ext uri="{FF2B5EF4-FFF2-40B4-BE49-F238E27FC236}">
                <a16:creationId xmlns:a16="http://schemas.microsoft.com/office/drawing/2014/main" id="{F9880295-FBCA-D985-60B4-9411D984B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4C08C-981C-990C-2B9B-8455A659E1F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637416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7242-888D-4145-3410-4A27DFE58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03E3F-13F9-5760-41D0-793337595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BC6DF-9258-B74B-196D-557AF48CB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8EE93-E719-0B2E-0DD7-7B2B0E934AB8}"/>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6" name="Footer Placeholder 5">
            <a:extLst>
              <a:ext uri="{FF2B5EF4-FFF2-40B4-BE49-F238E27FC236}">
                <a16:creationId xmlns:a16="http://schemas.microsoft.com/office/drawing/2014/main" id="{803C6167-4B4D-D616-2240-7EC189F5E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0AA9F-8972-D8A7-7D05-0606178C4D87}"/>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018710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0B5-DA5F-6F96-9472-05108B918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41360-8CF2-748F-BF7A-34B390C13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8D93F4-9369-1BA1-0B88-80B007DE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C0CF8-1BF9-2224-9A1F-887F14414CB8}"/>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6" name="Footer Placeholder 5">
            <a:extLst>
              <a:ext uri="{FF2B5EF4-FFF2-40B4-BE49-F238E27FC236}">
                <a16:creationId xmlns:a16="http://schemas.microsoft.com/office/drawing/2014/main" id="{1797CDD0-78E6-C080-025F-1CEDA7A92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7EA1D-E7C9-DD01-9CDE-E29071ED798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525961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680D-D485-0643-93CD-F6DDE349D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C2F55-6958-9C71-F76B-65605CFA6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7F518-A4A8-F443-42AF-DE62A9ACFB08}"/>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5" name="Footer Placeholder 4">
            <a:extLst>
              <a:ext uri="{FF2B5EF4-FFF2-40B4-BE49-F238E27FC236}">
                <a16:creationId xmlns:a16="http://schemas.microsoft.com/office/drawing/2014/main" id="{0C968279-ABD1-40E3-4BC3-26F21EBD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B0CF-6A67-F072-BDFA-C4B219D386F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167935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8B699-5B53-2D08-EE47-DDC4A98EA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D62D6-72BC-658A-AF3F-8DC6032906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1066-914F-E104-92C3-2A93150B9E64}"/>
              </a:ext>
            </a:extLst>
          </p:cNvPr>
          <p:cNvSpPr>
            <a:spLocks noGrp="1"/>
          </p:cNvSpPr>
          <p:nvPr>
            <p:ph type="dt" sz="half" idx="10"/>
          </p:nvPr>
        </p:nvSpPr>
        <p:spPr/>
        <p:txBody>
          <a:bodyPr/>
          <a:lstStyle/>
          <a:p>
            <a:fld id="{7F656D5C-5106-4E31-A975-ABB9FA25A6EC}" type="datetimeFigureOut">
              <a:rPr lang="en-US" smtClean="0"/>
              <a:t>3/20/2025</a:t>
            </a:fld>
            <a:endParaRPr lang="en-US"/>
          </a:p>
        </p:txBody>
      </p:sp>
      <p:sp>
        <p:nvSpPr>
          <p:cNvPr id="5" name="Footer Placeholder 4">
            <a:extLst>
              <a:ext uri="{FF2B5EF4-FFF2-40B4-BE49-F238E27FC236}">
                <a16:creationId xmlns:a16="http://schemas.microsoft.com/office/drawing/2014/main" id="{3C5342FC-DCFF-AE8E-86DB-9B58D2B9A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5367-7D7D-FAE5-7055-BED3BFBCFD1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87241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937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09701" y="295100"/>
            <a:ext cx="11493500" cy="6085133"/>
            <a:chOff x="232275" y="221325"/>
            <a:chExt cx="8620125" cy="4563850"/>
          </a:xfrm>
        </p:grpSpPr>
        <p:sp>
          <p:nvSpPr>
            <p:cNvPr id="10" name="Google Shape;10;p2"/>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32275" y="951957"/>
              <a:ext cx="417113" cy="326311"/>
              <a:chOff x="232275" y="833775"/>
              <a:chExt cx="417113" cy="326311"/>
            </a:xfrm>
          </p:grpSpPr>
          <p:sp>
            <p:nvSpPr>
              <p:cNvPr id="18" name="Google Shape;18;p2"/>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232275" y="1923049"/>
              <a:ext cx="417113" cy="326311"/>
              <a:chOff x="232275" y="1875237"/>
              <a:chExt cx="417113" cy="326311"/>
            </a:xfrm>
          </p:grpSpPr>
          <p:sp>
            <p:nvSpPr>
              <p:cNvPr id="23" name="Google Shape;23;p2"/>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32275" y="2894140"/>
              <a:ext cx="417113" cy="326311"/>
              <a:chOff x="232275" y="2916700"/>
              <a:chExt cx="417113" cy="326311"/>
            </a:xfrm>
          </p:grpSpPr>
          <p:sp>
            <p:nvSpPr>
              <p:cNvPr id="28" name="Google Shape;28;p2"/>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232275" y="3865232"/>
              <a:ext cx="417113" cy="326311"/>
              <a:chOff x="232275" y="3747050"/>
              <a:chExt cx="417113" cy="326311"/>
            </a:xfrm>
          </p:grpSpPr>
          <p:sp>
            <p:nvSpPr>
              <p:cNvPr id="33" name="Google Shape;33;p2"/>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 name="Google Shape;37;p2"/>
          <p:cNvGrpSpPr/>
          <p:nvPr/>
        </p:nvGrpSpPr>
        <p:grpSpPr>
          <a:xfrm>
            <a:off x="1334506" y="1098391"/>
            <a:ext cx="9673765" cy="4754167"/>
            <a:chOff x="1000879" y="823793"/>
            <a:chExt cx="7255324" cy="3565625"/>
          </a:xfrm>
        </p:grpSpPr>
        <p:grpSp>
          <p:nvGrpSpPr>
            <p:cNvPr id="38" name="Google Shape;38;p2"/>
            <p:cNvGrpSpPr/>
            <p:nvPr/>
          </p:nvGrpSpPr>
          <p:grpSpPr>
            <a:xfrm>
              <a:off x="7420860" y="823811"/>
              <a:ext cx="810239" cy="828489"/>
              <a:chOff x="1122422" y="2316061"/>
              <a:chExt cx="810239" cy="828489"/>
            </a:xfrm>
          </p:grpSpPr>
          <p:sp>
            <p:nvSpPr>
              <p:cNvPr id="39" name="Google Shape;39;p2"/>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7420840" y="3489102"/>
              <a:ext cx="620200" cy="483976"/>
              <a:chOff x="6632777" y="989227"/>
              <a:chExt cx="620200" cy="483976"/>
            </a:xfrm>
          </p:grpSpPr>
          <p:sp>
            <p:nvSpPr>
              <p:cNvPr id="53" name="Google Shape;53;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 name="Google Shape;60;p2"/>
            <p:cNvGrpSpPr/>
            <p:nvPr/>
          </p:nvGrpSpPr>
          <p:grpSpPr>
            <a:xfrm rot="-1518744">
              <a:off x="1146199" y="1928015"/>
              <a:ext cx="445328" cy="347514"/>
              <a:chOff x="6632777" y="989227"/>
              <a:chExt cx="620200" cy="483976"/>
            </a:xfrm>
          </p:grpSpPr>
          <p:sp>
            <p:nvSpPr>
              <p:cNvPr id="61" name="Google Shape;61;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7066206" y="1710393"/>
              <a:ext cx="253850" cy="307524"/>
              <a:chOff x="7167006" y="2088218"/>
              <a:chExt cx="253850" cy="307524"/>
            </a:xfrm>
          </p:grpSpPr>
          <p:sp>
            <p:nvSpPr>
              <p:cNvPr id="69" name="Google Shape;69;p2"/>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2062378" y="1110246"/>
              <a:ext cx="172020" cy="173679"/>
              <a:chOff x="7782063" y="2882713"/>
              <a:chExt cx="194000" cy="195872"/>
            </a:xfrm>
          </p:grpSpPr>
          <p:sp>
            <p:nvSpPr>
              <p:cNvPr id="74" name="Google Shape;7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a:off x="6807065" y="3877809"/>
              <a:ext cx="172020" cy="173679"/>
              <a:chOff x="7782063" y="2882713"/>
              <a:chExt cx="194000" cy="195872"/>
            </a:xfrm>
          </p:grpSpPr>
          <p:sp>
            <p:nvSpPr>
              <p:cNvPr id="84" name="Google Shape;8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1000879" y="823793"/>
              <a:ext cx="7255324" cy="3565625"/>
              <a:chOff x="1000879" y="823793"/>
              <a:chExt cx="7255324" cy="3565625"/>
            </a:xfrm>
          </p:grpSpPr>
          <p:sp>
            <p:nvSpPr>
              <p:cNvPr id="94" name="Google Shape;94;p2"/>
              <p:cNvSpPr/>
              <p:nvPr/>
            </p:nvSpPr>
            <p:spPr>
              <a:xfrm>
                <a:off x="1000879" y="133852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03069" y="2025285"/>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80829" y="27431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209969" y="1399848"/>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535170" y="10065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493170" y="25994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6639220" y="8949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371720" y="8237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93270" y="4108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 name="Google Shape;108;p2"/>
          <p:cNvSpPr txBox="1">
            <a:spLocks noGrp="1"/>
          </p:cNvSpPr>
          <p:nvPr>
            <p:ph type="ctrTitle"/>
          </p:nvPr>
        </p:nvSpPr>
        <p:spPr>
          <a:xfrm>
            <a:off x="3748000" y="1289505"/>
            <a:ext cx="4696000" cy="29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9" name="Google Shape;109;p2"/>
          <p:cNvSpPr txBox="1">
            <a:spLocks noGrp="1"/>
          </p:cNvSpPr>
          <p:nvPr>
            <p:ph type="subTitle" idx="1"/>
          </p:nvPr>
        </p:nvSpPr>
        <p:spPr>
          <a:xfrm>
            <a:off x="4360600" y="4640639"/>
            <a:ext cx="3470800" cy="788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04142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7"/>
        <p:cNvGrpSpPr/>
        <p:nvPr/>
      </p:nvGrpSpPr>
      <p:grpSpPr>
        <a:xfrm>
          <a:off x="0" y="0"/>
          <a:ext cx="0" cy="0"/>
          <a:chOff x="0" y="0"/>
          <a:chExt cx="0" cy="0"/>
        </a:xfrm>
      </p:grpSpPr>
    </p:spTree>
    <p:extLst>
      <p:ext uri="{BB962C8B-B14F-4D97-AF65-F5344CB8AC3E}">
        <p14:creationId xmlns:p14="http://schemas.microsoft.com/office/powerpoint/2010/main" val="2387360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8"/>
        <p:cNvGrpSpPr/>
        <p:nvPr/>
      </p:nvGrpSpPr>
      <p:grpSpPr>
        <a:xfrm>
          <a:off x="0" y="0"/>
          <a:ext cx="0" cy="0"/>
          <a:chOff x="0" y="0"/>
          <a:chExt cx="0" cy="0"/>
        </a:xfrm>
      </p:grpSpPr>
      <p:grpSp>
        <p:nvGrpSpPr>
          <p:cNvPr id="789" name="Google Shape;789;p13"/>
          <p:cNvGrpSpPr/>
          <p:nvPr/>
        </p:nvGrpSpPr>
        <p:grpSpPr>
          <a:xfrm>
            <a:off x="309701" y="295100"/>
            <a:ext cx="11493500" cy="6085133"/>
            <a:chOff x="232275" y="221325"/>
            <a:chExt cx="8620125" cy="4563850"/>
          </a:xfrm>
        </p:grpSpPr>
        <p:sp>
          <p:nvSpPr>
            <p:cNvPr id="790" name="Google Shape;790;p13"/>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13"/>
            <p:cNvGrpSpPr/>
            <p:nvPr/>
          </p:nvGrpSpPr>
          <p:grpSpPr>
            <a:xfrm>
              <a:off x="232275" y="951957"/>
              <a:ext cx="417113" cy="326311"/>
              <a:chOff x="232275" y="833775"/>
              <a:chExt cx="417113" cy="326311"/>
            </a:xfrm>
          </p:grpSpPr>
          <p:sp>
            <p:nvSpPr>
              <p:cNvPr id="798" name="Google Shape;798;p13"/>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3"/>
            <p:cNvGrpSpPr/>
            <p:nvPr/>
          </p:nvGrpSpPr>
          <p:grpSpPr>
            <a:xfrm>
              <a:off x="232275" y="1923049"/>
              <a:ext cx="417113" cy="326311"/>
              <a:chOff x="232275" y="1875237"/>
              <a:chExt cx="417113" cy="326311"/>
            </a:xfrm>
          </p:grpSpPr>
          <p:sp>
            <p:nvSpPr>
              <p:cNvPr id="803" name="Google Shape;803;p13"/>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3"/>
            <p:cNvGrpSpPr/>
            <p:nvPr/>
          </p:nvGrpSpPr>
          <p:grpSpPr>
            <a:xfrm>
              <a:off x="232275" y="2894140"/>
              <a:ext cx="417113" cy="326311"/>
              <a:chOff x="232275" y="2916700"/>
              <a:chExt cx="417113" cy="326311"/>
            </a:xfrm>
          </p:grpSpPr>
          <p:sp>
            <p:nvSpPr>
              <p:cNvPr id="808" name="Google Shape;808;p13"/>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3"/>
            <p:cNvGrpSpPr/>
            <p:nvPr/>
          </p:nvGrpSpPr>
          <p:grpSpPr>
            <a:xfrm>
              <a:off x="232275" y="3865232"/>
              <a:ext cx="417113" cy="326311"/>
              <a:chOff x="232275" y="3747050"/>
              <a:chExt cx="417113" cy="326311"/>
            </a:xfrm>
          </p:grpSpPr>
          <p:sp>
            <p:nvSpPr>
              <p:cNvPr id="813" name="Google Shape;813;p13"/>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3"/>
          <p:cNvSpPr txBox="1">
            <a:spLocks noGrp="1"/>
          </p:cNvSpPr>
          <p:nvPr>
            <p:ph type="title" hasCustomPrompt="1"/>
          </p:nvPr>
        </p:nvSpPr>
        <p:spPr>
          <a:xfrm flipH="1">
            <a:off x="4757572" y="2821599"/>
            <a:ext cx="1019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18" name="Google Shape;818;p13"/>
          <p:cNvSpPr txBox="1">
            <a:spLocks noGrp="1"/>
          </p:cNvSpPr>
          <p:nvPr>
            <p:ph type="subTitle" idx="1"/>
          </p:nvPr>
        </p:nvSpPr>
        <p:spPr>
          <a:xfrm>
            <a:off x="1219533" y="3012241"/>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19" name="Google Shape;819;p13"/>
          <p:cNvSpPr txBox="1">
            <a:spLocks noGrp="1"/>
          </p:cNvSpPr>
          <p:nvPr>
            <p:ph type="subTitle" idx="2"/>
          </p:nvPr>
        </p:nvSpPr>
        <p:spPr>
          <a:xfrm>
            <a:off x="1221415" y="255677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0" name="Google Shape;820;p13"/>
          <p:cNvSpPr txBox="1">
            <a:spLocks noGrp="1"/>
          </p:cNvSpPr>
          <p:nvPr>
            <p:ph type="title" idx="3"/>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1" name="Google Shape;821;p13"/>
          <p:cNvSpPr txBox="1">
            <a:spLocks noGrp="1"/>
          </p:cNvSpPr>
          <p:nvPr>
            <p:ph type="title" idx="4" hasCustomPrompt="1"/>
          </p:nvPr>
        </p:nvSpPr>
        <p:spPr>
          <a:xfrm flipH="1">
            <a:off x="4757572"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2" name="Google Shape;822;p13"/>
          <p:cNvSpPr txBox="1">
            <a:spLocks noGrp="1"/>
          </p:cNvSpPr>
          <p:nvPr>
            <p:ph type="subTitle" idx="5"/>
          </p:nvPr>
        </p:nvSpPr>
        <p:spPr>
          <a:xfrm>
            <a:off x="1218600" y="4254599"/>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3" name="Google Shape;823;p13"/>
          <p:cNvSpPr txBox="1">
            <a:spLocks noGrp="1"/>
          </p:cNvSpPr>
          <p:nvPr>
            <p:ph type="subTitle" idx="6"/>
          </p:nvPr>
        </p:nvSpPr>
        <p:spPr>
          <a:xfrm>
            <a:off x="1221412" y="379913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4" name="Google Shape;824;p13"/>
          <p:cNvSpPr txBox="1">
            <a:spLocks noGrp="1"/>
          </p:cNvSpPr>
          <p:nvPr>
            <p:ph type="title" idx="7" hasCustomPrompt="1"/>
          </p:nvPr>
        </p:nvSpPr>
        <p:spPr>
          <a:xfrm>
            <a:off x="6418439" y="2821599"/>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5" name="Google Shape;825;p13"/>
          <p:cNvSpPr txBox="1">
            <a:spLocks noGrp="1"/>
          </p:cNvSpPr>
          <p:nvPr>
            <p:ph type="subTitle" idx="8"/>
          </p:nvPr>
        </p:nvSpPr>
        <p:spPr>
          <a:xfrm flipH="1">
            <a:off x="7644000" y="3012241"/>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6" name="Google Shape;826;p13"/>
          <p:cNvSpPr txBox="1">
            <a:spLocks noGrp="1"/>
          </p:cNvSpPr>
          <p:nvPr>
            <p:ph type="subTitle" idx="9"/>
          </p:nvPr>
        </p:nvSpPr>
        <p:spPr>
          <a:xfrm flipH="1">
            <a:off x="7642133" y="2556777"/>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7" name="Google Shape;827;p13"/>
          <p:cNvSpPr txBox="1">
            <a:spLocks noGrp="1"/>
          </p:cNvSpPr>
          <p:nvPr>
            <p:ph type="title" idx="13" hasCustomPrompt="1"/>
          </p:nvPr>
        </p:nvSpPr>
        <p:spPr>
          <a:xfrm>
            <a:off x="6418439"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8" name="Google Shape;828;p13"/>
          <p:cNvSpPr txBox="1">
            <a:spLocks noGrp="1"/>
          </p:cNvSpPr>
          <p:nvPr>
            <p:ph type="subTitle" idx="14"/>
          </p:nvPr>
        </p:nvSpPr>
        <p:spPr>
          <a:xfrm flipH="1">
            <a:off x="7645000" y="4254599"/>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9" name="Google Shape;829;p13"/>
          <p:cNvSpPr txBox="1">
            <a:spLocks noGrp="1"/>
          </p:cNvSpPr>
          <p:nvPr>
            <p:ph type="subTitle" idx="15"/>
          </p:nvPr>
        </p:nvSpPr>
        <p:spPr>
          <a:xfrm flipH="1">
            <a:off x="7642193" y="3799133"/>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830" name="Google Shape;830;p13"/>
          <p:cNvGrpSpPr/>
          <p:nvPr/>
        </p:nvGrpSpPr>
        <p:grpSpPr>
          <a:xfrm>
            <a:off x="1265361" y="693534"/>
            <a:ext cx="10497724" cy="5049369"/>
            <a:chOff x="949020" y="520150"/>
            <a:chExt cx="7873293" cy="3787027"/>
          </a:xfrm>
        </p:grpSpPr>
        <p:grpSp>
          <p:nvGrpSpPr>
            <p:cNvPr id="831" name="Google Shape;831;p13"/>
            <p:cNvGrpSpPr/>
            <p:nvPr/>
          </p:nvGrpSpPr>
          <p:grpSpPr>
            <a:xfrm>
              <a:off x="991956" y="721693"/>
              <a:ext cx="253850" cy="307524"/>
              <a:chOff x="7167006" y="2088218"/>
              <a:chExt cx="253850" cy="307524"/>
            </a:xfrm>
          </p:grpSpPr>
          <p:sp>
            <p:nvSpPr>
              <p:cNvPr id="832" name="Google Shape;832;p13"/>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6" name="Google Shape;836;p13"/>
            <p:cNvSpPr/>
            <p:nvPr/>
          </p:nvSpPr>
          <p:spPr>
            <a:xfrm>
              <a:off x="6982379" y="7657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731231" y="14069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52520" y="14730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8153558" y="13220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2357858" y="800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1" name="Google Shape;841;p13"/>
            <p:cNvGrpSpPr/>
            <p:nvPr/>
          </p:nvGrpSpPr>
          <p:grpSpPr>
            <a:xfrm rot="1978408">
              <a:off x="7812299" y="779420"/>
              <a:ext cx="1025622" cy="246189"/>
              <a:chOff x="7222138" y="1048338"/>
              <a:chExt cx="1281146" cy="307525"/>
            </a:xfrm>
          </p:grpSpPr>
          <p:sp>
            <p:nvSpPr>
              <p:cNvPr id="842" name="Google Shape;842;p13"/>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13"/>
            <p:cNvGrpSpPr/>
            <p:nvPr/>
          </p:nvGrpSpPr>
          <p:grpSpPr>
            <a:xfrm>
              <a:off x="3127553" y="4050859"/>
              <a:ext cx="253849" cy="256317"/>
              <a:chOff x="7782063" y="2882713"/>
              <a:chExt cx="194000" cy="195872"/>
            </a:xfrm>
          </p:grpSpPr>
          <p:sp>
            <p:nvSpPr>
              <p:cNvPr id="914" name="Google Shape;914;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3"/>
            <p:cNvSpPr/>
            <p:nvPr/>
          </p:nvSpPr>
          <p:spPr>
            <a:xfrm>
              <a:off x="949020" y="14314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474595" y="41582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551208" y="38835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911979" y="398157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7" name="Google Shape;927;p13"/>
            <p:cNvGrpSpPr/>
            <p:nvPr/>
          </p:nvGrpSpPr>
          <p:grpSpPr>
            <a:xfrm>
              <a:off x="7485015" y="1256034"/>
              <a:ext cx="172020" cy="173679"/>
              <a:chOff x="7782063" y="2882713"/>
              <a:chExt cx="194000" cy="195872"/>
            </a:xfrm>
          </p:grpSpPr>
          <p:sp>
            <p:nvSpPr>
              <p:cNvPr id="928" name="Google Shape;928;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7" name="Google Shape;937;p13"/>
            <p:cNvSpPr/>
            <p:nvPr/>
          </p:nvSpPr>
          <p:spPr>
            <a:xfrm>
              <a:off x="6559108" y="42008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13"/>
          <p:cNvSpPr/>
          <p:nvPr/>
        </p:nvSpPr>
        <p:spPr>
          <a:xfrm>
            <a:off x="1173606" y="4013528"/>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2876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429"/>
        <p:cNvGrpSpPr/>
        <p:nvPr/>
      </p:nvGrpSpPr>
      <p:grpSpPr>
        <a:xfrm>
          <a:off x="0" y="0"/>
          <a:ext cx="0" cy="0"/>
          <a:chOff x="0" y="0"/>
          <a:chExt cx="0" cy="0"/>
        </a:xfrm>
      </p:grpSpPr>
      <p:grpSp>
        <p:nvGrpSpPr>
          <p:cNvPr id="1430" name="Google Shape;1430;p20"/>
          <p:cNvGrpSpPr/>
          <p:nvPr/>
        </p:nvGrpSpPr>
        <p:grpSpPr>
          <a:xfrm>
            <a:off x="309701" y="295100"/>
            <a:ext cx="11493500" cy="6085133"/>
            <a:chOff x="232275" y="221325"/>
            <a:chExt cx="8620125" cy="4563850"/>
          </a:xfrm>
        </p:grpSpPr>
        <p:sp>
          <p:nvSpPr>
            <p:cNvPr id="1431" name="Google Shape;1431;p2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8" name="Google Shape;1438;p20"/>
            <p:cNvGrpSpPr/>
            <p:nvPr/>
          </p:nvGrpSpPr>
          <p:grpSpPr>
            <a:xfrm>
              <a:off x="232275" y="951957"/>
              <a:ext cx="417113" cy="326311"/>
              <a:chOff x="232275" y="833775"/>
              <a:chExt cx="417113" cy="326311"/>
            </a:xfrm>
          </p:grpSpPr>
          <p:sp>
            <p:nvSpPr>
              <p:cNvPr id="1439" name="Google Shape;1439;p2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20"/>
            <p:cNvGrpSpPr/>
            <p:nvPr/>
          </p:nvGrpSpPr>
          <p:grpSpPr>
            <a:xfrm>
              <a:off x="232275" y="1923049"/>
              <a:ext cx="417113" cy="326311"/>
              <a:chOff x="232275" y="1875237"/>
              <a:chExt cx="417113" cy="326311"/>
            </a:xfrm>
          </p:grpSpPr>
          <p:sp>
            <p:nvSpPr>
              <p:cNvPr id="1444" name="Google Shape;1444;p2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8" name="Google Shape;1448;p20"/>
            <p:cNvGrpSpPr/>
            <p:nvPr/>
          </p:nvGrpSpPr>
          <p:grpSpPr>
            <a:xfrm>
              <a:off x="232275" y="2894140"/>
              <a:ext cx="417113" cy="326311"/>
              <a:chOff x="232275" y="2916700"/>
              <a:chExt cx="417113" cy="326311"/>
            </a:xfrm>
          </p:grpSpPr>
          <p:sp>
            <p:nvSpPr>
              <p:cNvPr id="1449" name="Google Shape;1449;p2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20"/>
            <p:cNvGrpSpPr/>
            <p:nvPr/>
          </p:nvGrpSpPr>
          <p:grpSpPr>
            <a:xfrm>
              <a:off x="232275" y="3865232"/>
              <a:ext cx="417113" cy="326311"/>
              <a:chOff x="232275" y="3747050"/>
              <a:chExt cx="417113" cy="326311"/>
            </a:xfrm>
          </p:grpSpPr>
          <p:sp>
            <p:nvSpPr>
              <p:cNvPr id="1454" name="Google Shape;1454;p2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58" name="Google Shape;1458;p20"/>
          <p:cNvSpPr txBox="1">
            <a:spLocks noGrp="1"/>
          </p:cNvSpPr>
          <p:nvPr>
            <p:ph type="title"/>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grpSp>
        <p:nvGrpSpPr>
          <p:cNvPr id="1459" name="Google Shape;1459;p20"/>
          <p:cNvGrpSpPr/>
          <p:nvPr/>
        </p:nvGrpSpPr>
        <p:grpSpPr>
          <a:xfrm rot="-6124173" flipH="1">
            <a:off x="2090410" y="1170444"/>
            <a:ext cx="338468" cy="410035"/>
            <a:chOff x="7167006" y="2088218"/>
            <a:chExt cx="253850" cy="307524"/>
          </a:xfrm>
        </p:grpSpPr>
        <p:sp>
          <p:nvSpPr>
            <p:cNvPr id="1460" name="Google Shape;1460;p20"/>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0"/>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0"/>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0"/>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4" name="Google Shape;1464;p20"/>
          <p:cNvSpPr/>
          <p:nvPr/>
        </p:nvSpPr>
        <p:spPr>
          <a:xfrm flipH="1">
            <a:off x="9458820" y="15838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5" name="Google Shape;1465;p20"/>
          <p:cNvGrpSpPr/>
          <p:nvPr/>
        </p:nvGrpSpPr>
        <p:grpSpPr>
          <a:xfrm rot="3694719" flipH="1">
            <a:off x="10499877" y="1003107"/>
            <a:ext cx="520441" cy="823797"/>
            <a:chOff x="951017" y="3222842"/>
            <a:chExt cx="326099" cy="516177"/>
          </a:xfrm>
        </p:grpSpPr>
        <p:sp>
          <p:nvSpPr>
            <p:cNvPr id="1466" name="Google Shape;1466;p20"/>
            <p:cNvSpPr/>
            <p:nvPr/>
          </p:nvSpPr>
          <p:spPr>
            <a:xfrm>
              <a:off x="993360" y="3297119"/>
              <a:ext cx="217599" cy="441900"/>
            </a:xfrm>
            <a:custGeom>
              <a:avLst/>
              <a:gdLst/>
              <a:ahLst/>
              <a:cxnLst/>
              <a:rect l="l" t="t" r="r" b="b"/>
              <a:pathLst>
                <a:path w="3993" h="8109" fill="none" extrusionOk="0">
                  <a:moveTo>
                    <a:pt x="3992" y="1"/>
                  </a:moveTo>
                  <a:cubicBezTo>
                    <a:pt x="3992" y="1"/>
                    <a:pt x="135" y="2309"/>
                    <a:pt x="0" y="8108"/>
                  </a:cubicBezTo>
                </a:path>
              </a:pathLst>
            </a:custGeom>
            <a:solidFill>
              <a:schemeClr val="accent4"/>
            </a:solid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0"/>
            <p:cNvSpPr/>
            <p:nvPr/>
          </p:nvSpPr>
          <p:spPr>
            <a:xfrm>
              <a:off x="1177772" y="3313032"/>
              <a:ext cx="99344" cy="43106"/>
            </a:xfrm>
            <a:custGeom>
              <a:avLst/>
              <a:gdLst/>
              <a:ahLst/>
              <a:cxnLst/>
              <a:rect l="l" t="t" r="r" b="b"/>
              <a:pathLst>
                <a:path w="1823" h="791" extrusionOk="0">
                  <a:moveTo>
                    <a:pt x="146" y="1"/>
                  </a:moveTo>
                  <a:cubicBezTo>
                    <a:pt x="49" y="1"/>
                    <a:pt x="1" y="122"/>
                    <a:pt x="75" y="192"/>
                  </a:cubicBezTo>
                  <a:cubicBezTo>
                    <a:pt x="608" y="698"/>
                    <a:pt x="1214" y="791"/>
                    <a:pt x="1584" y="791"/>
                  </a:cubicBezTo>
                  <a:cubicBezTo>
                    <a:pt x="1619" y="791"/>
                    <a:pt x="1651" y="790"/>
                    <a:pt x="1682" y="788"/>
                  </a:cubicBezTo>
                  <a:cubicBezTo>
                    <a:pt x="1781" y="784"/>
                    <a:pt x="1822" y="659"/>
                    <a:pt x="1746" y="595"/>
                  </a:cubicBezTo>
                  <a:cubicBezTo>
                    <a:pt x="1230" y="182"/>
                    <a:pt x="540" y="46"/>
                    <a:pt x="160" y="2"/>
                  </a:cubicBezTo>
                  <a:cubicBezTo>
                    <a:pt x="155" y="1"/>
                    <a:pt x="151"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0"/>
            <p:cNvSpPr/>
            <p:nvPr/>
          </p:nvSpPr>
          <p:spPr>
            <a:xfrm>
              <a:off x="1128781" y="3355593"/>
              <a:ext cx="101306" cy="37656"/>
            </a:xfrm>
            <a:custGeom>
              <a:avLst/>
              <a:gdLst/>
              <a:ahLst/>
              <a:cxnLst/>
              <a:rect l="l" t="t" r="r" b="b"/>
              <a:pathLst>
                <a:path w="1859" h="691" extrusionOk="0">
                  <a:moveTo>
                    <a:pt x="145" y="1"/>
                  </a:moveTo>
                  <a:cubicBezTo>
                    <a:pt x="43" y="1"/>
                    <a:pt x="0" y="130"/>
                    <a:pt x="80" y="197"/>
                  </a:cubicBezTo>
                  <a:cubicBezTo>
                    <a:pt x="571" y="600"/>
                    <a:pt x="1093" y="691"/>
                    <a:pt x="1464" y="691"/>
                  </a:cubicBezTo>
                  <a:cubicBezTo>
                    <a:pt x="1564" y="691"/>
                    <a:pt x="1653" y="684"/>
                    <a:pt x="1727" y="675"/>
                  </a:cubicBezTo>
                  <a:cubicBezTo>
                    <a:pt x="1825" y="663"/>
                    <a:pt x="1859" y="534"/>
                    <a:pt x="1776" y="478"/>
                  </a:cubicBezTo>
                  <a:cubicBezTo>
                    <a:pt x="1232" y="102"/>
                    <a:pt x="534" y="17"/>
                    <a:pt x="151" y="1"/>
                  </a:cubicBezTo>
                  <a:cubicBezTo>
                    <a:pt x="149" y="1"/>
                    <a:pt x="147"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0"/>
            <p:cNvSpPr/>
            <p:nvPr/>
          </p:nvSpPr>
          <p:spPr>
            <a:xfrm>
              <a:off x="1090470" y="3409434"/>
              <a:ext cx="103050" cy="31335"/>
            </a:xfrm>
            <a:custGeom>
              <a:avLst/>
              <a:gdLst/>
              <a:ahLst/>
              <a:cxnLst/>
              <a:rect l="l" t="t" r="r" b="b"/>
              <a:pathLst>
                <a:path w="1891" h="575" extrusionOk="0">
                  <a:moveTo>
                    <a:pt x="374" y="0"/>
                  </a:moveTo>
                  <a:cubicBezTo>
                    <a:pt x="287" y="0"/>
                    <a:pt x="209" y="3"/>
                    <a:pt x="140" y="7"/>
                  </a:cubicBezTo>
                  <a:cubicBezTo>
                    <a:pt x="34" y="12"/>
                    <a:pt x="1" y="150"/>
                    <a:pt x="89" y="208"/>
                  </a:cubicBezTo>
                  <a:cubicBezTo>
                    <a:pt x="518" y="495"/>
                    <a:pt x="947" y="574"/>
                    <a:pt x="1291" y="574"/>
                  </a:cubicBezTo>
                  <a:cubicBezTo>
                    <a:pt x="1484" y="574"/>
                    <a:pt x="1651" y="549"/>
                    <a:pt x="1775" y="522"/>
                  </a:cubicBezTo>
                  <a:cubicBezTo>
                    <a:pt x="1872" y="499"/>
                    <a:pt x="1891" y="370"/>
                    <a:pt x="1805" y="321"/>
                  </a:cubicBezTo>
                  <a:cubicBezTo>
                    <a:pt x="1330" y="58"/>
                    <a:pt x="771"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0"/>
            <p:cNvSpPr/>
            <p:nvPr/>
          </p:nvSpPr>
          <p:spPr>
            <a:xfrm>
              <a:off x="1055866" y="3464038"/>
              <a:ext cx="103595" cy="28555"/>
            </a:xfrm>
            <a:custGeom>
              <a:avLst/>
              <a:gdLst/>
              <a:ahLst/>
              <a:cxnLst/>
              <a:rect l="l" t="t" r="r" b="b"/>
              <a:pathLst>
                <a:path w="1901" h="524" extrusionOk="0">
                  <a:moveTo>
                    <a:pt x="647" y="0"/>
                  </a:moveTo>
                  <a:cubicBezTo>
                    <a:pt x="445" y="0"/>
                    <a:pt x="266" y="16"/>
                    <a:pt x="129" y="34"/>
                  </a:cubicBezTo>
                  <a:cubicBezTo>
                    <a:pt x="25" y="48"/>
                    <a:pt x="1" y="188"/>
                    <a:pt x="93" y="240"/>
                  </a:cubicBezTo>
                  <a:cubicBezTo>
                    <a:pt x="473" y="456"/>
                    <a:pt x="844" y="523"/>
                    <a:pt x="1157" y="523"/>
                  </a:cubicBezTo>
                  <a:cubicBezTo>
                    <a:pt x="1419" y="523"/>
                    <a:pt x="1641" y="476"/>
                    <a:pt x="1796" y="430"/>
                  </a:cubicBezTo>
                  <a:cubicBezTo>
                    <a:pt x="1891" y="401"/>
                    <a:pt x="1900" y="270"/>
                    <a:pt x="1812" y="227"/>
                  </a:cubicBezTo>
                  <a:cubicBezTo>
                    <a:pt x="1428" y="50"/>
                    <a:pt x="1003" y="0"/>
                    <a:pt x="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0"/>
            <p:cNvSpPr/>
            <p:nvPr/>
          </p:nvSpPr>
          <p:spPr>
            <a:xfrm>
              <a:off x="1025185" y="3522021"/>
              <a:ext cx="103704" cy="27193"/>
            </a:xfrm>
            <a:custGeom>
              <a:avLst/>
              <a:gdLst/>
              <a:ahLst/>
              <a:cxnLst/>
              <a:rect l="l" t="t" r="r" b="b"/>
              <a:pathLst>
                <a:path w="1903" h="499" extrusionOk="0">
                  <a:moveTo>
                    <a:pt x="963" y="0"/>
                  </a:moveTo>
                  <a:cubicBezTo>
                    <a:pt x="626" y="0"/>
                    <a:pt x="321" y="52"/>
                    <a:pt x="114" y="99"/>
                  </a:cubicBezTo>
                  <a:cubicBezTo>
                    <a:pt x="10" y="122"/>
                    <a:pt x="0" y="263"/>
                    <a:pt x="97" y="308"/>
                  </a:cubicBezTo>
                  <a:cubicBezTo>
                    <a:pt x="412" y="449"/>
                    <a:pt x="712" y="498"/>
                    <a:pt x="978" y="498"/>
                  </a:cubicBezTo>
                  <a:cubicBezTo>
                    <a:pt x="1332" y="498"/>
                    <a:pt x="1624" y="411"/>
                    <a:pt x="1811" y="336"/>
                  </a:cubicBezTo>
                  <a:cubicBezTo>
                    <a:pt x="1903" y="298"/>
                    <a:pt x="1901" y="167"/>
                    <a:pt x="1808" y="132"/>
                  </a:cubicBezTo>
                  <a:cubicBezTo>
                    <a:pt x="1529" y="34"/>
                    <a:pt x="1235" y="0"/>
                    <a:pt x="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0"/>
            <p:cNvSpPr/>
            <p:nvPr/>
          </p:nvSpPr>
          <p:spPr>
            <a:xfrm>
              <a:off x="1004967" y="3590740"/>
              <a:ext cx="103704" cy="27683"/>
            </a:xfrm>
            <a:custGeom>
              <a:avLst/>
              <a:gdLst/>
              <a:ahLst/>
              <a:cxnLst/>
              <a:rect l="l" t="t" r="r" b="b"/>
              <a:pathLst>
                <a:path w="1903" h="508" extrusionOk="0">
                  <a:moveTo>
                    <a:pt x="1143" y="1"/>
                  </a:moveTo>
                  <a:cubicBezTo>
                    <a:pt x="728" y="1"/>
                    <a:pt x="346" y="88"/>
                    <a:pt x="104" y="159"/>
                  </a:cubicBezTo>
                  <a:cubicBezTo>
                    <a:pt x="3" y="189"/>
                    <a:pt x="1" y="332"/>
                    <a:pt x="101" y="368"/>
                  </a:cubicBezTo>
                  <a:cubicBezTo>
                    <a:pt x="371" y="469"/>
                    <a:pt x="627" y="507"/>
                    <a:pt x="858" y="507"/>
                  </a:cubicBezTo>
                  <a:cubicBezTo>
                    <a:pt x="1272" y="507"/>
                    <a:pt x="1608" y="386"/>
                    <a:pt x="1812" y="288"/>
                  </a:cubicBezTo>
                  <a:cubicBezTo>
                    <a:pt x="1902" y="243"/>
                    <a:pt x="1891" y="113"/>
                    <a:pt x="1796" y="85"/>
                  </a:cubicBezTo>
                  <a:cubicBezTo>
                    <a:pt x="1579" y="24"/>
                    <a:pt x="1357"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0"/>
            <p:cNvSpPr/>
            <p:nvPr/>
          </p:nvSpPr>
          <p:spPr>
            <a:xfrm>
              <a:off x="951017" y="3528888"/>
              <a:ext cx="68718" cy="82124"/>
            </a:xfrm>
            <a:custGeom>
              <a:avLst/>
              <a:gdLst/>
              <a:ahLst/>
              <a:cxnLst/>
              <a:rect l="l" t="t" r="r" b="b"/>
              <a:pathLst>
                <a:path w="1261" h="1507" extrusionOk="0">
                  <a:moveTo>
                    <a:pt x="136" y="1"/>
                  </a:moveTo>
                  <a:cubicBezTo>
                    <a:pt x="62" y="1"/>
                    <a:pt x="1" y="75"/>
                    <a:pt x="35" y="153"/>
                  </a:cubicBezTo>
                  <a:cubicBezTo>
                    <a:pt x="192" y="503"/>
                    <a:pt x="527" y="1120"/>
                    <a:pt x="1076" y="1489"/>
                  </a:cubicBezTo>
                  <a:cubicBezTo>
                    <a:pt x="1095" y="1501"/>
                    <a:pt x="1116" y="1507"/>
                    <a:pt x="1135" y="1507"/>
                  </a:cubicBezTo>
                  <a:cubicBezTo>
                    <a:pt x="1201" y="1507"/>
                    <a:pt x="1261" y="1445"/>
                    <a:pt x="1241" y="1370"/>
                  </a:cubicBezTo>
                  <a:cubicBezTo>
                    <a:pt x="1151" y="1030"/>
                    <a:pt x="896" y="406"/>
                    <a:pt x="192" y="15"/>
                  </a:cubicBezTo>
                  <a:cubicBezTo>
                    <a:pt x="173" y="5"/>
                    <a:pt x="154"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0"/>
            <p:cNvSpPr/>
            <p:nvPr/>
          </p:nvSpPr>
          <p:spPr>
            <a:xfrm>
              <a:off x="974559" y="3452594"/>
              <a:ext cx="63759" cy="85448"/>
            </a:xfrm>
            <a:custGeom>
              <a:avLst/>
              <a:gdLst/>
              <a:ahLst/>
              <a:cxnLst/>
              <a:rect l="l" t="t" r="r" b="b"/>
              <a:pathLst>
                <a:path w="1170" h="1568" extrusionOk="0">
                  <a:moveTo>
                    <a:pt x="131" y="0"/>
                  </a:moveTo>
                  <a:cubicBezTo>
                    <a:pt x="61" y="0"/>
                    <a:pt x="1" y="69"/>
                    <a:pt x="30" y="146"/>
                  </a:cubicBezTo>
                  <a:cubicBezTo>
                    <a:pt x="163" y="505"/>
                    <a:pt x="459" y="1143"/>
                    <a:pt x="983" y="1545"/>
                  </a:cubicBezTo>
                  <a:cubicBezTo>
                    <a:pt x="1004" y="1561"/>
                    <a:pt x="1026" y="1568"/>
                    <a:pt x="1048" y="1568"/>
                  </a:cubicBezTo>
                  <a:cubicBezTo>
                    <a:pt x="1111" y="1568"/>
                    <a:pt x="1170" y="1510"/>
                    <a:pt x="1156" y="1437"/>
                  </a:cubicBezTo>
                  <a:cubicBezTo>
                    <a:pt x="1088" y="1091"/>
                    <a:pt x="872" y="453"/>
                    <a:pt x="193" y="19"/>
                  </a:cubicBezTo>
                  <a:cubicBezTo>
                    <a:pt x="173" y="6"/>
                    <a:pt x="15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0"/>
            <p:cNvSpPr/>
            <p:nvPr/>
          </p:nvSpPr>
          <p:spPr>
            <a:xfrm>
              <a:off x="1011779" y="3386546"/>
              <a:ext cx="55912" cy="89862"/>
            </a:xfrm>
            <a:custGeom>
              <a:avLst/>
              <a:gdLst/>
              <a:ahLst/>
              <a:cxnLst/>
              <a:rect l="l" t="t" r="r" b="b"/>
              <a:pathLst>
                <a:path w="1026" h="1649" extrusionOk="0">
                  <a:moveTo>
                    <a:pt x="128" y="1"/>
                  </a:moveTo>
                  <a:cubicBezTo>
                    <a:pt x="61" y="1"/>
                    <a:pt x="0" y="61"/>
                    <a:pt x="20" y="137"/>
                  </a:cubicBezTo>
                  <a:cubicBezTo>
                    <a:pt x="120" y="508"/>
                    <a:pt x="354" y="1169"/>
                    <a:pt x="837" y="1621"/>
                  </a:cubicBezTo>
                  <a:cubicBezTo>
                    <a:pt x="859" y="1640"/>
                    <a:pt x="884" y="1649"/>
                    <a:pt x="909" y="1649"/>
                  </a:cubicBezTo>
                  <a:cubicBezTo>
                    <a:pt x="969" y="1649"/>
                    <a:pt x="1025" y="1599"/>
                    <a:pt x="1019" y="1529"/>
                  </a:cubicBezTo>
                  <a:cubicBezTo>
                    <a:pt x="984" y="1177"/>
                    <a:pt x="830" y="522"/>
                    <a:pt x="197" y="25"/>
                  </a:cubicBezTo>
                  <a:cubicBezTo>
                    <a:pt x="175" y="8"/>
                    <a:pt x="151" y="1"/>
                    <a:pt x="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0"/>
            <p:cNvSpPr/>
            <p:nvPr/>
          </p:nvSpPr>
          <p:spPr>
            <a:xfrm>
              <a:off x="1052269" y="3327200"/>
              <a:ext cx="49699" cy="92750"/>
            </a:xfrm>
            <a:custGeom>
              <a:avLst/>
              <a:gdLst/>
              <a:ahLst/>
              <a:cxnLst/>
              <a:rect l="l" t="t" r="r" b="b"/>
              <a:pathLst>
                <a:path w="912" h="1702" extrusionOk="0">
                  <a:moveTo>
                    <a:pt x="122" y="0"/>
                  </a:moveTo>
                  <a:cubicBezTo>
                    <a:pt x="59" y="0"/>
                    <a:pt x="0" y="55"/>
                    <a:pt x="15" y="128"/>
                  </a:cubicBezTo>
                  <a:cubicBezTo>
                    <a:pt x="86" y="505"/>
                    <a:pt x="271" y="1182"/>
                    <a:pt x="721" y="1668"/>
                  </a:cubicBezTo>
                  <a:cubicBezTo>
                    <a:pt x="743" y="1691"/>
                    <a:pt x="771" y="1701"/>
                    <a:pt x="799" y="1701"/>
                  </a:cubicBezTo>
                  <a:cubicBezTo>
                    <a:pt x="856" y="1701"/>
                    <a:pt x="911" y="1656"/>
                    <a:pt x="909" y="1589"/>
                  </a:cubicBezTo>
                  <a:cubicBezTo>
                    <a:pt x="899" y="1236"/>
                    <a:pt x="793" y="571"/>
                    <a:pt x="197" y="30"/>
                  </a:cubicBezTo>
                  <a:cubicBezTo>
                    <a:pt x="174" y="9"/>
                    <a:pt x="148"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0"/>
            <p:cNvSpPr/>
            <p:nvPr/>
          </p:nvSpPr>
          <p:spPr>
            <a:xfrm>
              <a:off x="1102296" y="3272106"/>
              <a:ext cx="42397" cy="95966"/>
            </a:xfrm>
            <a:custGeom>
              <a:avLst/>
              <a:gdLst/>
              <a:ahLst/>
              <a:cxnLst/>
              <a:rect l="l" t="t" r="r" b="b"/>
              <a:pathLst>
                <a:path w="778" h="1761" extrusionOk="0">
                  <a:moveTo>
                    <a:pt x="116" y="0"/>
                  </a:moveTo>
                  <a:cubicBezTo>
                    <a:pt x="56" y="0"/>
                    <a:pt x="0" y="47"/>
                    <a:pt x="7" y="118"/>
                  </a:cubicBezTo>
                  <a:cubicBezTo>
                    <a:pt x="40" y="499"/>
                    <a:pt x="159" y="1193"/>
                    <a:pt x="558" y="1718"/>
                  </a:cubicBezTo>
                  <a:cubicBezTo>
                    <a:pt x="580" y="1748"/>
                    <a:pt x="612" y="1761"/>
                    <a:pt x="644" y="1761"/>
                  </a:cubicBezTo>
                  <a:cubicBezTo>
                    <a:pt x="697" y="1761"/>
                    <a:pt x="749" y="1722"/>
                    <a:pt x="754" y="1660"/>
                  </a:cubicBezTo>
                  <a:cubicBezTo>
                    <a:pt x="778" y="1307"/>
                    <a:pt x="738" y="636"/>
                    <a:pt x="200" y="37"/>
                  </a:cubicBezTo>
                  <a:cubicBezTo>
                    <a:pt x="176" y="12"/>
                    <a:pt x="145"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0"/>
            <p:cNvSpPr/>
            <p:nvPr/>
          </p:nvSpPr>
          <p:spPr>
            <a:xfrm>
              <a:off x="1153849" y="3222842"/>
              <a:ext cx="37765" cy="97928"/>
            </a:xfrm>
            <a:custGeom>
              <a:avLst/>
              <a:gdLst/>
              <a:ahLst/>
              <a:cxnLst/>
              <a:rect l="l" t="t" r="r" b="b"/>
              <a:pathLst>
                <a:path w="693" h="1797" extrusionOk="0">
                  <a:moveTo>
                    <a:pt x="111" y="1"/>
                  </a:moveTo>
                  <a:cubicBezTo>
                    <a:pt x="55" y="1"/>
                    <a:pt x="0" y="42"/>
                    <a:pt x="1" y="110"/>
                  </a:cubicBezTo>
                  <a:cubicBezTo>
                    <a:pt x="7" y="493"/>
                    <a:pt x="74" y="1193"/>
                    <a:pt x="433" y="1749"/>
                  </a:cubicBezTo>
                  <a:cubicBezTo>
                    <a:pt x="456" y="1781"/>
                    <a:pt x="490" y="1796"/>
                    <a:pt x="523" y="1796"/>
                  </a:cubicBezTo>
                  <a:cubicBezTo>
                    <a:pt x="574" y="1796"/>
                    <a:pt x="624" y="1762"/>
                    <a:pt x="633" y="1703"/>
                  </a:cubicBezTo>
                  <a:cubicBezTo>
                    <a:pt x="683" y="1353"/>
                    <a:pt x="693" y="680"/>
                    <a:pt x="199" y="44"/>
                  </a:cubicBezTo>
                  <a:cubicBezTo>
                    <a:pt x="175" y="14"/>
                    <a:pt x="143" y="1"/>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9" name="Google Shape;1479;p20"/>
          <p:cNvSpPr/>
          <p:nvPr/>
        </p:nvSpPr>
        <p:spPr>
          <a:xfrm flipH="1">
            <a:off x="10098653"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0"/>
          <p:cNvSpPr/>
          <p:nvPr/>
        </p:nvSpPr>
        <p:spPr>
          <a:xfrm flipH="1">
            <a:off x="1076311" y="1098547"/>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20"/>
          <p:cNvSpPr/>
          <p:nvPr/>
        </p:nvSpPr>
        <p:spPr>
          <a:xfrm flipH="1">
            <a:off x="1600071" y="195124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0"/>
          <p:cNvSpPr/>
          <p:nvPr/>
        </p:nvSpPr>
        <p:spPr>
          <a:xfrm flipH="1">
            <a:off x="3348637"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0"/>
          <p:cNvSpPr/>
          <p:nvPr/>
        </p:nvSpPr>
        <p:spPr>
          <a:xfrm flipH="1">
            <a:off x="11062044" y="2103180"/>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358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1"/>
        <p:cNvGrpSpPr/>
        <p:nvPr/>
      </p:nvGrpSpPr>
      <p:grpSpPr>
        <a:xfrm>
          <a:off x="0" y="0"/>
          <a:ext cx="0" cy="0"/>
          <a:chOff x="0" y="0"/>
          <a:chExt cx="0" cy="0"/>
        </a:xfrm>
      </p:grpSpPr>
      <p:sp>
        <p:nvSpPr>
          <p:cNvPr id="392" name="Google Shape;392;p30"/>
          <p:cNvSpPr/>
          <p:nvPr/>
        </p:nvSpPr>
        <p:spPr>
          <a:xfrm>
            <a:off x="3709733" y="3427800"/>
            <a:ext cx="4772800" cy="3482800"/>
          </a:xfrm>
          <a:prstGeom prst="rect">
            <a:avLst/>
          </a:prstGeom>
          <a:gradFill>
            <a:gsLst>
              <a:gs pos="0">
                <a:schemeClr val="accent5"/>
              </a:gs>
              <a:gs pos="70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30"/>
          <p:cNvSpPr/>
          <p:nvPr/>
        </p:nvSpPr>
        <p:spPr>
          <a:xfrm rot="10800000" flipH="1">
            <a:off x="-13000" y="-10600"/>
            <a:ext cx="12218000" cy="343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30"/>
          <p:cNvSpPr/>
          <p:nvPr/>
        </p:nvSpPr>
        <p:spPr>
          <a:xfrm>
            <a:off x="-61267" y="3198189"/>
            <a:ext cx="12314400" cy="464800"/>
          </a:xfrm>
          <a:prstGeom prst="rect">
            <a:avLst/>
          </a:prstGeom>
          <a:gradFill>
            <a:gsLst>
              <a:gs pos="0">
                <a:srgbClr val="FFFFFF">
                  <a:alpha val="0"/>
                </a:srgbClr>
              </a:gs>
              <a:gs pos="50000">
                <a:schemeClr val="accent3"/>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30"/>
          <p:cNvSpPr/>
          <p:nvPr/>
        </p:nvSpPr>
        <p:spPr>
          <a:xfrm rot="9678781">
            <a:off x="9519421" y="-71181"/>
            <a:ext cx="1519415" cy="1120080"/>
          </a:xfrm>
          <a:custGeom>
            <a:avLst/>
            <a:gdLst/>
            <a:ahLst/>
            <a:cxnLst/>
            <a:rect l="l" t="t" r="r" b="b"/>
            <a:pathLst>
              <a:path w="23226" h="17122" extrusionOk="0">
                <a:moveTo>
                  <a:pt x="13246" y="0"/>
                </a:moveTo>
                <a:lnTo>
                  <a:pt x="9910" y="9800"/>
                </a:lnTo>
                <a:lnTo>
                  <a:pt x="7627" y="332"/>
                </a:lnTo>
                <a:lnTo>
                  <a:pt x="4845" y="775"/>
                </a:lnTo>
                <a:lnTo>
                  <a:pt x="7018" y="10409"/>
                </a:lnTo>
                <a:lnTo>
                  <a:pt x="2021" y="4194"/>
                </a:lnTo>
                <a:lnTo>
                  <a:pt x="0" y="5675"/>
                </a:lnTo>
                <a:lnTo>
                  <a:pt x="6851" y="15530"/>
                </a:lnTo>
                <a:lnTo>
                  <a:pt x="10699" y="17121"/>
                </a:lnTo>
                <a:lnTo>
                  <a:pt x="23226" y="15405"/>
                </a:lnTo>
                <a:lnTo>
                  <a:pt x="22700" y="12346"/>
                </a:lnTo>
                <a:lnTo>
                  <a:pt x="15433" y="13301"/>
                </a:lnTo>
                <a:lnTo>
                  <a:pt x="15433" y="13301"/>
                </a:lnTo>
                <a:lnTo>
                  <a:pt x="21994" y="7474"/>
                </a:lnTo>
                <a:lnTo>
                  <a:pt x="19627" y="5024"/>
                </a:lnTo>
                <a:lnTo>
                  <a:pt x="13260" y="10588"/>
                </a:lnTo>
                <a:lnTo>
                  <a:pt x="16402" y="872"/>
                </a:lnTo>
                <a:lnTo>
                  <a:pt x="1324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6" name="Google Shape;396;p30"/>
          <p:cNvGrpSpPr/>
          <p:nvPr/>
        </p:nvGrpSpPr>
        <p:grpSpPr>
          <a:xfrm>
            <a:off x="-944196" y="4380424"/>
            <a:ext cx="1887979" cy="1887937"/>
            <a:chOff x="908025" y="3977225"/>
            <a:chExt cx="302800" cy="302800"/>
          </a:xfrm>
        </p:grpSpPr>
        <p:sp>
          <p:nvSpPr>
            <p:cNvPr id="397" name="Google Shape;397;p30"/>
            <p:cNvSpPr/>
            <p:nvPr/>
          </p:nvSpPr>
          <p:spPr>
            <a:xfrm>
              <a:off x="1053000" y="3977225"/>
              <a:ext cx="12825" cy="302800"/>
            </a:xfrm>
            <a:custGeom>
              <a:avLst/>
              <a:gdLst/>
              <a:ahLst/>
              <a:cxnLst/>
              <a:rect l="l" t="t" r="r" b="b"/>
              <a:pathLst>
                <a:path w="513" h="12112" extrusionOk="0">
                  <a:moveTo>
                    <a:pt x="1" y="0"/>
                  </a:moveTo>
                  <a:lnTo>
                    <a:pt x="1" y="12111"/>
                  </a:lnTo>
                  <a:lnTo>
                    <a:pt x="513" y="12111"/>
                  </a:lnTo>
                  <a:lnTo>
                    <a:pt x="5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0"/>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0"/>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0"/>
            <p:cNvSpPr/>
            <p:nvPr/>
          </p:nvSpPr>
          <p:spPr>
            <a:xfrm>
              <a:off x="947825" y="4017000"/>
              <a:ext cx="223200" cy="223225"/>
            </a:xfrm>
            <a:custGeom>
              <a:avLst/>
              <a:gdLst/>
              <a:ahLst/>
              <a:cxnLst/>
              <a:rect l="l" t="t" r="r" b="b"/>
              <a:pathLst>
                <a:path w="8928" h="8929" extrusionOk="0">
                  <a:moveTo>
                    <a:pt x="374" y="1"/>
                  </a:moveTo>
                  <a:lnTo>
                    <a:pt x="0" y="375"/>
                  </a:lnTo>
                  <a:lnTo>
                    <a:pt x="8568" y="8928"/>
                  </a:lnTo>
                  <a:lnTo>
                    <a:pt x="8928" y="8568"/>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0"/>
            <p:cNvSpPr/>
            <p:nvPr/>
          </p:nvSpPr>
          <p:spPr>
            <a:xfrm>
              <a:off x="947825" y="4017000"/>
              <a:ext cx="223200" cy="223225"/>
            </a:xfrm>
            <a:custGeom>
              <a:avLst/>
              <a:gdLst/>
              <a:ahLst/>
              <a:cxnLst/>
              <a:rect l="l" t="t" r="r" b="b"/>
              <a:pathLst>
                <a:path w="8928" h="8929" extrusionOk="0">
                  <a:moveTo>
                    <a:pt x="8568" y="1"/>
                  </a:moveTo>
                  <a:lnTo>
                    <a:pt x="0" y="8568"/>
                  </a:lnTo>
                  <a:lnTo>
                    <a:pt x="374" y="8928"/>
                  </a:lnTo>
                  <a:lnTo>
                    <a:pt x="8928" y="375"/>
                  </a:lnTo>
                  <a:lnTo>
                    <a:pt x="85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0"/>
            <p:cNvSpPr/>
            <p:nvPr/>
          </p:nvSpPr>
          <p:spPr>
            <a:xfrm>
              <a:off x="990025" y="3988625"/>
              <a:ext cx="139125" cy="280325"/>
            </a:xfrm>
            <a:custGeom>
              <a:avLst/>
              <a:gdLst/>
              <a:ahLst/>
              <a:cxnLst/>
              <a:rect l="l" t="t" r="r" b="b"/>
              <a:pathLst>
                <a:path w="5565" h="11213" extrusionOk="0">
                  <a:moveTo>
                    <a:pt x="471" y="1"/>
                  </a:moveTo>
                  <a:lnTo>
                    <a:pt x="1" y="208"/>
                  </a:lnTo>
                  <a:lnTo>
                    <a:pt x="5094" y="11212"/>
                  </a:lnTo>
                  <a:lnTo>
                    <a:pt x="5565" y="10991"/>
                  </a:lnTo>
                  <a:lnTo>
                    <a:pt x="4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0"/>
            <p:cNvSpPr/>
            <p:nvPr/>
          </p:nvSpPr>
          <p:spPr>
            <a:xfrm>
              <a:off x="1001100" y="3984475"/>
              <a:ext cx="116650" cy="288625"/>
            </a:xfrm>
            <a:custGeom>
              <a:avLst/>
              <a:gdLst/>
              <a:ahLst/>
              <a:cxnLst/>
              <a:rect l="l" t="t" r="r" b="b"/>
              <a:pathLst>
                <a:path w="4666" h="11545" extrusionOk="0">
                  <a:moveTo>
                    <a:pt x="4181" y="1"/>
                  </a:moveTo>
                  <a:lnTo>
                    <a:pt x="1" y="11364"/>
                  </a:lnTo>
                  <a:lnTo>
                    <a:pt x="485" y="11544"/>
                  </a:lnTo>
                  <a:lnTo>
                    <a:pt x="4665" y="181"/>
                  </a:lnTo>
                  <a:lnTo>
                    <a:pt x="41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0"/>
            <p:cNvSpPr/>
            <p:nvPr/>
          </p:nvSpPr>
          <p:spPr>
            <a:xfrm>
              <a:off x="919100" y="4059575"/>
              <a:ext cx="280300" cy="138775"/>
            </a:xfrm>
            <a:custGeom>
              <a:avLst/>
              <a:gdLst/>
              <a:ahLst/>
              <a:cxnLst/>
              <a:rect l="l" t="t" r="r" b="b"/>
              <a:pathLst>
                <a:path w="11212" h="5551" extrusionOk="0">
                  <a:moveTo>
                    <a:pt x="10990" y="0"/>
                  </a:moveTo>
                  <a:lnTo>
                    <a:pt x="0" y="5080"/>
                  </a:lnTo>
                  <a:lnTo>
                    <a:pt x="222" y="5551"/>
                  </a:lnTo>
                  <a:lnTo>
                    <a:pt x="11212" y="471"/>
                  </a:lnTo>
                  <a:lnTo>
                    <a:pt x="10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0"/>
            <p:cNvSpPr/>
            <p:nvPr/>
          </p:nvSpPr>
          <p:spPr>
            <a:xfrm>
              <a:off x="915300" y="4070300"/>
              <a:ext cx="288600" cy="116625"/>
            </a:xfrm>
            <a:custGeom>
              <a:avLst/>
              <a:gdLst/>
              <a:ahLst/>
              <a:cxnLst/>
              <a:rect l="l" t="t" r="r" b="b"/>
              <a:pathLst>
                <a:path w="11544" h="4665" extrusionOk="0">
                  <a:moveTo>
                    <a:pt x="180" y="0"/>
                  </a:moveTo>
                  <a:lnTo>
                    <a:pt x="0" y="485"/>
                  </a:lnTo>
                  <a:lnTo>
                    <a:pt x="11364" y="4665"/>
                  </a:lnTo>
                  <a:lnTo>
                    <a:pt x="11544" y="4180"/>
                  </a:lnTo>
                  <a:lnTo>
                    <a:pt x="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06" name="Google Shape;406;p30"/>
          <p:cNvPicPr preferRelativeResize="0"/>
          <p:nvPr/>
        </p:nvPicPr>
        <p:blipFill>
          <a:blip r:embed="rId2">
            <a:alphaModFix amt="32000"/>
          </a:blip>
          <a:stretch>
            <a:fillRect/>
          </a:stretch>
        </p:blipFill>
        <p:spPr>
          <a:xfrm>
            <a:off x="-67" y="0"/>
            <a:ext cx="12192000" cy="6858000"/>
          </a:xfrm>
          <a:prstGeom prst="rect">
            <a:avLst/>
          </a:prstGeom>
          <a:noFill/>
          <a:ln>
            <a:noFill/>
          </a:ln>
        </p:spPr>
      </p:pic>
    </p:spTree>
    <p:extLst>
      <p:ext uri="{BB962C8B-B14F-4D97-AF65-F5344CB8AC3E}">
        <p14:creationId xmlns:p14="http://schemas.microsoft.com/office/powerpoint/2010/main" val="2435333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72"/>
        <p:cNvGrpSpPr/>
        <p:nvPr/>
      </p:nvGrpSpPr>
      <p:grpSpPr>
        <a:xfrm>
          <a:off x="0" y="0"/>
          <a:ext cx="0" cy="0"/>
          <a:chOff x="0" y="0"/>
          <a:chExt cx="0" cy="0"/>
        </a:xfrm>
      </p:grpSpPr>
      <p:grpSp>
        <p:nvGrpSpPr>
          <p:cNvPr id="1973" name="Google Shape;1973;p27"/>
          <p:cNvGrpSpPr/>
          <p:nvPr/>
        </p:nvGrpSpPr>
        <p:grpSpPr>
          <a:xfrm>
            <a:off x="309701" y="295100"/>
            <a:ext cx="11493500" cy="6085133"/>
            <a:chOff x="232275" y="221325"/>
            <a:chExt cx="8620125" cy="4563850"/>
          </a:xfrm>
        </p:grpSpPr>
        <p:sp>
          <p:nvSpPr>
            <p:cNvPr id="1974" name="Google Shape;1974;p27"/>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1" name="Google Shape;1981;p27"/>
            <p:cNvGrpSpPr/>
            <p:nvPr/>
          </p:nvGrpSpPr>
          <p:grpSpPr>
            <a:xfrm>
              <a:off x="232275" y="951957"/>
              <a:ext cx="417113" cy="326311"/>
              <a:chOff x="232275" y="833775"/>
              <a:chExt cx="417113" cy="326311"/>
            </a:xfrm>
          </p:grpSpPr>
          <p:sp>
            <p:nvSpPr>
              <p:cNvPr id="1982" name="Google Shape;1982;p27"/>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27"/>
            <p:cNvGrpSpPr/>
            <p:nvPr/>
          </p:nvGrpSpPr>
          <p:grpSpPr>
            <a:xfrm>
              <a:off x="232275" y="1923049"/>
              <a:ext cx="417113" cy="326311"/>
              <a:chOff x="232275" y="1875237"/>
              <a:chExt cx="417113" cy="326311"/>
            </a:xfrm>
          </p:grpSpPr>
          <p:sp>
            <p:nvSpPr>
              <p:cNvPr id="1987" name="Google Shape;1987;p27"/>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7"/>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7"/>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7"/>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27"/>
            <p:cNvGrpSpPr/>
            <p:nvPr/>
          </p:nvGrpSpPr>
          <p:grpSpPr>
            <a:xfrm>
              <a:off x="232275" y="2894140"/>
              <a:ext cx="417113" cy="326311"/>
              <a:chOff x="232275" y="2916700"/>
              <a:chExt cx="417113" cy="326311"/>
            </a:xfrm>
          </p:grpSpPr>
          <p:sp>
            <p:nvSpPr>
              <p:cNvPr id="1992" name="Google Shape;1992;p27"/>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7"/>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7"/>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7"/>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27"/>
            <p:cNvGrpSpPr/>
            <p:nvPr/>
          </p:nvGrpSpPr>
          <p:grpSpPr>
            <a:xfrm>
              <a:off x="232275" y="3865232"/>
              <a:ext cx="417113" cy="326311"/>
              <a:chOff x="232275" y="3747050"/>
              <a:chExt cx="417113" cy="326311"/>
            </a:xfrm>
          </p:grpSpPr>
          <p:sp>
            <p:nvSpPr>
              <p:cNvPr id="1997" name="Google Shape;1997;p27"/>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7"/>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7"/>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7"/>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1" name="Google Shape;2001;p27"/>
          <p:cNvSpPr txBox="1">
            <a:spLocks noGrp="1"/>
          </p:cNvSpPr>
          <p:nvPr>
            <p:ph type="title"/>
          </p:nvPr>
        </p:nvSpPr>
        <p:spPr>
          <a:xfrm>
            <a:off x="1396017" y="1948833"/>
            <a:ext cx="41388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02" name="Google Shape;2002;p27"/>
          <p:cNvSpPr txBox="1">
            <a:spLocks noGrp="1"/>
          </p:cNvSpPr>
          <p:nvPr>
            <p:ph type="subTitle" idx="1"/>
          </p:nvPr>
        </p:nvSpPr>
        <p:spPr>
          <a:xfrm>
            <a:off x="1395951" y="3262333"/>
            <a:ext cx="4138800" cy="16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03" name="Google Shape;2003;p27"/>
          <p:cNvSpPr/>
          <p:nvPr/>
        </p:nvSpPr>
        <p:spPr>
          <a:xfrm>
            <a:off x="3685673" y="102704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27"/>
          <p:cNvGrpSpPr/>
          <p:nvPr/>
        </p:nvGrpSpPr>
        <p:grpSpPr>
          <a:xfrm>
            <a:off x="10876353" y="1247895"/>
            <a:ext cx="229360" cy="231572"/>
            <a:chOff x="7782063" y="2882713"/>
            <a:chExt cx="194000" cy="195872"/>
          </a:xfrm>
        </p:grpSpPr>
        <p:sp>
          <p:nvSpPr>
            <p:cNvPr id="2005" name="Google Shape;200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27"/>
          <p:cNvGrpSpPr/>
          <p:nvPr/>
        </p:nvGrpSpPr>
        <p:grpSpPr>
          <a:xfrm>
            <a:off x="5512029" y="5068764"/>
            <a:ext cx="312444" cy="315457"/>
            <a:chOff x="7782063" y="2882713"/>
            <a:chExt cx="194000" cy="195872"/>
          </a:xfrm>
        </p:grpSpPr>
        <p:sp>
          <p:nvSpPr>
            <p:cNvPr id="2015" name="Google Shape;201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4" name="Google Shape;2024;p27"/>
          <p:cNvSpPr/>
          <p:nvPr/>
        </p:nvSpPr>
        <p:spPr>
          <a:xfrm>
            <a:off x="9533040" y="5603361"/>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5" name="Google Shape;2025;p27"/>
          <p:cNvSpPr/>
          <p:nvPr/>
        </p:nvSpPr>
        <p:spPr>
          <a:xfrm>
            <a:off x="7636840" y="112939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6" name="Google Shape;2026;p27"/>
          <p:cNvSpPr/>
          <p:nvPr/>
        </p:nvSpPr>
        <p:spPr>
          <a:xfrm>
            <a:off x="9477560" y="15681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7" name="Google Shape;2027;p27"/>
          <p:cNvSpPr/>
          <p:nvPr/>
        </p:nvSpPr>
        <p:spPr>
          <a:xfrm>
            <a:off x="8309293"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7"/>
          <p:cNvSpPr/>
          <p:nvPr/>
        </p:nvSpPr>
        <p:spPr>
          <a:xfrm>
            <a:off x="10774560"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7"/>
          <p:cNvSpPr/>
          <p:nvPr/>
        </p:nvSpPr>
        <p:spPr>
          <a:xfrm>
            <a:off x="3423893" y="569709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7"/>
          <p:cNvSpPr/>
          <p:nvPr/>
        </p:nvSpPr>
        <p:spPr>
          <a:xfrm>
            <a:off x="1302627" y="22044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7"/>
          <p:cNvSpPr/>
          <p:nvPr/>
        </p:nvSpPr>
        <p:spPr>
          <a:xfrm>
            <a:off x="5768993" y="1176275"/>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2286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7"/>
        <p:cNvGrpSpPr/>
        <p:nvPr/>
      </p:nvGrpSpPr>
      <p:grpSpPr>
        <a:xfrm>
          <a:off x="0" y="0"/>
          <a:ext cx="0" cy="0"/>
          <a:chOff x="0" y="0"/>
          <a:chExt cx="0" cy="0"/>
        </a:xfrm>
      </p:grpSpPr>
      <p:grpSp>
        <p:nvGrpSpPr>
          <p:cNvPr id="2178" name="Google Shape;2178;p30"/>
          <p:cNvGrpSpPr/>
          <p:nvPr/>
        </p:nvGrpSpPr>
        <p:grpSpPr>
          <a:xfrm>
            <a:off x="309701" y="295100"/>
            <a:ext cx="11493500" cy="6085133"/>
            <a:chOff x="232275" y="221325"/>
            <a:chExt cx="8620125" cy="4563850"/>
          </a:xfrm>
        </p:grpSpPr>
        <p:sp>
          <p:nvSpPr>
            <p:cNvPr id="2179" name="Google Shape;2179;p3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6" name="Google Shape;2186;p30"/>
            <p:cNvGrpSpPr/>
            <p:nvPr/>
          </p:nvGrpSpPr>
          <p:grpSpPr>
            <a:xfrm>
              <a:off x="232275" y="951957"/>
              <a:ext cx="417113" cy="326311"/>
              <a:chOff x="232275" y="833775"/>
              <a:chExt cx="417113" cy="326311"/>
            </a:xfrm>
          </p:grpSpPr>
          <p:sp>
            <p:nvSpPr>
              <p:cNvPr id="2187" name="Google Shape;2187;p3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30"/>
            <p:cNvGrpSpPr/>
            <p:nvPr/>
          </p:nvGrpSpPr>
          <p:grpSpPr>
            <a:xfrm>
              <a:off x="232275" y="1923049"/>
              <a:ext cx="417113" cy="326311"/>
              <a:chOff x="232275" y="1875237"/>
              <a:chExt cx="417113" cy="326311"/>
            </a:xfrm>
          </p:grpSpPr>
          <p:sp>
            <p:nvSpPr>
              <p:cNvPr id="2192" name="Google Shape;2192;p3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6" name="Google Shape;2196;p30"/>
            <p:cNvGrpSpPr/>
            <p:nvPr/>
          </p:nvGrpSpPr>
          <p:grpSpPr>
            <a:xfrm>
              <a:off x="232275" y="2894140"/>
              <a:ext cx="417113" cy="326311"/>
              <a:chOff x="232275" y="2916700"/>
              <a:chExt cx="417113" cy="326311"/>
            </a:xfrm>
          </p:grpSpPr>
          <p:sp>
            <p:nvSpPr>
              <p:cNvPr id="2197" name="Google Shape;2197;p3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30"/>
            <p:cNvGrpSpPr/>
            <p:nvPr/>
          </p:nvGrpSpPr>
          <p:grpSpPr>
            <a:xfrm>
              <a:off x="232275" y="3865232"/>
              <a:ext cx="417113" cy="326311"/>
              <a:chOff x="232275" y="3747050"/>
              <a:chExt cx="417113" cy="326311"/>
            </a:xfrm>
          </p:grpSpPr>
          <p:sp>
            <p:nvSpPr>
              <p:cNvPr id="2202" name="Google Shape;2202;p3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9393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06"/>
        <p:cNvGrpSpPr/>
        <p:nvPr/>
      </p:nvGrpSpPr>
      <p:grpSpPr>
        <a:xfrm>
          <a:off x="0" y="0"/>
          <a:ext cx="0" cy="0"/>
          <a:chOff x="0" y="0"/>
          <a:chExt cx="0" cy="0"/>
        </a:xfrm>
      </p:grpSpPr>
      <p:grpSp>
        <p:nvGrpSpPr>
          <p:cNvPr id="2207" name="Google Shape;2207;p31"/>
          <p:cNvGrpSpPr/>
          <p:nvPr/>
        </p:nvGrpSpPr>
        <p:grpSpPr>
          <a:xfrm>
            <a:off x="309701" y="295100"/>
            <a:ext cx="11493500" cy="6085133"/>
            <a:chOff x="232275" y="221325"/>
            <a:chExt cx="8620125" cy="4563850"/>
          </a:xfrm>
        </p:grpSpPr>
        <p:sp>
          <p:nvSpPr>
            <p:cNvPr id="2208" name="Google Shape;2208;p31"/>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1"/>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1"/>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1"/>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1"/>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1"/>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1"/>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5" name="Google Shape;2215;p31"/>
            <p:cNvGrpSpPr/>
            <p:nvPr/>
          </p:nvGrpSpPr>
          <p:grpSpPr>
            <a:xfrm>
              <a:off x="232275" y="951957"/>
              <a:ext cx="417113" cy="326311"/>
              <a:chOff x="232275" y="833775"/>
              <a:chExt cx="417113" cy="326311"/>
            </a:xfrm>
          </p:grpSpPr>
          <p:sp>
            <p:nvSpPr>
              <p:cNvPr id="2216" name="Google Shape;2216;p31"/>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1"/>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1"/>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1"/>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31"/>
            <p:cNvGrpSpPr/>
            <p:nvPr/>
          </p:nvGrpSpPr>
          <p:grpSpPr>
            <a:xfrm>
              <a:off x="232275" y="1923049"/>
              <a:ext cx="417113" cy="326311"/>
              <a:chOff x="232275" y="1875237"/>
              <a:chExt cx="417113" cy="326311"/>
            </a:xfrm>
          </p:grpSpPr>
          <p:sp>
            <p:nvSpPr>
              <p:cNvPr id="2221" name="Google Shape;2221;p31"/>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1"/>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1"/>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1"/>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5" name="Google Shape;2225;p31"/>
            <p:cNvGrpSpPr/>
            <p:nvPr/>
          </p:nvGrpSpPr>
          <p:grpSpPr>
            <a:xfrm>
              <a:off x="232275" y="2894140"/>
              <a:ext cx="417113" cy="326311"/>
              <a:chOff x="232275" y="2916700"/>
              <a:chExt cx="417113" cy="326311"/>
            </a:xfrm>
          </p:grpSpPr>
          <p:sp>
            <p:nvSpPr>
              <p:cNvPr id="2226" name="Google Shape;2226;p31"/>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1"/>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1"/>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1"/>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0" name="Google Shape;2230;p31"/>
            <p:cNvGrpSpPr/>
            <p:nvPr/>
          </p:nvGrpSpPr>
          <p:grpSpPr>
            <a:xfrm>
              <a:off x="232275" y="3865232"/>
              <a:ext cx="417113" cy="326311"/>
              <a:chOff x="232275" y="3747050"/>
              <a:chExt cx="417113" cy="326311"/>
            </a:xfrm>
          </p:grpSpPr>
          <p:sp>
            <p:nvSpPr>
              <p:cNvPr id="2231" name="Google Shape;2231;p31"/>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1"/>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1"/>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1"/>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35" name="Google Shape;2235;p31"/>
          <p:cNvGrpSpPr/>
          <p:nvPr/>
        </p:nvGrpSpPr>
        <p:grpSpPr>
          <a:xfrm>
            <a:off x="1246039" y="1195325"/>
            <a:ext cx="9762232" cy="4829543"/>
            <a:chOff x="934529" y="896493"/>
            <a:chExt cx="7321674" cy="3622157"/>
          </a:xfrm>
        </p:grpSpPr>
        <p:grpSp>
          <p:nvGrpSpPr>
            <p:cNvPr id="2236" name="Google Shape;2236;p31"/>
            <p:cNvGrpSpPr/>
            <p:nvPr/>
          </p:nvGrpSpPr>
          <p:grpSpPr>
            <a:xfrm>
              <a:off x="999035" y="3690161"/>
              <a:ext cx="810239" cy="828489"/>
              <a:chOff x="1122422" y="2316061"/>
              <a:chExt cx="810239" cy="828489"/>
            </a:xfrm>
          </p:grpSpPr>
          <p:sp>
            <p:nvSpPr>
              <p:cNvPr id="2237" name="Google Shape;2237;p31"/>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1"/>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1"/>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1"/>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1"/>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1"/>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1"/>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1"/>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1"/>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1"/>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1"/>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1"/>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1"/>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0" name="Google Shape;2250;p31"/>
            <p:cNvGrpSpPr/>
            <p:nvPr/>
          </p:nvGrpSpPr>
          <p:grpSpPr>
            <a:xfrm rot="-1518744">
              <a:off x="7148549" y="1512102"/>
              <a:ext cx="445328" cy="347514"/>
              <a:chOff x="6632777" y="989227"/>
              <a:chExt cx="620200" cy="483976"/>
            </a:xfrm>
          </p:grpSpPr>
          <p:sp>
            <p:nvSpPr>
              <p:cNvPr id="2251" name="Google Shape;2251;p31"/>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1"/>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1"/>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1"/>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1"/>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1"/>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1"/>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8" name="Google Shape;2258;p31"/>
            <p:cNvSpPr/>
            <p:nvPr/>
          </p:nvSpPr>
          <p:spPr>
            <a:xfrm>
              <a:off x="934529" y="14977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1"/>
            <p:cNvSpPr/>
            <p:nvPr/>
          </p:nvSpPr>
          <p:spPr>
            <a:xfrm>
              <a:off x="2143969" y="1973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1"/>
            <p:cNvSpPr/>
            <p:nvPr/>
          </p:nvSpPr>
          <p:spPr>
            <a:xfrm>
              <a:off x="6837204" y="26872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1" name="Google Shape;2261;p31"/>
            <p:cNvGrpSpPr/>
            <p:nvPr/>
          </p:nvGrpSpPr>
          <p:grpSpPr>
            <a:xfrm>
              <a:off x="7460781" y="3562093"/>
              <a:ext cx="253850" cy="307524"/>
              <a:chOff x="7167006" y="2088218"/>
              <a:chExt cx="253850" cy="307524"/>
            </a:xfrm>
          </p:grpSpPr>
          <p:sp>
            <p:nvSpPr>
              <p:cNvPr id="2262" name="Google Shape;2262;p31"/>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1"/>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1"/>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1"/>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6" name="Google Shape;2266;p31"/>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1"/>
            <p:cNvSpPr/>
            <p:nvPr/>
          </p:nvSpPr>
          <p:spPr>
            <a:xfrm>
              <a:off x="1626470" y="12352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1"/>
            <p:cNvSpPr/>
            <p:nvPr/>
          </p:nvSpPr>
          <p:spPr>
            <a:xfrm>
              <a:off x="2234595" y="29216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1"/>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1"/>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1"/>
            <p:cNvSpPr/>
            <p:nvPr/>
          </p:nvSpPr>
          <p:spPr>
            <a:xfrm>
              <a:off x="6826445" y="89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1"/>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1"/>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4" name="Google Shape;2274;p31"/>
            <p:cNvGrpSpPr/>
            <p:nvPr/>
          </p:nvGrpSpPr>
          <p:grpSpPr>
            <a:xfrm>
              <a:off x="2062378" y="1110246"/>
              <a:ext cx="172020" cy="173679"/>
              <a:chOff x="7782063" y="2882713"/>
              <a:chExt cx="194000" cy="195872"/>
            </a:xfrm>
          </p:grpSpPr>
          <p:sp>
            <p:nvSpPr>
              <p:cNvPr id="2275" name="Google Shape;227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4" name="Google Shape;2284;p31"/>
            <p:cNvGrpSpPr/>
            <p:nvPr/>
          </p:nvGrpSpPr>
          <p:grpSpPr>
            <a:xfrm>
              <a:off x="6807065" y="4281784"/>
              <a:ext cx="172020" cy="173679"/>
              <a:chOff x="7782063" y="2882713"/>
              <a:chExt cx="194000" cy="195872"/>
            </a:xfrm>
          </p:grpSpPr>
          <p:sp>
            <p:nvSpPr>
              <p:cNvPr id="2285" name="Google Shape;228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4" name="Google Shape;2294;p31"/>
            <p:cNvGrpSpPr/>
            <p:nvPr/>
          </p:nvGrpSpPr>
          <p:grpSpPr>
            <a:xfrm>
              <a:off x="1178061" y="2655744"/>
              <a:ext cx="304522" cy="307518"/>
              <a:chOff x="7782063" y="2882713"/>
              <a:chExt cx="194000" cy="195872"/>
            </a:xfrm>
          </p:grpSpPr>
          <p:sp>
            <p:nvSpPr>
              <p:cNvPr id="2295" name="Google Shape;229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1"/>
            <p:cNvGrpSpPr/>
            <p:nvPr/>
          </p:nvGrpSpPr>
          <p:grpSpPr>
            <a:xfrm>
              <a:off x="8074628" y="940459"/>
              <a:ext cx="172020" cy="173679"/>
              <a:chOff x="7782063" y="2882713"/>
              <a:chExt cx="194000" cy="195872"/>
            </a:xfrm>
          </p:grpSpPr>
          <p:sp>
            <p:nvSpPr>
              <p:cNvPr id="2305" name="Google Shape;230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034740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AD9D-C89B-4245-B342-96E97E483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93DFE48-FC21-2A42-AD53-5200AF999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D4E8EC3-A0C9-694E-97AD-8D7BA152360E}"/>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69B89B2-7B51-BE4D-97FB-15B8633D2D25}"/>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44DF10B-86CF-544C-8B24-B82158054AE0}"/>
              </a:ext>
            </a:extLst>
          </p:cNvPr>
          <p:cNvSpPr>
            <a:spLocks noGrp="1"/>
          </p:cNvSpPr>
          <p:nvPr>
            <p:ph type="sldNum" sz="quarter" idx="12"/>
          </p:nvPr>
        </p:nvSpPr>
        <p:spPr/>
        <p:txBody>
          <a:bodyPr/>
          <a:lstStyle>
            <a:lvl1pPr>
              <a:defRPr/>
            </a:lvl1pPr>
          </a:lstStyle>
          <a:p>
            <a:fld id="{EE0F54A6-8EEF-264C-BAA9-34ED86EE3D3C}" type="slidenum">
              <a:rPr lang="en-US" altLang="en-VN"/>
              <a:pPr/>
              <a:t>‹#›</a:t>
            </a:fld>
            <a:endParaRPr lang="en-US" altLang="en-VN"/>
          </a:p>
        </p:txBody>
      </p:sp>
    </p:spTree>
    <p:extLst>
      <p:ext uri="{BB962C8B-B14F-4D97-AF65-F5344CB8AC3E}">
        <p14:creationId xmlns:p14="http://schemas.microsoft.com/office/powerpoint/2010/main" val="1263999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FDA8-53EA-D348-890F-069E11B00BB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02548F2-E6FA-4044-A5E0-4DCE88187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9C9E45-DB23-A94F-9853-3CB7A5697F6C}"/>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2252E7C1-A97E-374F-B6CB-E716C7A0E4E0}"/>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6A0A526A-9389-5843-A3FC-A9BA62E721D1}"/>
              </a:ext>
            </a:extLst>
          </p:cNvPr>
          <p:cNvSpPr>
            <a:spLocks noGrp="1"/>
          </p:cNvSpPr>
          <p:nvPr>
            <p:ph type="sldNum" sz="quarter" idx="12"/>
          </p:nvPr>
        </p:nvSpPr>
        <p:spPr/>
        <p:txBody>
          <a:bodyPr/>
          <a:lstStyle>
            <a:lvl1pPr>
              <a:defRPr/>
            </a:lvl1pPr>
          </a:lstStyle>
          <a:p>
            <a:fld id="{A740D849-A01D-C04C-B941-3049077462FE}" type="slidenum">
              <a:rPr lang="en-US" altLang="en-VN"/>
              <a:pPr/>
              <a:t>‹#›</a:t>
            </a:fld>
            <a:endParaRPr lang="en-US" altLang="en-VN"/>
          </a:p>
        </p:txBody>
      </p:sp>
    </p:spTree>
    <p:extLst>
      <p:ext uri="{BB962C8B-B14F-4D97-AF65-F5344CB8AC3E}">
        <p14:creationId xmlns:p14="http://schemas.microsoft.com/office/powerpoint/2010/main" val="1441160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6261-5774-A349-B301-C453FCFAD3D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21C6339-1050-D147-BFED-452761679BF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ACD9FEB-BDC6-2B47-B226-FA1BB2238CE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A2A241F4-2604-3147-BACB-D16F0ED231DB}"/>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0249D5B-EE54-D442-A06C-635A3D956E50}"/>
              </a:ext>
            </a:extLst>
          </p:cNvPr>
          <p:cNvSpPr>
            <a:spLocks noGrp="1"/>
          </p:cNvSpPr>
          <p:nvPr>
            <p:ph type="sldNum" sz="quarter" idx="12"/>
          </p:nvPr>
        </p:nvSpPr>
        <p:spPr/>
        <p:txBody>
          <a:bodyPr/>
          <a:lstStyle>
            <a:lvl1pPr>
              <a:defRPr/>
            </a:lvl1pPr>
          </a:lstStyle>
          <a:p>
            <a:fld id="{70FEEE56-6B11-0C43-A16E-9F00185C15B8}" type="slidenum">
              <a:rPr lang="en-US" altLang="en-VN"/>
              <a:pPr/>
              <a:t>‹#›</a:t>
            </a:fld>
            <a:endParaRPr lang="en-US" altLang="en-VN"/>
          </a:p>
        </p:txBody>
      </p:sp>
    </p:spTree>
    <p:extLst>
      <p:ext uri="{BB962C8B-B14F-4D97-AF65-F5344CB8AC3E}">
        <p14:creationId xmlns:p14="http://schemas.microsoft.com/office/powerpoint/2010/main" val="3112178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EE28D-445C-1F4E-8BD1-DC6707A1E79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BB51E8A-9350-C241-BA94-6C66FF0052A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816B29A-F1F7-1A4D-A33F-F6C5DFF5D5E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28BCE3C-DFDF-CB46-A2F5-5DF9A68C4BA0}"/>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6EE33FFD-681D-B547-8F22-09E83A3022B9}"/>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493D0F38-9AEA-C941-AD32-D2BC096414C6}"/>
              </a:ext>
            </a:extLst>
          </p:cNvPr>
          <p:cNvSpPr>
            <a:spLocks noGrp="1"/>
          </p:cNvSpPr>
          <p:nvPr>
            <p:ph type="sldNum" sz="quarter" idx="12"/>
          </p:nvPr>
        </p:nvSpPr>
        <p:spPr/>
        <p:txBody>
          <a:bodyPr/>
          <a:lstStyle>
            <a:lvl1pPr>
              <a:defRPr/>
            </a:lvl1pPr>
          </a:lstStyle>
          <a:p>
            <a:fld id="{C68F0883-B8EB-7945-BE43-0447D0557140}" type="slidenum">
              <a:rPr lang="en-US" altLang="en-VN"/>
              <a:pPr/>
              <a:t>‹#›</a:t>
            </a:fld>
            <a:endParaRPr lang="en-US" altLang="en-VN"/>
          </a:p>
        </p:txBody>
      </p:sp>
    </p:spTree>
    <p:extLst>
      <p:ext uri="{BB962C8B-B14F-4D97-AF65-F5344CB8AC3E}">
        <p14:creationId xmlns:p14="http://schemas.microsoft.com/office/powerpoint/2010/main" val="3363384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AE7D-24BE-6E4C-93E6-139FD917EFA0}"/>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E1BF30A-77F6-004C-A25D-85CA0CF9F06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EA0D6-AF4B-8D45-93E6-85F169F3DAC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B858424-ED56-AF4E-846C-DCF5B7B36FF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497BC-7589-6546-B9E5-E5EC2A40767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9942FD6E-C302-BD4F-8C8C-494B0F1F560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1931C6E-4C07-E24C-91D6-69BE7B5E3060}"/>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92F67BCE-F5E5-9C47-8539-F4A559D0A002}"/>
              </a:ext>
            </a:extLst>
          </p:cNvPr>
          <p:cNvSpPr>
            <a:spLocks noGrp="1"/>
          </p:cNvSpPr>
          <p:nvPr>
            <p:ph type="sldNum" sz="quarter" idx="12"/>
          </p:nvPr>
        </p:nvSpPr>
        <p:spPr/>
        <p:txBody>
          <a:bodyPr/>
          <a:lstStyle>
            <a:lvl1pPr>
              <a:defRPr/>
            </a:lvl1pPr>
          </a:lstStyle>
          <a:p>
            <a:fld id="{C9301E16-B0D8-7645-A5B7-B791DA6709B7}" type="slidenum">
              <a:rPr lang="en-US" altLang="en-VN"/>
              <a:pPr/>
              <a:t>‹#›</a:t>
            </a:fld>
            <a:endParaRPr lang="en-US" altLang="en-VN"/>
          </a:p>
        </p:txBody>
      </p:sp>
    </p:spTree>
    <p:extLst>
      <p:ext uri="{BB962C8B-B14F-4D97-AF65-F5344CB8AC3E}">
        <p14:creationId xmlns:p14="http://schemas.microsoft.com/office/powerpoint/2010/main" val="3213141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0D33-AA53-A54B-B060-61910F8E36E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6E854-7A51-9445-839E-DB345813DD24}"/>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1D85E700-A2C0-1E42-BE0A-0928308AA72B}"/>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EBC1B400-FDA6-474F-8DAE-378AA1997132}"/>
              </a:ext>
            </a:extLst>
          </p:cNvPr>
          <p:cNvSpPr>
            <a:spLocks noGrp="1"/>
          </p:cNvSpPr>
          <p:nvPr>
            <p:ph type="sldNum" sz="quarter" idx="12"/>
          </p:nvPr>
        </p:nvSpPr>
        <p:spPr/>
        <p:txBody>
          <a:bodyPr/>
          <a:lstStyle>
            <a:lvl1pPr>
              <a:defRPr/>
            </a:lvl1pPr>
          </a:lstStyle>
          <a:p>
            <a:fld id="{A4ED47C7-6C0C-8444-B5C7-BF57B5BD3D4F}" type="slidenum">
              <a:rPr lang="en-US" altLang="en-VN"/>
              <a:pPr/>
              <a:t>‹#›</a:t>
            </a:fld>
            <a:endParaRPr lang="en-US" altLang="en-VN"/>
          </a:p>
        </p:txBody>
      </p:sp>
    </p:spTree>
    <p:extLst>
      <p:ext uri="{BB962C8B-B14F-4D97-AF65-F5344CB8AC3E}">
        <p14:creationId xmlns:p14="http://schemas.microsoft.com/office/powerpoint/2010/main" val="2999651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830BA-793F-6845-8222-6FED4258105F}"/>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03CF1E4E-A962-364B-9BAB-27300D83D13B}"/>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BD1BC5CC-8577-6740-AC8D-F0C1A16AFB70}"/>
              </a:ext>
            </a:extLst>
          </p:cNvPr>
          <p:cNvSpPr>
            <a:spLocks noGrp="1"/>
          </p:cNvSpPr>
          <p:nvPr>
            <p:ph type="sldNum" sz="quarter" idx="12"/>
          </p:nvPr>
        </p:nvSpPr>
        <p:spPr/>
        <p:txBody>
          <a:bodyPr/>
          <a:lstStyle>
            <a:lvl1pPr>
              <a:defRPr/>
            </a:lvl1pPr>
          </a:lstStyle>
          <a:p>
            <a:fld id="{FD1E0A0B-808E-604F-9179-3B934AC8FAE5}" type="slidenum">
              <a:rPr lang="en-US" altLang="en-VN"/>
              <a:pPr/>
              <a:t>‹#›</a:t>
            </a:fld>
            <a:endParaRPr lang="en-US" altLang="en-VN"/>
          </a:p>
        </p:txBody>
      </p:sp>
    </p:spTree>
    <p:extLst>
      <p:ext uri="{BB962C8B-B14F-4D97-AF65-F5344CB8AC3E}">
        <p14:creationId xmlns:p14="http://schemas.microsoft.com/office/powerpoint/2010/main" val="378288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07"/>
        <p:cNvGrpSpPr/>
        <p:nvPr/>
      </p:nvGrpSpPr>
      <p:grpSpPr>
        <a:xfrm>
          <a:off x="0" y="0"/>
          <a:ext cx="0" cy="0"/>
          <a:chOff x="0" y="0"/>
          <a:chExt cx="0" cy="0"/>
        </a:xfrm>
      </p:grpSpPr>
      <p:sp>
        <p:nvSpPr>
          <p:cNvPr id="408" name="Google Shape;408;p31"/>
          <p:cNvSpPr/>
          <p:nvPr/>
        </p:nvSpPr>
        <p:spPr>
          <a:xfrm rot="-5400000">
            <a:off x="5723600" y="366400"/>
            <a:ext cx="6870000" cy="6125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6096000" y="2452333"/>
            <a:ext cx="5482400" cy="3933200"/>
          </a:xfrm>
          <a:prstGeom prst="rect">
            <a:avLst/>
          </a:prstGeom>
          <a:gradFill>
            <a:gsLst>
              <a:gs pos="0">
                <a:srgbClr val="3A8C7D">
                  <a:alpha val="47058"/>
                </a:srgbClr>
              </a:gs>
              <a:gs pos="52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1065867" y="-57900"/>
            <a:ext cx="5262400" cy="3933200"/>
          </a:xfrm>
          <a:prstGeom prst="rect">
            <a:avLst/>
          </a:prstGeom>
          <a:gradFill>
            <a:gsLst>
              <a:gs pos="0">
                <a:schemeClr val="accent5"/>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1"/>
          <p:cNvSpPr/>
          <p:nvPr/>
        </p:nvSpPr>
        <p:spPr>
          <a:xfrm rot="-5400000">
            <a:off x="2630133" y="3194133"/>
            <a:ext cx="6931600" cy="464800"/>
          </a:xfrm>
          <a:prstGeom prst="rect">
            <a:avLst/>
          </a:prstGeom>
          <a:gradFill>
            <a:gsLst>
              <a:gs pos="0">
                <a:srgbClr val="FFFFFF">
                  <a:alpha val="0"/>
                </a:srgbClr>
              </a:gs>
              <a:gs pos="50000">
                <a:schemeClr val="accent3"/>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rot="10800000">
            <a:off x="7155449" y="-6004"/>
            <a:ext cx="1121753" cy="1867469"/>
          </a:xfrm>
          <a:custGeom>
            <a:avLst/>
            <a:gdLst/>
            <a:ahLst/>
            <a:cxnLst/>
            <a:rect l="l" t="t" r="r" b="b"/>
            <a:pathLst>
              <a:path w="19545" h="35116" extrusionOk="0">
                <a:moveTo>
                  <a:pt x="9747" y="0"/>
                </a:moveTo>
                <a:cubicBezTo>
                  <a:pt x="4360" y="0"/>
                  <a:pt x="0" y="4383"/>
                  <a:pt x="0" y="9772"/>
                </a:cubicBezTo>
                <a:lnTo>
                  <a:pt x="0" y="35115"/>
                </a:lnTo>
                <a:lnTo>
                  <a:pt x="19544" y="35115"/>
                </a:lnTo>
                <a:lnTo>
                  <a:pt x="19544" y="9772"/>
                </a:lnTo>
                <a:cubicBezTo>
                  <a:pt x="19544" y="4374"/>
                  <a:pt x="15170" y="0"/>
                  <a:pt x="9772" y="0"/>
                </a:cubicBezTo>
                <a:cubicBezTo>
                  <a:pt x="9764" y="0"/>
                  <a:pt x="9755" y="0"/>
                  <a:pt x="97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rot="10800000">
            <a:off x="3784133" y="5625070"/>
            <a:ext cx="1245068" cy="622655"/>
          </a:xfrm>
          <a:custGeom>
            <a:avLst/>
            <a:gdLst/>
            <a:ahLst/>
            <a:cxnLst/>
            <a:rect l="l" t="t" r="r" b="b"/>
            <a:pathLst>
              <a:path w="10354" h="5178" extrusionOk="0">
                <a:moveTo>
                  <a:pt x="1" y="1"/>
                </a:moveTo>
                <a:cubicBezTo>
                  <a:pt x="1" y="2852"/>
                  <a:pt x="2312" y="5177"/>
                  <a:pt x="5177" y="5177"/>
                </a:cubicBezTo>
                <a:cubicBezTo>
                  <a:pt x="8028" y="5177"/>
                  <a:pt x="10354" y="2852"/>
                  <a:pt x="103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rot="10800000">
            <a:off x="3784133" y="5002659"/>
            <a:ext cx="1245068" cy="622535"/>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rot="10800000">
            <a:off x="3784133" y="6235466"/>
            <a:ext cx="1245068" cy="622535"/>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16" name="Google Shape;416;p31"/>
          <p:cNvPicPr preferRelativeResize="0"/>
          <p:nvPr/>
        </p:nvPicPr>
        <p:blipFill>
          <a:blip r:embed="rId2">
            <a:alphaModFix amt="32000"/>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21651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4D0B-C119-1E46-957B-03E80E33F2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2D5632B-E741-0646-A7FF-358F8072A2F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76BEDA8-4E83-9945-BE26-F0A9D4DD837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39B08-386D-B34A-B610-46E51CEC6F2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B74AA918-4256-D24C-AACF-D0F646038065}"/>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2A2E8D36-E964-424F-B5FB-B81047536192}"/>
              </a:ext>
            </a:extLst>
          </p:cNvPr>
          <p:cNvSpPr>
            <a:spLocks noGrp="1"/>
          </p:cNvSpPr>
          <p:nvPr>
            <p:ph type="sldNum" sz="quarter" idx="12"/>
          </p:nvPr>
        </p:nvSpPr>
        <p:spPr/>
        <p:txBody>
          <a:bodyPr/>
          <a:lstStyle>
            <a:lvl1pPr>
              <a:defRPr/>
            </a:lvl1pPr>
          </a:lstStyle>
          <a:p>
            <a:fld id="{3472C74C-304D-9347-AB8E-FCF02D06B1F0}" type="slidenum">
              <a:rPr lang="en-US" altLang="en-VN"/>
              <a:pPr/>
              <a:t>‹#›</a:t>
            </a:fld>
            <a:endParaRPr lang="en-US" altLang="en-VN"/>
          </a:p>
        </p:txBody>
      </p:sp>
    </p:spTree>
    <p:extLst>
      <p:ext uri="{BB962C8B-B14F-4D97-AF65-F5344CB8AC3E}">
        <p14:creationId xmlns:p14="http://schemas.microsoft.com/office/powerpoint/2010/main" val="3535649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D556-6F51-2E46-961E-D4D5A4B5B7E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E4B0D9D-1007-0143-AFA1-C0B5E376E41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5A4A377-0261-5345-B6BD-E3936174E27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3953F-1781-4B48-884D-7BA659A9A22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7726F25E-38BE-2A46-9F50-CC1B7E016B94}"/>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6B1EDA30-45BC-174D-AA48-C8C760ECE7C0}"/>
              </a:ext>
            </a:extLst>
          </p:cNvPr>
          <p:cNvSpPr>
            <a:spLocks noGrp="1"/>
          </p:cNvSpPr>
          <p:nvPr>
            <p:ph type="sldNum" sz="quarter" idx="12"/>
          </p:nvPr>
        </p:nvSpPr>
        <p:spPr/>
        <p:txBody>
          <a:bodyPr/>
          <a:lstStyle>
            <a:lvl1pPr>
              <a:defRPr/>
            </a:lvl1pPr>
          </a:lstStyle>
          <a:p>
            <a:fld id="{9D3349CA-7C35-E644-A42A-03D209306D7F}" type="slidenum">
              <a:rPr lang="en-US" altLang="en-VN"/>
              <a:pPr/>
              <a:t>‹#›</a:t>
            </a:fld>
            <a:endParaRPr lang="en-US" altLang="en-VN"/>
          </a:p>
        </p:txBody>
      </p:sp>
    </p:spTree>
    <p:extLst>
      <p:ext uri="{BB962C8B-B14F-4D97-AF65-F5344CB8AC3E}">
        <p14:creationId xmlns:p14="http://schemas.microsoft.com/office/powerpoint/2010/main" val="1791409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7235-4E6B-184F-93C4-69111CA73C9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C75AED3-F962-914D-A290-BE7D9AE85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204638-37E7-7544-87A8-62B42BFD1EF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8AA06B5-FFC7-4C4F-9FDA-A8E956D7D89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59D2384-4048-1F4E-AE7F-6D2E5675E95B}"/>
              </a:ext>
            </a:extLst>
          </p:cNvPr>
          <p:cNvSpPr>
            <a:spLocks noGrp="1"/>
          </p:cNvSpPr>
          <p:nvPr>
            <p:ph type="sldNum" sz="quarter" idx="12"/>
          </p:nvPr>
        </p:nvSpPr>
        <p:spPr/>
        <p:txBody>
          <a:bodyPr/>
          <a:lstStyle>
            <a:lvl1pPr>
              <a:defRPr/>
            </a:lvl1pPr>
          </a:lstStyle>
          <a:p>
            <a:fld id="{6B6D42FC-2E55-BD4E-9640-3B2A9E4CA561}" type="slidenum">
              <a:rPr lang="en-US" altLang="en-VN"/>
              <a:pPr/>
              <a:t>‹#›</a:t>
            </a:fld>
            <a:endParaRPr lang="en-US" altLang="en-VN"/>
          </a:p>
        </p:txBody>
      </p:sp>
    </p:spTree>
    <p:extLst>
      <p:ext uri="{BB962C8B-B14F-4D97-AF65-F5344CB8AC3E}">
        <p14:creationId xmlns:p14="http://schemas.microsoft.com/office/powerpoint/2010/main" val="150464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3D085-5ED5-2049-A9CB-18F5D8C1D671}"/>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62E1F4E-E993-7C43-A93E-C8AF5D1E63B2}"/>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42C278E-CE29-2D42-BAB8-6D389FEA773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190DA888-489B-364B-8292-AA2072D06794}"/>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130EDEF8-DF6A-2B40-AA48-EE3DA5BD9D1E}"/>
              </a:ext>
            </a:extLst>
          </p:cNvPr>
          <p:cNvSpPr>
            <a:spLocks noGrp="1"/>
          </p:cNvSpPr>
          <p:nvPr>
            <p:ph type="sldNum" sz="quarter" idx="12"/>
          </p:nvPr>
        </p:nvSpPr>
        <p:spPr/>
        <p:txBody>
          <a:bodyPr/>
          <a:lstStyle>
            <a:lvl1pPr>
              <a:defRPr/>
            </a:lvl1pPr>
          </a:lstStyle>
          <a:p>
            <a:fld id="{F84BC232-89B5-8D40-9A21-DEC360DBBA88}" type="slidenum">
              <a:rPr lang="en-US" altLang="en-VN"/>
              <a:pPr/>
              <a:t>‹#›</a:t>
            </a:fld>
            <a:endParaRPr lang="en-US" altLang="en-VN"/>
          </a:p>
        </p:txBody>
      </p:sp>
    </p:spTree>
    <p:extLst>
      <p:ext uri="{BB962C8B-B14F-4D97-AF65-F5344CB8AC3E}">
        <p14:creationId xmlns:p14="http://schemas.microsoft.com/office/powerpoint/2010/main" val="83179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A5FA-8ABE-5E4D-8202-B445D2DEC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B049C3C-C9B1-3E4F-AF6E-5FEBDFAE7A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B970565-4661-024C-9FE0-084ADE11212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BCC3E75-362E-494C-9F35-DD8511382BE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590003EC-068B-A849-A0AB-1B9FF941DD22}"/>
              </a:ext>
            </a:extLst>
          </p:cNvPr>
          <p:cNvSpPr>
            <a:spLocks noGrp="1"/>
          </p:cNvSpPr>
          <p:nvPr>
            <p:ph type="sldNum" sz="quarter" idx="12"/>
          </p:nvPr>
        </p:nvSpPr>
        <p:spPr/>
        <p:txBody>
          <a:bodyPr/>
          <a:lstStyle>
            <a:lvl1pPr>
              <a:defRPr/>
            </a:lvl1pPr>
          </a:lstStyle>
          <a:p>
            <a:fld id="{7D40D564-DCC5-1E48-AF1E-F2D4A7AA8B35}" type="slidenum">
              <a:rPr lang="en-US" altLang="en-VN"/>
              <a:pPr/>
              <a:t>‹#›</a:t>
            </a:fld>
            <a:endParaRPr lang="en-US" altLang="en-VN"/>
          </a:p>
        </p:txBody>
      </p:sp>
    </p:spTree>
    <p:extLst>
      <p:ext uri="{BB962C8B-B14F-4D97-AF65-F5344CB8AC3E}">
        <p14:creationId xmlns:p14="http://schemas.microsoft.com/office/powerpoint/2010/main" val="192979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38D1-FB68-0940-AF5C-28B8427B137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2E49C44-46B6-FE4A-B5A3-45878A88D2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E10B4C5-629C-7B4A-888E-B7589B91EC6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820FF19D-F8A4-4A4C-9512-6059A4A1DE1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E3CA8C24-5F77-3949-A60A-55158192E745}"/>
              </a:ext>
            </a:extLst>
          </p:cNvPr>
          <p:cNvSpPr>
            <a:spLocks noGrp="1"/>
          </p:cNvSpPr>
          <p:nvPr>
            <p:ph type="sldNum" sz="quarter" idx="12"/>
          </p:nvPr>
        </p:nvSpPr>
        <p:spPr/>
        <p:txBody>
          <a:bodyPr/>
          <a:lstStyle>
            <a:lvl1pPr>
              <a:defRPr/>
            </a:lvl1pPr>
          </a:lstStyle>
          <a:p>
            <a:fld id="{EDCFF7E3-4093-7C47-89DC-7E9F4F808C54}" type="slidenum">
              <a:rPr lang="en-US" altLang="en-VN"/>
              <a:pPr/>
              <a:t>‹#›</a:t>
            </a:fld>
            <a:endParaRPr lang="en-US" altLang="en-VN"/>
          </a:p>
        </p:txBody>
      </p:sp>
    </p:spTree>
    <p:extLst>
      <p:ext uri="{BB962C8B-B14F-4D97-AF65-F5344CB8AC3E}">
        <p14:creationId xmlns:p14="http://schemas.microsoft.com/office/powerpoint/2010/main" val="377757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E776-88CE-E341-B01D-A2FB47DEBA2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EFA288EA-63B4-2543-B5DC-CDE8445D5201}"/>
              </a:ext>
            </a:extLst>
          </p:cNvPr>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54D7579-521A-B343-9579-CBCE4534CEB1}"/>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B98AB9EA-07D7-674D-8230-87E2B5D5EAF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FA85BCF1-D839-9040-BF28-2C7AFAAE7346}"/>
              </a:ext>
            </a:extLst>
          </p:cNvPr>
          <p:cNvSpPr>
            <a:spLocks noGrp="1"/>
          </p:cNvSpPr>
          <p:nvPr>
            <p:ph type="sldNum" sz="quarter" idx="12"/>
          </p:nvPr>
        </p:nvSpPr>
        <p:spPr/>
        <p:txBody>
          <a:bodyPr/>
          <a:lstStyle>
            <a:lvl1pPr>
              <a:defRPr/>
            </a:lvl1pPr>
          </a:lstStyle>
          <a:p>
            <a:fld id="{9008212B-4DAA-D547-9D5F-D3E306B0B248}" type="slidenum">
              <a:rPr lang="en-US" altLang="en-VN"/>
              <a:pPr/>
              <a:t>‹#›</a:t>
            </a:fld>
            <a:endParaRPr lang="en-US" altLang="en-VN"/>
          </a:p>
        </p:txBody>
      </p:sp>
    </p:spTree>
    <p:extLst>
      <p:ext uri="{BB962C8B-B14F-4D97-AF65-F5344CB8AC3E}">
        <p14:creationId xmlns:p14="http://schemas.microsoft.com/office/powerpoint/2010/main" val="4063091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Philosopher"/>
              <a:buNone/>
              <a:defRPr sz="3500" b="1">
                <a:solidFill>
                  <a:schemeClr val="dk2"/>
                </a:solidFill>
                <a:latin typeface="Philosopher"/>
                <a:ea typeface="Philosopher"/>
                <a:cs typeface="Philosopher"/>
                <a:sym typeface="Philosopher"/>
              </a:defRPr>
            </a:lvl1pPr>
            <a:lvl2pPr lvl="1">
              <a:spcBef>
                <a:spcPts val="0"/>
              </a:spcBef>
              <a:spcAft>
                <a:spcPts val="0"/>
              </a:spcAft>
              <a:buClr>
                <a:schemeClr val="dk2"/>
              </a:buClr>
              <a:buSzPts val="3500"/>
              <a:buFont typeface="Acme"/>
              <a:buNone/>
              <a:defRPr sz="3500" b="1">
                <a:solidFill>
                  <a:schemeClr val="dk2"/>
                </a:solidFill>
                <a:latin typeface="Acme"/>
                <a:ea typeface="Acme"/>
                <a:cs typeface="Acme"/>
                <a:sym typeface="Acme"/>
              </a:defRPr>
            </a:lvl2pPr>
            <a:lvl3pPr lvl="2">
              <a:spcBef>
                <a:spcPts val="0"/>
              </a:spcBef>
              <a:spcAft>
                <a:spcPts val="0"/>
              </a:spcAft>
              <a:buClr>
                <a:schemeClr val="dk2"/>
              </a:buClr>
              <a:buSzPts val="3500"/>
              <a:buFont typeface="Acme"/>
              <a:buNone/>
              <a:defRPr sz="3500" b="1">
                <a:solidFill>
                  <a:schemeClr val="dk2"/>
                </a:solidFill>
                <a:latin typeface="Acme"/>
                <a:ea typeface="Acme"/>
                <a:cs typeface="Acme"/>
                <a:sym typeface="Acme"/>
              </a:defRPr>
            </a:lvl3pPr>
            <a:lvl4pPr lvl="3">
              <a:spcBef>
                <a:spcPts val="0"/>
              </a:spcBef>
              <a:spcAft>
                <a:spcPts val="0"/>
              </a:spcAft>
              <a:buClr>
                <a:schemeClr val="dk2"/>
              </a:buClr>
              <a:buSzPts val="3500"/>
              <a:buFont typeface="Acme"/>
              <a:buNone/>
              <a:defRPr sz="3500" b="1">
                <a:solidFill>
                  <a:schemeClr val="dk2"/>
                </a:solidFill>
                <a:latin typeface="Acme"/>
                <a:ea typeface="Acme"/>
                <a:cs typeface="Acme"/>
                <a:sym typeface="Acme"/>
              </a:defRPr>
            </a:lvl4pPr>
            <a:lvl5pPr lvl="4">
              <a:spcBef>
                <a:spcPts val="0"/>
              </a:spcBef>
              <a:spcAft>
                <a:spcPts val="0"/>
              </a:spcAft>
              <a:buClr>
                <a:schemeClr val="dk2"/>
              </a:buClr>
              <a:buSzPts val="3500"/>
              <a:buFont typeface="Acme"/>
              <a:buNone/>
              <a:defRPr sz="3500" b="1">
                <a:solidFill>
                  <a:schemeClr val="dk2"/>
                </a:solidFill>
                <a:latin typeface="Acme"/>
                <a:ea typeface="Acme"/>
                <a:cs typeface="Acme"/>
                <a:sym typeface="Acme"/>
              </a:defRPr>
            </a:lvl5pPr>
            <a:lvl6pPr lvl="5">
              <a:spcBef>
                <a:spcPts val="0"/>
              </a:spcBef>
              <a:spcAft>
                <a:spcPts val="0"/>
              </a:spcAft>
              <a:buClr>
                <a:schemeClr val="dk2"/>
              </a:buClr>
              <a:buSzPts val="3500"/>
              <a:buFont typeface="Acme"/>
              <a:buNone/>
              <a:defRPr sz="3500" b="1">
                <a:solidFill>
                  <a:schemeClr val="dk2"/>
                </a:solidFill>
                <a:latin typeface="Acme"/>
                <a:ea typeface="Acme"/>
                <a:cs typeface="Acme"/>
                <a:sym typeface="Acme"/>
              </a:defRPr>
            </a:lvl6pPr>
            <a:lvl7pPr lvl="6">
              <a:spcBef>
                <a:spcPts val="0"/>
              </a:spcBef>
              <a:spcAft>
                <a:spcPts val="0"/>
              </a:spcAft>
              <a:buClr>
                <a:schemeClr val="dk2"/>
              </a:buClr>
              <a:buSzPts val="3500"/>
              <a:buFont typeface="Acme"/>
              <a:buNone/>
              <a:defRPr sz="3500" b="1">
                <a:solidFill>
                  <a:schemeClr val="dk2"/>
                </a:solidFill>
                <a:latin typeface="Acme"/>
                <a:ea typeface="Acme"/>
                <a:cs typeface="Acme"/>
                <a:sym typeface="Acme"/>
              </a:defRPr>
            </a:lvl7pPr>
            <a:lvl8pPr lvl="7">
              <a:spcBef>
                <a:spcPts val="0"/>
              </a:spcBef>
              <a:spcAft>
                <a:spcPts val="0"/>
              </a:spcAft>
              <a:buClr>
                <a:schemeClr val="dk2"/>
              </a:buClr>
              <a:buSzPts val="3500"/>
              <a:buFont typeface="Acme"/>
              <a:buNone/>
              <a:defRPr sz="3500" b="1">
                <a:solidFill>
                  <a:schemeClr val="dk2"/>
                </a:solidFill>
                <a:latin typeface="Acme"/>
                <a:ea typeface="Acme"/>
                <a:cs typeface="Acme"/>
                <a:sym typeface="Acme"/>
              </a:defRPr>
            </a:lvl8pPr>
            <a:lvl9pPr lvl="8">
              <a:spcBef>
                <a:spcPts val="0"/>
              </a:spcBef>
              <a:spcAft>
                <a:spcPts val="0"/>
              </a:spcAft>
              <a:buClr>
                <a:schemeClr val="dk2"/>
              </a:buClr>
              <a:buSzPts val="3500"/>
              <a:buFont typeface="Acme"/>
              <a:buNone/>
              <a:defRPr sz="3500" b="1">
                <a:solidFill>
                  <a:schemeClr val="dk2"/>
                </a:solidFill>
                <a:latin typeface="Acme"/>
                <a:ea typeface="Acme"/>
                <a:cs typeface="Acme"/>
                <a:sym typeface="Acm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1pPr>
            <a:lvl2pPr marL="914400" lvl="1"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2pPr>
            <a:lvl3pPr marL="1371600" lvl="2"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3pPr>
            <a:lvl4pPr marL="1828800" lvl="3"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4pPr>
            <a:lvl5pPr marL="2286000" lvl="4"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5pPr>
            <a:lvl6pPr marL="2743200" lvl="5"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6pPr>
            <a:lvl7pPr marL="3200400" lvl="6"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7pPr>
            <a:lvl8pPr marL="3657600" lvl="7"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8pPr>
            <a:lvl9pPr marL="4114800" lvl="8"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9pPr>
          </a:lstStyle>
          <a:p>
            <a:endParaRPr/>
          </a:p>
        </p:txBody>
      </p:sp>
    </p:spTree>
    <p:extLst>
      <p:ext uri="{BB962C8B-B14F-4D97-AF65-F5344CB8AC3E}">
        <p14:creationId xmlns:p14="http://schemas.microsoft.com/office/powerpoint/2010/main" val="10276161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1FC254-EBDA-A844-9967-3F2E2ABCC29C}"/>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194C502D-5C0E-424E-9FAD-A76C52B669F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FF9248CC-85FB-A848-AB7B-C1532286F289}"/>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VN"/>
          </a:p>
        </p:txBody>
      </p:sp>
      <p:sp>
        <p:nvSpPr>
          <p:cNvPr id="1029" name="Rectangle 5">
            <a:extLst>
              <a:ext uri="{FF2B5EF4-FFF2-40B4-BE49-F238E27FC236}">
                <a16:creationId xmlns:a16="http://schemas.microsoft.com/office/drawing/2014/main" id="{37E0F05E-5716-E946-AA3D-235F7A8277DC}"/>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VN"/>
          </a:p>
        </p:txBody>
      </p:sp>
      <p:sp>
        <p:nvSpPr>
          <p:cNvPr id="1030" name="Rectangle 6">
            <a:extLst>
              <a:ext uri="{FF2B5EF4-FFF2-40B4-BE49-F238E27FC236}">
                <a16:creationId xmlns:a16="http://schemas.microsoft.com/office/drawing/2014/main" id="{2533B62A-3EE7-6543-A2C4-34EA4205BC06}"/>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00201B9-DAC2-7A49-98D6-DA88B279F8E1}" type="slidenum">
              <a:rPr lang="en-US" altLang="en-VN"/>
              <a:pPr/>
              <a:t>‹#›</a:t>
            </a:fld>
            <a:endParaRPr lang="en-US" altLang="en-VN"/>
          </a:p>
        </p:txBody>
      </p:sp>
    </p:spTree>
    <p:extLst>
      <p:ext uri="{BB962C8B-B14F-4D97-AF65-F5344CB8AC3E}">
        <p14:creationId xmlns:p14="http://schemas.microsoft.com/office/powerpoint/2010/main" val="2264896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fontAlgn="base">
        <a:spcBef>
          <a:spcPct val="20000"/>
        </a:spcBef>
        <a:spcAft>
          <a:spcPct val="0"/>
        </a:spcAft>
        <a:buChar char="•"/>
        <a:defRPr sz="3200" kern="1200">
          <a:solidFill>
            <a:schemeClr val="tx1"/>
          </a:solidFill>
          <a:latin typeface="+mn-lt"/>
          <a:ea typeface="+mn-ea"/>
          <a:cs typeface="+mn-cs"/>
        </a:defRPr>
      </a:lvl1pPr>
      <a:lvl2pPr marL="742932" indent="-285744" algn="l" rtl="0" fontAlgn="base">
        <a:spcBef>
          <a:spcPct val="20000"/>
        </a:spcBef>
        <a:spcAft>
          <a:spcPct val="0"/>
        </a:spcAft>
        <a:buChar char="–"/>
        <a:defRPr sz="2800" kern="1200">
          <a:solidFill>
            <a:schemeClr val="tx1"/>
          </a:solidFill>
          <a:latin typeface="+mn-lt"/>
          <a:ea typeface="+mn-ea"/>
          <a:cs typeface="+mn-cs"/>
        </a:defRPr>
      </a:lvl2pPr>
      <a:lvl3pPr marL="1142971" indent="-228594" algn="l" rtl="0" fontAlgn="base">
        <a:spcBef>
          <a:spcPct val="20000"/>
        </a:spcBef>
        <a:spcAft>
          <a:spcPct val="0"/>
        </a:spcAft>
        <a:buChar char="•"/>
        <a:defRPr sz="2400" kern="1200">
          <a:solidFill>
            <a:schemeClr val="tx1"/>
          </a:solidFill>
          <a:latin typeface="+mn-lt"/>
          <a:ea typeface="+mn-ea"/>
          <a:cs typeface="+mn-cs"/>
        </a:defRPr>
      </a:lvl3pPr>
      <a:lvl4pPr marL="1600160" indent="-228594" algn="l" rtl="0" fontAlgn="base">
        <a:spcBef>
          <a:spcPct val="20000"/>
        </a:spcBef>
        <a:spcAft>
          <a:spcPct val="0"/>
        </a:spcAft>
        <a:buChar char="–"/>
        <a:defRPr sz="2000" kern="1200">
          <a:solidFill>
            <a:schemeClr val="tx1"/>
          </a:solidFill>
          <a:latin typeface="+mn-lt"/>
          <a:ea typeface="+mn-ea"/>
          <a:cs typeface="+mn-cs"/>
        </a:defRPr>
      </a:lvl4pPr>
      <a:lvl5pPr marL="2057349" indent="-228594" algn="l" rtl="0" fontAlgn="base">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2800"/>
              <a:buFont typeface="Coiny"/>
              <a:buNone/>
              <a:defRPr sz="2800">
                <a:solidFill>
                  <a:schemeClr val="accent5"/>
                </a:solidFill>
                <a:latin typeface="Coiny"/>
                <a:ea typeface="Coiny"/>
                <a:cs typeface="Coiny"/>
                <a:sym typeface="Coiny"/>
              </a:defRPr>
            </a:lvl1pPr>
            <a:lvl2pPr lvl="1">
              <a:spcBef>
                <a:spcPts val="0"/>
              </a:spcBef>
              <a:spcAft>
                <a:spcPts val="0"/>
              </a:spcAft>
              <a:buClr>
                <a:schemeClr val="accent5"/>
              </a:buClr>
              <a:buSzPts val="2800"/>
              <a:buNone/>
              <a:defRPr sz="2800">
                <a:solidFill>
                  <a:schemeClr val="accent5"/>
                </a:solidFill>
              </a:defRPr>
            </a:lvl2pPr>
            <a:lvl3pPr lvl="2">
              <a:spcBef>
                <a:spcPts val="0"/>
              </a:spcBef>
              <a:spcAft>
                <a:spcPts val="0"/>
              </a:spcAft>
              <a:buClr>
                <a:schemeClr val="accent5"/>
              </a:buClr>
              <a:buSzPts val="2800"/>
              <a:buNone/>
              <a:defRPr sz="2800">
                <a:solidFill>
                  <a:schemeClr val="accent5"/>
                </a:solidFill>
              </a:defRPr>
            </a:lvl3pPr>
            <a:lvl4pPr lvl="3">
              <a:spcBef>
                <a:spcPts val="0"/>
              </a:spcBef>
              <a:spcAft>
                <a:spcPts val="0"/>
              </a:spcAft>
              <a:buClr>
                <a:schemeClr val="accent5"/>
              </a:buClr>
              <a:buSzPts val="2800"/>
              <a:buNone/>
              <a:defRPr sz="2800">
                <a:solidFill>
                  <a:schemeClr val="accent5"/>
                </a:solidFill>
              </a:defRPr>
            </a:lvl4pPr>
            <a:lvl5pPr lvl="4">
              <a:spcBef>
                <a:spcPts val="0"/>
              </a:spcBef>
              <a:spcAft>
                <a:spcPts val="0"/>
              </a:spcAft>
              <a:buClr>
                <a:schemeClr val="accent5"/>
              </a:buClr>
              <a:buSzPts val="2800"/>
              <a:buNone/>
              <a:defRPr sz="2800">
                <a:solidFill>
                  <a:schemeClr val="accent5"/>
                </a:solidFill>
              </a:defRPr>
            </a:lvl5pPr>
            <a:lvl6pPr lvl="5">
              <a:spcBef>
                <a:spcPts val="0"/>
              </a:spcBef>
              <a:spcAft>
                <a:spcPts val="0"/>
              </a:spcAft>
              <a:buClr>
                <a:schemeClr val="accent5"/>
              </a:buClr>
              <a:buSzPts val="2800"/>
              <a:buNone/>
              <a:defRPr sz="2800">
                <a:solidFill>
                  <a:schemeClr val="accent5"/>
                </a:solidFill>
              </a:defRPr>
            </a:lvl6pPr>
            <a:lvl7pPr lvl="6">
              <a:spcBef>
                <a:spcPts val="0"/>
              </a:spcBef>
              <a:spcAft>
                <a:spcPts val="0"/>
              </a:spcAft>
              <a:buClr>
                <a:schemeClr val="accent5"/>
              </a:buClr>
              <a:buSzPts val="2800"/>
              <a:buNone/>
              <a:defRPr sz="2800">
                <a:solidFill>
                  <a:schemeClr val="accent5"/>
                </a:solidFill>
              </a:defRPr>
            </a:lvl7pPr>
            <a:lvl8pPr lvl="7">
              <a:spcBef>
                <a:spcPts val="0"/>
              </a:spcBef>
              <a:spcAft>
                <a:spcPts val="0"/>
              </a:spcAft>
              <a:buClr>
                <a:schemeClr val="accent5"/>
              </a:buClr>
              <a:buSzPts val="2800"/>
              <a:buNone/>
              <a:defRPr sz="2800">
                <a:solidFill>
                  <a:schemeClr val="accent5"/>
                </a:solidFill>
              </a:defRPr>
            </a:lvl8pPr>
            <a:lvl9pPr lvl="8">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1pPr>
            <a:lvl2pPr marL="914400" lvl="1"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2pPr>
            <a:lvl3pPr marL="1371600" lvl="2"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3pPr>
            <a:lvl4pPr marL="1828800" lvl="3"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4pPr>
            <a:lvl5pPr marL="2286000" lvl="4"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5pPr>
            <a:lvl6pPr marL="2743200" lvl="5"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6pPr>
            <a:lvl7pPr marL="3200400" lvl="6"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7pPr>
            <a:lvl8pPr marL="3657600" lvl="7"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8pPr>
            <a:lvl9pPr marL="4114800" lvl="8"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9pPr>
          </a:lstStyle>
          <a:p>
            <a:endParaRPr/>
          </a:p>
        </p:txBody>
      </p:sp>
    </p:spTree>
    <p:extLst>
      <p:ext uri="{BB962C8B-B14F-4D97-AF65-F5344CB8AC3E}">
        <p14:creationId xmlns:p14="http://schemas.microsoft.com/office/powerpoint/2010/main" val="3834694903"/>
      </p:ext>
    </p:extLst>
  </p:cSld>
  <p:clrMap bg1="lt1" tx1="dk1" bg2="dk2" tx2="lt2" accent1="accent1" accent2="accent2" accent3="accent3" accent4="accent4" accent5="accent5" accent6="accent6" hlink="hlink" folHlink="folHlink"/>
  <p:sldLayoutIdLst>
    <p:sldLayoutId id="2147483699" r:id="rId1"/>
    <p:sldLayoutId id="2147483701" r:id="rId2"/>
    <p:sldLayoutId id="214748370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474EE-2654-4F2E-BF42-4172838DAA08}" type="datetimeFigureOut">
              <a:rPr lang="en-US" smtClean="0"/>
              <a:t>3/20/2025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34207-BBBE-4D24-A379-C2B12A301624}" type="slidenum">
              <a:rPr lang="en-US" smtClean="0"/>
              <a:t>‹#›</a:t>
            </a:fld>
            <a:endParaRPr lang="en-US"/>
          </a:p>
        </p:txBody>
      </p:sp>
    </p:spTree>
    <p:extLst>
      <p:ext uri="{BB962C8B-B14F-4D97-AF65-F5344CB8AC3E}">
        <p14:creationId xmlns:p14="http://schemas.microsoft.com/office/powerpoint/2010/main" val="41991852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DF879-0761-E01F-EBB4-EC739B823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8D87A-6F81-CFF3-74DA-6727EC8E15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7BFEF-DD15-8AEA-D2B5-84A1B3334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6D5C-5106-4E31-A975-ABB9FA25A6EC}" type="datetimeFigureOut">
              <a:rPr lang="en-US" smtClean="0"/>
              <a:t>3/20/2025</a:t>
            </a:fld>
            <a:endParaRPr lang="en-US"/>
          </a:p>
        </p:txBody>
      </p:sp>
      <p:sp>
        <p:nvSpPr>
          <p:cNvPr id="5" name="Footer Placeholder 4">
            <a:extLst>
              <a:ext uri="{FF2B5EF4-FFF2-40B4-BE49-F238E27FC236}">
                <a16:creationId xmlns:a16="http://schemas.microsoft.com/office/drawing/2014/main" id="{30E2F053-52C6-8042-0ACE-E96148505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8EB9C-2728-990A-A4C5-6059312C68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003C9-3584-408B-BC34-BDB153B780BF}" type="slidenum">
              <a:rPr lang="en-US" smtClean="0"/>
              <a:t>‹#›</a:t>
            </a:fld>
            <a:endParaRPr lang="en-US"/>
          </a:p>
        </p:txBody>
      </p:sp>
    </p:spTree>
    <p:extLst>
      <p:ext uri="{BB962C8B-B14F-4D97-AF65-F5344CB8AC3E}">
        <p14:creationId xmlns:p14="http://schemas.microsoft.com/office/powerpoint/2010/main" val="264417003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2800"/>
              <a:buFont typeface="Coiny"/>
              <a:buNone/>
              <a:defRPr sz="2800">
                <a:solidFill>
                  <a:schemeClr val="accent5"/>
                </a:solidFill>
                <a:latin typeface="Coiny"/>
                <a:ea typeface="Coiny"/>
                <a:cs typeface="Coiny"/>
                <a:sym typeface="Coiny"/>
              </a:defRPr>
            </a:lvl1pPr>
            <a:lvl2pPr lvl="1">
              <a:spcBef>
                <a:spcPts val="0"/>
              </a:spcBef>
              <a:spcAft>
                <a:spcPts val="0"/>
              </a:spcAft>
              <a:buClr>
                <a:schemeClr val="accent5"/>
              </a:buClr>
              <a:buSzPts val="2800"/>
              <a:buNone/>
              <a:defRPr sz="2800">
                <a:solidFill>
                  <a:schemeClr val="accent5"/>
                </a:solidFill>
              </a:defRPr>
            </a:lvl2pPr>
            <a:lvl3pPr lvl="2">
              <a:spcBef>
                <a:spcPts val="0"/>
              </a:spcBef>
              <a:spcAft>
                <a:spcPts val="0"/>
              </a:spcAft>
              <a:buClr>
                <a:schemeClr val="accent5"/>
              </a:buClr>
              <a:buSzPts val="2800"/>
              <a:buNone/>
              <a:defRPr sz="2800">
                <a:solidFill>
                  <a:schemeClr val="accent5"/>
                </a:solidFill>
              </a:defRPr>
            </a:lvl3pPr>
            <a:lvl4pPr lvl="3">
              <a:spcBef>
                <a:spcPts val="0"/>
              </a:spcBef>
              <a:spcAft>
                <a:spcPts val="0"/>
              </a:spcAft>
              <a:buClr>
                <a:schemeClr val="accent5"/>
              </a:buClr>
              <a:buSzPts val="2800"/>
              <a:buNone/>
              <a:defRPr sz="2800">
                <a:solidFill>
                  <a:schemeClr val="accent5"/>
                </a:solidFill>
              </a:defRPr>
            </a:lvl4pPr>
            <a:lvl5pPr lvl="4">
              <a:spcBef>
                <a:spcPts val="0"/>
              </a:spcBef>
              <a:spcAft>
                <a:spcPts val="0"/>
              </a:spcAft>
              <a:buClr>
                <a:schemeClr val="accent5"/>
              </a:buClr>
              <a:buSzPts val="2800"/>
              <a:buNone/>
              <a:defRPr sz="2800">
                <a:solidFill>
                  <a:schemeClr val="accent5"/>
                </a:solidFill>
              </a:defRPr>
            </a:lvl5pPr>
            <a:lvl6pPr lvl="5">
              <a:spcBef>
                <a:spcPts val="0"/>
              </a:spcBef>
              <a:spcAft>
                <a:spcPts val="0"/>
              </a:spcAft>
              <a:buClr>
                <a:schemeClr val="accent5"/>
              </a:buClr>
              <a:buSzPts val="2800"/>
              <a:buNone/>
              <a:defRPr sz="2800">
                <a:solidFill>
                  <a:schemeClr val="accent5"/>
                </a:solidFill>
              </a:defRPr>
            </a:lvl6pPr>
            <a:lvl7pPr lvl="6">
              <a:spcBef>
                <a:spcPts val="0"/>
              </a:spcBef>
              <a:spcAft>
                <a:spcPts val="0"/>
              </a:spcAft>
              <a:buClr>
                <a:schemeClr val="accent5"/>
              </a:buClr>
              <a:buSzPts val="2800"/>
              <a:buNone/>
              <a:defRPr sz="2800">
                <a:solidFill>
                  <a:schemeClr val="accent5"/>
                </a:solidFill>
              </a:defRPr>
            </a:lvl7pPr>
            <a:lvl8pPr lvl="7">
              <a:spcBef>
                <a:spcPts val="0"/>
              </a:spcBef>
              <a:spcAft>
                <a:spcPts val="0"/>
              </a:spcAft>
              <a:buClr>
                <a:schemeClr val="accent5"/>
              </a:buClr>
              <a:buSzPts val="2800"/>
              <a:buNone/>
              <a:defRPr sz="2800">
                <a:solidFill>
                  <a:schemeClr val="accent5"/>
                </a:solidFill>
              </a:defRPr>
            </a:lvl8pPr>
            <a:lvl9pPr lvl="8">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1pPr>
            <a:lvl2pPr marL="914400" lvl="1"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2pPr>
            <a:lvl3pPr marL="1371600" lvl="2"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3pPr>
            <a:lvl4pPr marL="1828800" lvl="3"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4pPr>
            <a:lvl5pPr marL="2286000" lvl="4"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5pPr>
            <a:lvl6pPr marL="2743200" lvl="5"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6pPr>
            <a:lvl7pPr marL="3200400" lvl="6"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7pPr>
            <a:lvl8pPr marL="3657600" lvl="7"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8pPr>
            <a:lvl9pPr marL="4114800" lvl="8"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9pPr>
          </a:lstStyle>
          <a:p>
            <a:endParaRPr/>
          </a:p>
        </p:txBody>
      </p:sp>
    </p:spTree>
    <p:extLst>
      <p:ext uri="{BB962C8B-B14F-4D97-AF65-F5344CB8AC3E}">
        <p14:creationId xmlns:p14="http://schemas.microsoft.com/office/powerpoint/2010/main" val="1164832276"/>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7791400-1822-B444-89AC-590B6EFBB6E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1DFF9CF1-8986-384D-8B13-52D510CC24D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7E09C199-C8B8-B94B-AB4E-238BCA8B90B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en-US" altLang="en-VN"/>
          </a:p>
        </p:txBody>
      </p:sp>
      <p:sp>
        <p:nvSpPr>
          <p:cNvPr id="1029" name="Rectangle 5">
            <a:extLst>
              <a:ext uri="{FF2B5EF4-FFF2-40B4-BE49-F238E27FC236}">
                <a16:creationId xmlns:a16="http://schemas.microsoft.com/office/drawing/2014/main" id="{6E7FE363-88A2-384E-A600-35B4A8442A9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VN"/>
          </a:p>
        </p:txBody>
      </p:sp>
      <p:sp>
        <p:nvSpPr>
          <p:cNvPr id="1030" name="Rectangle 6">
            <a:extLst>
              <a:ext uri="{FF2B5EF4-FFF2-40B4-BE49-F238E27FC236}">
                <a16:creationId xmlns:a16="http://schemas.microsoft.com/office/drawing/2014/main" id="{AEA04B99-DBD0-9F4E-B6EF-54577C9A41A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D1582676-A783-E445-9C71-4C42CE7639C4}" type="slidenum">
              <a:rPr lang="en-US" altLang="en-VN"/>
              <a:pPr/>
              <a:t>‹#›</a:t>
            </a:fld>
            <a:endParaRPr lang="en-US" altLang="en-VN"/>
          </a:p>
        </p:txBody>
      </p:sp>
    </p:spTree>
    <p:extLst>
      <p:ext uri="{BB962C8B-B14F-4D97-AF65-F5344CB8AC3E}">
        <p14:creationId xmlns:p14="http://schemas.microsoft.com/office/powerpoint/2010/main" val="216276164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gif"/><Relationship Id="rId18" Type="http://schemas.openxmlformats.org/officeDocument/2006/relationships/image" Target="../media/image30.gif"/><Relationship Id="rId3" Type="http://schemas.microsoft.com/office/2007/relationships/media" Target="../media/media3.wav"/><Relationship Id="rId21" Type="http://schemas.openxmlformats.org/officeDocument/2006/relationships/image" Target="../media/image33.gif"/><Relationship Id="rId7" Type="http://schemas.openxmlformats.org/officeDocument/2006/relationships/slideLayout" Target="../slideLayouts/slideLayout53.xml"/><Relationship Id="rId12" Type="http://schemas.openxmlformats.org/officeDocument/2006/relationships/image" Target="../media/image24.gif"/><Relationship Id="rId17" Type="http://schemas.openxmlformats.org/officeDocument/2006/relationships/image" Target="../media/image29.gif"/><Relationship Id="rId2" Type="http://schemas.openxmlformats.org/officeDocument/2006/relationships/audio" Target="file:///D:/Rung%20Chuong%20Vang/8.%20Ket%20thuc%20cau%20hoi.wav" TargetMode="External"/><Relationship Id="rId16" Type="http://schemas.openxmlformats.org/officeDocument/2006/relationships/image" Target="../media/image28.gif"/><Relationship Id="rId20" Type="http://schemas.openxmlformats.org/officeDocument/2006/relationships/image" Target="../media/image32.gif"/><Relationship Id="rId1" Type="http://schemas.microsoft.com/office/2007/relationships/media" Target="file:///D:/Rung%20Chuong%20Vang/8.%20Ket%20thuc%20cau%20hoi.wav" TargetMode="External"/><Relationship Id="rId6" Type="http://schemas.openxmlformats.org/officeDocument/2006/relationships/audio" Target="file:///D:/Rung%20Chuong%20Vang/chaomung.wav" TargetMode="External"/><Relationship Id="rId11" Type="http://schemas.openxmlformats.org/officeDocument/2006/relationships/image" Target="../media/image23.png"/><Relationship Id="rId5" Type="http://schemas.microsoft.com/office/2007/relationships/media" Target="file:///D:/Rung%20Chuong%20Vang/chaomung.wav" TargetMode="External"/><Relationship Id="rId15" Type="http://schemas.openxmlformats.org/officeDocument/2006/relationships/image" Target="../media/image27.gif"/><Relationship Id="rId23" Type="http://schemas.openxmlformats.org/officeDocument/2006/relationships/image" Target="../media/image35.png"/><Relationship Id="rId10" Type="http://schemas.openxmlformats.org/officeDocument/2006/relationships/audio" Target="../media/audio4.wav"/><Relationship Id="rId19" Type="http://schemas.openxmlformats.org/officeDocument/2006/relationships/image" Target="../media/image31.gif"/><Relationship Id="rId4" Type="http://schemas.openxmlformats.org/officeDocument/2006/relationships/audio" Target="../media/media3.wav"/><Relationship Id="rId9" Type="http://schemas.openxmlformats.org/officeDocument/2006/relationships/slide" Target="slide13.xml"/><Relationship Id="rId14" Type="http://schemas.openxmlformats.org/officeDocument/2006/relationships/image" Target="../media/image26.gif"/><Relationship Id="rId22" Type="http://schemas.openxmlformats.org/officeDocument/2006/relationships/image" Target="../media/image34.gif"/></Relationships>
</file>

<file path=ppt/slides/_rels/slide2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6.wav"/><Relationship Id="rId7" Type="http://schemas.openxmlformats.org/officeDocument/2006/relationships/image" Target="../media/image36.gif"/><Relationship Id="rId2" Type="http://schemas.openxmlformats.org/officeDocument/2006/relationships/audio" Target="../media/audio5.wav"/><Relationship Id="rId1" Type="http://schemas.openxmlformats.org/officeDocument/2006/relationships/slideLayout" Target="../slideLayouts/slideLayout5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audio" Target="../media/audio7.wav"/></Relationships>
</file>

<file path=ppt/slides/_rels/slide2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6.wav"/><Relationship Id="rId7" Type="http://schemas.openxmlformats.org/officeDocument/2006/relationships/image" Target="../media/image36.gif"/><Relationship Id="rId2" Type="http://schemas.openxmlformats.org/officeDocument/2006/relationships/audio" Target="../media/audio5.wav"/><Relationship Id="rId1" Type="http://schemas.openxmlformats.org/officeDocument/2006/relationships/slideLayout" Target="../slideLayouts/slideLayout5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audio" Target="../media/audio7.wav"/></Relationships>
</file>

<file path=ppt/slides/_rels/slide2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6.wav"/><Relationship Id="rId7" Type="http://schemas.openxmlformats.org/officeDocument/2006/relationships/image" Target="../media/image36.gif"/><Relationship Id="rId2" Type="http://schemas.openxmlformats.org/officeDocument/2006/relationships/audio" Target="../media/audio5.wav"/><Relationship Id="rId1" Type="http://schemas.openxmlformats.org/officeDocument/2006/relationships/slideLayout" Target="../slideLayouts/slideLayout5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audio" Target="../media/audio7.wav"/></Relationships>
</file>

<file path=ppt/slides/_rels/slide2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6.wav"/><Relationship Id="rId7" Type="http://schemas.openxmlformats.org/officeDocument/2006/relationships/image" Target="../media/image36.gif"/><Relationship Id="rId2" Type="http://schemas.openxmlformats.org/officeDocument/2006/relationships/audio" Target="../media/audio5.wav"/><Relationship Id="rId1" Type="http://schemas.openxmlformats.org/officeDocument/2006/relationships/slideLayout" Target="../slideLayouts/slideLayout5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audio" Target="../media/audio7.wav"/></Relationships>
</file>

<file path=ppt/slides/_rels/slide2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6.wav"/><Relationship Id="rId7" Type="http://schemas.openxmlformats.org/officeDocument/2006/relationships/image" Target="../media/image36.gif"/><Relationship Id="rId2" Type="http://schemas.openxmlformats.org/officeDocument/2006/relationships/audio" Target="../media/audio5.wav"/><Relationship Id="rId1" Type="http://schemas.openxmlformats.org/officeDocument/2006/relationships/slideLayout" Target="../slideLayouts/slideLayout5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audio" Target="../media/audio7.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601783" y="2420156"/>
            <a:ext cx="6988452" cy="1477328"/>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2" name="Rectangle 1">
            <a:extLst>
              <a:ext uri="{FF2B5EF4-FFF2-40B4-BE49-F238E27FC236}">
                <a16:creationId xmlns:a16="http://schemas.microsoft.com/office/drawing/2014/main" id="{701943EA-0C24-0245-8932-8849B66D638D}"/>
              </a:ext>
            </a:extLst>
          </p:cNvPr>
          <p:cNvSpPr/>
          <p:nvPr/>
        </p:nvSpPr>
        <p:spPr>
          <a:xfrm>
            <a:off x="2" y="1"/>
            <a:ext cx="5811847" cy="1231106"/>
          </a:xfrm>
          <a:prstGeom prst="rect">
            <a:avLst/>
          </a:prstGeom>
          <a:noFill/>
        </p:spPr>
        <p:txBody>
          <a:bodyPr wrap="none" lIns="121920" tIns="60960" rIns="121920" bIns="60960">
            <a:spAutoFit/>
          </a:bodyPr>
          <a:lstStyle/>
          <a:p>
            <a:pPr algn="ctr" defTabSz="1219170">
              <a:buClr>
                <a:srgbClr val="000000"/>
              </a:buClr>
            </a:pPr>
            <a:r>
              <a:rPr lang="en-US" sz="7200" b="1" kern="0" dirty="0">
                <a:ln w="0"/>
                <a:solidFill>
                  <a:srgbClr val="24262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THẢO LUẬN</a:t>
            </a:r>
          </a:p>
        </p:txBody>
      </p:sp>
      <p:graphicFrame>
        <p:nvGraphicFramePr>
          <p:cNvPr id="3"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1186006282"/>
              </p:ext>
            </p:extLst>
          </p:nvPr>
        </p:nvGraphicFramePr>
        <p:xfrm>
          <a:off x="0" y="1458546"/>
          <a:ext cx="12192000" cy="5378341"/>
        </p:xfrm>
        <a:graphic>
          <a:graphicData uri="http://schemas.openxmlformats.org/drawingml/2006/table">
            <a:tbl>
              <a:tblPr firstRow="1" bandRow="1">
                <a:tableStyleId>{BDBED569-4797-4DF1-A0F4-6AAB3CD982D8}</a:tableStyleId>
              </a:tblPr>
              <a:tblGrid>
                <a:gridCol w="2952750">
                  <a:extLst>
                    <a:ext uri="{9D8B030D-6E8A-4147-A177-3AD203B41FA5}">
                      <a16:colId xmlns:a16="http://schemas.microsoft.com/office/drawing/2014/main" val="2019097447"/>
                    </a:ext>
                  </a:extLst>
                </a:gridCol>
                <a:gridCol w="4343400">
                  <a:extLst>
                    <a:ext uri="{9D8B030D-6E8A-4147-A177-3AD203B41FA5}">
                      <a16:colId xmlns:a16="http://schemas.microsoft.com/office/drawing/2014/main" val="3893641992"/>
                    </a:ext>
                  </a:extLst>
                </a:gridCol>
                <a:gridCol w="4895850">
                  <a:extLst>
                    <a:ext uri="{9D8B030D-6E8A-4147-A177-3AD203B41FA5}">
                      <a16:colId xmlns:a16="http://schemas.microsoft.com/office/drawing/2014/main" val="4073690495"/>
                    </a:ext>
                  </a:extLst>
                </a:gridCol>
              </a:tblGrid>
              <a:tr h="1140117">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Nội dung</a:t>
                      </a:r>
                    </a:p>
                  </a:txBody>
                  <a:tcPr marL="121920" marR="121920" marT="60960" marB="60960">
                    <a:solidFill>
                      <a:schemeClr val="tx1"/>
                    </a:solidFill>
                  </a:tcPr>
                </a:tc>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Phong </a:t>
                      </a:r>
                      <a:r>
                        <a:rPr lang="en-VN" sz="3200" b="1">
                          <a:solidFill>
                            <a:srgbClr val="0070C0"/>
                          </a:solidFill>
                          <a:latin typeface="Times New Roman" panose="02020603050405020304" pitchFamily="18" charset="0"/>
                          <a:cs typeface="Times New Roman" panose="02020603050405020304" pitchFamily="18" charset="0"/>
                        </a:rPr>
                        <a:t>trào </a:t>
                      </a:r>
                      <a:r>
                        <a:rPr lang="en-US" sz="3200" b="1">
                          <a:solidFill>
                            <a:srgbClr val="0070C0"/>
                          </a:solidFill>
                          <a:latin typeface="Times New Roman" panose="02020603050405020304" pitchFamily="18" charset="0"/>
                          <a:cs typeface="Times New Roman" panose="02020603050405020304" pitchFamily="18" charset="0"/>
                        </a:rPr>
                        <a:t>của </a:t>
                      </a:r>
                      <a:r>
                        <a:rPr lang="en-VN" sz="3200" b="1">
                          <a:solidFill>
                            <a:srgbClr val="0070C0"/>
                          </a:solidFill>
                          <a:latin typeface="Times New Roman" panose="02020603050405020304" pitchFamily="18" charset="0"/>
                          <a:cs typeface="Times New Roman" panose="02020603050405020304" pitchFamily="18" charset="0"/>
                        </a:rPr>
                        <a:t>giai </a:t>
                      </a:r>
                      <a:r>
                        <a:rPr lang="en-VN" sz="3200" b="1" dirty="0">
                          <a:solidFill>
                            <a:srgbClr val="0070C0"/>
                          </a:solidFill>
                          <a:latin typeface="Times New Roman" panose="02020603050405020304" pitchFamily="18" charset="0"/>
                          <a:cs typeface="Times New Roman" panose="02020603050405020304" pitchFamily="18" charset="0"/>
                        </a:rPr>
                        <a:t>cấp tư sản</a:t>
                      </a:r>
                    </a:p>
                  </a:txBody>
                  <a:tcPr marL="121920" marR="121920" marT="60960" marB="60960">
                    <a:solidFill>
                      <a:schemeClr val="tx1"/>
                    </a:solidFill>
                  </a:tcPr>
                </a:tc>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Phong </a:t>
                      </a:r>
                      <a:r>
                        <a:rPr lang="en-VN" sz="3200" b="1">
                          <a:solidFill>
                            <a:srgbClr val="0070C0"/>
                          </a:solidFill>
                          <a:latin typeface="Times New Roman" panose="02020603050405020304" pitchFamily="18" charset="0"/>
                          <a:cs typeface="Times New Roman" panose="02020603050405020304" pitchFamily="18" charset="0"/>
                        </a:rPr>
                        <a:t>trào </a:t>
                      </a:r>
                      <a:r>
                        <a:rPr lang="en-US" sz="3200" b="1">
                          <a:solidFill>
                            <a:srgbClr val="0070C0"/>
                          </a:solidFill>
                          <a:latin typeface="Times New Roman" panose="02020603050405020304" pitchFamily="18" charset="0"/>
                          <a:cs typeface="Times New Roman" panose="02020603050405020304" pitchFamily="18" charset="0"/>
                        </a:rPr>
                        <a:t>của </a:t>
                      </a:r>
                      <a:r>
                        <a:rPr lang="en-VN" sz="3200" b="1">
                          <a:solidFill>
                            <a:srgbClr val="0070C0"/>
                          </a:solidFill>
                          <a:latin typeface="Times New Roman" panose="02020603050405020304" pitchFamily="18" charset="0"/>
                          <a:cs typeface="Times New Roman" panose="02020603050405020304" pitchFamily="18" charset="0"/>
                        </a:rPr>
                        <a:t>tầng </a:t>
                      </a:r>
                      <a:r>
                        <a:rPr lang="en-VN" sz="3200" b="1" dirty="0">
                          <a:solidFill>
                            <a:srgbClr val="0070C0"/>
                          </a:solidFill>
                          <a:latin typeface="Times New Roman" panose="02020603050405020304" pitchFamily="18" charset="0"/>
                          <a:cs typeface="Times New Roman" panose="02020603050405020304" pitchFamily="18" charset="0"/>
                        </a:rPr>
                        <a:t>lớp tiểu </a:t>
                      </a:r>
                      <a:r>
                        <a:rPr lang="en-VN" sz="3200" b="1">
                          <a:solidFill>
                            <a:srgbClr val="0070C0"/>
                          </a:solidFill>
                          <a:latin typeface="Times New Roman" panose="02020603050405020304" pitchFamily="18" charset="0"/>
                          <a:cs typeface="Times New Roman" panose="02020603050405020304" pitchFamily="18" charset="0"/>
                        </a:rPr>
                        <a:t>tư sản</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049041226"/>
                  </a:ext>
                </a:extLst>
              </a:tr>
              <a:tr h="946384">
                <a:tc>
                  <a:txBody>
                    <a:bodyPr/>
                    <a:lstStyle/>
                    <a:p>
                      <a:pPr algn="ctr"/>
                      <a:r>
                        <a:rPr lang="en-VN" sz="3200" b="1">
                          <a:solidFill>
                            <a:srgbClr val="0070C0"/>
                          </a:solidFill>
                          <a:latin typeface="Times New Roman" panose="02020603050405020304" pitchFamily="18" charset="0"/>
                          <a:cs typeface="Times New Roman" panose="02020603050405020304" pitchFamily="18" charset="0"/>
                        </a:rPr>
                        <a:t>Mục </a:t>
                      </a:r>
                      <a:r>
                        <a:rPr lang="en-US" sz="3200" b="1">
                          <a:solidFill>
                            <a:srgbClr val="0070C0"/>
                          </a:solidFill>
                          <a:latin typeface="Times New Roman" panose="02020603050405020304" pitchFamily="18" charset="0"/>
                          <a:cs typeface="Times New Roman" panose="02020603050405020304" pitchFamily="18" charset="0"/>
                        </a:rPr>
                        <a:t>đích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3519370718"/>
                  </a:ext>
                </a:extLst>
              </a:tr>
              <a:tr h="102448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Hình thức đấu tranh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852184991"/>
                  </a:ext>
                </a:extLst>
              </a:tr>
              <a:tr h="102448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Phong trào đấu tranh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1872012424"/>
                  </a:ext>
                </a:extLst>
              </a:tr>
              <a:tr h="102448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Nhân vật lịch sử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159021999"/>
                  </a:ext>
                </a:extLst>
              </a:tr>
            </a:tbl>
          </a:graphicData>
        </a:graphic>
      </p:graphicFrame>
      <p:sp>
        <p:nvSpPr>
          <p:cNvPr id="6" name="TextBox 5">
            <a:extLst>
              <a:ext uri="{FF2B5EF4-FFF2-40B4-BE49-F238E27FC236}">
                <a16:creationId xmlns:a16="http://schemas.microsoft.com/office/drawing/2014/main" id="{198D23B0-FC8D-1134-5059-F88A472B2DC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9" name="3p">
            <a:hlinkClick r:id="" action="ppaction://media"/>
            <a:extLst>
              <a:ext uri="{FF2B5EF4-FFF2-40B4-BE49-F238E27FC236}">
                <a16:creationId xmlns:a16="http://schemas.microsoft.com/office/drawing/2014/main" id="{F03FCA54-F7B6-894A-F2B5-05B91F020E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2899" y="2543175"/>
            <a:ext cx="5400675"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1641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9"/>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1600227800"/>
              </p:ext>
            </p:extLst>
          </p:nvPr>
        </p:nvGraphicFramePr>
        <p:xfrm>
          <a:off x="0" y="0"/>
          <a:ext cx="12192000" cy="7131979"/>
        </p:xfrm>
        <a:graphic>
          <a:graphicData uri="http://schemas.openxmlformats.org/drawingml/2006/table">
            <a:tbl>
              <a:tblPr firstRow="1" bandRow="1">
                <a:tableStyleId>{BDBED569-4797-4DF1-A0F4-6AAB3CD982D8}</a:tableStyleId>
              </a:tblPr>
              <a:tblGrid>
                <a:gridCol w="2733675">
                  <a:extLst>
                    <a:ext uri="{9D8B030D-6E8A-4147-A177-3AD203B41FA5}">
                      <a16:colId xmlns:a16="http://schemas.microsoft.com/office/drawing/2014/main" val="2019097447"/>
                    </a:ext>
                  </a:extLst>
                </a:gridCol>
                <a:gridCol w="4667250">
                  <a:extLst>
                    <a:ext uri="{9D8B030D-6E8A-4147-A177-3AD203B41FA5}">
                      <a16:colId xmlns:a16="http://schemas.microsoft.com/office/drawing/2014/main" val="3893641992"/>
                    </a:ext>
                  </a:extLst>
                </a:gridCol>
                <a:gridCol w="4791075">
                  <a:extLst>
                    <a:ext uri="{9D8B030D-6E8A-4147-A177-3AD203B41FA5}">
                      <a16:colId xmlns:a16="http://schemas.microsoft.com/office/drawing/2014/main" val="4073690495"/>
                    </a:ext>
                  </a:extLst>
                </a:gridCol>
              </a:tblGrid>
              <a:tr h="1066800">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Nội dung</a:t>
                      </a:r>
                    </a:p>
                  </a:txBody>
                  <a:tcPr marL="121920" marR="121920" marT="60960" marB="60960">
                    <a:solidFill>
                      <a:schemeClr val="tx1"/>
                    </a:solidFill>
                  </a:tcPr>
                </a:tc>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Phong </a:t>
                      </a:r>
                      <a:r>
                        <a:rPr lang="en-VN" sz="3200" b="1">
                          <a:solidFill>
                            <a:srgbClr val="0070C0"/>
                          </a:solidFill>
                          <a:latin typeface="Times New Roman" panose="02020603050405020304" pitchFamily="18" charset="0"/>
                          <a:cs typeface="Times New Roman" panose="02020603050405020304" pitchFamily="18" charset="0"/>
                        </a:rPr>
                        <a:t>trào </a:t>
                      </a:r>
                      <a:r>
                        <a:rPr lang="en-US" sz="3200" b="1">
                          <a:solidFill>
                            <a:srgbClr val="0070C0"/>
                          </a:solidFill>
                          <a:latin typeface="Times New Roman" panose="02020603050405020304" pitchFamily="18" charset="0"/>
                          <a:cs typeface="Times New Roman" panose="02020603050405020304" pitchFamily="18" charset="0"/>
                        </a:rPr>
                        <a:t>của </a:t>
                      </a:r>
                      <a:r>
                        <a:rPr lang="en-VN" sz="3200" b="1">
                          <a:solidFill>
                            <a:srgbClr val="0070C0"/>
                          </a:solidFill>
                          <a:latin typeface="Times New Roman" panose="02020603050405020304" pitchFamily="18" charset="0"/>
                          <a:cs typeface="Times New Roman" panose="02020603050405020304" pitchFamily="18" charset="0"/>
                        </a:rPr>
                        <a:t>giai </a:t>
                      </a:r>
                      <a:r>
                        <a:rPr lang="en-VN" sz="3200" b="1" dirty="0">
                          <a:solidFill>
                            <a:srgbClr val="0070C0"/>
                          </a:solidFill>
                          <a:latin typeface="Times New Roman" panose="02020603050405020304" pitchFamily="18" charset="0"/>
                          <a:cs typeface="Times New Roman" panose="02020603050405020304" pitchFamily="18" charset="0"/>
                        </a:rPr>
                        <a:t>cấp tư sản</a:t>
                      </a:r>
                    </a:p>
                  </a:txBody>
                  <a:tcPr marL="121920" marR="121920" marT="60960" marB="60960">
                    <a:solidFill>
                      <a:schemeClr val="tx1"/>
                    </a:solidFill>
                  </a:tcPr>
                </a:tc>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Phong </a:t>
                      </a:r>
                      <a:r>
                        <a:rPr lang="en-VN" sz="3200" b="1">
                          <a:solidFill>
                            <a:srgbClr val="0070C0"/>
                          </a:solidFill>
                          <a:latin typeface="Times New Roman" panose="02020603050405020304" pitchFamily="18" charset="0"/>
                          <a:cs typeface="Times New Roman" panose="02020603050405020304" pitchFamily="18" charset="0"/>
                        </a:rPr>
                        <a:t>trào </a:t>
                      </a:r>
                      <a:r>
                        <a:rPr lang="en-US" sz="3200" b="1">
                          <a:solidFill>
                            <a:srgbClr val="0070C0"/>
                          </a:solidFill>
                          <a:latin typeface="Times New Roman" panose="02020603050405020304" pitchFamily="18" charset="0"/>
                          <a:cs typeface="Times New Roman" panose="02020603050405020304" pitchFamily="18" charset="0"/>
                        </a:rPr>
                        <a:t>của </a:t>
                      </a:r>
                      <a:r>
                        <a:rPr lang="en-VN" sz="3200" b="1">
                          <a:solidFill>
                            <a:srgbClr val="0070C0"/>
                          </a:solidFill>
                          <a:latin typeface="Times New Roman" panose="02020603050405020304" pitchFamily="18" charset="0"/>
                          <a:cs typeface="Times New Roman" panose="02020603050405020304" pitchFamily="18" charset="0"/>
                        </a:rPr>
                        <a:t>tầng </a:t>
                      </a:r>
                      <a:r>
                        <a:rPr lang="en-VN" sz="3200" b="1" dirty="0">
                          <a:solidFill>
                            <a:srgbClr val="0070C0"/>
                          </a:solidFill>
                          <a:latin typeface="Times New Roman" panose="02020603050405020304" pitchFamily="18" charset="0"/>
                          <a:cs typeface="Times New Roman" panose="02020603050405020304" pitchFamily="18" charset="0"/>
                        </a:rPr>
                        <a:t>lớp tiểu </a:t>
                      </a:r>
                      <a:r>
                        <a:rPr lang="en-VN" sz="3200" b="1">
                          <a:solidFill>
                            <a:srgbClr val="0070C0"/>
                          </a:solidFill>
                          <a:latin typeface="Times New Roman" panose="02020603050405020304" pitchFamily="18" charset="0"/>
                          <a:cs typeface="Times New Roman" panose="02020603050405020304" pitchFamily="18" charset="0"/>
                        </a:rPr>
                        <a:t>tư sản</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049041226"/>
                  </a:ext>
                </a:extLst>
              </a:tr>
              <a:tr h="1414585">
                <a:tc>
                  <a:txBody>
                    <a:bodyPr/>
                    <a:lstStyle/>
                    <a:p>
                      <a:pPr algn="ctr"/>
                      <a:r>
                        <a:rPr lang="en-VN" sz="3200" b="1">
                          <a:solidFill>
                            <a:srgbClr val="0070C0"/>
                          </a:solidFill>
                          <a:latin typeface="Times New Roman" panose="02020603050405020304" pitchFamily="18" charset="0"/>
                          <a:cs typeface="Times New Roman" panose="02020603050405020304" pitchFamily="18" charset="0"/>
                        </a:rPr>
                        <a:t>Mục </a:t>
                      </a:r>
                      <a:r>
                        <a:rPr lang="en-US" sz="3200" b="1">
                          <a:solidFill>
                            <a:srgbClr val="0070C0"/>
                          </a:solidFill>
                          <a:latin typeface="Times New Roman" panose="02020603050405020304" pitchFamily="18" charset="0"/>
                          <a:cs typeface="Times New Roman" panose="02020603050405020304" pitchFamily="18" charset="0"/>
                        </a:rPr>
                        <a:t>đích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3519370718"/>
                  </a:ext>
                </a:extLst>
              </a:tr>
              <a:tr h="158627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Hình thức đấu tranh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852184991"/>
                  </a:ext>
                </a:extLst>
              </a:tr>
              <a:tr h="161925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Phong trào đấu tranh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1872012424"/>
                  </a:ext>
                </a:extLst>
              </a:tr>
              <a:tr h="1414585">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Nhân vật lịch sử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159021999"/>
                  </a:ext>
                </a:extLst>
              </a:tr>
            </a:tbl>
          </a:graphicData>
        </a:graphic>
      </p:graphicFrame>
      <p:sp>
        <p:nvSpPr>
          <p:cNvPr id="6" name="TextBox 5">
            <a:extLst>
              <a:ext uri="{FF2B5EF4-FFF2-40B4-BE49-F238E27FC236}">
                <a16:creationId xmlns:a16="http://schemas.microsoft.com/office/drawing/2014/main" id="{198D23B0-FC8D-1134-5059-F88A472B2DC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6D94D09-6F08-81FA-A586-AD975D0B5D8F}"/>
              </a:ext>
            </a:extLst>
          </p:cNvPr>
          <p:cNvSpPr txBox="1"/>
          <p:nvPr/>
        </p:nvSpPr>
        <p:spPr>
          <a:xfrm>
            <a:off x="2709863" y="1310758"/>
            <a:ext cx="4824412" cy="1077218"/>
          </a:xfrm>
          <a:prstGeom prst="rect">
            <a:avLst/>
          </a:prstGeom>
          <a:noFill/>
        </p:spPr>
        <p:txBody>
          <a:bodyPr wrap="square">
            <a:spAutoFit/>
          </a:bodyPr>
          <a:lstStyle/>
          <a:p>
            <a:pPr algn="ctr"/>
            <a:r>
              <a:rPr lang="vi-VN" sz="3200">
                <a:solidFill>
                  <a:srgbClr val="FF0000"/>
                </a:solidFill>
                <a:latin typeface="Times New Roman" panose="02020603050405020304" pitchFamily="18" charset="0"/>
                <a:cs typeface="Times New Roman" panose="02020603050405020304" pitchFamily="18" charset="0"/>
              </a:rPr>
              <a:t>Chống lại sự chèn ép và cạnh tranh của tư sản Pháp.</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6A91BB8-D1A5-C2AE-FCDB-C727F3BD4164}"/>
              </a:ext>
            </a:extLst>
          </p:cNvPr>
          <p:cNvSpPr txBox="1"/>
          <p:nvPr/>
        </p:nvSpPr>
        <p:spPr>
          <a:xfrm>
            <a:off x="2709863" y="2493941"/>
            <a:ext cx="4824412" cy="1569660"/>
          </a:xfrm>
          <a:prstGeom prst="rect">
            <a:avLst/>
          </a:prstGeom>
          <a:noFill/>
        </p:spPr>
        <p:txBody>
          <a:bodyPr wrap="square">
            <a:spAutoFit/>
          </a:bodyPr>
          <a:lstStyle/>
          <a:p>
            <a:pPr algn="ctr"/>
            <a:r>
              <a:rPr lang="vi-VN" sz="3200">
                <a:solidFill>
                  <a:srgbClr val="FF0000"/>
                </a:solidFill>
                <a:latin typeface="Times New Roman" panose="02020603050405020304" pitchFamily="18" charset="0"/>
                <a:cs typeface="Times New Roman" panose="02020603050405020304" pitchFamily="18" charset="0"/>
              </a:rPr>
              <a:t>Hoà bình (vận động người Việt Nam dùng hàng báo chí, Việt Nam).</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34EECB1-9859-87F5-EDE4-3DDE43C2B8C5}"/>
              </a:ext>
            </a:extLst>
          </p:cNvPr>
          <p:cNvSpPr txBox="1"/>
          <p:nvPr/>
        </p:nvSpPr>
        <p:spPr>
          <a:xfrm>
            <a:off x="2615860" y="4169567"/>
            <a:ext cx="4824412" cy="1569660"/>
          </a:xfrm>
          <a:prstGeom prst="rect">
            <a:avLst/>
          </a:prstGeom>
          <a:noFill/>
        </p:spPr>
        <p:txBody>
          <a:bodyPr wrap="square">
            <a:spAutoFit/>
          </a:bodyPr>
          <a:lstStyle/>
          <a:p>
            <a:pPr algn="ctr"/>
            <a:r>
              <a:rPr lang="vi-VN" sz="3200">
                <a:solidFill>
                  <a:srgbClr val="FF0000"/>
                </a:solidFill>
                <a:latin typeface="Times New Roman" panose="02020603050405020304" pitchFamily="18" charset="0"/>
                <a:cs typeface="Times New Roman" panose="02020603050405020304" pitchFamily="18" charset="0"/>
              </a:rPr>
              <a:t>Tẩy chay tư sản Hoa Kiều, đấu tranh chống độc quyền cảng Sài Gòn,...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443839C-EC27-6849-8748-03B0F0CCBBD7}"/>
              </a:ext>
            </a:extLst>
          </p:cNvPr>
          <p:cNvSpPr txBox="1"/>
          <p:nvPr/>
        </p:nvSpPr>
        <p:spPr>
          <a:xfrm>
            <a:off x="2667223" y="5972767"/>
            <a:ext cx="4824412" cy="584775"/>
          </a:xfrm>
          <a:prstGeom prst="rect">
            <a:avLst/>
          </a:prstGeom>
          <a:noFill/>
        </p:spPr>
        <p:txBody>
          <a:bodyPr wrap="square">
            <a:spAutoFit/>
          </a:bodyPr>
          <a:lstStyle/>
          <a:p>
            <a:pPr algn="ctr"/>
            <a:r>
              <a:rPr lang="vi-VN" sz="3200">
                <a:solidFill>
                  <a:srgbClr val="FF0000"/>
                </a:solidFill>
                <a:latin typeface="Times New Roman" panose="02020603050405020304" pitchFamily="18" charset="0"/>
                <a:cs typeface="Times New Roman" panose="02020603050405020304" pitchFamily="18" charset="0"/>
              </a:rPr>
              <a:t>Bùi Quang Chiêu,...</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21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3993181806"/>
              </p:ext>
            </p:extLst>
          </p:nvPr>
        </p:nvGraphicFramePr>
        <p:xfrm>
          <a:off x="0" y="0"/>
          <a:ext cx="12192000" cy="7177210"/>
        </p:xfrm>
        <a:graphic>
          <a:graphicData uri="http://schemas.openxmlformats.org/drawingml/2006/table">
            <a:tbl>
              <a:tblPr firstRow="1" bandRow="1">
                <a:tableStyleId>{BDBED569-4797-4DF1-A0F4-6AAB3CD982D8}</a:tableStyleId>
              </a:tblPr>
              <a:tblGrid>
                <a:gridCol w="2733675">
                  <a:extLst>
                    <a:ext uri="{9D8B030D-6E8A-4147-A177-3AD203B41FA5}">
                      <a16:colId xmlns:a16="http://schemas.microsoft.com/office/drawing/2014/main" val="2019097447"/>
                    </a:ext>
                  </a:extLst>
                </a:gridCol>
                <a:gridCol w="3952875">
                  <a:extLst>
                    <a:ext uri="{9D8B030D-6E8A-4147-A177-3AD203B41FA5}">
                      <a16:colId xmlns:a16="http://schemas.microsoft.com/office/drawing/2014/main" val="3893641992"/>
                    </a:ext>
                  </a:extLst>
                </a:gridCol>
                <a:gridCol w="5505450">
                  <a:extLst>
                    <a:ext uri="{9D8B030D-6E8A-4147-A177-3AD203B41FA5}">
                      <a16:colId xmlns:a16="http://schemas.microsoft.com/office/drawing/2014/main" val="4073690495"/>
                    </a:ext>
                  </a:extLst>
                </a:gridCol>
              </a:tblGrid>
              <a:tr h="1066800">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Nội dung</a:t>
                      </a:r>
                    </a:p>
                  </a:txBody>
                  <a:tcPr marL="121920" marR="121920" marT="60960" marB="60960">
                    <a:solidFill>
                      <a:schemeClr val="tx1"/>
                    </a:solidFill>
                  </a:tcPr>
                </a:tc>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Phong </a:t>
                      </a:r>
                      <a:r>
                        <a:rPr lang="en-VN" sz="3200" b="1">
                          <a:solidFill>
                            <a:srgbClr val="0070C0"/>
                          </a:solidFill>
                          <a:latin typeface="Times New Roman" panose="02020603050405020304" pitchFamily="18" charset="0"/>
                          <a:cs typeface="Times New Roman" panose="02020603050405020304" pitchFamily="18" charset="0"/>
                        </a:rPr>
                        <a:t>trào </a:t>
                      </a:r>
                      <a:r>
                        <a:rPr lang="en-US" sz="3200" b="1">
                          <a:solidFill>
                            <a:srgbClr val="0070C0"/>
                          </a:solidFill>
                          <a:latin typeface="Times New Roman" panose="02020603050405020304" pitchFamily="18" charset="0"/>
                          <a:cs typeface="Times New Roman" panose="02020603050405020304" pitchFamily="18" charset="0"/>
                        </a:rPr>
                        <a:t>của </a:t>
                      </a:r>
                      <a:r>
                        <a:rPr lang="en-VN" sz="3200" b="1">
                          <a:solidFill>
                            <a:srgbClr val="0070C0"/>
                          </a:solidFill>
                          <a:latin typeface="Times New Roman" panose="02020603050405020304" pitchFamily="18" charset="0"/>
                          <a:cs typeface="Times New Roman" panose="02020603050405020304" pitchFamily="18" charset="0"/>
                        </a:rPr>
                        <a:t>giai </a:t>
                      </a:r>
                      <a:r>
                        <a:rPr lang="en-VN" sz="3200" b="1" dirty="0">
                          <a:solidFill>
                            <a:srgbClr val="0070C0"/>
                          </a:solidFill>
                          <a:latin typeface="Times New Roman" panose="02020603050405020304" pitchFamily="18" charset="0"/>
                          <a:cs typeface="Times New Roman" panose="02020603050405020304" pitchFamily="18" charset="0"/>
                        </a:rPr>
                        <a:t>cấp tư sản</a:t>
                      </a:r>
                    </a:p>
                  </a:txBody>
                  <a:tcPr marL="121920" marR="121920" marT="60960" marB="60960">
                    <a:solidFill>
                      <a:schemeClr val="tx1"/>
                    </a:solidFill>
                  </a:tcPr>
                </a:tc>
                <a:tc>
                  <a:txBody>
                    <a:bodyPr/>
                    <a:lstStyle/>
                    <a:p>
                      <a:pPr algn="ctr"/>
                      <a:r>
                        <a:rPr lang="en-VN" sz="3200" b="1" dirty="0">
                          <a:solidFill>
                            <a:srgbClr val="FF0000"/>
                          </a:solidFill>
                          <a:latin typeface="Times New Roman" panose="02020603050405020304" pitchFamily="18" charset="0"/>
                          <a:cs typeface="Times New Roman" panose="02020603050405020304" pitchFamily="18" charset="0"/>
                        </a:rPr>
                        <a:t>Phong </a:t>
                      </a:r>
                      <a:r>
                        <a:rPr lang="en-VN" sz="3200" b="1">
                          <a:solidFill>
                            <a:srgbClr val="FF0000"/>
                          </a:solidFill>
                          <a:latin typeface="Times New Roman" panose="02020603050405020304" pitchFamily="18" charset="0"/>
                          <a:cs typeface="Times New Roman" panose="02020603050405020304" pitchFamily="18" charset="0"/>
                        </a:rPr>
                        <a:t>trào </a:t>
                      </a:r>
                      <a:r>
                        <a:rPr lang="en-US" sz="3200" b="1">
                          <a:solidFill>
                            <a:srgbClr val="FF0000"/>
                          </a:solidFill>
                          <a:latin typeface="Times New Roman" panose="02020603050405020304" pitchFamily="18" charset="0"/>
                          <a:cs typeface="Times New Roman" panose="02020603050405020304" pitchFamily="18" charset="0"/>
                        </a:rPr>
                        <a:t>của </a:t>
                      </a:r>
                      <a:r>
                        <a:rPr lang="en-VN" sz="3200" b="1">
                          <a:solidFill>
                            <a:srgbClr val="FF0000"/>
                          </a:solidFill>
                          <a:latin typeface="Times New Roman" panose="02020603050405020304" pitchFamily="18" charset="0"/>
                          <a:cs typeface="Times New Roman" panose="02020603050405020304" pitchFamily="18" charset="0"/>
                        </a:rPr>
                        <a:t>tầng </a:t>
                      </a:r>
                      <a:r>
                        <a:rPr lang="en-VN" sz="3200" b="1" dirty="0">
                          <a:solidFill>
                            <a:srgbClr val="FF0000"/>
                          </a:solidFill>
                          <a:latin typeface="Times New Roman" panose="02020603050405020304" pitchFamily="18" charset="0"/>
                          <a:cs typeface="Times New Roman" panose="02020603050405020304" pitchFamily="18" charset="0"/>
                        </a:rPr>
                        <a:t>lớp tiểu </a:t>
                      </a:r>
                      <a:r>
                        <a:rPr lang="en-VN" sz="3200" b="1">
                          <a:solidFill>
                            <a:srgbClr val="FF0000"/>
                          </a:solidFill>
                          <a:latin typeface="Times New Roman" panose="02020603050405020304" pitchFamily="18" charset="0"/>
                          <a:cs typeface="Times New Roman" panose="02020603050405020304" pitchFamily="18" charset="0"/>
                        </a:rPr>
                        <a:t>tư sản</a:t>
                      </a:r>
                      <a:endParaRPr lang="en-VN"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049041226"/>
                  </a:ext>
                </a:extLst>
              </a:tr>
              <a:tr h="1941195">
                <a:tc>
                  <a:txBody>
                    <a:bodyPr/>
                    <a:lstStyle/>
                    <a:p>
                      <a:pPr algn="ctr"/>
                      <a:r>
                        <a:rPr lang="en-VN" sz="3200" b="1">
                          <a:solidFill>
                            <a:srgbClr val="0070C0"/>
                          </a:solidFill>
                          <a:latin typeface="Times New Roman" panose="02020603050405020304" pitchFamily="18" charset="0"/>
                          <a:cs typeface="Times New Roman" panose="02020603050405020304" pitchFamily="18" charset="0"/>
                        </a:rPr>
                        <a:t>Mục </a:t>
                      </a:r>
                      <a:r>
                        <a:rPr lang="en-US" sz="3200" b="1">
                          <a:solidFill>
                            <a:srgbClr val="0070C0"/>
                          </a:solidFill>
                          <a:latin typeface="Times New Roman" panose="02020603050405020304" pitchFamily="18" charset="0"/>
                          <a:cs typeface="Times New Roman" panose="02020603050405020304" pitchFamily="18" charset="0"/>
                        </a:rPr>
                        <a:t>đích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3519370718"/>
                  </a:ext>
                </a:extLst>
              </a:tr>
              <a:tr h="110490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Hình thức đấu tranh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852184991"/>
                  </a:ext>
                </a:extLst>
              </a:tr>
              <a:tr h="161925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Phong trào đấu tranh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1872012424"/>
                  </a:ext>
                </a:extLst>
              </a:tr>
              <a:tr h="1414585">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Nhân vật lịch sử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159021999"/>
                  </a:ext>
                </a:extLst>
              </a:tr>
            </a:tbl>
          </a:graphicData>
        </a:graphic>
      </p:graphicFrame>
      <p:sp>
        <p:nvSpPr>
          <p:cNvPr id="6" name="TextBox 5">
            <a:extLst>
              <a:ext uri="{FF2B5EF4-FFF2-40B4-BE49-F238E27FC236}">
                <a16:creationId xmlns:a16="http://schemas.microsoft.com/office/drawing/2014/main" id="{198D23B0-FC8D-1134-5059-F88A472B2DC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6D94D09-6F08-81FA-A586-AD975D0B5D8F}"/>
              </a:ext>
            </a:extLst>
          </p:cNvPr>
          <p:cNvSpPr txBox="1"/>
          <p:nvPr/>
        </p:nvSpPr>
        <p:spPr>
          <a:xfrm>
            <a:off x="2709863" y="1310758"/>
            <a:ext cx="4138612" cy="954107"/>
          </a:xfrm>
          <a:prstGeom prst="rect">
            <a:avLst/>
          </a:prstGeom>
          <a:noFill/>
        </p:spPr>
        <p:txBody>
          <a:bodyPr wrap="square">
            <a:spAutoFit/>
          </a:bodyPr>
          <a:lstStyle/>
          <a:p>
            <a:pPr algn="ctr"/>
            <a:r>
              <a:rPr lang="vi-VN" sz="2800">
                <a:solidFill>
                  <a:srgbClr val="FF0000"/>
                </a:solidFill>
                <a:latin typeface="Times New Roman" panose="02020603050405020304" pitchFamily="18" charset="0"/>
                <a:cs typeface="Times New Roman" panose="02020603050405020304" pitchFamily="18" charset="0"/>
              </a:rPr>
              <a:t>Chống lại sự chèn ép và cạnh tranh của tư sản Pháp.</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6A91BB8-D1A5-C2AE-FCDB-C727F3BD4164}"/>
              </a:ext>
            </a:extLst>
          </p:cNvPr>
          <p:cNvSpPr txBox="1"/>
          <p:nvPr/>
        </p:nvSpPr>
        <p:spPr>
          <a:xfrm>
            <a:off x="2615860" y="3351787"/>
            <a:ext cx="3795712" cy="523220"/>
          </a:xfrm>
          <a:prstGeom prst="rect">
            <a:avLst/>
          </a:prstGeom>
          <a:noFill/>
        </p:spPr>
        <p:txBody>
          <a:bodyPr wrap="square">
            <a:spAutoFit/>
          </a:bodyPr>
          <a:lstStyle/>
          <a:p>
            <a:pPr algn="ctr"/>
            <a:r>
              <a:rPr lang="vi-VN" sz="2800">
                <a:solidFill>
                  <a:srgbClr val="FF0000"/>
                </a:solidFill>
                <a:latin typeface="Times New Roman" panose="02020603050405020304" pitchFamily="18" charset="0"/>
                <a:cs typeface="Times New Roman" panose="02020603050405020304" pitchFamily="18" charset="0"/>
              </a:rPr>
              <a:t>Hoà bình</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34EECB1-9859-87F5-EDE4-3DDE43C2B8C5}"/>
              </a:ext>
            </a:extLst>
          </p:cNvPr>
          <p:cNvSpPr txBox="1"/>
          <p:nvPr/>
        </p:nvSpPr>
        <p:spPr>
          <a:xfrm>
            <a:off x="2615860" y="4169567"/>
            <a:ext cx="3975440" cy="1384995"/>
          </a:xfrm>
          <a:prstGeom prst="rect">
            <a:avLst/>
          </a:prstGeom>
          <a:noFill/>
        </p:spPr>
        <p:txBody>
          <a:bodyPr wrap="square">
            <a:spAutoFit/>
          </a:bodyPr>
          <a:lstStyle/>
          <a:p>
            <a:pPr algn="ctr"/>
            <a:r>
              <a:rPr lang="vi-VN" sz="2800">
                <a:solidFill>
                  <a:srgbClr val="FF0000"/>
                </a:solidFill>
                <a:latin typeface="Times New Roman" panose="02020603050405020304" pitchFamily="18" charset="0"/>
                <a:cs typeface="Times New Roman" panose="02020603050405020304" pitchFamily="18" charset="0"/>
              </a:rPr>
              <a:t>Tẩy chay tư sản Hoa Kiều, đấu tranh chống độc quyền cảng Sài Gòn,...</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443839C-EC27-6849-8748-03B0F0CCBBD7}"/>
              </a:ext>
            </a:extLst>
          </p:cNvPr>
          <p:cNvSpPr txBox="1"/>
          <p:nvPr/>
        </p:nvSpPr>
        <p:spPr>
          <a:xfrm>
            <a:off x="2667223" y="5972767"/>
            <a:ext cx="3795712" cy="523220"/>
          </a:xfrm>
          <a:prstGeom prst="rect">
            <a:avLst/>
          </a:prstGeom>
          <a:noFill/>
        </p:spPr>
        <p:txBody>
          <a:bodyPr wrap="square">
            <a:spAutoFit/>
          </a:bodyPr>
          <a:lstStyle/>
          <a:p>
            <a:pPr algn="ctr"/>
            <a:r>
              <a:rPr lang="vi-VN" sz="2800">
                <a:solidFill>
                  <a:srgbClr val="FF0000"/>
                </a:solidFill>
                <a:latin typeface="Times New Roman" panose="02020603050405020304" pitchFamily="18" charset="0"/>
                <a:cs typeface="Times New Roman" panose="02020603050405020304" pitchFamily="18" charset="0"/>
              </a:rPr>
              <a:t>Bùi Quang Chiêu,...</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CF8DE5F-7C0A-F8D0-AE8A-CB9128C0A0D6}"/>
              </a:ext>
            </a:extLst>
          </p:cNvPr>
          <p:cNvSpPr txBox="1"/>
          <p:nvPr/>
        </p:nvSpPr>
        <p:spPr>
          <a:xfrm>
            <a:off x="6591300" y="1204792"/>
            <a:ext cx="5524500" cy="1815882"/>
          </a:xfrm>
          <a:prstGeom prst="rect">
            <a:avLst/>
          </a:prstGeom>
          <a:noFill/>
        </p:spPr>
        <p:txBody>
          <a:bodyPr wrap="square">
            <a:spAutoFit/>
          </a:bodyPr>
          <a:lstStyle/>
          <a:p>
            <a:pPr algn="ctr"/>
            <a:r>
              <a:rPr lang="vi-VN" sz="2800">
                <a:solidFill>
                  <a:srgbClr val="0070C0"/>
                </a:solidFill>
                <a:latin typeface="Times New Roman" panose="02020603050405020304" pitchFamily="18" charset="0"/>
                <a:cs typeface="Times New Roman" panose="02020603050405020304" pitchFamily="18" charset="0"/>
              </a:rPr>
              <a:t>Biểu dương lực lượng, chống lại sự áp bức của thực dân, tuyên truyền tư tưởng dân tộc dân chủ, thức tỉnh quốc dân.</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D2D075-2C99-E329-E28B-9877EC0A587E}"/>
              </a:ext>
            </a:extLst>
          </p:cNvPr>
          <p:cNvSpPr txBox="1"/>
          <p:nvPr/>
        </p:nvSpPr>
        <p:spPr>
          <a:xfrm>
            <a:off x="6667500" y="3356378"/>
            <a:ext cx="5524500" cy="523220"/>
          </a:xfrm>
          <a:prstGeom prst="rect">
            <a:avLst/>
          </a:prstGeom>
          <a:noFill/>
        </p:spPr>
        <p:txBody>
          <a:bodyPr wrap="square">
            <a:spAutoFit/>
          </a:bodyPr>
          <a:lstStyle/>
          <a:p>
            <a:pPr algn="ctr"/>
            <a:r>
              <a:rPr lang="vi-VN" sz="2800">
                <a:solidFill>
                  <a:srgbClr val="0070C0"/>
                </a:solidFill>
                <a:latin typeface="Times New Roman" panose="02020603050405020304" pitchFamily="18" charset="0"/>
                <a:cs typeface="Times New Roman" panose="02020603050405020304" pitchFamily="18" charset="0"/>
              </a:rPr>
              <a:t>Hoà bình</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D00252B-8CF0-11BD-C743-46E94E53595C}"/>
              </a:ext>
            </a:extLst>
          </p:cNvPr>
          <p:cNvSpPr txBox="1"/>
          <p:nvPr/>
        </p:nvSpPr>
        <p:spPr>
          <a:xfrm>
            <a:off x="6813890" y="4200345"/>
            <a:ext cx="5524500" cy="1384995"/>
          </a:xfrm>
          <a:prstGeom prst="rect">
            <a:avLst/>
          </a:prstGeom>
          <a:noFill/>
        </p:spPr>
        <p:txBody>
          <a:bodyPr wrap="square">
            <a:spAutoFit/>
          </a:bodyPr>
          <a:lstStyle/>
          <a:p>
            <a:pPr algn="ctr"/>
            <a:r>
              <a:rPr lang="vi-VN" sz="2800">
                <a:solidFill>
                  <a:srgbClr val="0070C0"/>
                </a:solidFill>
                <a:latin typeface="Times New Roman" panose="02020603050405020304" pitchFamily="18" charset="0"/>
                <a:cs typeface="Times New Roman" panose="02020603050405020304" pitchFamily="18" charset="0"/>
              </a:rPr>
              <a:t>Đấu tranh đòi thả Phan Bội Châu, Nguyễn An Ninh, đám tang Phan Châu Trinh</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922E700-F5E6-C390-7529-CBF80AF7A2A5}"/>
              </a:ext>
            </a:extLst>
          </p:cNvPr>
          <p:cNvSpPr txBox="1"/>
          <p:nvPr/>
        </p:nvSpPr>
        <p:spPr>
          <a:xfrm>
            <a:off x="6693694" y="5815357"/>
            <a:ext cx="5524500" cy="954107"/>
          </a:xfrm>
          <a:prstGeom prst="rect">
            <a:avLst/>
          </a:prstGeom>
          <a:noFill/>
        </p:spPr>
        <p:txBody>
          <a:bodyPr wrap="square">
            <a:spAutoFit/>
          </a:bodyPr>
          <a:lstStyle/>
          <a:p>
            <a:pPr algn="ctr"/>
            <a:r>
              <a:rPr lang="vi-VN" sz="2800">
                <a:solidFill>
                  <a:srgbClr val="0070C0"/>
                </a:solidFill>
                <a:latin typeface="Times New Roman" panose="02020603050405020304" pitchFamily="18" charset="0"/>
                <a:cs typeface="Times New Roman" panose="02020603050405020304" pitchFamily="18" charset="0"/>
              </a:rPr>
              <a:t>Nguyễn Đức Cảnh, Trần Huy Liệu, Trần Phú,..</a:t>
            </a:r>
            <a:endParaRPr lang="en-US" sz="28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6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33D1ED6-DD1B-0041-AAF6-D4CB26B6A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33"/>
            <a:ext cx="5181600" cy="629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C89A112C-5FC1-2542-803D-4D70B014A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7000"/>
            <a:ext cx="6705600" cy="6104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3">
            <a:extLst>
              <a:ext uri="{FF2B5EF4-FFF2-40B4-BE49-F238E27FC236}">
                <a16:creationId xmlns:a16="http://schemas.microsoft.com/office/drawing/2014/main" id="{78F8F675-F93C-C347-9979-33067362AD81}"/>
              </a:ext>
            </a:extLst>
          </p:cNvPr>
          <p:cNvSpPr txBox="1">
            <a:spLocks noChangeArrowheads="1"/>
          </p:cNvSpPr>
          <p:nvPr/>
        </p:nvSpPr>
        <p:spPr bwMode="auto">
          <a:xfrm>
            <a:off x="1016000" y="6328834"/>
            <a:ext cx="29464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50000"/>
              </a:spcBef>
              <a:buClr>
                <a:srgbClr val="000000"/>
              </a:buClr>
            </a:pPr>
            <a:r>
              <a:rPr lang="en-US" altLang="en-VN" sz="2667" b="1" kern="0">
                <a:solidFill>
                  <a:srgbClr val="000000"/>
                </a:solidFill>
                <a:latin typeface="Times New Roman" panose="02020603050405020304" pitchFamily="18" charset="0"/>
                <a:cs typeface="Arial"/>
                <a:sym typeface="Arial"/>
              </a:rPr>
              <a:t>Phan Châu Trinh</a:t>
            </a:r>
          </a:p>
        </p:txBody>
      </p:sp>
      <p:sp>
        <p:nvSpPr>
          <p:cNvPr id="5" name="Text Box 14">
            <a:extLst>
              <a:ext uri="{FF2B5EF4-FFF2-40B4-BE49-F238E27FC236}">
                <a16:creationId xmlns:a16="http://schemas.microsoft.com/office/drawing/2014/main" id="{CDCE9C3A-1F37-2043-92F0-B99B69609126}"/>
              </a:ext>
            </a:extLst>
          </p:cNvPr>
          <p:cNvSpPr txBox="1">
            <a:spLocks noChangeArrowheads="1"/>
          </p:cNvSpPr>
          <p:nvPr/>
        </p:nvSpPr>
        <p:spPr bwMode="auto">
          <a:xfrm>
            <a:off x="5181600" y="6328834"/>
            <a:ext cx="70104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50000"/>
              </a:spcBef>
              <a:buClr>
                <a:srgbClr val="000000"/>
              </a:buClr>
            </a:pPr>
            <a:r>
              <a:rPr lang="en-US" altLang="en-VN" sz="2667" b="1" kern="0">
                <a:solidFill>
                  <a:srgbClr val="000000"/>
                </a:solidFill>
                <a:latin typeface="Times New Roman" panose="02020603050405020304" pitchFamily="18" charset="0"/>
                <a:cs typeface="Arial"/>
                <a:sym typeface="Arial"/>
              </a:rPr>
              <a:t>  Lễ đưa tang cụ Phan Châu Trinh tại Sài Gòn</a:t>
            </a:r>
          </a:p>
        </p:txBody>
      </p:sp>
      <p:grpSp>
        <p:nvGrpSpPr>
          <p:cNvPr id="6" name="Group 5">
            <a:extLst>
              <a:ext uri="{FF2B5EF4-FFF2-40B4-BE49-F238E27FC236}">
                <a16:creationId xmlns:a16="http://schemas.microsoft.com/office/drawing/2014/main" id="{C231D02B-8A27-C245-BF8A-AC945ED4492A}"/>
              </a:ext>
            </a:extLst>
          </p:cNvPr>
          <p:cNvGrpSpPr/>
          <p:nvPr/>
        </p:nvGrpSpPr>
        <p:grpSpPr>
          <a:xfrm>
            <a:off x="0" y="1"/>
            <a:ext cx="12192000" cy="6858000"/>
            <a:chOff x="0" y="0"/>
            <a:chExt cx="9144000" cy="5143500"/>
          </a:xfrm>
        </p:grpSpPr>
        <p:sp>
          <p:nvSpPr>
            <p:cNvPr id="7" name="Rectangle 6">
              <a:extLst>
                <a:ext uri="{FF2B5EF4-FFF2-40B4-BE49-F238E27FC236}">
                  <a16:creationId xmlns:a16="http://schemas.microsoft.com/office/drawing/2014/main" id="{1CF4F5E9-4FEF-7143-B821-0A84190B7CAD}"/>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D9C6"/>
                </a:solidFill>
                <a:latin typeface="Arial"/>
                <a:sym typeface="Arial"/>
              </a:endParaRPr>
            </a:p>
          </p:txBody>
        </p:sp>
        <p:pic>
          <p:nvPicPr>
            <p:cNvPr id="8" name="Picture 4">
              <a:extLst>
                <a:ext uri="{FF2B5EF4-FFF2-40B4-BE49-F238E27FC236}">
                  <a16:creationId xmlns:a16="http://schemas.microsoft.com/office/drawing/2014/main" id="{B046761F-92A6-0B46-92D4-EA5CE0037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7583B7F9-AEA4-6742-8466-FAD8BEDCF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0"/>
              <a:ext cx="5029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D25753-1C29-6F46-B7B8-2A465A308194}"/>
                </a:ext>
              </a:extLst>
            </p:cNvPr>
            <p:cNvSpPr/>
            <p:nvPr/>
          </p:nvSpPr>
          <p:spPr>
            <a:xfrm>
              <a:off x="1831506" y="4698652"/>
              <a:ext cx="5439230" cy="438581"/>
            </a:xfrm>
            <a:prstGeom prst="rect">
              <a:avLst/>
            </a:prstGeom>
          </p:spPr>
          <p:txBody>
            <a:bodyPr wrap="none">
              <a:spAutoFit/>
            </a:bodyPr>
            <a:lstStyle/>
            <a:p>
              <a:pPr defTabSz="1219170">
                <a:buClr>
                  <a:srgbClr val="000000"/>
                </a:buClr>
              </a:pPr>
              <a:r>
                <a:rPr lang="vi-VN" sz="3200" dirty="0">
                  <a:solidFill>
                    <a:srgbClr val="000000"/>
                  </a:solidFill>
                  <a:latin typeface="Times New Roman" panose="02020603050405020304" pitchFamily="18" charset="0"/>
                  <a:cs typeface="Times New Roman" panose="02020603050405020304" pitchFamily="18" charset="0"/>
                  <a:sym typeface="Arial"/>
                </a:rPr>
                <a:t>Đấu tranh đòi thả cụ Phan bội Châu (1925)</a:t>
              </a:r>
              <a:endParaRPr lang="en-VN" sz="1867" kern="0" dirty="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9E234260-942C-FDF2-11C4-D6F26A6D8039}"/>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739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17"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216350" y="1487340"/>
            <a:ext cx="10974163" cy="1077218"/>
          </a:xfrm>
          <a:prstGeom prst="rect">
            <a:avLst/>
          </a:prstGeom>
        </p:spPr>
        <p:txBody>
          <a:bodyPr wrap="square">
            <a:spAutoFit/>
          </a:bodyPr>
          <a:lstStyle/>
          <a:p>
            <a:pPr lvl="0" algn="ctr"/>
            <a:r>
              <a:rPr lang="vi-VN" altLang="en-US" sz="3200" b="1">
                <a:solidFill>
                  <a:srgbClr val="FF0000"/>
                </a:solidFill>
                <a:latin typeface="Times New Roman" panose="02020603050405020304" pitchFamily="18" charset="0"/>
              </a:rPr>
              <a:t>2. Phong trào của giai cấp tư sản và tầng lớp tiểu tư sản ở trong nước</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ndParaRP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1612337" cy="954107"/>
          </a:xfrm>
          <a:prstGeom prst="rect">
            <a:avLst/>
          </a:prstGeom>
        </p:spPr>
        <p:txBody>
          <a:bodyPr wrap="square">
            <a:spAutoFit/>
          </a:bodyPr>
          <a:lstStyle/>
          <a:p>
            <a:pPr lvl="0" algn="ctr">
              <a:defRPr/>
            </a:pPr>
            <a:r>
              <a:rPr lang="en-US" altLang="en-US" sz="2800" b="1" kern="0">
                <a:solidFill>
                  <a:srgbClr val="C00000"/>
                </a:solidFill>
                <a:latin typeface="Times New Roman" pitchFamily="18" charset="0"/>
              </a:rPr>
              <a:t>BÀI 5: PHONG TRÀO DÂN TỘC DÂN CHỦ TRONG NHỮNG NĂM 1918 - 1930</a:t>
            </a:r>
          </a:p>
        </p:txBody>
      </p:sp>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1ED32F-3A9B-5493-7398-624A05C98B5C}"/>
              </a:ext>
            </a:extLst>
          </p:cNvPr>
          <p:cNvSpPr txBox="1"/>
          <p:nvPr/>
        </p:nvSpPr>
        <p:spPr>
          <a:xfrm>
            <a:off x="185055" y="2644170"/>
            <a:ext cx="11836400" cy="2062103"/>
          </a:xfrm>
          <a:prstGeom prst="rect">
            <a:avLst/>
          </a:prstGeom>
          <a:noFill/>
        </p:spPr>
        <p:txBody>
          <a:bodyPr wrap="square">
            <a:spAutoFit/>
          </a:bodyPr>
          <a:lstStyle/>
          <a:p>
            <a:pPr lvl="0"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Phong trào của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giai cấp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tư sản: Tư sản Việt Nam cũng có những hoạt động đấu tranh chống lại sự chèn ép và cạnh tranh của tư sản Pháp tiêu biểu như: tẩy chay tư sản Hoa kiểu, vận động người Việt Nam dùng hàng Việt Nam,...</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799856-C98D-9260-9EC4-996199FAA778}"/>
              </a:ext>
            </a:extLst>
          </p:cNvPr>
          <p:cNvPicPr>
            <a:picLocks noChangeAspect="1"/>
          </p:cNvPicPr>
          <p:nvPr/>
        </p:nvPicPr>
        <p:blipFill>
          <a:blip r:embed="rId4"/>
          <a:stretch>
            <a:fillRect/>
          </a:stretch>
        </p:blipFill>
        <p:spPr>
          <a:xfrm>
            <a:off x="11092476" y="5725710"/>
            <a:ext cx="1337340" cy="1337340"/>
          </a:xfrm>
          <a:prstGeom prst="rect">
            <a:avLst/>
          </a:prstGeom>
        </p:spPr>
      </p:pic>
      <p:sp>
        <p:nvSpPr>
          <p:cNvPr id="7" name="TextBox 6">
            <a:extLst>
              <a:ext uri="{FF2B5EF4-FFF2-40B4-BE49-F238E27FC236}">
                <a16:creationId xmlns:a16="http://schemas.microsoft.com/office/drawing/2014/main" id="{0D6DEC51-1144-E7B9-6047-B0FF05C12F79}"/>
              </a:ext>
            </a:extLst>
          </p:cNvPr>
          <p:cNvSpPr txBox="1"/>
          <p:nvPr/>
        </p:nvSpPr>
        <p:spPr>
          <a:xfrm>
            <a:off x="185055" y="4833729"/>
            <a:ext cx="11836400" cy="1077218"/>
          </a:xfrm>
          <a:prstGeom prst="rect">
            <a:avLst/>
          </a:prstGeom>
          <a:noFill/>
        </p:spPr>
        <p:txBody>
          <a:bodyPr wrap="square">
            <a:spAutoFit/>
          </a:bodyPr>
          <a:lstStyle/>
          <a:p>
            <a:pPr lvl="0"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Phong trào của tầng lớp tiểu tư sản: Tầng lớp tiểu tư sản ngày càng trưởng thành và tích cực tham gia vào phong trào yêu nước</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3858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7"/>
          <p:cNvSpPr txBox="1">
            <a:spLocks noGrp="1"/>
          </p:cNvSpPr>
          <p:nvPr>
            <p:ph type="title" idx="2"/>
          </p:nvPr>
        </p:nvSpPr>
        <p:spPr>
          <a:xfrm>
            <a:off x="-85344" y="1284291"/>
            <a:ext cx="12362687" cy="1786400"/>
          </a:xfrm>
          <a:prstGeom prst="rect">
            <a:avLst/>
          </a:prstGeom>
        </p:spPr>
        <p:txBody>
          <a:bodyPr spcFirstLastPara="1" wrap="square" lIns="121900" tIns="121900" rIns="121900" bIns="121900" anchor="ctr" anchorCtr="0">
            <a:noAutofit/>
          </a:bodyPr>
          <a:lstStyle/>
          <a:p>
            <a:r>
              <a:rPr lang="en-US" altLang="en-VN" sz="5333">
                <a:latin typeface="Times New Roman" panose="02020603050405020304" pitchFamily="18" charset="0"/>
              </a:rPr>
              <a:t>3. </a:t>
            </a:r>
            <a:r>
              <a:rPr lang="vi-VN" altLang="en-VN" sz="5333">
                <a:latin typeface="Times New Roman" panose="02020603050405020304" pitchFamily="18" charset="0"/>
              </a:rPr>
              <a:t>Phong trào </a:t>
            </a:r>
            <a:r>
              <a:rPr lang="en-US" altLang="en-VN" sz="5333">
                <a:latin typeface="Times New Roman" panose="02020603050405020304" pitchFamily="18" charset="0"/>
              </a:rPr>
              <a:t>công nhân</a:t>
            </a:r>
            <a:endParaRPr lang="en-US" altLang="en-VN" sz="5333" dirty="0">
              <a:latin typeface="Times New Roman" panose="02020603050405020304" pitchFamily="18" charset="0"/>
            </a:endParaRPr>
          </a:p>
        </p:txBody>
      </p:sp>
      <p:pic>
        <p:nvPicPr>
          <p:cNvPr id="2" name="Picture 1">
            <a:extLst>
              <a:ext uri="{FF2B5EF4-FFF2-40B4-BE49-F238E27FC236}">
                <a16:creationId xmlns:a16="http://schemas.microsoft.com/office/drawing/2014/main" id="{735303B0-5A39-5A02-C018-DF4F16D3C32A}"/>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326866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2" name="Rectangle 1">
            <a:extLst>
              <a:ext uri="{FF2B5EF4-FFF2-40B4-BE49-F238E27FC236}">
                <a16:creationId xmlns:a16="http://schemas.microsoft.com/office/drawing/2014/main" id="{701943EA-0C24-0245-8932-8849B66D638D}"/>
              </a:ext>
            </a:extLst>
          </p:cNvPr>
          <p:cNvSpPr/>
          <p:nvPr/>
        </p:nvSpPr>
        <p:spPr>
          <a:xfrm>
            <a:off x="2" y="1"/>
            <a:ext cx="5811847"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0"/>
                <a:solidFill>
                  <a:srgbClr val="242621"/>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THẢO LUẬN</a:t>
            </a:r>
          </a:p>
        </p:txBody>
      </p:sp>
      <p:graphicFrame>
        <p:nvGraphicFramePr>
          <p:cNvPr id="3"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3296643876"/>
              </p:ext>
            </p:extLst>
          </p:nvPr>
        </p:nvGraphicFramePr>
        <p:xfrm>
          <a:off x="0" y="1625460"/>
          <a:ext cx="12192000" cy="5232540"/>
        </p:xfrm>
        <a:graphic>
          <a:graphicData uri="http://schemas.openxmlformats.org/drawingml/2006/table">
            <a:tbl>
              <a:tblPr firstRow="1" bandRow="1">
                <a:tableStyleId>{BDBED569-4797-4DF1-A0F4-6AAB3CD982D8}</a:tableStyleId>
              </a:tblPr>
              <a:tblGrid>
                <a:gridCol w="2583544">
                  <a:extLst>
                    <a:ext uri="{9D8B030D-6E8A-4147-A177-3AD203B41FA5}">
                      <a16:colId xmlns:a16="http://schemas.microsoft.com/office/drawing/2014/main" val="2019097447"/>
                    </a:ext>
                  </a:extLst>
                </a:gridCol>
                <a:gridCol w="4920344">
                  <a:extLst>
                    <a:ext uri="{9D8B030D-6E8A-4147-A177-3AD203B41FA5}">
                      <a16:colId xmlns:a16="http://schemas.microsoft.com/office/drawing/2014/main" val="3893641992"/>
                    </a:ext>
                  </a:extLst>
                </a:gridCol>
                <a:gridCol w="4688112">
                  <a:extLst>
                    <a:ext uri="{9D8B030D-6E8A-4147-A177-3AD203B41FA5}">
                      <a16:colId xmlns:a16="http://schemas.microsoft.com/office/drawing/2014/main" val="1437872901"/>
                    </a:ext>
                  </a:extLst>
                </a:gridCol>
              </a:tblGrid>
              <a:tr h="832683">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Nội dung</a:t>
                      </a:r>
                    </a:p>
                  </a:txBody>
                  <a:tcPr marL="121920" marR="121920" marT="60960" marB="60960">
                    <a:solidFill>
                      <a:schemeClr val="tx1"/>
                    </a:solidFill>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1918 -1925</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1925 -1930</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049041226"/>
                  </a:ext>
                </a:extLst>
              </a:tr>
              <a:tr h="135027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Đặc điểm</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3519370718"/>
                  </a:ext>
                </a:extLst>
              </a:tr>
              <a:tr h="135027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Hình thức đấu tranh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852184991"/>
                  </a:ext>
                </a:extLst>
              </a:tr>
              <a:tr h="1699299">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Phong trào đấu tranh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1872012424"/>
                  </a:ext>
                </a:extLst>
              </a:tr>
            </a:tbl>
          </a:graphicData>
        </a:graphic>
      </p:graphicFrame>
      <p:sp>
        <p:nvSpPr>
          <p:cNvPr id="6" name="TextBox 5">
            <a:extLst>
              <a:ext uri="{FF2B5EF4-FFF2-40B4-BE49-F238E27FC236}">
                <a16:creationId xmlns:a16="http://schemas.microsoft.com/office/drawing/2014/main" id="{198D23B0-FC8D-1134-5059-F88A472B2DC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9" name="3p">
            <a:hlinkClick r:id="" action="ppaction://media"/>
            <a:extLst>
              <a:ext uri="{FF2B5EF4-FFF2-40B4-BE49-F238E27FC236}">
                <a16:creationId xmlns:a16="http://schemas.microsoft.com/office/drawing/2014/main" id="{F03FCA54-F7B6-894A-F2B5-05B91F020E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1870" y="2630260"/>
            <a:ext cx="5400675"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961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9"/>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1854013409"/>
              </p:ext>
            </p:extLst>
          </p:nvPr>
        </p:nvGraphicFramePr>
        <p:xfrm>
          <a:off x="7255" y="0"/>
          <a:ext cx="12184745" cy="7048500"/>
        </p:xfrm>
        <a:graphic>
          <a:graphicData uri="http://schemas.openxmlformats.org/drawingml/2006/table">
            <a:tbl>
              <a:tblPr firstRow="1" bandRow="1">
                <a:tableStyleId>{BDBED569-4797-4DF1-A0F4-6AAB3CD982D8}</a:tableStyleId>
              </a:tblPr>
              <a:tblGrid>
                <a:gridCol w="2145395">
                  <a:extLst>
                    <a:ext uri="{9D8B030D-6E8A-4147-A177-3AD203B41FA5}">
                      <a16:colId xmlns:a16="http://schemas.microsoft.com/office/drawing/2014/main" val="2019097447"/>
                    </a:ext>
                  </a:extLst>
                </a:gridCol>
                <a:gridCol w="4895850">
                  <a:extLst>
                    <a:ext uri="{9D8B030D-6E8A-4147-A177-3AD203B41FA5}">
                      <a16:colId xmlns:a16="http://schemas.microsoft.com/office/drawing/2014/main" val="3893641992"/>
                    </a:ext>
                  </a:extLst>
                </a:gridCol>
                <a:gridCol w="5143500">
                  <a:extLst>
                    <a:ext uri="{9D8B030D-6E8A-4147-A177-3AD203B41FA5}">
                      <a16:colId xmlns:a16="http://schemas.microsoft.com/office/drawing/2014/main" val="1437872901"/>
                    </a:ext>
                  </a:extLst>
                </a:gridCol>
              </a:tblGrid>
              <a:tr h="542925">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Nội dung</a:t>
                      </a:r>
                    </a:p>
                  </a:txBody>
                  <a:tcPr marL="121920" marR="121920" marT="60960" marB="60960">
                    <a:solidFill>
                      <a:schemeClr val="tx1"/>
                    </a:solidFill>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1918 -1924</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1925 -1930</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049041226"/>
                  </a:ext>
                </a:extLst>
              </a:tr>
              <a:tr h="1769736">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Đặc điểm</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3519370718"/>
                  </a:ext>
                </a:extLst>
              </a:tr>
              <a:tr h="2211714">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Hình thức đấu tranh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852184991"/>
                  </a:ext>
                </a:extLst>
              </a:tr>
              <a:tr h="245745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Phong trào đấu tranh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1872012424"/>
                  </a:ext>
                </a:extLst>
              </a:tr>
            </a:tbl>
          </a:graphicData>
        </a:graphic>
      </p:graphicFrame>
      <p:sp>
        <p:nvSpPr>
          <p:cNvPr id="6" name="TextBox 5">
            <a:extLst>
              <a:ext uri="{FF2B5EF4-FFF2-40B4-BE49-F238E27FC236}">
                <a16:creationId xmlns:a16="http://schemas.microsoft.com/office/drawing/2014/main" id="{198D23B0-FC8D-1134-5059-F88A472B2DC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FE75E78-259E-2E73-A2A1-A6EF0D4F0D7E}"/>
              </a:ext>
            </a:extLst>
          </p:cNvPr>
          <p:cNvSpPr txBox="1"/>
          <p:nvPr/>
        </p:nvSpPr>
        <p:spPr>
          <a:xfrm>
            <a:off x="2195513" y="710683"/>
            <a:ext cx="4824412" cy="1569660"/>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P</a:t>
            </a:r>
            <a:r>
              <a:rPr lang="vi-VN" sz="3200">
                <a:solidFill>
                  <a:srgbClr val="FF0000"/>
                </a:solidFill>
                <a:latin typeface="Times New Roman" panose="02020603050405020304" pitchFamily="18" charset="0"/>
                <a:cs typeface="Times New Roman" panose="02020603050405020304" pitchFamily="18" charset="0"/>
              </a:rPr>
              <a:t>hong trào công nhân diễn ra lẻ tẻ, chưa có tổ chức và lãnh đạo thống nhất</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0BBE558-A882-C7D9-92C7-ECD46008D893}"/>
              </a:ext>
            </a:extLst>
          </p:cNvPr>
          <p:cNvSpPr txBox="1"/>
          <p:nvPr/>
        </p:nvSpPr>
        <p:spPr>
          <a:xfrm>
            <a:off x="2081213" y="2518769"/>
            <a:ext cx="4938712" cy="2062103"/>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P</a:t>
            </a:r>
            <a:r>
              <a:rPr lang="vi-VN" sz="3200">
                <a:solidFill>
                  <a:srgbClr val="FF0000"/>
                </a:solidFill>
                <a:latin typeface="Times New Roman" panose="02020603050405020304" pitchFamily="18" charset="0"/>
                <a:cs typeface="Times New Roman" panose="02020603050405020304" pitchFamily="18" charset="0"/>
              </a:rPr>
              <a:t>há hợp đồng, bỏ trốn, lãn công nhằm đòi các quyền lợi kinh tế, như tăng lương, giảm giờ làm,...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2EE900-CB5A-147D-D0E6-176408574E17}"/>
              </a:ext>
            </a:extLst>
          </p:cNvPr>
          <p:cNvSpPr txBox="1"/>
          <p:nvPr/>
        </p:nvSpPr>
        <p:spPr>
          <a:xfrm>
            <a:off x="2081213" y="4783634"/>
            <a:ext cx="4938712" cy="2062103"/>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C</a:t>
            </a:r>
            <a:r>
              <a:rPr lang="vi-VN" sz="3200">
                <a:solidFill>
                  <a:srgbClr val="FF0000"/>
                </a:solidFill>
                <a:latin typeface="Times New Roman" panose="02020603050405020304" pitchFamily="18" charset="0"/>
                <a:cs typeface="Times New Roman" panose="02020603050405020304" pitchFamily="18" charset="0"/>
              </a:rPr>
              <a:t>uộc đấu tranh của </a:t>
            </a:r>
            <a:r>
              <a:rPr lang="en-US" sz="3200">
                <a:solidFill>
                  <a:srgbClr val="FF0000"/>
                </a:solidFill>
                <a:latin typeface="Times New Roman" panose="02020603050405020304" pitchFamily="18" charset="0"/>
                <a:cs typeface="Times New Roman" panose="02020603050405020304" pitchFamily="18" charset="0"/>
              </a:rPr>
              <a:t>thủy thủ trên tàu Sác-nô (Hải Phòng), công nhân thợ nhuộm ở Sài Gòn-chợ Lớn</a:t>
            </a:r>
          </a:p>
        </p:txBody>
      </p:sp>
    </p:spTree>
    <p:extLst>
      <p:ext uri="{BB962C8B-B14F-4D97-AF65-F5344CB8AC3E}">
        <p14:creationId xmlns:p14="http://schemas.microsoft.com/office/powerpoint/2010/main" val="291039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32384FB0-80F4-9A40-BC1C-8FBB488AD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574539" cy="6906684"/>
          </a:xfrm>
          <a:prstGeom prst="rect">
            <a:avLst/>
          </a:prstGeom>
          <a:noFill/>
          <a:extLst>
            <a:ext uri="{909E8E84-426E-40DD-AFC4-6F175D3DCCD1}">
              <a14:hiddenFill xmlns:a14="http://schemas.microsoft.com/office/drawing/2010/main">
                <a:solidFill>
                  <a:srgbClr val="FFFFFF"/>
                </a:solidFill>
              </a14:hiddenFill>
            </a:ext>
          </a:extLst>
        </p:spPr>
      </p:pic>
      <p:sp>
        <p:nvSpPr>
          <p:cNvPr id="77827" name="Text Box 3">
            <a:extLst>
              <a:ext uri="{FF2B5EF4-FFF2-40B4-BE49-F238E27FC236}">
                <a16:creationId xmlns:a16="http://schemas.microsoft.com/office/drawing/2014/main" id="{C97F77BA-271E-EA4A-933F-B87FDB35D2F7}"/>
              </a:ext>
            </a:extLst>
          </p:cNvPr>
          <p:cNvSpPr txBox="1">
            <a:spLocks noChangeArrowheads="1"/>
          </p:cNvSpPr>
          <p:nvPr/>
        </p:nvSpPr>
        <p:spPr bwMode="auto">
          <a:xfrm>
            <a:off x="6574536" y="2790267"/>
            <a:ext cx="551916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fontAlgn="base">
              <a:spcBef>
                <a:spcPct val="0"/>
              </a:spcBef>
              <a:spcAft>
                <a:spcPct val="0"/>
              </a:spcAft>
            </a:pP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Năm</a:t>
            </a:r>
            <a:r>
              <a:rPr lang="en-US" altLang="en-VN" sz="3200" dirty="0">
                <a:solidFill>
                  <a:srgbClr val="000000"/>
                </a:solidFill>
                <a:latin typeface="Times New Roman" panose="02020603050405020304" pitchFamily="18" charset="0"/>
                <a:cs typeface="Times New Roman" panose="02020603050405020304" pitchFamily="18" charset="0"/>
                <a:sym typeface="Arial"/>
              </a:rPr>
              <a:t> 1922-1924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nhiều</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cuộc</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bãi</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của</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nhân</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nổ</a:t>
            </a:r>
            <a:r>
              <a:rPr lang="en-US" altLang="en-VN" sz="3200" dirty="0">
                <a:solidFill>
                  <a:srgbClr val="000000"/>
                </a:solidFill>
                <a:latin typeface="Times New Roman" panose="02020603050405020304" pitchFamily="18" charset="0"/>
                <a:cs typeface="Times New Roman" panose="02020603050405020304" pitchFamily="18" charset="0"/>
                <a:sym typeface="Arial"/>
              </a:rPr>
              <a:t> ra. </a:t>
            </a:r>
          </a:p>
        </p:txBody>
      </p:sp>
      <p:sp>
        <p:nvSpPr>
          <p:cNvPr id="77828" name="AutoShape 4">
            <a:extLst>
              <a:ext uri="{FF2B5EF4-FFF2-40B4-BE49-F238E27FC236}">
                <a16:creationId xmlns:a16="http://schemas.microsoft.com/office/drawing/2014/main" id="{99DEC64A-E0CF-E440-9EDA-1AEC475BE04F}"/>
              </a:ext>
            </a:extLst>
          </p:cNvPr>
          <p:cNvSpPr>
            <a:spLocks noChangeArrowheads="1"/>
          </p:cNvSpPr>
          <p:nvPr/>
        </p:nvSpPr>
        <p:spPr bwMode="auto">
          <a:xfrm>
            <a:off x="4311397" y="1136788"/>
            <a:ext cx="2263140" cy="609600"/>
          </a:xfrm>
          <a:prstGeom prst="wedgeRectCallout">
            <a:avLst>
              <a:gd name="adj1" fmla="val -81643"/>
              <a:gd name="adj2" fmla="val -3648"/>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spcBef>
                <a:spcPct val="0"/>
              </a:spcBef>
              <a:spcAft>
                <a:spcPct val="0"/>
              </a:spcAft>
            </a:pPr>
            <a:r>
              <a:rPr lang="en-US" altLang="en-VN" sz="2667" b="1" dirty="0">
                <a:solidFill>
                  <a:srgbClr val="000000"/>
                </a:solidFill>
                <a:latin typeface="Times New Roman" panose="02020603050405020304" pitchFamily="18" charset="0"/>
                <a:cs typeface="Times New Roman" panose="02020603050405020304" pitchFamily="18" charset="0"/>
                <a:sym typeface="Arial"/>
              </a:rPr>
              <a:t>Nam </a:t>
            </a:r>
            <a:r>
              <a:rPr lang="en-US" altLang="en-VN" sz="2667" b="1" dirty="0" err="1">
                <a:solidFill>
                  <a:srgbClr val="000000"/>
                </a:solidFill>
                <a:latin typeface="Times New Roman" panose="02020603050405020304" pitchFamily="18" charset="0"/>
                <a:cs typeface="Times New Roman" panose="02020603050405020304" pitchFamily="18" charset="0"/>
                <a:sym typeface="Arial"/>
              </a:rPr>
              <a:t>Định</a:t>
            </a:r>
            <a:endParaRPr lang="en-US" altLang="en-VN" sz="2667" b="1" dirty="0">
              <a:solidFill>
                <a:srgbClr val="000000"/>
              </a:solidFill>
              <a:latin typeface="Times New Roman" panose="02020603050405020304" pitchFamily="18" charset="0"/>
              <a:cs typeface="Times New Roman" panose="02020603050405020304" pitchFamily="18" charset="0"/>
              <a:sym typeface="Arial"/>
            </a:endParaRPr>
          </a:p>
        </p:txBody>
      </p:sp>
      <p:sp>
        <p:nvSpPr>
          <p:cNvPr id="77829" name="AutoShape 5">
            <a:extLst>
              <a:ext uri="{FF2B5EF4-FFF2-40B4-BE49-F238E27FC236}">
                <a16:creationId xmlns:a16="http://schemas.microsoft.com/office/drawing/2014/main" id="{EB1876FD-A35D-824B-B35A-584F0E090F83}"/>
              </a:ext>
            </a:extLst>
          </p:cNvPr>
          <p:cNvSpPr>
            <a:spLocks noChangeArrowheads="1"/>
          </p:cNvSpPr>
          <p:nvPr/>
        </p:nvSpPr>
        <p:spPr bwMode="auto">
          <a:xfrm>
            <a:off x="373003" y="1642447"/>
            <a:ext cx="1364741" cy="609600"/>
          </a:xfrm>
          <a:prstGeom prst="wedgeRectCallout">
            <a:avLst>
              <a:gd name="adj1" fmla="val 161850"/>
              <a:gd name="adj2" fmla="val -120116"/>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spcBef>
                <a:spcPct val="0"/>
              </a:spcBef>
              <a:spcAft>
                <a:spcPct val="0"/>
              </a:spcAft>
            </a:pPr>
            <a:r>
              <a:rPr lang="en-US" altLang="en-VN" sz="2667" b="1" dirty="0" err="1">
                <a:solidFill>
                  <a:srgbClr val="000000"/>
                </a:solidFill>
                <a:latin typeface="Times New Roman" panose="02020603050405020304" pitchFamily="18" charset="0"/>
                <a:cs typeface="Times New Roman" panose="02020603050405020304" pitchFamily="18" charset="0"/>
                <a:sym typeface="Arial"/>
              </a:rPr>
              <a:t>Hà</a:t>
            </a:r>
            <a:r>
              <a:rPr lang="en-US" altLang="en-VN" sz="2667" b="1" dirty="0">
                <a:solidFill>
                  <a:srgbClr val="000000"/>
                </a:solidFill>
                <a:latin typeface="Times New Roman" panose="02020603050405020304" pitchFamily="18" charset="0"/>
                <a:cs typeface="Times New Roman" panose="02020603050405020304" pitchFamily="18" charset="0"/>
                <a:sym typeface="Arial"/>
              </a:rPr>
              <a:t> </a:t>
            </a:r>
            <a:r>
              <a:rPr lang="en-US" altLang="en-VN" sz="2667" b="1" dirty="0" err="1">
                <a:solidFill>
                  <a:srgbClr val="000000"/>
                </a:solidFill>
                <a:latin typeface="Times New Roman" panose="02020603050405020304" pitchFamily="18" charset="0"/>
                <a:cs typeface="Times New Roman" panose="02020603050405020304" pitchFamily="18" charset="0"/>
                <a:sym typeface="Arial"/>
              </a:rPr>
              <a:t>Nội</a:t>
            </a:r>
            <a:endParaRPr lang="en-US" altLang="en-VN" sz="2667" b="1" dirty="0">
              <a:solidFill>
                <a:srgbClr val="000000"/>
              </a:solidFill>
              <a:latin typeface="Times New Roman" panose="02020603050405020304" pitchFamily="18" charset="0"/>
              <a:cs typeface="Times New Roman" panose="02020603050405020304" pitchFamily="18" charset="0"/>
              <a:sym typeface="Arial"/>
            </a:endParaRPr>
          </a:p>
        </p:txBody>
      </p:sp>
      <p:sp>
        <p:nvSpPr>
          <p:cNvPr id="77830" name="AutoShape 6">
            <a:extLst>
              <a:ext uri="{FF2B5EF4-FFF2-40B4-BE49-F238E27FC236}">
                <a16:creationId xmlns:a16="http://schemas.microsoft.com/office/drawing/2014/main" id="{54E6DD36-2EDF-634C-861C-01B1ECB2FE10}"/>
              </a:ext>
            </a:extLst>
          </p:cNvPr>
          <p:cNvSpPr>
            <a:spLocks noChangeArrowheads="1"/>
          </p:cNvSpPr>
          <p:nvPr/>
        </p:nvSpPr>
        <p:spPr bwMode="auto">
          <a:xfrm>
            <a:off x="4584192" y="21336"/>
            <a:ext cx="1990345" cy="609600"/>
          </a:xfrm>
          <a:prstGeom prst="wedgeRectCallout">
            <a:avLst>
              <a:gd name="adj1" fmla="val -123173"/>
              <a:gd name="adj2" fmla="val 90167"/>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spcBef>
                <a:spcPct val="0"/>
              </a:spcBef>
              <a:spcAft>
                <a:spcPct val="0"/>
              </a:spcAft>
            </a:pPr>
            <a:r>
              <a:rPr lang="en-US" altLang="en-VN" sz="2667" b="1" dirty="0" err="1">
                <a:solidFill>
                  <a:srgbClr val="000000"/>
                </a:solidFill>
                <a:latin typeface="Times New Roman" panose="02020603050405020304" pitchFamily="18" charset="0"/>
                <a:cs typeface="Times New Roman" panose="02020603050405020304" pitchFamily="18" charset="0"/>
                <a:sym typeface="Arial"/>
              </a:rPr>
              <a:t>Hải</a:t>
            </a:r>
            <a:r>
              <a:rPr lang="en-US" altLang="en-VN" sz="2667" b="1" dirty="0">
                <a:solidFill>
                  <a:srgbClr val="000000"/>
                </a:solidFill>
                <a:latin typeface="Times New Roman" panose="02020603050405020304" pitchFamily="18" charset="0"/>
                <a:cs typeface="Times New Roman" panose="02020603050405020304" pitchFamily="18" charset="0"/>
                <a:sym typeface="Arial"/>
              </a:rPr>
              <a:t> </a:t>
            </a:r>
            <a:r>
              <a:rPr lang="en-US" altLang="en-VN" sz="2667" b="1" dirty="0" err="1">
                <a:solidFill>
                  <a:srgbClr val="000000"/>
                </a:solidFill>
                <a:latin typeface="Times New Roman" panose="02020603050405020304" pitchFamily="18" charset="0"/>
                <a:cs typeface="Times New Roman" panose="02020603050405020304" pitchFamily="18" charset="0"/>
                <a:sym typeface="Arial"/>
              </a:rPr>
              <a:t>Dương</a:t>
            </a:r>
            <a:endParaRPr lang="en-US" altLang="en-VN" sz="2667" b="1" dirty="0">
              <a:solidFill>
                <a:srgbClr val="000000"/>
              </a:solidFill>
              <a:latin typeface="Times New Roman" panose="02020603050405020304" pitchFamily="18" charset="0"/>
              <a:cs typeface="Times New Roman" panose="02020603050405020304" pitchFamily="18" charset="0"/>
              <a:sym typeface="Arial"/>
            </a:endParaRPr>
          </a:p>
        </p:txBody>
      </p:sp>
      <p:sp>
        <p:nvSpPr>
          <p:cNvPr id="77831" name="Rectangle 7">
            <a:extLst>
              <a:ext uri="{FF2B5EF4-FFF2-40B4-BE49-F238E27FC236}">
                <a16:creationId xmlns:a16="http://schemas.microsoft.com/office/drawing/2014/main" id="{5D7A9032-78FA-FB4D-8AD9-FD7A7FEA5129}"/>
              </a:ext>
            </a:extLst>
          </p:cNvPr>
          <p:cNvSpPr>
            <a:spLocks noChangeArrowheads="1"/>
          </p:cNvSpPr>
          <p:nvPr/>
        </p:nvSpPr>
        <p:spPr bwMode="auto">
          <a:xfrm>
            <a:off x="6476240" y="4608739"/>
            <a:ext cx="5715760" cy="158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891" indent="-342891" defTabSz="914377" fontAlgn="base">
              <a:lnSpc>
                <a:spcPct val="90000"/>
              </a:lnSpc>
              <a:spcAft>
                <a:spcPct val="0"/>
              </a:spcAft>
              <a:buNone/>
            </a:pP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Tháng</a:t>
            </a:r>
            <a:r>
              <a:rPr lang="en-US" altLang="en-VN" dirty="0">
                <a:solidFill>
                  <a:srgbClr val="000000"/>
                </a:solidFill>
                <a:latin typeface="Times New Roman" panose="02020603050405020304" pitchFamily="18" charset="0"/>
                <a:cs typeface="Times New Roman" panose="02020603050405020304" pitchFamily="18" charset="0"/>
                <a:sym typeface="Arial"/>
              </a:rPr>
              <a:t> 8/1925 </a:t>
            </a:r>
            <a:r>
              <a:rPr lang="en-US" altLang="en-VN" dirty="0" err="1">
                <a:solidFill>
                  <a:srgbClr val="000000"/>
                </a:solidFill>
                <a:latin typeface="Times New Roman" panose="02020603050405020304" pitchFamily="18" charset="0"/>
                <a:cs typeface="Times New Roman" panose="02020603050405020304" pitchFamily="18" charset="0"/>
                <a:sym typeface="Arial"/>
              </a:rPr>
              <a:t>cuộc</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bãi</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công</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của</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thợ</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máy</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xưởng</a:t>
            </a:r>
            <a:r>
              <a:rPr lang="en-US" altLang="en-VN" dirty="0">
                <a:solidFill>
                  <a:srgbClr val="000000"/>
                </a:solidFill>
                <a:latin typeface="Times New Roman" panose="02020603050405020304" pitchFamily="18" charset="0"/>
                <a:cs typeface="Times New Roman" panose="02020603050405020304" pitchFamily="18" charset="0"/>
                <a:sym typeface="Arial"/>
              </a:rPr>
              <a:t> Ba Son </a:t>
            </a:r>
            <a:r>
              <a:rPr lang="en-US" altLang="en-VN" dirty="0" err="1">
                <a:solidFill>
                  <a:srgbClr val="000000"/>
                </a:solidFill>
                <a:latin typeface="Times New Roman" panose="02020603050405020304" pitchFamily="18" charset="0"/>
                <a:cs typeface="Times New Roman" panose="02020603050405020304" pitchFamily="18" charset="0"/>
                <a:sym typeface="Arial"/>
              </a:rPr>
              <a:t>thắng</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lợi</a:t>
            </a:r>
            <a:r>
              <a:rPr lang="en-US" altLang="en-VN" dirty="0">
                <a:solidFill>
                  <a:srgbClr val="000000"/>
                </a:solidFill>
                <a:latin typeface="Times New Roman" panose="02020603050405020304" pitchFamily="18" charset="0"/>
                <a:cs typeface="Times New Roman" panose="02020603050405020304" pitchFamily="18" charset="0"/>
                <a:sym typeface="Arial"/>
              </a:rPr>
              <a:t>.</a:t>
            </a:r>
          </a:p>
        </p:txBody>
      </p:sp>
      <p:sp>
        <p:nvSpPr>
          <p:cNvPr id="77832" name="AutoShape 8">
            <a:extLst>
              <a:ext uri="{FF2B5EF4-FFF2-40B4-BE49-F238E27FC236}">
                <a16:creationId xmlns:a16="http://schemas.microsoft.com/office/drawing/2014/main" id="{C79D9907-C4C5-A248-8E7E-4CFAF484026B}"/>
              </a:ext>
            </a:extLst>
          </p:cNvPr>
          <p:cNvSpPr>
            <a:spLocks noChangeArrowheads="1"/>
          </p:cNvSpPr>
          <p:nvPr/>
        </p:nvSpPr>
        <p:spPr bwMode="auto">
          <a:xfrm>
            <a:off x="98299" y="5890716"/>
            <a:ext cx="2193797" cy="838200"/>
          </a:xfrm>
          <a:prstGeom prst="wedgeRectCallout">
            <a:avLst>
              <a:gd name="adj1" fmla="val 121667"/>
              <a:gd name="adj2" fmla="val -6681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lnSpc>
                <a:spcPct val="80000"/>
              </a:lnSpc>
              <a:spcBef>
                <a:spcPct val="0"/>
              </a:spcBef>
              <a:spcAft>
                <a:spcPct val="0"/>
              </a:spcAft>
            </a:pPr>
            <a:r>
              <a:rPr lang="en-US" altLang="en-VN" sz="2667" b="1" dirty="0" err="1">
                <a:solidFill>
                  <a:srgbClr val="000000"/>
                </a:solidFill>
                <a:latin typeface="Times New Roman" panose="02020603050405020304" pitchFamily="18" charset="0"/>
                <a:cs typeface="Times New Roman" panose="02020603050405020304" pitchFamily="18" charset="0"/>
                <a:sym typeface="Arial"/>
              </a:rPr>
              <a:t>xưởng</a:t>
            </a:r>
            <a:r>
              <a:rPr lang="en-US" altLang="en-VN" sz="2667" b="1" dirty="0">
                <a:solidFill>
                  <a:srgbClr val="000000"/>
                </a:solidFill>
                <a:latin typeface="Times New Roman" panose="02020603050405020304" pitchFamily="18" charset="0"/>
                <a:cs typeface="Times New Roman" panose="02020603050405020304" pitchFamily="18" charset="0"/>
                <a:sym typeface="Arial"/>
              </a:rPr>
              <a:t> Ba Son (8/1925)</a:t>
            </a:r>
          </a:p>
        </p:txBody>
      </p:sp>
      <p:grpSp>
        <p:nvGrpSpPr>
          <p:cNvPr id="6" name="Group 5">
            <a:extLst>
              <a:ext uri="{FF2B5EF4-FFF2-40B4-BE49-F238E27FC236}">
                <a16:creationId xmlns:a16="http://schemas.microsoft.com/office/drawing/2014/main" id="{D388A5BA-82E9-4F4F-8BF5-C6C7C0AC26D3}"/>
              </a:ext>
            </a:extLst>
          </p:cNvPr>
          <p:cNvGrpSpPr/>
          <p:nvPr/>
        </p:nvGrpSpPr>
        <p:grpSpPr>
          <a:xfrm>
            <a:off x="6574536" y="57090"/>
            <a:ext cx="5617461" cy="2393648"/>
            <a:chOff x="4930904" y="-45027"/>
            <a:chExt cx="4213096" cy="1795236"/>
          </a:xfrm>
        </p:grpSpPr>
        <p:sp>
          <p:nvSpPr>
            <p:cNvPr id="4" name="Terminator 3">
              <a:extLst>
                <a:ext uri="{FF2B5EF4-FFF2-40B4-BE49-F238E27FC236}">
                  <a16:creationId xmlns:a16="http://schemas.microsoft.com/office/drawing/2014/main" id="{60403F46-AAA5-8F4A-B58A-343F23DF84E4}"/>
                </a:ext>
              </a:extLst>
            </p:cNvPr>
            <p:cNvSpPr/>
            <p:nvPr/>
          </p:nvSpPr>
          <p:spPr>
            <a:xfrm>
              <a:off x="4930904" y="-45027"/>
              <a:ext cx="4213096" cy="1795236"/>
            </a:xfrm>
            <a:prstGeom prst="flowChartTerminator">
              <a:avLst/>
            </a:prstGeom>
            <a:solidFill>
              <a:srgbClr val="FAD7C4"/>
            </a:solidFill>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VN" sz="1867" kern="0">
                <a:solidFill>
                  <a:srgbClr val="000000"/>
                </a:solidFill>
                <a:latin typeface="Arial"/>
                <a:sym typeface="Arial"/>
              </a:endParaRPr>
            </a:p>
          </p:txBody>
        </p:sp>
        <p:sp>
          <p:nvSpPr>
            <p:cNvPr id="5" name="Rectangle 4">
              <a:extLst>
                <a:ext uri="{FF2B5EF4-FFF2-40B4-BE49-F238E27FC236}">
                  <a16:creationId xmlns:a16="http://schemas.microsoft.com/office/drawing/2014/main" id="{38324923-CC4C-9442-BE13-06AE60AA155D}"/>
                </a:ext>
              </a:extLst>
            </p:cNvPr>
            <p:cNvSpPr/>
            <p:nvPr/>
          </p:nvSpPr>
          <p:spPr>
            <a:xfrm>
              <a:off x="4930905" y="-3569"/>
              <a:ext cx="3975352" cy="1133628"/>
            </a:xfrm>
            <a:prstGeom prst="rect">
              <a:avLst/>
            </a:prstGeom>
          </p:spPr>
          <p:txBody>
            <a:bodyPr wrap="square">
              <a:spAutoFit/>
            </a:bodyPr>
            <a:lstStyle/>
            <a:p>
              <a:pPr algn="ctr" defTabSz="914377" fontAlgn="base">
                <a:lnSpc>
                  <a:spcPct val="130000"/>
                </a:lnSpc>
                <a:spcBef>
                  <a:spcPct val="0"/>
                </a:spcBef>
                <a:spcAft>
                  <a:spcPct val="0"/>
                </a:spcAft>
              </a:pPr>
              <a:r>
                <a:rPr lang="en-US" altLang="en-VN" sz="3733" dirty="0" err="1">
                  <a:solidFill>
                    <a:srgbClr val="000000"/>
                  </a:solidFill>
                  <a:latin typeface="Times New Roman" panose="02020603050405020304" pitchFamily="18" charset="0"/>
                  <a:cs typeface="Times New Roman" panose="02020603050405020304" pitchFamily="18" charset="0"/>
                  <a:sym typeface="Arial"/>
                </a:rPr>
                <a:t>Các</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phong</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trào</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tiêu</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biểu</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của</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giai</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cấp</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err="1">
                  <a:solidFill>
                    <a:srgbClr val="000000"/>
                  </a:solidFill>
                  <a:latin typeface="Times New Roman" panose="02020603050405020304" pitchFamily="18" charset="0"/>
                  <a:cs typeface="Times New Roman" panose="02020603050405020304" pitchFamily="18" charset="0"/>
                  <a:sym typeface="Arial"/>
                </a:rPr>
                <a:t>công</a:t>
              </a:r>
              <a:r>
                <a:rPr lang="en-US" altLang="en-VN" sz="3733">
                  <a:solidFill>
                    <a:srgbClr val="000000"/>
                  </a:solidFill>
                  <a:latin typeface="Times New Roman" panose="02020603050405020304" pitchFamily="18" charset="0"/>
                  <a:cs typeface="Times New Roman" panose="02020603050405020304" pitchFamily="18" charset="0"/>
                  <a:sym typeface="Arial"/>
                </a:rPr>
                <a:t> nhân</a:t>
              </a:r>
              <a:endParaRPr lang="en-US" altLang="en-VN" sz="3733"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5A6FF00A-4CAE-53B3-3511-145A8509301F}"/>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1246937-DF0D-0A25-A0CE-1CFA13A6A5E9}"/>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7242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p:cTn id="7" dur="500" fill="hold"/>
                                        <p:tgtEl>
                                          <p:spTgt spid="77827"/>
                                        </p:tgtEl>
                                        <p:attrNameLst>
                                          <p:attrName>ppt_w</p:attrName>
                                        </p:attrNameLst>
                                      </p:cBhvr>
                                      <p:tavLst>
                                        <p:tav tm="0">
                                          <p:val>
                                            <p:fltVal val="0"/>
                                          </p:val>
                                        </p:tav>
                                        <p:tav tm="100000">
                                          <p:val>
                                            <p:strVal val="#ppt_w"/>
                                          </p:val>
                                        </p:tav>
                                      </p:tavLst>
                                    </p:anim>
                                    <p:anim calcmode="lin" valueType="num">
                                      <p:cBhvr>
                                        <p:cTn id="8" dur="500" fill="hold"/>
                                        <p:tgtEl>
                                          <p:spTgt spid="778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7829"/>
                                        </p:tgtEl>
                                        <p:attrNameLst>
                                          <p:attrName>style.visibility</p:attrName>
                                        </p:attrNameLst>
                                      </p:cBhvr>
                                      <p:to>
                                        <p:strVal val="visible"/>
                                      </p:to>
                                    </p:set>
                                    <p:anim calcmode="lin" valueType="num">
                                      <p:cBhvr>
                                        <p:cTn id="11" dur="500" fill="hold"/>
                                        <p:tgtEl>
                                          <p:spTgt spid="77829"/>
                                        </p:tgtEl>
                                        <p:attrNameLst>
                                          <p:attrName>ppt_w</p:attrName>
                                        </p:attrNameLst>
                                      </p:cBhvr>
                                      <p:tavLst>
                                        <p:tav tm="0">
                                          <p:val>
                                            <p:fltVal val="0"/>
                                          </p:val>
                                        </p:tav>
                                        <p:tav tm="100000">
                                          <p:val>
                                            <p:strVal val="#ppt_w"/>
                                          </p:val>
                                        </p:tav>
                                      </p:tavLst>
                                    </p:anim>
                                    <p:anim calcmode="lin" valueType="num">
                                      <p:cBhvr>
                                        <p:cTn id="12" dur="500" fill="hold"/>
                                        <p:tgtEl>
                                          <p:spTgt spid="7782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7828"/>
                                        </p:tgtEl>
                                        <p:attrNameLst>
                                          <p:attrName>style.visibility</p:attrName>
                                        </p:attrNameLst>
                                      </p:cBhvr>
                                      <p:to>
                                        <p:strVal val="visible"/>
                                      </p:to>
                                    </p:set>
                                    <p:anim calcmode="lin" valueType="num">
                                      <p:cBhvr>
                                        <p:cTn id="15" dur="500" fill="hold"/>
                                        <p:tgtEl>
                                          <p:spTgt spid="77828"/>
                                        </p:tgtEl>
                                        <p:attrNameLst>
                                          <p:attrName>ppt_w</p:attrName>
                                        </p:attrNameLst>
                                      </p:cBhvr>
                                      <p:tavLst>
                                        <p:tav tm="0">
                                          <p:val>
                                            <p:fltVal val="0"/>
                                          </p:val>
                                        </p:tav>
                                        <p:tav tm="100000">
                                          <p:val>
                                            <p:strVal val="#ppt_w"/>
                                          </p:val>
                                        </p:tav>
                                      </p:tavLst>
                                    </p:anim>
                                    <p:anim calcmode="lin" valueType="num">
                                      <p:cBhvr>
                                        <p:cTn id="16" dur="500" fill="hold"/>
                                        <p:tgtEl>
                                          <p:spTgt spid="7782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7830"/>
                                        </p:tgtEl>
                                        <p:attrNameLst>
                                          <p:attrName>style.visibility</p:attrName>
                                        </p:attrNameLst>
                                      </p:cBhvr>
                                      <p:to>
                                        <p:strVal val="visible"/>
                                      </p:to>
                                    </p:set>
                                    <p:anim calcmode="lin" valueType="num">
                                      <p:cBhvr>
                                        <p:cTn id="19" dur="500" fill="hold"/>
                                        <p:tgtEl>
                                          <p:spTgt spid="77830"/>
                                        </p:tgtEl>
                                        <p:attrNameLst>
                                          <p:attrName>ppt_w</p:attrName>
                                        </p:attrNameLst>
                                      </p:cBhvr>
                                      <p:tavLst>
                                        <p:tav tm="0">
                                          <p:val>
                                            <p:fltVal val="0"/>
                                          </p:val>
                                        </p:tav>
                                        <p:tav tm="100000">
                                          <p:val>
                                            <p:strVal val="#ppt_w"/>
                                          </p:val>
                                        </p:tav>
                                      </p:tavLst>
                                    </p:anim>
                                    <p:anim calcmode="lin" valueType="num">
                                      <p:cBhvr>
                                        <p:cTn id="2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7831"/>
                                        </p:tgtEl>
                                        <p:attrNameLst>
                                          <p:attrName>style.visibility</p:attrName>
                                        </p:attrNameLst>
                                      </p:cBhvr>
                                      <p:to>
                                        <p:strVal val="visible"/>
                                      </p:to>
                                    </p:set>
                                    <p:anim calcmode="lin" valueType="num">
                                      <p:cBhvr>
                                        <p:cTn id="25" dur="500" fill="hold"/>
                                        <p:tgtEl>
                                          <p:spTgt spid="77831"/>
                                        </p:tgtEl>
                                        <p:attrNameLst>
                                          <p:attrName>ppt_w</p:attrName>
                                        </p:attrNameLst>
                                      </p:cBhvr>
                                      <p:tavLst>
                                        <p:tav tm="0">
                                          <p:val>
                                            <p:fltVal val="0"/>
                                          </p:val>
                                        </p:tav>
                                        <p:tav tm="100000">
                                          <p:val>
                                            <p:strVal val="#ppt_w"/>
                                          </p:val>
                                        </p:tav>
                                      </p:tavLst>
                                    </p:anim>
                                    <p:anim calcmode="lin" valueType="num">
                                      <p:cBhvr>
                                        <p:cTn id="26" dur="500" fill="hold"/>
                                        <p:tgtEl>
                                          <p:spTgt spid="77831"/>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77832"/>
                                        </p:tgtEl>
                                        <p:attrNameLst>
                                          <p:attrName>style.visibility</p:attrName>
                                        </p:attrNameLst>
                                      </p:cBhvr>
                                      <p:to>
                                        <p:strVal val="visible"/>
                                      </p:to>
                                    </p:set>
                                    <p:anim calcmode="lin" valueType="num">
                                      <p:cBhvr>
                                        <p:cTn id="29" dur="500" fill="hold"/>
                                        <p:tgtEl>
                                          <p:spTgt spid="77832"/>
                                        </p:tgtEl>
                                        <p:attrNameLst>
                                          <p:attrName>ppt_w</p:attrName>
                                        </p:attrNameLst>
                                      </p:cBhvr>
                                      <p:tavLst>
                                        <p:tav tm="0">
                                          <p:val>
                                            <p:fltVal val="0"/>
                                          </p:val>
                                        </p:tav>
                                        <p:tav tm="100000">
                                          <p:val>
                                            <p:strVal val="#ppt_w"/>
                                          </p:val>
                                        </p:tav>
                                      </p:tavLst>
                                    </p:anim>
                                    <p:anim calcmode="lin" valueType="num">
                                      <p:cBhvr>
                                        <p:cTn id="30" dur="500" fill="hold"/>
                                        <p:tgtEl>
                                          <p:spTgt spid="778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77828" grpId="0" animBg="1"/>
      <p:bldP spid="77829" grpId="0" animBg="1"/>
      <p:bldP spid="77830" grpId="0" animBg="1"/>
      <p:bldP spid="77831" grpId="0"/>
      <p:bldP spid="778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3749920244"/>
              </p:ext>
            </p:extLst>
          </p:nvPr>
        </p:nvGraphicFramePr>
        <p:xfrm>
          <a:off x="7255" y="0"/>
          <a:ext cx="12184745" cy="6896100"/>
        </p:xfrm>
        <a:graphic>
          <a:graphicData uri="http://schemas.openxmlformats.org/drawingml/2006/table">
            <a:tbl>
              <a:tblPr firstRow="1" bandRow="1">
                <a:tableStyleId>{BDBED569-4797-4DF1-A0F4-6AAB3CD982D8}</a:tableStyleId>
              </a:tblPr>
              <a:tblGrid>
                <a:gridCol w="1888220">
                  <a:extLst>
                    <a:ext uri="{9D8B030D-6E8A-4147-A177-3AD203B41FA5}">
                      <a16:colId xmlns:a16="http://schemas.microsoft.com/office/drawing/2014/main" val="2019097447"/>
                    </a:ext>
                  </a:extLst>
                </a:gridCol>
                <a:gridCol w="4073525">
                  <a:extLst>
                    <a:ext uri="{9D8B030D-6E8A-4147-A177-3AD203B41FA5}">
                      <a16:colId xmlns:a16="http://schemas.microsoft.com/office/drawing/2014/main" val="3893641992"/>
                    </a:ext>
                  </a:extLst>
                </a:gridCol>
                <a:gridCol w="6223000">
                  <a:extLst>
                    <a:ext uri="{9D8B030D-6E8A-4147-A177-3AD203B41FA5}">
                      <a16:colId xmlns:a16="http://schemas.microsoft.com/office/drawing/2014/main" val="1437872901"/>
                    </a:ext>
                  </a:extLst>
                </a:gridCol>
              </a:tblGrid>
              <a:tr h="542925">
                <a:tc>
                  <a:txBody>
                    <a:bodyPr/>
                    <a:lstStyle/>
                    <a:p>
                      <a:pPr algn="ctr"/>
                      <a:r>
                        <a:rPr lang="en-VN" sz="3200" b="1" dirty="0">
                          <a:solidFill>
                            <a:srgbClr val="0070C0"/>
                          </a:solidFill>
                          <a:latin typeface="Times New Roman" panose="02020603050405020304" pitchFamily="18" charset="0"/>
                          <a:cs typeface="Times New Roman" panose="02020603050405020304" pitchFamily="18" charset="0"/>
                        </a:rPr>
                        <a:t>Nội dung</a:t>
                      </a:r>
                    </a:p>
                  </a:txBody>
                  <a:tcPr marL="121920" marR="121920" marT="60960" marB="60960">
                    <a:solidFill>
                      <a:schemeClr val="tx1"/>
                    </a:solidFill>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1918 -1924</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1925 -1930</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049041226"/>
                  </a:ext>
                </a:extLst>
              </a:tr>
              <a:tr h="204470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Đặc điểm</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3519370718"/>
                  </a:ext>
                </a:extLst>
              </a:tr>
              <a:tr h="178435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Hình thức đấu tranh</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2852184991"/>
                  </a:ext>
                </a:extLst>
              </a:tr>
              <a:tr h="2457450">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Phong trào đấu tranh tiêu biểu</a:t>
                      </a:r>
                      <a:endParaRPr lang="en-VN"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tc>
                  <a:txBody>
                    <a:bodyPr/>
                    <a:lstStyle/>
                    <a:p>
                      <a:pPr algn="ctr"/>
                      <a:endParaRPr lang="en-VN"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solidFill>
                      <a:schemeClr val="tx1"/>
                    </a:solidFill>
                  </a:tcPr>
                </a:tc>
                <a:extLst>
                  <a:ext uri="{0D108BD9-81ED-4DB2-BD59-A6C34878D82A}">
                    <a16:rowId xmlns:a16="http://schemas.microsoft.com/office/drawing/2014/main" val="1872012424"/>
                  </a:ext>
                </a:extLst>
              </a:tr>
            </a:tbl>
          </a:graphicData>
        </a:graphic>
      </p:graphicFrame>
      <p:sp>
        <p:nvSpPr>
          <p:cNvPr id="6" name="TextBox 5">
            <a:extLst>
              <a:ext uri="{FF2B5EF4-FFF2-40B4-BE49-F238E27FC236}">
                <a16:creationId xmlns:a16="http://schemas.microsoft.com/office/drawing/2014/main" id="{198D23B0-FC8D-1134-5059-F88A472B2DC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FE75E78-259E-2E73-A2A1-A6EF0D4F0D7E}"/>
              </a:ext>
            </a:extLst>
          </p:cNvPr>
          <p:cNvSpPr txBox="1"/>
          <p:nvPr/>
        </p:nvSpPr>
        <p:spPr>
          <a:xfrm>
            <a:off x="1871434" y="735566"/>
            <a:ext cx="4013200" cy="1384995"/>
          </a:xfrm>
          <a:prstGeom prst="rect">
            <a:avLst/>
          </a:prstGeom>
          <a:noFill/>
        </p:spPr>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P</a:t>
            </a:r>
            <a:r>
              <a:rPr lang="vi-VN" sz="2800">
                <a:solidFill>
                  <a:srgbClr val="FF0000"/>
                </a:solidFill>
                <a:latin typeface="Times New Roman" panose="02020603050405020304" pitchFamily="18" charset="0"/>
                <a:cs typeface="Times New Roman" panose="02020603050405020304" pitchFamily="18" charset="0"/>
              </a:rPr>
              <a:t>hong trào công nhân diễn ra lẻ tẻ, chưa có tổ chức và lãnh đạo thống nhất</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0BBE558-A882-C7D9-92C7-ECD46008D893}"/>
              </a:ext>
            </a:extLst>
          </p:cNvPr>
          <p:cNvSpPr txBox="1"/>
          <p:nvPr/>
        </p:nvSpPr>
        <p:spPr>
          <a:xfrm>
            <a:off x="1777771" y="2693579"/>
            <a:ext cx="4157662" cy="1815882"/>
          </a:xfrm>
          <a:prstGeom prst="rect">
            <a:avLst/>
          </a:prstGeom>
          <a:noFill/>
        </p:spPr>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P</a:t>
            </a:r>
            <a:r>
              <a:rPr lang="vi-VN" sz="2800">
                <a:solidFill>
                  <a:srgbClr val="FF0000"/>
                </a:solidFill>
                <a:latin typeface="Times New Roman" panose="02020603050405020304" pitchFamily="18" charset="0"/>
                <a:cs typeface="Times New Roman" panose="02020603050405020304" pitchFamily="18" charset="0"/>
              </a:rPr>
              <a:t>há hợp đồng, bỏ trốn, lãn công nhằm đòi các quyền lợi kinh tế, như tăng lương, giảm giờ làm,... </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2EE900-CB5A-147D-D0E6-176408574E17}"/>
              </a:ext>
            </a:extLst>
          </p:cNvPr>
          <p:cNvSpPr txBox="1"/>
          <p:nvPr/>
        </p:nvSpPr>
        <p:spPr>
          <a:xfrm>
            <a:off x="1920645" y="4808517"/>
            <a:ext cx="4071937" cy="1815882"/>
          </a:xfrm>
          <a:prstGeom prst="rect">
            <a:avLst/>
          </a:prstGeom>
          <a:noFill/>
        </p:spPr>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C</a:t>
            </a:r>
            <a:r>
              <a:rPr lang="vi-VN" sz="2800">
                <a:solidFill>
                  <a:srgbClr val="FF0000"/>
                </a:solidFill>
                <a:latin typeface="Times New Roman" panose="02020603050405020304" pitchFamily="18" charset="0"/>
                <a:cs typeface="Times New Roman" panose="02020603050405020304" pitchFamily="18" charset="0"/>
              </a:rPr>
              <a:t>uộc đấu tranh của </a:t>
            </a:r>
            <a:r>
              <a:rPr lang="en-US" sz="2800">
                <a:solidFill>
                  <a:srgbClr val="FF0000"/>
                </a:solidFill>
                <a:latin typeface="Times New Roman" panose="02020603050405020304" pitchFamily="18" charset="0"/>
                <a:cs typeface="Times New Roman" panose="02020603050405020304" pitchFamily="18" charset="0"/>
              </a:rPr>
              <a:t>thủy thủ trên tàu Sác-nô (Hải Phòng), công nhân thợ nhuộm ở Sài Gòn-chợ Lớn</a:t>
            </a:r>
          </a:p>
        </p:txBody>
      </p:sp>
      <p:sp>
        <p:nvSpPr>
          <p:cNvPr id="2" name="TextBox 1">
            <a:extLst>
              <a:ext uri="{FF2B5EF4-FFF2-40B4-BE49-F238E27FC236}">
                <a16:creationId xmlns:a16="http://schemas.microsoft.com/office/drawing/2014/main" id="{9DF0484C-94E1-FEDB-71C1-3F03C6D2E46C}"/>
              </a:ext>
            </a:extLst>
          </p:cNvPr>
          <p:cNvSpPr txBox="1"/>
          <p:nvPr/>
        </p:nvSpPr>
        <p:spPr>
          <a:xfrm>
            <a:off x="5969001" y="710683"/>
            <a:ext cx="6223000" cy="2062103"/>
          </a:xfrm>
          <a:prstGeom prst="rect">
            <a:avLst/>
          </a:prstGeom>
          <a:noFill/>
        </p:spPr>
        <p:txBody>
          <a:bodyPr wrap="square">
            <a:spAutoFit/>
          </a:bodyPr>
          <a:lstStyle/>
          <a:p>
            <a:pPr algn="ctr"/>
            <a:r>
              <a:rPr lang="en-US" sz="3200">
                <a:solidFill>
                  <a:srgbClr val="0070C0"/>
                </a:solidFill>
                <a:latin typeface="Times New Roman" panose="02020603050405020304" pitchFamily="18" charset="0"/>
                <a:cs typeface="Times New Roman" panose="02020603050405020304" pitchFamily="18" charset="0"/>
              </a:rPr>
              <a:t>P</a:t>
            </a:r>
            <a:r>
              <a:rPr lang="vi-VN" sz="3200">
                <a:solidFill>
                  <a:srgbClr val="0070C0"/>
                </a:solidFill>
                <a:latin typeface="Times New Roman" panose="02020603050405020304" pitchFamily="18" charset="0"/>
                <a:cs typeface="Times New Roman" panose="02020603050405020304" pitchFamily="18" charset="0"/>
              </a:rPr>
              <a:t>hong trào công nhân nổ ra ở nhiều nơi trên cả nước, có tổ chức và lãnh đạo thống nhất của Công hội và các tổ chức cộng sản</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6952D50-E400-129C-47BA-B2CA13C74106}"/>
              </a:ext>
            </a:extLst>
          </p:cNvPr>
          <p:cNvSpPr txBox="1"/>
          <p:nvPr/>
        </p:nvSpPr>
        <p:spPr>
          <a:xfrm>
            <a:off x="6027055" y="2808181"/>
            <a:ext cx="5951539" cy="1569660"/>
          </a:xfrm>
          <a:prstGeom prst="rect">
            <a:avLst/>
          </a:prstGeom>
          <a:noFill/>
        </p:spPr>
        <p:txBody>
          <a:bodyPr wrap="square">
            <a:spAutoFit/>
          </a:bodyPr>
          <a:lstStyle/>
          <a:p>
            <a:pPr algn="ctr"/>
            <a:r>
              <a:rPr lang="en-US" sz="3200">
                <a:solidFill>
                  <a:srgbClr val="0070C0"/>
                </a:solidFill>
                <a:latin typeface="Times New Roman" panose="02020603050405020304" pitchFamily="18" charset="0"/>
                <a:cs typeface="Times New Roman" panose="02020603050405020304" pitchFamily="18" charset="0"/>
              </a:rPr>
              <a:t>B</a:t>
            </a:r>
            <a:r>
              <a:rPr lang="vi-VN" sz="3200">
                <a:solidFill>
                  <a:srgbClr val="0070C0"/>
                </a:solidFill>
                <a:latin typeface="Times New Roman" panose="02020603050405020304" pitchFamily="18" charset="0"/>
                <a:cs typeface="Times New Roman" panose="02020603050405020304" pitchFamily="18" charset="0"/>
              </a:rPr>
              <a:t>ãi công, ngoài đòi các quyền lợi kinh tế còn có mục đích chính trị rõ r</a:t>
            </a:r>
            <a:r>
              <a:rPr lang="en-US" sz="3200">
                <a:solidFill>
                  <a:srgbClr val="0070C0"/>
                </a:solidFill>
                <a:latin typeface="Times New Roman" panose="02020603050405020304" pitchFamily="18" charset="0"/>
                <a:cs typeface="Times New Roman" panose="02020603050405020304" pitchFamily="18" charset="0"/>
              </a:rPr>
              <a:t>à</a:t>
            </a:r>
            <a:r>
              <a:rPr lang="vi-VN" sz="3200">
                <a:solidFill>
                  <a:srgbClr val="0070C0"/>
                </a:solidFill>
                <a:latin typeface="Times New Roman" panose="02020603050405020304" pitchFamily="18" charset="0"/>
                <a:cs typeface="Times New Roman" panose="02020603050405020304" pitchFamily="18" charset="0"/>
              </a:rPr>
              <a:t>ng</a:t>
            </a:r>
            <a:r>
              <a:rPr lang="en-US" sz="320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D745B61D-D847-04C4-1163-7CD2AA5CD0A9}"/>
              </a:ext>
            </a:extLst>
          </p:cNvPr>
          <p:cNvSpPr txBox="1"/>
          <p:nvPr/>
        </p:nvSpPr>
        <p:spPr>
          <a:xfrm>
            <a:off x="6061528" y="4357479"/>
            <a:ext cx="6164945" cy="255454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C</a:t>
            </a:r>
            <a:r>
              <a:rPr lang="vi-VN" sz="3200">
                <a:solidFill>
                  <a:srgbClr val="0070C0"/>
                </a:solidFill>
                <a:latin typeface="Times New Roman" panose="02020603050405020304" pitchFamily="18" charset="0"/>
                <a:cs typeface="Times New Roman" panose="02020603050405020304" pitchFamily="18" charset="0"/>
              </a:rPr>
              <a:t>ác cuộc bãi công của công nhân Xưởng đóng tàu Ba Son (Sài Gòn), Đồn điền cao su Phú Riềng (Bình Phước), Xưởng ô tô A-vi-a (Hà Nội),...</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55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i="1">
                <a:solidFill>
                  <a:srgbClr val="00B0F0"/>
                </a:solidFill>
                <a:effectLst>
                  <a:glow rad="139700">
                    <a:srgbClr val="FFC000">
                      <a:satMod val="175000"/>
                      <a:alpha val="40000"/>
                    </a:srgbClr>
                  </a:glow>
                  <a:outerShdw blurRad="38100" dist="38100" dir="2700000" algn="tl">
                    <a:srgbClr val="000000">
                      <a:alpha val="43137"/>
                    </a:srgbClr>
                  </a:outerShdw>
                </a:effectLst>
                <a:latin typeface="Cooper Std Black" panose="0208090304030B020404" pitchFamily="18" charset="0"/>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069334" y="-47271"/>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482127" y="291195"/>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80885" y="5513402"/>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31012" y="5655721"/>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34704" y="5723428"/>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67185" y="5754224"/>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122" name="TextBox 121"/>
          <p:cNvSpPr txBox="1"/>
          <p:nvPr/>
        </p:nvSpPr>
        <p:spPr>
          <a:xfrm>
            <a:off x="667658" y="1449691"/>
            <a:ext cx="7363017" cy="397031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i="1">
                <a:solidFill>
                  <a:srgbClr val="002060"/>
                </a:solidFill>
                <a:latin typeface="Times New Roman" panose="02020603050405020304" pitchFamily="18" charset="0"/>
                <a:cs typeface="Times New Roman" panose="02020603050405020304" pitchFamily="18" charset="0"/>
              </a:rPr>
              <a:t>Ông sinh năm 1872 và mất năm 1926.</a:t>
            </a:r>
          </a:p>
          <a:p>
            <a:pPr marL="457200" lvl="0" indent="-457200" algn="just">
              <a:buFont typeface="Wingdings" panose="05000000000000000000" pitchFamily="2" charset="2"/>
              <a:buChar char="ü"/>
            </a:pPr>
            <a:r>
              <a:rPr lang="vi-VN" sz="2800" b="1" i="1">
                <a:solidFill>
                  <a:srgbClr val="002060"/>
                </a:solidFill>
                <a:latin typeface="Times New Roman" panose="02020603050405020304" pitchFamily="18" charset="0"/>
                <a:cs typeface="Times New Roman" panose="02020603050405020304" pitchFamily="18" charset="0"/>
              </a:rPr>
              <a:t>Ông từng giữ chức Thừa biện Bộ Lễ (1902) trong triều đình Huế.</a:t>
            </a:r>
          </a:p>
          <a:p>
            <a:pPr marL="457200" lvl="0" indent="-457200" algn="just">
              <a:buFont typeface="Wingdings" panose="05000000000000000000" pitchFamily="2" charset="2"/>
              <a:buChar char="ü"/>
            </a:pPr>
            <a:r>
              <a:rPr lang="vi-VN" sz="2800" b="1" i="1">
                <a:solidFill>
                  <a:srgbClr val="002060"/>
                </a:solidFill>
                <a:latin typeface="Times New Roman" panose="02020603050405020304" pitchFamily="18" charset="0"/>
                <a:cs typeface="Times New Roman" panose="02020603050405020304" pitchFamily="18" charset="0"/>
              </a:rPr>
              <a:t>Chủ trương cứu nước của ông là "Khai dân trí, chấn dân khí, hậu dân sinh" và coi đây là điều kiện tiên quyết để giải phóng dân tộc.</a:t>
            </a:r>
          </a:p>
          <a:p>
            <a:pPr marL="457200" lvl="0" indent="-457200" algn="just">
              <a:buFont typeface="Wingdings" panose="05000000000000000000" pitchFamily="2" charset="2"/>
              <a:buChar char="ü"/>
            </a:pPr>
            <a:r>
              <a:rPr lang="vi-VN" sz="2800" b="1" i="1">
                <a:solidFill>
                  <a:srgbClr val="002060"/>
                </a:solidFill>
                <a:latin typeface="Times New Roman" panose="02020603050405020304" pitchFamily="18" charset="0"/>
                <a:cs typeface="Times New Roman" panose="02020603050405020304" pitchFamily="18" charset="0"/>
              </a:rPr>
              <a:t>Ông là lãnh tụ trong cuộc vận động Duy tân ở Trung Kỳ (1906-1908).</a:t>
            </a:r>
            <a:endParaRPr lang="en-US" sz="2800" b="1" i="1">
              <a:solidFill>
                <a:srgbClr val="002060"/>
              </a:solidFill>
              <a:latin typeface="Times New Roman" panose="02020603050405020304" pitchFamily="18" charset="0"/>
              <a:cs typeface="Times New Roman" panose="02020603050405020304" pitchFamily="18" charset="0"/>
            </a:endParaRPr>
          </a:p>
          <a:p>
            <a:pPr lvl="0" algn="just"/>
            <a:r>
              <a:rPr lang="vi-VN" sz="2800" b="1" i="1">
                <a:solidFill>
                  <a:srgbClr val="C00000"/>
                </a:solidFill>
                <a:latin typeface="Times New Roman" panose="02020603050405020304" pitchFamily="18" charset="0"/>
                <a:cs typeface="Times New Roman" panose="02020603050405020304" pitchFamily="18" charset="0"/>
              </a:rPr>
              <a:t>-</a:t>
            </a:r>
            <a:r>
              <a:rPr lang="en-US" sz="2800" b="1" i="1">
                <a:solidFill>
                  <a:srgbClr val="C00000"/>
                </a:solidFill>
                <a:latin typeface="Times New Roman" panose="02020603050405020304" pitchFamily="18" charset="0"/>
                <a:cs typeface="Times New Roman" panose="02020603050405020304" pitchFamily="18" charset="0"/>
              </a:rPr>
              <a:t> Đây</a:t>
            </a:r>
            <a:r>
              <a:rPr lang="vi-VN" sz="2800" b="1" i="1">
                <a:solidFill>
                  <a:srgbClr val="C00000"/>
                </a:solidFill>
                <a:latin typeface="Times New Roman" panose="02020603050405020304" pitchFamily="18" charset="0"/>
                <a:cs typeface="Times New Roman" panose="02020603050405020304" pitchFamily="18" charset="0"/>
              </a:rPr>
              <a:t> </a:t>
            </a:r>
            <a:r>
              <a:rPr lang="en-US" sz="2800" b="1" i="1">
                <a:solidFill>
                  <a:srgbClr val="C00000"/>
                </a:solidFill>
                <a:latin typeface="Times New Roman" panose="02020603050405020304" pitchFamily="18" charset="0"/>
                <a:cs typeface="Times New Roman" panose="02020603050405020304" pitchFamily="18" charset="0"/>
              </a:rPr>
              <a:t>l</a:t>
            </a:r>
            <a:r>
              <a:rPr lang="vi-VN" sz="2800" b="1" i="1">
                <a:solidFill>
                  <a:srgbClr val="C00000"/>
                </a:solidFill>
                <a:latin typeface="Times New Roman" panose="02020603050405020304" pitchFamily="18" charset="0"/>
                <a:cs typeface="Times New Roman" panose="02020603050405020304" pitchFamily="18" charset="0"/>
              </a:rPr>
              <a:t>à </a:t>
            </a:r>
            <a:r>
              <a:rPr lang="en-US" sz="2800" b="1" i="1">
                <a:solidFill>
                  <a:srgbClr val="C00000"/>
                </a:solidFill>
                <a:latin typeface="Times New Roman" panose="02020603050405020304" pitchFamily="18" charset="0"/>
                <a:cs typeface="Times New Roman" panose="02020603050405020304" pitchFamily="18" charset="0"/>
              </a:rPr>
              <a:t>nhân vật lịch sử</a:t>
            </a:r>
            <a:r>
              <a:rPr lang="vi-VN" sz="2800" b="1" i="1">
                <a:solidFill>
                  <a:srgbClr val="C00000"/>
                </a:solidFill>
                <a:latin typeface="Times New Roman" panose="02020603050405020304" pitchFamily="18" charset="0"/>
                <a:cs typeface="Times New Roman" panose="02020603050405020304" pitchFamily="18" charset="0"/>
              </a:rPr>
              <a:t> </a:t>
            </a:r>
            <a:r>
              <a:rPr lang="en-US" sz="2800" b="1" i="1">
                <a:solidFill>
                  <a:srgbClr val="C00000"/>
                </a:solidFill>
                <a:latin typeface="Times New Roman" panose="02020603050405020304" pitchFamily="18" charset="0"/>
                <a:cs typeface="Times New Roman" panose="02020603050405020304" pitchFamily="18" charset="0"/>
              </a:rPr>
              <a:t>nào (13 ô chữ)</a:t>
            </a:r>
            <a:r>
              <a:rPr lang="vi-VN" sz="2800" b="1" i="1">
                <a:solidFill>
                  <a:srgbClr val="C00000"/>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aphicFrame>
        <p:nvGraphicFramePr>
          <p:cNvPr id="3" name="Table 8">
            <a:extLst>
              <a:ext uri="{FF2B5EF4-FFF2-40B4-BE49-F238E27FC236}">
                <a16:creationId xmlns:a16="http://schemas.microsoft.com/office/drawing/2014/main" id="{175B4E98-536A-4E5D-6278-A74CA23D0A10}"/>
              </a:ext>
            </a:extLst>
          </p:cNvPr>
          <p:cNvGraphicFramePr>
            <a:graphicFrameLocks noGrp="1"/>
          </p:cNvGraphicFramePr>
          <p:nvPr>
            <p:extLst>
              <p:ext uri="{D42A27DB-BD31-4B8C-83A1-F6EECF244321}">
                <p14:modId xmlns:p14="http://schemas.microsoft.com/office/powerpoint/2010/main" val="2198125403"/>
              </p:ext>
            </p:extLst>
          </p:nvPr>
        </p:nvGraphicFramePr>
        <p:xfrm>
          <a:off x="1612452" y="5708926"/>
          <a:ext cx="9240790" cy="846161"/>
        </p:xfrm>
        <a:graphic>
          <a:graphicData uri="http://schemas.openxmlformats.org/drawingml/2006/table">
            <a:tbl>
              <a:tblPr firstRow="1" bandRow="1">
                <a:tableStyleId>{5C22544A-7EE6-4342-B048-85BDC9FD1C3A}</a:tableStyleId>
              </a:tblPr>
              <a:tblGrid>
                <a:gridCol w="710830">
                  <a:extLst>
                    <a:ext uri="{9D8B030D-6E8A-4147-A177-3AD203B41FA5}">
                      <a16:colId xmlns:a16="http://schemas.microsoft.com/office/drawing/2014/main" val="2240068464"/>
                    </a:ext>
                  </a:extLst>
                </a:gridCol>
                <a:gridCol w="710830">
                  <a:extLst>
                    <a:ext uri="{9D8B030D-6E8A-4147-A177-3AD203B41FA5}">
                      <a16:colId xmlns:a16="http://schemas.microsoft.com/office/drawing/2014/main" val="976754306"/>
                    </a:ext>
                  </a:extLst>
                </a:gridCol>
                <a:gridCol w="710830">
                  <a:extLst>
                    <a:ext uri="{9D8B030D-6E8A-4147-A177-3AD203B41FA5}">
                      <a16:colId xmlns:a16="http://schemas.microsoft.com/office/drawing/2014/main" val="2177782564"/>
                    </a:ext>
                  </a:extLst>
                </a:gridCol>
                <a:gridCol w="710830">
                  <a:extLst>
                    <a:ext uri="{9D8B030D-6E8A-4147-A177-3AD203B41FA5}">
                      <a16:colId xmlns:a16="http://schemas.microsoft.com/office/drawing/2014/main" val="2249437764"/>
                    </a:ext>
                  </a:extLst>
                </a:gridCol>
                <a:gridCol w="710830">
                  <a:extLst>
                    <a:ext uri="{9D8B030D-6E8A-4147-A177-3AD203B41FA5}">
                      <a16:colId xmlns:a16="http://schemas.microsoft.com/office/drawing/2014/main" val="3610556681"/>
                    </a:ext>
                  </a:extLst>
                </a:gridCol>
                <a:gridCol w="710830">
                  <a:extLst>
                    <a:ext uri="{9D8B030D-6E8A-4147-A177-3AD203B41FA5}">
                      <a16:colId xmlns:a16="http://schemas.microsoft.com/office/drawing/2014/main" val="3350755109"/>
                    </a:ext>
                  </a:extLst>
                </a:gridCol>
                <a:gridCol w="710830">
                  <a:extLst>
                    <a:ext uri="{9D8B030D-6E8A-4147-A177-3AD203B41FA5}">
                      <a16:colId xmlns:a16="http://schemas.microsoft.com/office/drawing/2014/main" val="4027487190"/>
                    </a:ext>
                  </a:extLst>
                </a:gridCol>
                <a:gridCol w="710830">
                  <a:extLst>
                    <a:ext uri="{9D8B030D-6E8A-4147-A177-3AD203B41FA5}">
                      <a16:colId xmlns:a16="http://schemas.microsoft.com/office/drawing/2014/main" val="1165352543"/>
                    </a:ext>
                  </a:extLst>
                </a:gridCol>
                <a:gridCol w="710830">
                  <a:extLst>
                    <a:ext uri="{9D8B030D-6E8A-4147-A177-3AD203B41FA5}">
                      <a16:colId xmlns:a16="http://schemas.microsoft.com/office/drawing/2014/main" val="560646258"/>
                    </a:ext>
                  </a:extLst>
                </a:gridCol>
                <a:gridCol w="710830">
                  <a:extLst>
                    <a:ext uri="{9D8B030D-6E8A-4147-A177-3AD203B41FA5}">
                      <a16:colId xmlns:a16="http://schemas.microsoft.com/office/drawing/2014/main" val="3648090698"/>
                    </a:ext>
                  </a:extLst>
                </a:gridCol>
                <a:gridCol w="710830">
                  <a:extLst>
                    <a:ext uri="{9D8B030D-6E8A-4147-A177-3AD203B41FA5}">
                      <a16:colId xmlns:a16="http://schemas.microsoft.com/office/drawing/2014/main" val="562981837"/>
                    </a:ext>
                  </a:extLst>
                </a:gridCol>
                <a:gridCol w="710830">
                  <a:extLst>
                    <a:ext uri="{9D8B030D-6E8A-4147-A177-3AD203B41FA5}">
                      <a16:colId xmlns:a16="http://schemas.microsoft.com/office/drawing/2014/main" val="4005346241"/>
                    </a:ext>
                  </a:extLst>
                </a:gridCol>
                <a:gridCol w="710830">
                  <a:extLst>
                    <a:ext uri="{9D8B030D-6E8A-4147-A177-3AD203B41FA5}">
                      <a16:colId xmlns:a16="http://schemas.microsoft.com/office/drawing/2014/main" val="1933172043"/>
                    </a:ext>
                  </a:extLst>
                </a:gridCol>
              </a:tblGrid>
              <a:tr h="8461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3225905"/>
                  </a:ext>
                </a:extLst>
              </a:tr>
            </a:tbl>
          </a:graphicData>
        </a:graphic>
      </p:graphicFrame>
      <p:graphicFrame>
        <p:nvGraphicFramePr>
          <p:cNvPr id="14" name="Table 8">
            <a:extLst>
              <a:ext uri="{FF2B5EF4-FFF2-40B4-BE49-F238E27FC236}">
                <a16:creationId xmlns:a16="http://schemas.microsoft.com/office/drawing/2014/main" id="{BD937B59-D542-B83E-6EF7-4F4BB8D9B27C}"/>
              </a:ext>
            </a:extLst>
          </p:cNvPr>
          <p:cNvGraphicFramePr>
            <a:graphicFrameLocks noGrp="1"/>
          </p:cNvGraphicFramePr>
          <p:nvPr>
            <p:extLst>
              <p:ext uri="{D42A27DB-BD31-4B8C-83A1-F6EECF244321}">
                <p14:modId xmlns:p14="http://schemas.microsoft.com/office/powerpoint/2010/main" val="2536427175"/>
              </p:ext>
            </p:extLst>
          </p:nvPr>
        </p:nvGraphicFramePr>
        <p:xfrm>
          <a:off x="1612452" y="5708926"/>
          <a:ext cx="9240790" cy="846161"/>
        </p:xfrm>
        <a:graphic>
          <a:graphicData uri="http://schemas.openxmlformats.org/drawingml/2006/table">
            <a:tbl>
              <a:tblPr firstRow="1" bandRow="1">
                <a:tableStyleId>{5C22544A-7EE6-4342-B048-85BDC9FD1C3A}</a:tableStyleId>
              </a:tblPr>
              <a:tblGrid>
                <a:gridCol w="710830">
                  <a:extLst>
                    <a:ext uri="{9D8B030D-6E8A-4147-A177-3AD203B41FA5}">
                      <a16:colId xmlns:a16="http://schemas.microsoft.com/office/drawing/2014/main" val="2240068464"/>
                    </a:ext>
                  </a:extLst>
                </a:gridCol>
                <a:gridCol w="710830">
                  <a:extLst>
                    <a:ext uri="{9D8B030D-6E8A-4147-A177-3AD203B41FA5}">
                      <a16:colId xmlns:a16="http://schemas.microsoft.com/office/drawing/2014/main" val="976754306"/>
                    </a:ext>
                  </a:extLst>
                </a:gridCol>
                <a:gridCol w="710830">
                  <a:extLst>
                    <a:ext uri="{9D8B030D-6E8A-4147-A177-3AD203B41FA5}">
                      <a16:colId xmlns:a16="http://schemas.microsoft.com/office/drawing/2014/main" val="2177782564"/>
                    </a:ext>
                  </a:extLst>
                </a:gridCol>
                <a:gridCol w="710830">
                  <a:extLst>
                    <a:ext uri="{9D8B030D-6E8A-4147-A177-3AD203B41FA5}">
                      <a16:colId xmlns:a16="http://schemas.microsoft.com/office/drawing/2014/main" val="2249437764"/>
                    </a:ext>
                  </a:extLst>
                </a:gridCol>
                <a:gridCol w="710830">
                  <a:extLst>
                    <a:ext uri="{9D8B030D-6E8A-4147-A177-3AD203B41FA5}">
                      <a16:colId xmlns:a16="http://schemas.microsoft.com/office/drawing/2014/main" val="3610556681"/>
                    </a:ext>
                  </a:extLst>
                </a:gridCol>
                <a:gridCol w="710830">
                  <a:extLst>
                    <a:ext uri="{9D8B030D-6E8A-4147-A177-3AD203B41FA5}">
                      <a16:colId xmlns:a16="http://schemas.microsoft.com/office/drawing/2014/main" val="3350755109"/>
                    </a:ext>
                  </a:extLst>
                </a:gridCol>
                <a:gridCol w="710830">
                  <a:extLst>
                    <a:ext uri="{9D8B030D-6E8A-4147-A177-3AD203B41FA5}">
                      <a16:colId xmlns:a16="http://schemas.microsoft.com/office/drawing/2014/main" val="4027487190"/>
                    </a:ext>
                  </a:extLst>
                </a:gridCol>
                <a:gridCol w="710830">
                  <a:extLst>
                    <a:ext uri="{9D8B030D-6E8A-4147-A177-3AD203B41FA5}">
                      <a16:colId xmlns:a16="http://schemas.microsoft.com/office/drawing/2014/main" val="1165352543"/>
                    </a:ext>
                  </a:extLst>
                </a:gridCol>
                <a:gridCol w="710830">
                  <a:extLst>
                    <a:ext uri="{9D8B030D-6E8A-4147-A177-3AD203B41FA5}">
                      <a16:colId xmlns:a16="http://schemas.microsoft.com/office/drawing/2014/main" val="560646258"/>
                    </a:ext>
                  </a:extLst>
                </a:gridCol>
                <a:gridCol w="710830">
                  <a:extLst>
                    <a:ext uri="{9D8B030D-6E8A-4147-A177-3AD203B41FA5}">
                      <a16:colId xmlns:a16="http://schemas.microsoft.com/office/drawing/2014/main" val="3648090698"/>
                    </a:ext>
                  </a:extLst>
                </a:gridCol>
                <a:gridCol w="710830">
                  <a:extLst>
                    <a:ext uri="{9D8B030D-6E8A-4147-A177-3AD203B41FA5}">
                      <a16:colId xmlns:a16="http://schemas.microsoft.com/office/drawing/2014/main" val="562981837"/>
                    </a:ext>
                  </a:extLst>
                </a:gridCol>
                <a:gridCol w="710830">
                  <a:extLst>
                    <a:ext uri="{9D8B030D-6E8A-4147-A177-3AD203B41FA5}">
                      <a16:colId xmlns:a16="http://schemas.microsoft.com/office/drawing/2014/main" val="4005346241"/>
                    </a:ext>
                  </a:extLst>
                </a:gridCol>
                <a:gridCol w="710830">
                  <a:extLst>
                    <a:ext uri="{9D8B030D-6E8A-4147-A177-3AD203B41FA5}">
                      <a16:colId xmlns:a16="http://schemas.microsoft.com/office/drawing/2014/main" val="1933172043"/>
                    </a:ext>
                  </a:extLst>
                </a:gridCol>
              </a:tblGrid>
              <a:tr h="846161">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0070C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0070C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0070C0"/>
                          </a:solidFill>
                          <a:latin typeface="Times New Roman" panose="02020603050405020304" pitchFamily="18" charset="0"/>
                          <a:cs typeface="Times New Roman" panose="02020603050405020304" pitchFamily="18"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0070C0"/>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FF0000"/>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4000">
                          <a:solidFill>
                            <a:srgbClr val="C0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3225905"/>
                  </a:ext>
                </a:extLst>
              </a:tr>
            </a:tbl>
          </a:graphicData>
        </a:graphic>
      </p:graphicFrame>
      <p:pic>
        <p:nvPicPr>
          <p:cNvPr id="11" name="Picture 10">
            <a:extLst>
              <a:ext uri="{FF2B5EF4-FFF2-40B4-BE49-F238E27FC236}">
                <a16:creationId xmlns:a16="http://schemas.microsoft.com/office/drawing/2014/main" id="{47A52555-AD88-6D4D-37F6-D546D090B431}"/>
              </a:ext>
            </a:extLst>
          </p:cNvPr>
          <p:cNvPicPr>
            <a:picLocks noChangeAspect="1"/>
          </p:cNvPicPr>
          <p:nvPr/>
        </p:nvPicPr>
        <p:blipFill>
          <a:blip r:embed="rId3"/>
          <a:stretch>
            <a:fillRect/>
          </a:stretch>
        </p:blipFill>
        <p:spPr>
          <a:xfrm>
            <a:off x="8106193" y="1296537"/>
            <a:ext cx="3834795" cy="4173226"/>
          </a:xfrm>
          <a:prstGeom prst="rect">
            <a:avLst/>
          </a:prstGeom>
        </p:spPr>
      </p:pic>
    </p:spTree>
    <p:extLst>
      <p:ext uri="{BB962C8B-B14F-4D97-AF65-F5344CB8AC3E}">
        <p14:creationId xmlns:p14="http://schemas.microsoft.com/office/powerpoint/2010/main" val="38302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par>
                          <p:cTn id="12" fill="hold">
                            <p:stCondLst>
                              <p:cond delay="1365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4150"/>
                            </p:stCondLst>
                            <p:childTnLst>
                              <p:par>
                                <p:cTn id="17" presetID="21" presetClass="entr" presetSubtype="1" repeatCount="2000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1000"/>
                                        <p:tgtEl>
                                          <p:spTgt spid="16"/>
                                        </p:tgtEl>
                                      </p:cBhvr>
                                    </p:animEffect>
                                  </p:childTnLst>
                                </p:cTn>
                              </p:par>
                              <p:par>
                                <p:cTn id="20" presetID="21" presetClass="entr" presetSubtype="1" repeatCount="2000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1000"/>
                                        <p:tgtEl>
                                          <p:spTgt spid="17"/>
                                        </p:tgtEl>
                                      </p:cBhvr>
                                    </p:animEffect>
                                  </p:childTnLst>
                                </p:cTn>
                              </p:par>
                              <p:par>
                                <p:cTn id="23" presetID="1" presetClass="exit"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200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200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300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ntr" presetSubtype="0" fill="hold" grpId="0" nodeType="withEffect">
                                  <p:stCondLst>
                                    <p:cond delay="3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400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grpId="0" nodeType="withEffect">
                                  <p:stCondLst>
                                    <p:cond delay="4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500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ntr" presetSubtype="0" fill="hold" grpId="0" nodeType="withEffect">
                                  <p:stCondLst>
                                    <p:cond delay="500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600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ntr" presetSubtype="0" fill="hold" grpId="0" nodeType="withEffect">
                                  <p:stCondLst>
                                    <p:cond delay="6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700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ntr" presetSubtype="0" fill="hold" grpId="0" nodeType="withEffect">
                                  <p:stCondLst>
                                    <p:cond delay="7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800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ntr" presetSubtype="0" fill="hold" grpId="0" nodeType="withEffect">
                                  <p:stCondLst>
                                    <p:cond delay="8000"/>
                                  </p:stCondLst>
                                  <p:childTnLst>
                                    <p:set>
                                      <p:cBhvr>
                                        <p:cTn id="5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900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ntr" presetSubtype="0" fill="hold" grpId="0" nodeType="withEffect">
                                  <p:stCondLst>
                                    <p:cond delay="9000"/>
                                  </p:stCondLst>
                                  <p:childTnLst>
                                    <p:set>
                                      <p:cBhvr>
                                        <p:cTn id="5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000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grpId="0" nodeType="withEffect">
                                  <p:stCondLst>
                                    <p:cond delay="1000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100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ntr" presetSubtype="0" fill="hold" grpId="0" nodeType="withEffect">
                                  <p:stCondLst>
                                    <p:cond delay="11000"/>
                                  </p:stCondLst>
                                  <p:childTnLst>
                                    <p:set>
                                      <p:cBhvr>
                                        <p:cTn id="6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200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ntr" presetSubtype="0" fill="hold" grpId="0" nodeType="withEffect">
                                  <p:stCondLst>
                                    <p:cond delay="1200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3000"/>
                                  </p:stCondLst>
                                  <p:childTnLst>
                                    <p:set>
                                      <p:cBhvr>
                                        <p:cTn id="72" dur="1" fill="hold">
                                          <p:stCondLst>
                                            <p:cond delay="0"/>
                                          </p:stCondLst>
                                        </p:cTn>
                                        <p:tgtEl>
                                          <p:spTgt spid="31"/>
                                        </p:tgtEl>
                                        <p:attrNameLst>
                                          <p:attrName>style.visibility</p:attrName>
                                        </p:attrNameLst>
                                      </p:cBhvr>
                                      <p:to>
                                        <p:strVal val="hidden"/>
                                      </p:to>
                                    </p:set>
                                  </p:childTnLst>
                                </p:cTn>
                              </p:par>
                              <p:par>
                                <p:cTn id="73" presetID="1" presetClass="entr" presetSubtype="0" fill="hold" grpId="0" nodeType="withEffect">
                                  <p:stCondLst>
                                    <p:cond delay="13000"/>
                                  </p:stCondLst>
                                  <p:childTnLst>
                                    <p:set>
                                      <p:cBhvr>
                                        <p:cTn id="7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4000"/>
                                  </p:stCondLst>
                                  <p:childTnLst>
                                    <p:set>
                                      <p:cBhvr>
                                        <p:cTn id="76" dur="1" fill="hold">
                                          <p:stCondLst>
                                            <p:cond delay="0"/>
                                          </p:stCondLst>
                                        </p:cTn>
                                        <p:tgtEl>
                                          <p:spTgt spid="32"/>
                                        </p:tgtEl>
                                        <p:attrNameLst>
                                          <p:attrName>style.visibility</p:attrName>
                                        </p:attrNameLst>
                                      </p:cBhvr>
                                      <p:to>
                                        <p:strVal val="hidden"/>
                                      </p:to>
                                    </p:set>
                                  </p:childTnLst>
                                </p:cTn>
                              </p:par>
                              <p:par>
                                <p:cTn id="77" presetID="1" presetClass="entr" presetSubtype="0" fill="hold" grpId="0" nodeType="withEffect">
                                  <p:stCondLst>
                                    <p:cond delay="14000"/>
                                  </p:stCondLst>
                                  <p:childTnLst>
                                    <p:set>
                                      <p:cBhvr>
                                        <p:cTn id="7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5000"/>
                                  </p:stCondLst>
                                  <p:childTnLst>
                                    <p:set>
                                      <p:cBhvr>
                                        <p:cTn id="80" dur="1" fill="hold">
                                          <p:stCondLst>
                                            <p:cond delay="0"/>
                                          </p:stCondLst>
                                        </p:cTn>
                                        <p:tgtEl>
                                          <p:spTgt spid="33"/>
                                        </p:tgtEl>
                                        <p:attrNameLst>
                                          <p:attrName>style.visibility</p:attrName>
                                        </p:attrNameLst>
                                      </p:cBhvr>
                                      <p:to>
                                        <p:strVal val="hidden"/>
                                      </p:to>
                                    </p:set>
                                  </p:childTnLst>
                                </p:cTn>
                              </p:par>
                              <p:par>
                                <p:cTn id="81" presetID="1" presetClass="entr" presetSubtype="0" fill="hold" grpId="0" nodeType="withEffect">
                                  <p:stCondLst>
                                    <p:cond delay="15000"/>
                                  </p:stCondLst>
                                  <p:childTnLst>
                                    <p:set>
                                      <p:cBhvr>
                                        <p:cTn id="8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600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16000"/>
                                  </p:stCondLst>
                                  <p:childTnLst>
                                    <p:set>
                                      <p:cBhvr>
                                        <p:cTn id="8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17000"/>
                                  </p:stCondLst>
                                  <p:childTnLst>
                                    <p:set>
                                      <p:cBhvr>
                                        <p:cTn id="88" dur="1" fill="hold">
                                          <p:stCondLst>
                                            <p:cond delay="0"/>
                                          </p:stCondLst>
                                        </p:cTn>
                                        <p:tgtEl>
                                          <p:spTgt spid="35"/>
                                        </p:tgtEl>
                                        <p:attrNameLst>
                                          <p:attrName>style.visibility</p:attrName>
                                        </p:attrNameLst>
                                      </p:cBhvr>
                                      <p:to>
                                        <p:strVal val="hidden"/>
                                      </p:to>
                                    </p:set>
                                  </p:childTnLst>
                                </p:cTn>
                              </p:par>
                              <p:par>
                                <p:cTn id="89" presetID="1" presetClass="entr" presetSubtype="0" fill="hold" grpId="0" nodeType="withEffect">
                                  <p:stCondLst>
                                    <p:cond delay="17000"/>
                                  </p:stCondLst>
                                  <p:childTnLst>
                                    <p:set>
                                      <p:cBhvr>
                                        <p:cTn id="9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par>
                                <p:cTn id="91" presetID="1" presetClass="exit" presetSubtype="0" fill="hold" grpId="1" nodeType="withEffect">
                                  <p:stCondLst>
                                    <p:cond delay="18000"/>
                                  </p:stCondLst>
                                  <p:childTnLst>
                                    <p:set>
                                      <p:cBhvr>
                                        <p:cTn id="92" dur="1" fill="hold">
                                          <p:stCondLst>
                                            <p:cond delay="0"/>
                                          </p:stCondLst>
                                        </p:cTn>
                                        <p:tgtEl>
                                          <p:spTgt spid="36"/>
                                        </p:tgtEl>
                                        <p:attrNameLst>
                                          <p:attrName>style.visibility</p:attrName>
                                        </p:attrNameLst>
                                      </p:cBhvr>
                                      <p:to>
                                        <p:strVal val="hidden"/>
                                      </p:to>
                                    </p:set>
                                  </p:childTnLst>
                                </p:cTn>
                              </p:par>
                              <p:par>
                                <p:cTn id="93" presetID="1" presetClass="entr" presetSubtype="0" fill="hold" grpId="0" nodeType="withEffect">
                                  <p:stCondLst>
                                    <p:cond delay="18000"/>
                                  </p:stCondLst>
                                  <p:childTnLst>
                                    <p:set>
                                      <p:cBhvr>
                                        <p:cTn id="9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par>
                                <p:cTn id="95" presetID="1" presetClass="exit" presetSubtype="0" fill="hold" grpId="1" nodeType="withEffect">
                                  <p:stCondLst>
                                    <p:cond delay="19000"/>
                                  </p:stCondLst>
                                  <p:childTnLst>
                                    <p:set>
                                      <p:cBhvr>
                                        <p:cTn id="96" dur="1" fill="hold">
                                          <p:stCondLst>
                                            <p:cond delay="0"/>
                                          </p:stCondLst>
                                        </p:cTn>
                                        <p:tgtEl>
                                          <p:spTgt spid="37"/>
                                        </p:tgtEl>
                                        <p:attrNameLst>
                                          <p:attrName>style.visibility</p:attrName>
                                        </p:attrNameLst>
                                      </p:cBhvr>
                                      <p:to>
                                        <p:strVal val="hidden"/>
                                      </p:to>
                                    </p:set>
                                  </p:childTnLst>
                                </p:cTn>
                              </p:par>
                              <p:par>
                                <p:cTn id="97" presetID="1" presetClass="entr" presetSubtype="0" fill="hold" grpId="0" nodeType="withEffect">
                                  <p:stCondLst>
                                    <p:cond delay="19000"/>
                                  </p:stCondLst>
                                  <p:childTnLst>
                                    <p:set>
                                      <p:cBhvr>
                                        <p:cTn id="9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99" presetID="1" presetClass="exit" presetSubtype="0" fill="hold" grpId="1" nodeType="withEffect">
                                  <p:stCondLst>
                                    <p:cond delay="2000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ntr" presetSubtype="0" fill="hold" grpId="0" nodeType="withEffect">
                                  <p:stCondLst>
                                    <p:cond delay="20000"/>
                                  </p:stCondLst>
                                  <p:childTnLst>
                                    <p:set>
                                      <p:cBhvr>
                                        <p:cTn id="10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barn(inVertical)">
                                      <p:cBhvr>
                                        <p:cTn id="10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1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36095-22F3-92DE-A758-B56A04425A4B}"/>
              </a:ext>
            </a:extLst>
          </p:cNvPr>
          <p:cNvPicPr>
            <a:picLocks noChangeAspect="1"/>
          </p:cNvPicPr>
          <p:nvPr/>
        </p:nvPicPr>
        <p:blipFill>
          <a:blip r:embed="rId2"/>
          <a:stretch>
            <a:fillRect/>
          </a:stretch>
        </p:blipFill>
        <p:spPr>
          <a:xfrm>
            <a:off x="6224066" y="0"/>
            <a:ext cx="5967933" cy="6858000"/>
          </a:xfrm>
          <a:prstGeom prst="rect">
            <a:avLst/>
          </a:prstGeom>
        </p:spPr>
      </p:pic>
      <p:pic>
        <p:nvPicPr>
          <p:cNvPr id="5" name="Picture 4">
            <a:extLst>
              <a:ext uri="{FF2B5EF4-FFF2-40B4-BE49-F238E27FC236}">
                <a16:creationId xmlns:a16="http://schemas.microsoft.com/office/drawing/2014/main" id="{A8E42806-4570-A60C-37D0-2E81046F4410}"/>
              </a:ext>
            </a:extLst>
          </p:cNvPr>
          <p:cNvPicPr>
            <a:picLocks noChangeAspect="1"/>
          </p:cNvPicPr>
          <p:nvPr/>
        </p:nvPicPr>
        <p:blipFill>
          <a:blip r:embed="rId3"/>
          <a:stretch>
            <a:fillRect/>
          </a:stretch>
        </p:blipFill>
        <p:spPr>
          <a:xfrm>
            <a:off x="0" y="90463"/>
            <a:ext cx="6096000" cy="3338537"/>
          </a:xfrm>
          <a:prstGeom prst="rect">
            <a:avLst/>
          </a:prstGeom>
        </p:spPr>
      </p:pic>
      <p:pic>
        <p:nvPicPr>
          <p:cNvPr id="3076" name="Picture 4" descr="Tất tần tật” về giá trị lịch sử Cảng Ba Son Quận 1">
            <a:extLst>
              <a:ext uri="{FF2B5EF4-FFF2-40B4-BE49-F238E27FC236}">
                <a16:creationId xmlns:a16="http://schemas.microsoft.com/office/drawing/2014/main" id="{A7CCEE77-FDE1-0CCF-7D4C-42E6DA40D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22406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3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inVertic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A4C7E53-C462-A04A-8D42-1926C87A119C}"/>
              </a:ext>
            </a:extLst>
          </p:cNvPr>
          <p:cNvGrpSpPr>
            <a:grpSpLocks/>
          </p:cNvGrpSpPr>
          <p:nvPr/>
        </p:nvGrpSpPr>
        <p:grpSpPr bwMode="auto">
          <a:xfrm>
            <a:off x="0" y="37589"/>
            <a:ext cx="12192000" cy="6710948"/>
            <a:chOff x="0" y="0"/>
            <a:chExt cx="5760" cy="3004"/>
          </a:xfrm>
        </p:grpSpPr>
        <p:grpSp>
          <p:nvGrpSpPr>
            <p:cNvPr id="3" name="Group 3">
              <a:extLst>
                <a:ext uri="{FF2B5EF4-FFF2-40B4-BE49-F238E27FC236}">
                  <a16:creationId xmlns:a16="http://schemas.microsoft.com/office/drawing/2014/main" id="{95671822-4753-F34E-A268-FE994040720E}"/>
                </a:ext>
              </a:extLst>
            </p:cNvPr>
            <p:cNvGrpSpPr>
              <a:grpSpLocks/>
            </p:cNvGrpSpPr>
            <p:nvPr/>
          </p:nvGrpSpPr>
          <p:grpSpPr bwMode="auto">
            <a:xfrm>
              <a:off x="0" y="0"/>
              <a:ext cx="5760" cy="3004"/>
              <a:chOff x="0" y="0"/>
              <a:chExt cx="5760" cy="3004"/>
            </a:xfrm>
          </p:grpSpPr>
          <p:pic>
            <p:nvPicPr>
              <p:cNvPr id="5" name="Picture 4">
                <a:extLst>
                  <a:ext uri="{FF2B5EF4-FFF2-40B4-BE49-F238E27FC236}">
                    <a16:creationId xmlns:a16="http://schemas.microsoft.com/office/drawing/2014/main" id="{D7152968-AE7C-784E-9B7B-CD9943A57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 y="0"/>
                <a:ext cx="1924" cy="27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12242D3-56C7-7D4E-99DC-769A09980C79}"/>
                  </a:ext>
                </a:extLst>
              </p:cNvPr>
              <p:cNvGrpSpPr>
                <a:grpSpLocks/>
              </p:cNvGrpSpPr>
              <p:nvPr/>
            </p:nvGrpSpPr>
            <p:grpSpPr bwMode="auto">
              <a:xfrm>
                <a:off x="0" y="2"/>
                <a:ext cx="3871" cy="3002"/>
                <a:chOff x="0" y="2"/>
                <a:chExt cx="3871" cy="3002"/>
              </a:xfrm>
            </p:grpSpPr>
            <p:pic>
              <p:nvPicPr>
                <p:cNvPr id="7" name="Picture 6">
                  <a:extLst>
                    <a:ext uri="{FF2B5EF4-FFF2-40B4-BE49-F238E27FC236}">
                      <a16:creationId xmlns:a16="http://schemas.microsoft.com/office/drawing/2014/main" id="{39089A7B-22AC-5D46-B62C-A1D5E50B4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3836" cy="2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B2B9CFBC-EF53-304D-947C-C1112C064F84}"/>
                    </a:ext>
                  </a:extLst>
                </p:cNvPr>
                <p:cNvSpPr txBox="1">
                  <a:spLocks noChangeArrowheads="1"/>
                </p:cNvSpPr>
                <p:nvPr/>
              </p:nvSpPr>
              <p:spPr bwMode="auto">
                <a:xfrm>
                  <a:off x="0" y="2742"/>
                  <a:ext cx="3871" cy="262"/>
                </a:xfrm>
                <a:prstGeom prst="rect">
                  <a:avLst/>
                </a:prstGeom>
                <a:noFill/>
                <a:ln w="9525">
                  <a:no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eaLnBrk="0" hangingPunct="0">
                    <a:spcBef>
                      <a:spcPct val="50000"/>
                    </a:spcBef>
                    <a:buClr>
                      <a:srgbClr val="000000"/>
                    </a:buClr>
                  </a:pP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Một</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góc</a:t>
                  </a:r>
                  <a:r>
                    <a:rPr lang="en-US" altLang="en-VN" sz="3200" kern="0" dirty="0">
                      <a:solidFill>
                        <a:srgbClr val="000000"/>
                      </a:solidFill>
                      <a:latin typeface="Times New Roman" panose="02020603050405020304" pitchFamily="18" charset="0"/>
                      <a:cs typeface="Times New Roman" panose="02020603050405020304" pitchFamily="18" charset="0"/>
                      <a:sym typeface="Arial"/>
                    </a:rPr>
                    <a:t>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xưởng</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Ba Son (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Sài</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Gòn</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ngày</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nay )</a:t>
                  </a:r>
                </a:p>
              </p:txBody>
            </p:sp>
          </p:grpSp>
        </p:grpSp>
        <p:sp>
          <p:nvSpPr>
            <p:cNvPr id="4" name="Text Box 8">
              <a:extLst>
                <a:ext uri="{FF2B5EF4-FFF2-40B4-BE49-F238E27FC236}">
                  <a16:creationId xmlns:a16="http://schemas.microsoft.com/office/drawing/2014/main" id="{47365D06-6E98-604B-846B-EC5CC6B07A67}"/>
                </a:ext>
              </a:extLst>
            </p:cNvPr>
            <p:cNvSpPr txBox="1">
              <a:spLocks noChangeArrowheads="1"/>
            </p:cNvSpPr>
            <p:nvPr/>
          </p:nvSpPr>
          <p:spPr bwMode="auto">
            <a:xfrm>
              <a:off x="3744" y="2723"/>
              <a:ext cx="2016" cy="2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eaLnBrk="0" hangingPunct="0">
                <a:spcBef>
                  <a:spcPct val="50000"/>
                </a:spcBef>
                <a:buClr>
                  <a:srgbClr val="000000"/>
                </a:buClr>
              </a:pPr>
              <a:endParaRPr lang="en-VN" altLang="en-VN" sz="3200" b="1" kern="0">
                <a:solidFill>
                  <a:srgbClr val="0000FF"/>
                </a:solidFill>
                <a:latin typeface="Times New Roman" panose="02020603050405020304" pitchFamily="18" charset="0"/>
                <a:cs typeface="Times New Roman" panose="02020603050405020304" pitchFamily="18" charset="0"/>
                <a:sym typeface="Arial"/>
              </a:endParaRPr>
            </a:p>
          </p:txBody>
        </p:sp>
      </p:grpSp>
      <p:sp>
        <p:nvSpPr>
          <p:cNvPr id="9" name="Text Box 10">
            <a:extLst>
              <a:ext uri="{FF2B5EF4-FFF2-40B4-BE49-F238E27FC236}">
                <a16:creationId xmlns:a16="http://schemas.microsoft.com/office/drawing/2014/main" id="{BD60036C-B922-A74F-B870-E47E335F6E50}"/>
              </a:ext>
            </a:extLst>
          </p:cNvPr>
          <p:cNvSpPr txBox="1">
            <a:spLocks noChangeArrowheads="1"/>
          </p:cNvSpPr>
          <p:nvPr/>
        </p:nvSpPr>
        <p:spPr bwMode="auto">
          <a:xfrm>
            <a:off x="7971367" y="6204861"/>
            <a:ext cx="436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spcBef>
                <a:spcPct val="50000"/>
              </a:spcBef>
              <a:buClr>
                <a:srgbClr val="000000"/>
              </a:buClr>
            </a:pPr>
            <a:r>
              <a:rPr lang="en-US" altLang="en-VN" sz="3200" b="1" kern="0" dirty="0" err="1">
                <a:solidFill>
                  <a:srgbClr val="000000"/>
                </a:solidFill>
                <a:latin typeface="Times New Roman" panose="02020603050405020304" pitchFamily="18" charset="0"/>
                <a:cs typeface="Arial"/>
                <a:sym typeface="Arial"/>
              </a:rPr>
              <a:t>Tôn</a:t>
            </a:r>
            <a:r>
              <a:rPr lang="en-US" altLang="en-VN" sz="3200" b="1" kern="0" dirty="0">
                <a:solidFill>
                  <a:srgbClr val="000000"/>
                </a:solidFill>
                <a:latin typeface="Times New Roman" panose="02020603050405020304" pitchFamily="18" charset="0"/>
                <a:cs typeface="Arial"/>
                <a:sym typeface="Arial"/>
              </a:rPr>
              <a:t> </a:t>
            </a:r>
            <a:r>
              <a:rPr lang="en-US" altLang="en-VN" sz="3200" b="1" kern="0" dirty="0" err="1">
                <a:solidFill>
                  <a:srgbClr val="000000"/>
                </a:solidFill>
                <a:latin typeface="Times New Roman" panose="02020603050405020304" pitchFamily="18" charset="0"/>
                <a:cs typeface="Arial"/>
                <a:sym typeface="Arial"/>
              </a:rPr>
              <a:t>Đức</a:t>
            </a:r>
            <a:r>
              <a:rPr lang="en-US" altLang="en-VN" sz="3200" b="1" kern="0" dirty="0">
                <a:solidFill>
                  <a:srgbClr val="000000"/>
                </a:solidFill>
                <a:latin typeface="Times New Roman" panose="02020603050405020304" pitchFamily="18" charset="0"/>
                <a:cs typeface="Arial"/>
                <a:sym typeface="Arial"/>
              </a:rPr>
              <a:t> </a:t>
            </a:r>
            <a:r>
              <a:rPr lang="en-US" altLang="en-VN" sz="3200" b="1" kern="0" dirty="0" err="1">
                <a:solidFill>
                  <a:srgbClr val="000000"/>
                </a:solidFill>
                <a:latin typeface="Times New Roman" panose="02020603050405020304" pitchFamily="18" charset="0"/>
                <a:cs typeface="Arial"/>
                <a:sym typeface="Arial"/>
              </a:rPr>
              <a:t>Thắng</a:t>
            </a:r>
            <a:endParaRPr lang="en-US" altLang="en-VN" sz="3200" b="1" kern="0" dirty="0">
              <a:solidFill>
                <a:srgbClr val="000000"/>
              </a:solidFill>
              <a:latin typeface="Times New Roman" panose="02020603050405020304" pitchFamily="18" charset="0"/>
              <a:cs typeface="Arial"/>
              <a:sym typeface="Arial"/>
            </a:endParaRPr>
          </a:p>
        </p:txBody>
      </p:sp>
      <p:grpSp>
        <p:nvGrpSpPr>
          <p:cNvPr id="13" name="Group 12">
            <a:extLst>
              <a:ext uri="{FF2B5EF4-FFF2-40B4-BE49-F238E27FC236}">
                <a16:creationId xmlns:a16="http://schemas.microsoft.com/office/drawing/2014/main" id="{6C9ED272-4535-B843-A6C4-B42E1A5B0867}"/>
              </a:ext>
            </a:extLst>
          </p:cNvPr>
          <p:cNvGrpSpPr/>
          <p:nvPr/>
        </p:nvGrpSpPr>
        <p:grpSpPr>
          <a:xfrm>
            <a:off x="0" y="117035"/>
            <a:ext cx="8119533" cy="2669036"/>
            <a:chOff x="0" y="28191"/>
            <a:chExt cx="6089650" cy="2001777"/>
          </a:xfrm>
        </p:grpSpPr>
        <p:sp>
          <p:nvSpPr>
            <p:cNvPr id="11" name="Terminator 10">
              <a:extLst>
                <a:ext uri="{FF2B5EF4-FFF2-40B4-BE49-F238E27FC236}">
                  <a16:creationId xmlns:a16="http://schemas.microsoft.com/office/drawing/2014/main" id="{CAA4E7EF-98FD-7440-A61D-5765E39BBB3C}"/>
                </a:ext>
              </a:extLst>
            </p:cNvPr>
            <p:cNvSpPr/>
            <p:nvPr/>
          </p:nvSpPr>
          <p:spPr>
            <a:xfrm>
              <a:off x="0" y="28191"/>
              <a:ext cx="6089650" cy="2001777"/>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000000"/>
                </a:solidFill>
                <a:latin typeface="Arial"/>
                <a:sym typeface="Arial"/>
              </a:endParaRPr>
            </a:p>
          </p:txBody>
        </p:sp>
        <p:sp>
          <p:nvSpPr>
            <p:cNvPr id="12" name="Rectangle 11">
              <a:extLst>
                <a:ext uri="{FF2B5EF4-FFF2-40B4-BE49-F238E27FC236}">
                  <a16:creationId xmlns:a16="http://schemas.microsoft.com/office/drawing/2014/main" id="{E41C6394-01BF-5E41-A6AA-891ED7089294}"/>
                </a:ext>
              </a:extLst>
            </p:cNvPr>
            <p:cNvSpPr/>
            <p:nvPr/>
          </p:nvSpPr>
          <p:spPr>
            <a:xfrm>
              <a:off x="54483" y="221845"/>
              <a:ext cx="5669661" cy="1620251"/>
            </a:xfrm>
            <a:prstGeom prst="rect">
              <a:avLst/>
            </a:prstGeom>
          </p:spPr>
          <p:txBody>
            <a:bodyPr wrap="square">
              <a:spAutoFit/>
            </a:bodyPr>
            <a:lstStyle/>
            <a:p>
              <a:pPr marL="457189" indent="-457189" algn="ctr" defTabSz="1219170" fontAlgn="base">
                <a:lnSpc>
                  <a:spcPct val="90000"/>
                </a:lnSpc>
                <a:spcBef>
                  <a:spcPct val="20000"/>
                </a:spcBef>
                <a:spcAft>
                  <a:spcPct val="0"/>
                </a:spcAft>
              </a:pPr>
              <a:r>
                <a:rPr lang="en-US" altLang="en-VN" sz="3733" dirty="0">
                  <a:solidFill>
                    <a:srgbClr val="000000"/>
                  </a:solidFill>
                  <a:latin typeface="Times New Roman" panose="02020603050405020304" pitchFamily="18" charset="0"/>
                  <a:cs typeface="Arial"/>
                  <a:sym typeface="Arial"/>
                </a:rPr>
                <a:t>Theo </a:t>
              </a:r>
              <a:r>
                <a:rPr lang="en-US" altLang="en-VN" sz="3733" dirty="0" err="1">
                  <a:solidFill>
                    <a:srgbClr val="000000"/>
                  </a:solidFill>
                  <a:latin typeface="Times New Roman" panose="02020603050405020304" pitchFamily="18" charset="0"/>
                  <a:cs typeface="Arial"/>
                  <a:sym typeface="Arial"/>
                </a:rPr>
                <a:t>em</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phong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trào</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đấu</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tranh</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của</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công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nhân</a:t>
              </a:r>
              <a:r>
                <a:rPr lang="en-US" altLang="en-VN" sz="3733" dirty="0">
                  <a:solidFill>
                    <a:srgbClr val="000000"/>
                  </a:solidFill>
                  <a:latin typeface="Times New Roman" panose="02020603050405020304" pitchFamily="18" charset="0"/>
                  <a:cs typeface="Arial"/>
                  <a:sym typeface="Arial"/>
                </a:rPr>
                <a:t> Ba Son (8/1925), </a:t>
              </a:r>
              <a:r>
                <a:rPr lang="en-US" altLang="en-VN" sz="3733" dirty="0" err="1">
                  <a:solidFill>
                    <a:srgbClr val="000000"/>
                  </a:solidFill>
                  <a:latin typeface="Times New Roman" panose="02020603050405020304" pitchFamily="18" charset="0"/>
                  <a:cs typeface="Arial"/>
                  <a:sym typeface="Arial"/>
                </a:rPr>
                <a:t>có</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điểm</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gì</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mới</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hơn</a:t>
              </a:r>
              <a:r>
                <a:rPr lang="en-US" altLang="en-VN" sz="3733" dirty="0">
                  <a:solidFill>
                    <a:srgbClr val="000000"/>
                  </a:solidFill>
                  <a:latin typeface="Times New Roman" panose="02020603050405020304" pitchFamily="18" charset="0"/>
                  <a:cs typeface="Arial"/>
                  <a:sym typeface="Arial"/>
                </a:rPr>
                <a:t> so </a:t>
              </a:r>
              <a:r>
                <a:rPr lang="en-US" altLang="en-VN" sz="3733" dirty="0" err="1">
                  <a:solidFill>
                    <a:srgbClr val="000000"/>
                  </a:solidFill>
                  <a:latin typeface="Times New Roman" panose="02020603050405020304" pitchFamily="18" charset="0"/>
                  <a:cs typeface="Arial"/>
                  <a:sym typeface="Arial"/>
                </a:rPr>
                <a:t>với</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phong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trào</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công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nhân</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trước</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đó</a:t>
              </a:r>
              <a:r>
                <a:rPr lang="en-US" altLang="en-VN" sz="3733" dirty="0">
                  <a:solidFill>
                    <a:srgbClr val="000000"/>
                  </a:solidFill>
                  <a:latin typeface="Times New Roman" panose="02020603050405020304" pitchFamily="18" charset="0"/>
                  <a:cs typeface="Arial"/>
                  <a:sym typeface="Arial"/>
                </a:rPr>
                <a:t> ?</a:t>
              </a:r>
            </a:p>
          </p:txBody>
        </p:sp>
      </p:grpSp>
      <p:sp>
        <p:nvSpPr>
          <p:cNvPr id="10" name="TextBox 9">
            <a:extLst>
              <a:ext uri="{FF2B5EF4-FFF2-40B4-BE49-F238E27FC236}">
                <a16:creationId xmlns:a16="http://schemas.microsoft.com/office/drawing/2014/main" id="{6B55EE3C-75E0-32A1-4D95-7DA44BA3D3F6}"/>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34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379638" y="1381399"/>
            <a:ext cx="10974163" cy="646331"/>
          </a:xfrm>
          <a:prstGeom prst="rect">
            <a:avLst/>
          </a:prstGeom>
        </p:spPr>
        <p:txBody>
          <a:bodyPr wrap="square">
            <a:spAutoFit/>
          </a:bodyPr>
          <a:lstStyle/>
          <a:p>
            <a:pPr lvl="0"/>
            <a:r>
              <a:rPr lang="en-US" altLang="en-US" sz="3600" b="1">
                <a:solidFill>
                  <a:srgbClr val="0070C0"/>
                </a:solidFill>
                <a:latin typeface="Times New Roman" panose="02020603050405020304" pitchFamily="18" charset="0"/>
              </a:rPr>
              <a:t>3</a:t>
            </a:r>
            <a:r>
              <a:rPr lang="vi-VN" altLang="en-US" sz="3600" b="1">
                <a:solidFill>
                  <a:srgbClr val="0070C0"/>
                </a:solidFill>
                <a:latin typeface="Times New Roman" panose="02020603050405020304" pitchFamily="18" charset="0"/>
              </a:rPr>
              <a:t>. Phong trào công nhân</a:t>
            </a:r>
            <a:endParaRPr kumimoji="0" lang="en-US" altLang="en-US" sz="36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161233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C00000"/>
                </a:solidFill>
                <a:effectLst/>
                <a:uLnTx/>
                <a:uFillTx/>
                <a:latin typeface="Times New Roman" pitchFamily="18" charset="0"/>
                <a:ea typeface="+mn-ea"/>
                <a:cs typeface="+mn-cs"/>
              </a:rPr>
              <a:t>BÀI 5: PHONG TRÀO DÂN TỘC DÂN CHỦ TRONG NHỮNG NĂM 1918 - 1930</a:t>
            </a:r>
          </a:p>
        </p:txBody>
      </p:sp>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81ED32F-3A9B-5493-7398-624A05C98B5C}"/>
              </a:ext>
            </a:extLst>
          </p:cNvPr>
          <p:cNvSpPr txBox="1"/>
          <p:nvPr/>
        </p:nvSpPr>
        <p:spPr>
          <a:xfrm>
            <a:off x="185055" y="2282643"/>
            <a:ext cx="11836400" cy="1569660"/>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Phong trào đấu tranh của công nhân diễn ra chủ yếu dưới hình thức bãi công</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đòi việc làm</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tăng lương</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iêu biểu là cuộc bãi công của thợ máy xưởng đóng tàu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on</a:t>
            </a:r>
          </a:p>
        </p:txBody>
      </p:sp>
      <p:sp>
        <p:nvSpPr>
          <p:cNvPr id="4" name="TextBox 3">
            <a:extLst>
              <a:ext uri="{FF2B5EF4-FFF2-40B4-BE49-F238E27FC236}">
                <a16:creationId xmlns:a16="http://schemas.microsoft.com/office/drawing/2014/main" id="{47B54FAE-3061-B7E4-99FC-9297901AFE2D}"/>
              </a:ext>
            </a:extLst>
          </p:cNvPr>
          <p:cNvSpPr txBox="1"/>
          <p:nvPr/>
        </p:nvSpPr>
        <p:spPr>
          <a:xfrm>
            <a:off x="267606" y="4223630"/>
            <a:ext cx="11836400" cy="1569660"/>
          </a:xfrm>
          <a:prstGeom prst="rect">
            <a:avLst/>
          </a:prstGeom>
          <a:noFill/>
        </p:spPr>
        <p:txBody>
          <a:bodyPr wrap="square">
            <a:spAutoFit/>
          </a:bodyPr>
          <a:lstStyle/>
          <a:p>
            <a:pPr lvl="0" algn="just" defTabSz="914464">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Từ năm 1926, các cuộc đấu tranh có tổ chức của công nhân diễn ra liên tục từ Bắc tới Nam và bước đầu thể hiện sự liên kết với nhiều ngành, nhiều địa phương</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DE9A4B3-BA49-9361-EA78-81F4E3E0B439}"/>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416933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64D99-ACA0-AD44-9FD4-BFDEF7681E0E}"/>
              </a:ext>
            </a:extLst>
          </p:cNvPr>
          <p:cNvSpPr/>
          <p:nvPr/>
        </p:nvSpPr>
        <p:spPr>
          <a:xfrm>
            <a:off x="2732871" y="1982450"/>
            <a:ext cx="665323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
        <p:nvSpPr>
          <p:cNvPr id="3" name="TextBox 2">
            <a:extLst>
              <a:ext uri="{FF2B5EF4-FFF2-40B4-BE49-F238E27FC236}">
                <a16:creationId xmlns:a16="http://schemas.microsoft.com/office/drawing/2014/main" id="{5E675093-AD40-CE52-F37F-BE14750EC595}"/>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616C9B0-B987-14D7-9C76-099CE518CDEC}"/>
              </a:ext>
            </a:extLst>
          </p:cNvPr>
          <p:cNvPicPr>
            <a:picLocks noChangeAspect="1"/>
          </p:cNvPicPr>
          <p:nvPr/>
        </p:nvPicPr>
        <p:blipFill>
          <a:blip r:embed="rId2"/>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44097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9" action="ppaction://hlinksldjump" tooltip="Nhấn Enter">
              <a:snd r:embed="rId10" name="push.wav"/>
            </a:hlinkClick>
            <a:extLst>
              <a:ext uri="{FF2B5EF4-FFF2-40B4-BE49-F238E27FC236}">
                <a16:creationId xmlns:a16="http://schemas.microsoft.com/office/drawing/2014/main" id="{724B56E4-4455-F44B-BB64-716FFB9163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82176" y="6521450"/>
            <a:ext cx="847725" cy="285750"/>
          </a:xfrm>
          <a:prstGeom prst="rect">
            <a:avLst/>
          </a:prstGeom>
          <a:noFill/>
          <a:extLst>
            <a:ext uri="{909E8E84-426E-40DD-AFC4-6F175D3DCCD1}">
              <a14:hiddenFill xmlns:a14="http://schemas.microsoft.com/office/drawing/2010/main">
                <a:solidFill>
                  <a:srgbClr val="FFFFFF"/>
                </a:solidFill>
              </a14:hiddenFill>
            </a:ext>
          </a:extLst>
        </p:spPr>
      </p:pic>
      <p:sp>
        <p:nvSpPr>
          <p:cNvPr id="2051" name="AutoShape 3">
            <a:extLst>
              <a:ext uri="{FF2B5EF4-FFF2-40B4-BE49-F238E27FC236}">
                <a16:creationId xmlns:a16="http://schemas.microsoft.com/office/drawing/2014/main" id="{9D6EAF63-96EB-B24E-BF38-EFFD07C286E1}"/>
              </a:ext>
            </a:extLst>
          </p:cNvPr>
          <p:cNvSpPr>
            <a:spLocks noChangeArrowheads="1"/>
          </p:cNvSpPr>
          <p:nvPr/>
        </p:nvSpPr>
        <p:spPr bwMode="auto">
          <a:xfrm>
            <a:off x="0" y="0"/>
            <a:ext cx="12192000" cy="6807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052" name="Group 4">
            <a:extLst>
              <a:ext uri="{FF2B5EF4-FFF2-40B4-BE49-F238E27FC236}">
                <a16:creationId xmlns:a16="http://schemas.microsoft.com/office/drawing/2014/main" id="{C45AAED0-0FE0-524B-8454-688151DD5D58}"/>
              </a:ext>
            </a:extLst>
          </p:cNvPr>
          <p:cNvGrpSpPr>
            <a:grpSpLocks/>
          </p:cNvGrpSpPr>
          <p:nvPr/>
        </p:nvGrpSpPr>
        <p:grpSpPr bwMode="auto">
          <a:xfrm>
            <a:off x="2413000" y="5372100"/>
            <a:ext cx="7340600" cy="1028700"/>
            <a:chOff x="560" y="3384"/>
            <a:chExt cx="4624" cy="648"/>
          </a:xfrm>
        </p:grpSpPr>
        <p:pic>
          <p:nvPicPr>
            <p:cNvPr id="2053" name="Picture 5">
              <a:extLst>
                <a:ext uri="{FF2B5EF4-FFF2-40B4-BE49-F238E27FC236}">
                  <a16:creationId xmlns:a16="http://schemas.microsoft.com/office/drawing/2014/main" id="{0654A4B4-23A0-A643-995A-4BA9AA87ABA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D68FE02-288E-F944-BFC8-79C9A184C0FE}"/>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DE00E224-C808-5E47-90BC-BE8A0285B1D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5619516-B3F8-9F4E-B763-8A26B792FFB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9C8CDFE6-736C-4447-BB1C-3EAD9E06E19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432F699-CF07-C94A-AE6E-1AE063625AC9}"/>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9F029D09-0301-7640-A6CE-6A1C1F80062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00E4338-1F0A-474F-B53D-C101C85D547D}"/>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1" name="Group 13">
            <a:extLst>
              <a:ext uri="{FF2B5EF4-FFF2-40B4-BE49-F238E27FC236}">
                <a16:creationId xmlns:a16="http://schemas.microsoft.com/office/drawing/2014/main" id="{E990853E-2792-7C4A-8D94-F61F164E11DD}"/>
              </a:ext>
            </a:extLst>
          </p:cNvPr>
          <p:cNvGrpSpPr>
            <a:grpSpLocks/>
          </p:cNvGrpSpPr>
          <p:nvPr/>
        </p:nvGrpSpPr>
        <p:grpSpPr bwMode="auto">
          <a:xfrm>
            <a:off x="1866900" y="304800"/>
            <a:ext cx="8458200" cy="1905000"/>
            <a:chOff x="216" y="192"/>
            <a:chExt cx="5328" cy="1200"/>
          </a:xfrm>
        </p:grpSpPr>
        <p:pic>
          <p:nvPicPr>
            <p:cNvPr id="2062" name="Picture 14">
              <a:extLst>
                <a:ext uri="{FF2B5EF4-FFF2-40B4-BE49-F238E27FC236}">
                  <a16:creationId xmlns:a16="http://schemas.microsoft.com/office/drawing/2014/main" id="{CD67ACB6-2DD0-4742-9C39-31777B84A045}"/>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30C57523-1B4E-3C43-A30C-AF023C1E6644}"/>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DC918F19-128F-A944-BBDD-E8DF96575CFC}"/>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a:extLst>
                <a:ext uri="{FF2B5EF4-FFF2-40B4-BE49-F238E27FC236}">
                  <a16:creationId xmlns:a16="http://schemas.microsoft.com/office/drawing/2014/main" id="{A3028CA1-8F40-2E4F-A19A-143D49876758}"/>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2067" name="Text Box 19">
            <a:extLst>
              <a:ext uri="{FF2B5EF4-FFF2-40B4-BE49-F238E27FC236}">
                <a16:creationId xmlns:a16="http://schemas.microsoft.com/office/drawing/2014/main" id="{92123602-1760-D04D-A3F6-0723AD18EBE0}"/>
              </a:ext>
            </a:extLst>
          </p:cNvPr>
          <p:cNvSpPr txBox="1">
            <a:spLocks noChangeArrowheads="1"/>
          </p:cNvSpPr>
          <p:nvPr/>
        </p:nvSpPr>
        <p:spPr bwMode="auto">
          <a:xfrm>
            <a:off x="2349500" y="2490291"/>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4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TRÒ CHƠI</a:t>
            </a:r>
            <a:endParaRPr kumimoji="0" lang="en-US" altLang="en-VN" sz="4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pic>
        <p:nvPicPr>
          <p:cNvPr id="2068" name="8. Ket thuc cau hoi.wav">
            <a:hlinkClick r:id="" action="ppaction://media"/>
            <a:extLst>
              <a:ext uri="{FF2B5EF4-FFF2-40B4-BE49-F238E27FC236}">
                <a16:creationId xmlns:a16="http://schemas.microsoft.com/office/drawing/2014/main" id="{55DAD231-0CFD-5244-9C4C-1806CBA2E0D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23">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a:hlinkClick r:id="" action="ppaction://media"/>
            <a:extLst>
              <a:ext uri="{FF2B5EF4-FFF2-40B4-BE49-F238E27FC236}">
                <a16:creationId xmlns:a16="http://schemas.microsoft.com/office/drawing/2014/main" id="{A8577D1E-0693-9445-B48B-66FA8CAF5CB6}"/>
              </a:ext>
            </a:extLst>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3">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chaomung.wav">
            <a:hlinkClick r:id="" action="ppaction://media"/>
            <a:extLst>
              <a:ext uri="{FF2B5EF4-FFF2-40B4-BE49-F238E27FC236}">
                <a16:creationId xmlns:a16="http://schemas.microsoft.com/office/drawing/2014/main" id="{71CBA58E-2DF1-C448-B04F-300ADB7263B3}"/>
              </a:ext>
            </a:extLst>
          </p:cNvPr>
          <p:cNvPicPr>
            <a:picLocks noRot="1" noChangeAspect="1" noChangeArrowheads="1"/>
          </p:cNvPicPr>
          <p:nvPr>
            <a:audioFile r:link="rId6"/>
            <p:extLst>
              <p:ext uri="{DAA4B4D4-6D71-4841-9C94-3DE7FCFB9230}">
                <p14:media xmlns:p14="http://schemas.microsoft.com/office/powerpoint/2010/main" r:link="rId5"/>
              </p:ext>
            </p:extLst>
          </p:nvPr>
        </p:nvPicPr>
        <p:blipFill>
          <a:blip r:embed="rId23">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2" name="WordArt 5">
            <a:extLst>
              <a:ext uri="{FF2B5EF4-FFF2-40B4-BE49-F238E27FC236}">
                <a16:creationId xmlns:a16="http://schemas.microsoft.com/office/drawing/2014/main" id="{04F54627-FEB6-172F-52EA-A11FB2F5580A}"/>
              </a:ext>
            </a:extLst>
          </p:cNvPr>
          <p:cNvSpPr>
            <a:spLocks noChangeArrowheads="1" noChangeShapeType="1" noTextEdit="1"/>
          </p:cNvSpPr>
          <p:nvPr/>
        </p:nvSpPr>
        <p:spPr bwMode="auto">
          <a:xfrm>
            <a:off x="2588383" y="3348695"/>
            <a:ext cx="6934199" cy="1208359"/>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500" fill="hold"/>
                                        <p:tgtEl>
                                          <p:spTgt spid="2067"/>
                                        </p:tgtEl>
                                        <p:attrNameLst>
                                          <p:attrName>ppt_w</p:attrName>
                                        </p:attrNameLst>
                                      </p:cBhvr>
                                      <p:tavLst>
                                        <p:tav tm="0">
                                          <p:val>
                                            <p:fltVal val="0"/>
                                          </p:val>
                                        </p:tav>
                                        <p:tav tm="100000">
                                          <p:val>
                                            <p:strVal val="#ppt_w"/>
                                          </p:val>
                                        </p:tav>
                                      </p:tavLst>
                                    </p:anim>
                                    <p:anim calcmode="lin" valueType="num">
                                      <p:cBhvr>
                                        <p:cTn id="8" dur="5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8" name="khoi d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6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1" fill="hold"/>
                                        <p:tgtEl>
                                          <p:spTgt spid="2068"/>
                                        </p:tgtEl>
                                      </p:cBhvr>
                                    </p:cmd>
                                  </p:childTnLst>
                                </p:cTn>
                              </p:par>
                            </p:childTnLst>
                          </p:cTn>
                        </p:par>
                      </p:childTnLst>
                    </p:cTn>
                  </p:par>
                </p:childTnLst>
              </p:cTn>
              <p:nextCondLst>
                <p:cond evt="onClick" delay="0">
                  <p:tgtEl>
                    <p:spTgt spid="2068"/>
                  </p:tgtEl>
                </p:cond>
              </p:nextCondLst>
            </p:seq>
            <p:audio>
              <p:cMediaNode vol="80000">
                <p:cTn id="14" fill="hold" display="0">
                  <p:stCondLst>
                    <p:cond delay="indefinite"/>
                  </p:stCondLst>
                  <p:endCondLst>
                    <p:cond evt="onStopAudio" delay="0">
                      <p:tgtEl>
                        <p:sldTgt/>
                      </p:tgtEl>
                    </p:cond>
                  </p:endCondLst>
                </p:cTn>
                <p:tgtEl>
                  <p:spTgt spid="2068"/>
                </p:tgtEl>
              </p:cMediaNode>
            </p:audio>
            <p:seq concurrent="1" nextAc="seek">
              <p:cTn id="15" restart="whenNotActive" fill="hold" evtFilter="cancelBubble" nodeType="interactiveSeq">
                <p:stCondLst>
                  <p:cond evt="onClick" delay="0">
                    <p:tgtEl>
                      <p:spTgt spid="206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2069"/>
                                        </p:tgtEl>
                                      </p:cBhvr>
                                    </p:cmd>
                                  </p:childTnLst>
                                </p:cTn>
                              </p:par>
                            </p:childTnLst>
                          </p:cTn>
                        </p:par>
                      </p:childTnLst>
                    </p:cTn>
                  </p:par>
                </p:childTnLst>
              </p:cTn>
              <p:nextCondLst>
                <p:cond evt="onClick" delay="0">
                  <p:tgtEl>
                    <p:spTgt spid="2069"/>
                  </p:tgtEl>
                </p:cond>
              </p:nextCondLst>
            </p:seq>
            <p:audio>
              <p:cMediaNode vol="80000">
                <p:cTn id="20" fill="hold" display="0">
                  <p:stCondLst>
                    <p:cond delay="indefinite"/>
                  </p:stCondLst>
                  <p:endCondLst>
                    <p:cond evt="onStopAudio" delay="0">
                      <p:tgtEl>
                        <p:sldTgt/>
                      </p:tgtEl>
                    </p:cond>
                  </p:endCondLst>
                </p:cTn>
                <p:tgtEl>
                  <p:spTgt spid="2069"/>
                </p:tgtEl>
              </p:cMediaNode>
            </p:audio>
            <p:seq concurrent="1" nextAc="seek">
              <p:cTn id="21" restart="whenNotActive" fill="hold" evtFilter="cancelBubble" nodeType="interactiveSeq">
                <p:stCondLst>
                  <p:cond evt="onClick" delay="0">
                    <p:tgtEl>
                      <p:spTgt spid="207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1" fill="hold"/>
                                        <p:tgtEl>
                                          <p:spTgt spid="2071"/>
                                        </p:tgtEl>
                                      </p:cBhvr>
                                    </p:cmd>
                                  </p:childTnLst>
                                </p:cTn>
                              </p:par>
                            </p:childTnLst>
                          </p:cTn>
                        </p:par>
                      </p:childTnLst>
                    </p:cTn>
                  </p:par>
                </p:childTnLst>
              </p:cTn>
              <p:nextCondLst>
                <p:cond evt="onClick" delay="0">
                  <p:tgtEl>
                    <p:spTgt spid="2071"/>
                  </p:tgtEl>
                </p:cond>
              </p:nextCondLst>
            </p:seq>
            <p:audio>
              <p:cMediaNode vol="80000">
                <p:cTn id="26" fill="hold" display="0">
                  <p:stCondLst>
                    <p:cond delay="indefinite"/>
                  </p:stCondLst>
                  <p:endCondLst>
                    <p:cond evt="onStopAudio" delay="0">
                      <p:tgtEl>
                        <p:sldTgt/>
                      </p:tgtEl>
                    </p:cond>
                  </p:endCondLst>
                </p:cTn>
                <p:tgtEl>
                  <p:spTgt spid="2071"/>
                </p:tgtEl>
              </p:cMediaNode>
            </p:audio>
          </p:childTnLst>
        </p:cTn>
      </p:par>
    </p:tnLst>
    <p:bldLst>
      <p:bldP spid="206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059733" y="2437788"/>
            <a:ext cx="10797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base">
              <a:spcBef>
                <a:spcPct val="50000"/>
              </a:spcBef>
              <a:spcAft>
                <a:spcPct val="0"/>
              </a:spcAft>
              <a:defRPr/>
            </a:pPr>
            <a:r>
              <a:rPr lang="vi-VN" altLang="en-VN" sz="2800" b="1">
                <a:solidFill>
                  <a:srgbClr val="FF0000"/>
                </a:solidFill>
                <a:latin typeface="Arial" panose="020B0604020202020204" pitchFamily="34" charset="0"/>
              </a:rPr>
              <a:t>Phạm Hồng Thái là thành viên của tổ chức yêu nước :</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4271021" y="3849009"/>
            <a:ext cx="2498747"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4209650" y="3212808"/>
            <a:ext cx="5257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lvl="0" indent="0" eaLnBrk="1" fontAlgn="base" hangingPunct="1">
              <a:spcBef>
                <a:spcPct val="50000"/>
              </a:spcBef>
              <a:spcAft>
                <a:spcPct val="0"/>
              </a:spcAf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a:solidFill>
                  <a:srgbClr val="000000"/>
                </a:solidFill>
                <a:latin typeface="Times New Roman" panose="02020603050405020304" pitchFamily="18" charset="0"/>
                <a:cs typeface="Times New Roman" panose="02020603050405020304" pitchFamily="18" charset="0"/>
              </a:rPr>
              <a:t>Việt Nam Quang phục hội.</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lvl="0" indent="0" eaLnBrk="1" fontAlgn="base" hangingPunct="1">
              <a:spcBef>
                <a:spcPct val="50000"/>
              </a:spcBef>
              <a:spcAft>
                <a:spcPct val="0"/>
              </a:spcAf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a:solidFill>
                  <a:srgbClr val="000000"/>
                </a:solidFill>
                <a:latin typeface="Times New Roman" panose="02020603050405020304" pitchFamily="18" charset="0"/>
                <a:cs typeface="Times New Roman" panose="02020603050405020304" pitchFamily="18" charset="0"/>
              </a:rPr>
              <a:t>Tâm tâm xã.</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eaLnBrk="1" fontAlgn="base" hangingPunct="1">
              <a:spcBef>
                <a:spcPct val="50000"/>
              </a:spcBef>
              <a:spcAft>
                <a:spcPct val="0"/>
              </a:spcAf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a:solidFill>
                  <a:srgbClr val="000000"/>
                </a:solidFill>
                <a:latin typeface="Times New Roman" panose="02020603050405020304" pitchFamily="18" charset="0"/>
                <a:cs typeface="Times New Roman" panose="02020603050405020304" pitchFamily="18" charset="0"/>
              </a:rPr>
              <a:t>Hội Phục Việt.</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eaLnBrk="1" fontAlgn="base" hangingPunct="1">
              <a:spcBef>
                <a:spcPct val="50000"/>
              </a:spcBef>
              <a:spcAft>
                <a:spcPct val="0"/>
              </a:spcAf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a:solidFill>
                  <a:srgbClr val="000000"/>
                </a:solidFill>
                <a:latin typeface="Times New Roman" panose="02020603050405020304" pitchFamily="18" charset="0"/>
                <a:cs typeface="Times New Roman" panose="02020603050405020304" pitchFamily="18" charset="0"/>
              </a:rPr>
              <a:t>Hội Việt Nam Nghĩa đoàn.</a:t>
            </a: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
        <p:nvSpPr>
          <p:cNvPr id="2" name="TextBox 1">
            <a:extLst>
              <a:ext uri="{FF2B5EF4-FFF2-40B4-BE49-F238E27FC236}">
                <a16:creationId xmlns:a16="http://schemas.microsoft.com/office/drawing/2014/main" id="{4FB0C55B-7364-FE52-C7B2-F71EF41DA587}"/>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545507" y="2567295"/>
            <a:ext cx="90991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base">
              <a:spcBef>
                <a:spcPct val="50000"/>
              </a:spcBef>
              <a:spcAft>
                <a:spcPct val="0"/>
              </a:spcAft>
              <a:defRPr/>
            </a:pPr>
            <a:r>
              <a:rPr lang="vi-VN" altLang="en-VN" sz="2800" b="1">
                <a:solidFill>
                  <a:srgbClr val="FF0000"/>
                </a:solidFill>
                <a:latin typeface="Arial" panose="020B0604020202020204" pitchFamily="34" charset="0"/>
              </a:rPr>
              <a:t>Đối tượng đấu tranh của phong trào "Chấn hưng nội hoá" (1919) của tư sản Việt Nam là</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3467100" y="5567948"/>
            <a:ext cx="5853362"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3467099" y="3645812"/>
            <a:ext cx="585336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0" eaLnBrk="1" fontAlgn="base" hangingPunct="1">
              <a:spcBef>
                <a:spcPct val="50000"/>
              </a:spcBef>
              <a:spcAft>
                <a:spcPct val="0"/>
              </a:spcAft>
            </a:pP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lang="en-US" altLang="en-VN" sz="2800" b="1" noProof="0">
                <a:solidFill>
                  <a:srgbClr val="000000"/>
                </a:solidFill>
                <a:latin typeface="Times New Roman" panose="02020603050405020304" pitchFamily="18" charset="0"/>
                <a:cs typeface="Times New Roman" panose="02020603050405020304" pitchFamily="18" charset="0"/>
              </a:rPr>
              <a:t>T</a:t>
            </a:r>
            <a:r>
              <a:rPr lang="vi-VN" altLang="en-VN" sz="2800" b="1">
                <a:solidFill>
                  <a:srgbClr val="000000"/>
                </a:solidFill>
                <a:latin typeface="Times New Roman" panose="02020603050405020304" pitchFamily="18" charset="0"/>
                <a:cs typeface="Times New Roman" panose="02020603050405020304" pitchFamily="18" charset="0"/>
              </a:rPr>
              <a:t>ư sản Pháp.</a:t>
            </a:r>
            <a:endParaRPr lang="en-US" altLang="en-VN" sz="2800" b="1">
              <a:solidFill>
                <a:srgbClr val="000000"/>
              </a:solidFill>
              <a:latin typeface="Times New Roman" panose="02020603050405020304" pitchFamily="18" charset="0"/>
              <a:cs typeface="Times New Roman" panose="02020603050405020304" pitchFamily="18" charset="0"/>
            </a:endParaRPr>
          </a:p>
          <a:p>
            <a:pPr lvl="0" eaLnBrk="1" fontAlgn="base" hangingPunct="1">
              <a:spcBef>
                <a:spcPct val="50000"/>
              </a:spcBef>
              <a:spcAft>
                <a:spcPct val="0"/>
              </a:spcAft>
            </a:pPr>
            <a:r>
              <a:rPr lang="vi-VN" altLang="en-VN" sz="2800" b="1">
                <a:solidFill>
                  <a:srgbClr val="000000"/>
                </a:solidFill>
                <a:latin typeface="Times New Roman" panose="02020603050405020304" pitchFamily="18" charset="0"/>
                <a:cs typeface="Times New Roman" panose="02020603050405020304" pitchFamily="18" charset="0"/>
              </a:rPr>
              <a:t>B.</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noProof="0">
                <a:solidFill>
                  <a:srgbClr val="000000"/>
                </a:solidFill>
                <a:latin typeface="Times New Roman" panose="02020603050405020304" pitchFamily="18" charset="0"/>
                <a:cs typeface="Times New Roman" panose="02020603050405020304" pitchFamily="18" charset="0"/>
              </a:rPr>
              <a:t>T</a:t>
            </a:r>
            <a:r>
              <a:rPr lang="vi-VN" altLang="en-VN" sz="2800" b="1">
                <a:solidFill>
                  <a:srgbClr val="000000"/>
                </a:solidFill>
                <a:latin typeface="Times New Roman" panose="02020603050405020304" pitchFamily="18" charset="0"/>
                <a:cs typeface="Times New Roman" panose="02020603050405020304" pitchFamily="18" charset="0"/>
              </a:rPr>
              <a:t>ư sản mại bản.</a:t>
            </a:r>
            <a:endParaRPr lang="en-US" altLang="en-VN" sz="2800" b="1">
              <a:solidFill>
                <a:srgbClr val="000000"/>
              </a:solidFill>
              <a:latin typeface="Times New Roman" panose="02020603050405020304" pitchFamily="18" charset="0"/>
              <a:cs typeface="Times New Roman" panose="02020603050405020304" pitchFamily="18" charset="0"/>
            </a:endParaRPr>
          </a:p>
          <a:p>
            <a:pPr lvl="0" eaLnBrk="1" fontAlgn="base" hangingPunct="1">
              <a:spcBef>
                <a:spcPct val="50000"/>
              </a:spcBef>
              <a:spcAft>
                <a:spcPct val="0"/>
              </a:spcAft>
            </a:pPr>
            <a:r>
              <a:rPr lang="vi-VN" altLang="en-VN" sz="2800" b="1">
                <a:solidFill>
                  <a:srgbClr val="000000"/>
                </a:solidFill>
                <a:latin typeface="Times New Roman" panose="02020603050405020304" pitchFamily="18" charset="0"/>
                <a:cs typeface="Times New Roman" panose="02020603050405020304" pitchFamily="18" charset="0"/>
              </a:rPr>
              <a:t>C. </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Sinh viên </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và tư sản dân tộc.</a:t>
            </a:r>
          </a:p>
          <a:p>
            <a:pPr lvl="0" eaLnBrk="1" fontAlgn="base" hangingPunct="1">
              <a:spcBef>
                <a:spcPct val="50000"/>
              </a:spcBef>
              <a:spcAft>
                <a:spcPct val="0"/>
              </a:spcAft>
              <a:defRPr/>
            </a:pP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 </a:t>
            </a:r>
            <a:r>
              <a:rPr lang="en-US" altLang="en-VN" sz="2800" b="1" noProof="0">
                <a:solidFill>
                  <a:srgbClr val="000000"/>
                </a:solidFill>
                <a:latin typeface="Times New Roman" panose="02020603050405020304" pitchFamily="18" charset="0"/>
                <a:cs typeface="Times New Roman" panose="02020603050405020304" pitchFamily="18" charset="0"/>
              </a:rPr>
              <a:t>T</a:t>
            </a:r>
            <a:r>
              <a:rPr lang="vi-VN" altLang="en-VN" sz="2800" b="1">
                <a:solidFill>
                  <a:srgbClr val="000000"/>
                </a:solidFill>
                <a:latin typeface="Times New Roman" panose="02020603050405020304" pitchFamily="18" charset="0"/>
                <a:cs typeface="Times New Roman" panose="02020603050405020304" pitchFamily="18" charset="0"/>
              </a:rPr>
              <a:t>ư sản Hoa kiểu</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Tree>
    <p:extLst>
      <p:ext uri="{BB962C8B-B14F-4D97-AF65-F5344CB8AC3E}">
        <p14:creationId xmlns:p14="http://schemas.microsoft.com/office/powerpoint/2010/main" val="3173915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599"/>
            <a:ext cx="12192000" cy="6715125"/>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867574"/>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238625" y="23260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454738" y="1049984"/>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606591" y="1095131"/>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72815" y="1057075"/>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624138" y="1121030"/>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405812" y="1170787"/>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257175" y="5084594"/>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855142" y="1782076"/>
            <a:ext cx="1029928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fontAlgn="base">
              <a:spcBef>
                <a:spcPct val="50000"/>
              </a:spcBef>
              <a:spcAft>
                <a:spcPct val="0"/>
              </a:spcAft>
              <a:defRPr/>
            </a:pPr>
            <a:r>
              <a:rPr lang="en-US" altLang="en-VN" sz="2800" b="1">
                <a:solidFill>
                  <a:srgbClr val="FF0000"/>
                </a:solidFill>
                <a:latin typeface="Arial" panose="020B0604020202020204" pitchFamily="34" charset="0"/>
              </a:rPr>
              <a:t>S</a:t>
            </a:r>
            <a:r>
              <a:rPr lang="vi-VN" altLang="en-VN" sz="2800" b="1">
                <a:solidFill>
                  <a:srgbClr val="FF0000"/>
                </a:solidFill>
                <a:latin typeface="Arial" panose="020B0604020202020204" pitchFamily="34" charset="0"/>
              </a:rPr>
              <a:t>ự kiện bãi công của công nhân Ba Son (8/1925) "đánh dấu bước tiến mới của phong trào công nhân Việt Nam", đó là</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137348" y="6303793"/>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2527508" y="5027612"/>
            <a:ext cx="7066923" cy="858837"/>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2415134" y="2827347"/>
            <a:ext cx="7179298"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0" eaLnBrk="1" fontAlgn="base" hangingPunct="1">
              <a:spcBef>
                <a:spcPct val="50000"/>
              </a:spcBef>
              <a:spcAft>
                <a:spcPct val="0"/>
              </a:spcAf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noProof="0">
                <a:solidFill>
                  <a:srgbClr val="000000"/>
                </a:solidFill>
                <a:latin typeface="Times New Roman" panose="02020603050405020304" pitchFamily="18" charset="0"/>
                <a:cs typeface="Times New Roman" panose="02020603050405020304" pitchFamily="18" charset="0"/>
              </a:rPr>
              <a:t>P</a:t>
            </a:r>
            <a:r>
              <a:rPr lang="vi-VN" altLang="en-VN" sz="2800" b="1">
                <a:solidFill>
                  <a:srgbClr val="000000"/>
                </a:solidFill>
                <a:latin typeface="Times New Roman" panose="02020603050405020304" pitchFamily="18" charset="0"/>
                <a:cs typeface="Times New Roman" panose="02020603050405020304" pitchFamily="18" charset="0"/>
              </a:rPr>
              <a:t>hong trào công nhân Việt Nam bắt đầu hướng tới mục tiêu dân tộc.</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eaLnBrk="1" fontAlgn="base" hangingPunct="1">
              <a:spcBef>
                <a:spcPct val="50000"/>
              </a:spcBef>
              <a:spcAft>
                <a:spcPct val="0"/>
              </a:spcAf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noProof="0">
                <a:solidFill>
                  <a:srgbClr val="000000"/>
                </a:solidFill>
                <a:latin typeface="Times New Roman" panose="02020603050405020304" pitchFamily="18" charset="0"/>
                <a:cs typeface="Times New Roman" panose="02020603050405020304" pitchFamily="18" charset="0"/>
              </a:rPr>
              <a:t>G</a:t>
            </a:r>
            <a:r>
              <a:rPr lang="vi-VN" altLang="en-VN" sz="2800" b="1">
                <a:solidFill>
                  <a:srgbClr val="000000"/>
                </a:solidFill>
                <a:latin typeface="Times New Roman" panose="02020603050405020304" pitchFamily="18" charset="0"/>
                <a:cs typeface="Times New Roman" panose="02020603050405020304" pitchFamily="18" charset="0"/>
              </a:rPr>
              <a:t>iai cấp công nhân Việt Nam bắt đầu đi vào thời kì đấu tranh tự giác.</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eaLnBrk="1" fontAlgn="base" hangingPunct="1">
              <a:spcBef>
                <a:spcPct val="50000"/>
              </a:spcBef>
              <a:spcAft>
                <a:spcPct val="0"/>
              </a:spcAf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VN" sz="2800" b="1" noProof="0">
                <a:solidFill>
                  <a:srgbClr val="000000"/>
                </a:solidFill>
                <a:latin typeface="Times New Roman" panose="02020603050405020304" pitchFamily="18" charset="0"/>
                <a:cs typeface="Times New Roman" panose="02020603050405020304" pitchFamily="18" charset="0"/>
              </a:rPr>
              <a:t>G</a:t>
            </a:r>
            <a:r>
              <a:rPr lang="vi-VN" altLang="en-VN" sz="2800" b="1">
                <a:solidFill>
                  <a:srgbClr val="000000"/>
                </a:solidFill>
                <a:latin typeface="Times New Roman" panose="02020603050405020304" pitchFamily="18" charset="0"/>
                <a:cs typeface="Times New Roman" panose="02020603050405020304" pitchFamily="18" charset="0"/>
              </a:rPr>
              <a:t>iai cấp công nhân Việt Nam đã bước vào thời kì đấu tranh tự giác hoàn toàn.</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lvl="0" eaLnBrk="1" fontAlgn="base" hangingPunct="1">
              <a:spcBef>
                <a:spcPct val="50000"/>
              </a:spcBef>
              <a:spcAft>
                <a:spcPct val="0"/>
              </a:spcAf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a:t>
            </a:r>
            <a:r>
              <a:rPr lang="vi-VN" altLang="en-VN" sz="2800" b="1">
                <a:solidFill>
                  <a:srgbClr val="000000"/>
                </a:solidFill>
                <a:latin typeface="Times New Roman" panose="02020603050405020304" pitchFamily="18" charset="0"/>
                <a:cs typeface="Times New Roman" panose="02020603050405020304" pitchFamily="18" charset="0"/>
              </a:rPr>
              <a:t>iai cấp công nhân đã trở thành một lực lượng nòng cốt của phong trào dân tộc.</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
        <p:nvSpPr>
          <p:cNvPr id="2" name="TextBox 1">
            <a:extLst>
              <a:ext uri="{FF2B5EF4-FFF2-40B4-BE49-F238E27FC236}">
                <a16:creationId xmlns:a16="http://schemas.microsoft.com/office/drawing/2014/main" id="{AA11454B-BA7A-E37E-C950-14CA55ED6BEC}"/>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034333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43100" y="2437788"/>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Phong trào đấu tranh tiêu biểu của giai cấp công nhân từ 1919 -1929</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2988102" y="4720406"/>
            <a:ext cx="7146498"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2625427" y="3462049"/>
            <a:ext cx="782947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Khởi nghĩa Yên Bái</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Ám sát Ba-danh</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Cuộc bãi công của công nhân cảng Ba Son</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Binh biến Đô Lương</a:t>
            </a:r>
            <a:endParaRPr kumimoji="0" lang="vi-VN"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
        <p:nvSpPr>
          <p:cNvPr id="2" name="TextBox 1">
            <a:extLst>
              <a:ext uri="{FF2B5EF4-FFF2-40B4-BE49-F238E27FC236}">
                <a16:creationId xmlns:a16="http://schemas.microsoft.com/office/drawing/2014/main" id="{BD40D19A-F4CD-A4D3-591D-5CD46C629109}"/>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929816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a:extLst>
              <a:ext uri="{FF2B5EF4-FFF2-40B4-BE49-F238E27FC236}">
                <a16:creationId xmlns:a16="http://schemas.microsoft.com/office/drawing/2014/main" id="{B1030C14-729B-4346-B590-C8B60ED42EED}"/>
              </a:ext>
            </a:extLst>
          </p:cNvPr>
          <p:cNvSpPr>
            <a:spLocks noChangeArrowheads="1"/>
          </p:cNvSpPr>
          <p:nvPr/>
        </p:nvSpPr>
        <p:spPr bwMode="auto">
          <a:xfrm>
            <a:off x="4343400" y="3962400"/>
            <a:ext cx="1981200"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8" name="AutoShape 2">
            <a:extLst>
              <a:ext uri="{FF2B5EF4-FFF2-40B4-BE49-F238E27FC236}">
                <a16:creationId xmlns:a16="http://schemas.microsoft.com/office/drawing/2014/main" id="{288F09B0-53C1-9A44-A468-D797C8C5DD4A}"/>
              </a:ext>
            </a:extLst>
          </p:cNvPr>
          <p:cNvSpPr>
            <a:spLocks noChangeArrowheads="1"/>
          </p:cNvSpPr>
          <p:nvPr/>
        </p:nvSpPr>
        <p:spPr bwMode="auto">
          <a:xfrm>
            <a:off x="0" y="228600"/>
            <a:ext cx="12192000" cy="638810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99" name="Picture 3">
            <a:extLst>
              <a:ext uri="{FF2B5EF4-FFF2-40B4-BE49-F238E27FC236}">
                <a16:creationId xmlns:a16="http://schemas.microsoft.com/office/drawing/2014/main" id="{FA37070B-076A-EF47-BB57-CAD955B89C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100AFEC-29A0-2247-89E1-412E2FCB98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4101" name="WordArt 5">
            <a:extLst>
              <a:ext uri="{FF2B5EF4-FFF2-40B4-BE49-F238E27FC236}">
                <a16:creationId xmlns:a16="http://schemas.microsoft.com/office/drawing/2014/main" id="{88CF60AB-A6B3-664F-A084-D3F487C6B04D}"/>
              </a:ext>
            </a:extLst>
          </p:cNvPr>
          <p:cNvSpPr>
            <a:spLocks noChangeArrowheads="1" noChangeShapeType="1" noTextEdit="1"/>
          </p:cNvSpPr>
          <p:nvPr/>
        </p:nvSpPr>
        <p:spPr bwMode="auto">
          <a:xfrm>
            <a:off x="4343400" y="547688"/>
            <a:ext cx="5181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Rung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chuông</a:t>
            </a:r>
            <a:r>
              <a:rPr kumimoji="0" lang="en-US"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vàng</a:t>
            </a:r>
            <a:endParaRPr kumimoji="0" lang="en-VN" sz="36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2" name="AutoShape 6">
            <a:extLst>
              <a:ext uri="{FF2B5EF4-FFF2-40B4-BE49-F238E27FC236}">
                <a16:creationId xmlns:a16="http://schemas.microsoft.com/office/drawing/2014/main" id="{A9F7CE63-3243-3D40-BE6B-8CBE378EE3EF}"/>
              </a:ext>
            </a:extLst>
          </p:cNvPr>
          <p:cNvSpPr>
            <a:spLocks noChangeArrowheads="1"/>
          </p:cNvSpPr>
          <p:nvPr/>
        </p:nvSpPr>
        <p:spPr bwMode="auto">
          <a:xfrm>
            <a:off x="4388063" y="1630210"/>
            <a:ext cx="3526345" cy="66881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3" name="AutoShape 7">
            <a:extLst>
              <a:ext uri="{FF2B5EF4-FFF2-40B4-BE49-F238E27FC236}">
                <a16:creationId xmlns:a16="http://schemas.microsoft.com/office/drawing/2014/main" id="{9D14647F-947E-094F-A6BC-D188EE923254}"/>
              </a:ext>
            </a:extLst>
          </p:cNvPr>
          <p:cNvSpPr>
            <a:spLocks noChangeArrowheads="1"/>
          </p:cNvSpPr>
          <p:nvPr/>
        </p:nvSpPr>
        <p:spPr bwMode="auto">
          <a:xfrm>
            <a:off x="4539916" y="1675357"/>
            <a:ext cx="3232483" cy="519113"/>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4" name="Text Box 8">
            <a:extLst>
              <a:ext uri="{FF2B5EF4-FFF2-40B4-BE49-F238E27FC236}">
                <a16:creationId xmlns:a16="http://schemas.microsoft.com/office/drawing/2014/main" id="{F21B4A68-115F-594A-A9E9-8AB2AF11D68F}"/>
              </a:ext>
            </a:extLst>
          </p:cNvPr>
          <p:cNvSpPr txBox="1">
            <a:spLocks noChangeArrowheads="1"/>
          </p:cNvSpPr>
          <p:nvPr/>
        </p:nvSpPr>
        <p:spPr bwMode="auto">
          <a:xfrm>
            <a:off x="5006140" y="1637301"/>
            <a:ext cx="2106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p:txBody>
      </p:sp>
      <p:sp>
        <p:nvSpPr>
          <p:cNvPr id="4108" name="WordArt 12">
            <a:extLst>
              <a:ext uri="{FF2B5EF4-FFF2-40B4-BE49-F238E27FC236}">
                <a16:creationId xmlns:a16="http://schemas.microsoft.com/office/drawing/2014/main" id="{93636E9F-AD49-5348-A699-FC40DF60F701}"/>
              </a:ext>
            </a:extLst>
          </p:cNvPr>
          <p:cNvSpPr>
            <a:spLocks noChangeArrowheads="1" noChangeShapeType="1" noTextEdit="1"/>
          </p:cNvSpPr>
          <p:nvPr/>
        </p:nvSpPr>
        <p:spPr bwMode="auto">
          <a:xfrm>
            <a:off x="2557463" y="170125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4109" name="WordArt 13">
            <a:extLst>
              <a:ext uri="{FF2B5EF4-FFF2-40B4-BE49-F238E27FC236}">
                <a16:creationId xmlns:a16="http://schemas.microsoft.com/office/drawing/2014/main" id="{C04B7E08-FACC-154E-8423-C131C19DAA05}"/>
              </a:ext>
            </a:extLst>
          </p:cNvPr>
          <p:cNvSpPr>
            <a:spLocks noChangeArrowheads="1" noChangeShapeType="1" noTextEdit="1"/>
          </p:cNvSpPr>
          <p:nvPr/>
        </p:nvSpPr>
        <p:spPr bwMode="auto">
          <a:xfrm>
            <a:off x="8339137" y="1751013"/>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VN" sz="3600" b="1" i="0" u="none" strike="noStrike" kern="10" cap="none" spc="0" normalizeH="0" baseline="0" noProof="0" dirty="0">
              <a:ln>
                <a:noFill/>
              </a:ln>
              <a:solidFill>
                <a:srgbClr val="336699"/>
              </a:solidFill>
              <a:effectLst>
                <a:outerShdw dist="45791" dir="2021404" algn="ctr" rotWithShape="0">
                  <a:srgbClr val="B2B2B2">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4110" name="Picture 14">
            <a:extLst>
              <a:ext uri="{FF2B5EF4-FFF2-40B4-BE49-F238E27FC236}">
                <a16:creationId xmlns:a16="http://schemas.microsoft.com/office/drawing/2014/main" id="{948C65D3-4D15-B548-841C-5C865B8D083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6719A7CF-8B40-5243-B2CA-30ACD4B5FE3F}"/>
              </a:ext>
            </a:extLst>
          </p:cNvPr>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1059732" y="4876801"/>
            <a:ext cx="971550" cy="1143000"/>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 Box 16">
            <a:extLst>
              <a:ext uri="{FF2B5EF4-FFF2-40B4-BE49-F238E27FC236}">
                <a16:creationId xmlns:a16="http://schemas.microsoft.com/office/drawing/2014/main" id="{159A6D79-6BA8-F148-A02E-0C865D0095A1}"/>
              </a:ext>
            </a:extLst>
          </p:cNvPr>
          <p:cNvSpPr txBox="1">
            <a:spLocks noChangeArrowheads="1"/>
          </p:cNvSpPr>
          <p:nvPr/>
        </p:nvSpPr>
        <p:spPr bwMode="auto">
          <a:xfrm>
            <a:off x="1922135" y="2315890"/>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Cuộc bãi công của công nhân </a:t>
            </a:r>
            <a:r>
              <a:rPr kumimoji="0" lang="en-US"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Ba</a:t>
            </a:r>
            <a:r>
              <a:rPr kumimoji="0" lang="vi-VN"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en-US"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S</a:t>
            </a:r>
            <a:r>
              <a:rPr kumimoji="0" lang="vi-VN"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on dưới sự lãnh đạo của ai</a:t>
            </a:r>
            <a:r>
              <a:rPr kumimoji="0" lang="en-US" altLang="en-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endParaRPr kumimoji="0" lang="en-US" altLang="en-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114" name="Text Box 18">
            <a:extLst>
              <a:ext uri="{FF2B5EF4-FFF2-40B4-BE49-F238E27FC236}">
                <a16:creationId xmlns:a16="http://schemas.microsoft.com/office/drawing/2014/main" id="{550A9C86-96B5-AB4E-A1B8-BC20B9B62A5D}"/>
              </a:ext>
            </a:extLst>
          </p:cNvPr>
          <p:cNvSpPr txBox="1">
            <a:spLocks noChangeArrowheads="1"/>
          </p:cNvSpPr>
          <p:nvPr/>
        </p:nvSpPr>
        <p:spPr bwMode="auto">
          <a:xfrm>
            <a:off x="665209" y="6096000"/>
            <a:ext cx="1374094" cy="523220"/>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contourClr>
              <a:srgbClr val="FFCC66"/>
            </a:contour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Đáp</a:t>
            </a:r>
            <a:r>
              <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Án</a:t>
            </a:r>
            <a:endParaRPr kumimoji="0" lang="en-US" altLang="en-VN"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grpSp>
        <p:nvGrpSpPr>
          <p:cNvPr id="4115" name="Group 19">
            <a:extLst>
              <a:ext uri="{FF2B5EF4-FFF2-40B4-BE49-F238E27FC236}">
                <a16:creationId xmlns:a16="http://schemas.microsoft.com/office/drawing/2014/main" id="{627E1618-7D7B-F947-87A4-CC6C8B6B45C4}"/>
              </a:ext>
            </a:extLst>
          </p:cNvPr>
          <p:cNvGrpSpPr>
            <a:grpSpLocks/>
          </p:cNvGrpSpPr>
          <p:nvPr/>
        </p:nvGrpSpPr>
        <p:grpSpPr bwMode="auto">
          <a:xfrm>
            <a:off x="10680917" y="5029200"/>
            <a:ext cx="1370012" cy="1295400"/>
            <a:chOff x="4574" y="3342"/>
            <a:chExt cx="960" cy="912"/>
          </a:xfrm>
        </p:grpSpPr>
        <p:sp>
          <p:nvSpPr>
            <p:cNvPr id="4116" name="AutoShape 20">
              <a:extLst>
                <a:ext uri="{FF2B5EF4-FFF2-40B4-BE49-F238E27FC236}">
                  <a16:creationId xmlns:a16="http://schemas.microsoft.com/office/drawing/2014/main" id="{60556B31-21A8-1E48-B62F-870F5A4773D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7" name="Text Box 21">
              <a:extLst>
                <a:ext uri="{FF2B5EF4-FFF2-40B4-BE49-F238E27FC236}">
                  <a16:creationId xmlns:a16="http://schemas.microsoft.com/office/drawing/2014/main" id="{CBD37338-88F0-8C44-85CE-5501651FE26D}"/>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1</a:t>
              </a:r>
            </a:p>
          </p:txBody>
        </p:sp>
      </p:grpSp>
      <p:grpSp>
        <p:nvGrpSpPr>
          <p:cNvPr id="4118" name="Group 22">
            <a:extLst>
              <a:ext uri="{FF2B5EF4-FFF2-40B4-BE49-F238E27FC236}">
                <a16:creationId xmlns:a16="http://schemas.microsoft.com/office/drawing/2014/main" id="{C76CA883-2387-344A-9B1B-E79A3020451B}"/>
              </a:ext>
            </a:extLst>
          </p:cNvPr>
          <p:cNvGrpSpPr>
            <a:grpSpLocks/>
          </p:cNvGrpSpPr>
          <p:nvPr/>
        </p:nvGrpSpPr>
        <p:grpSpPr bwMode="auto">
          <a:xfrm>
            <a:off x="10680917" y="5029200"/>
            <a:ext cx="1370012" cy="1295400"/>
            <a:chOff x="4574" y="3342"/>
            <a:chExt cx="960" cy="912"/>
          </a:xfrm>
        </p:grpSpPr>
        <p:sp>
          <p:nvSpPr>
            <p:cNvPr id="4119" name="AutoShape 23">
              <a:extLst>
                <a:ext uri="{FF2B5EF4-FFF2-40B4-BE49-F238E27FC236}">
                  <a16:creationId xmlns:a16="http://schemas.microsoft.com/office/drawing/2014/main" id="{B44566B8-AAB4-FB48-8B7C-EAA45562FC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0" name="Text Box 24">
              <a:extLst>
                <a:ext uri="{FF2B5EF4-FFF2-40B4-BE49-F238E27FC236}">
                  <a16:creationId xmlns:a16="http://schemas.microsoft.com/office/drawing/2014/main" id="{A4A84761-5936-A746-B93A-1D653C5694FE}"/>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2</a:t>
              </a:r>
            </a:p>
          </p:txBody>
        </p:sp>
      </p:grpSp>
      <p:grpSp>
        <p:nvGrpSpPr>
          <p:cNvPr id="4121" name="Group 25">
            <a:extLst>
              <a:ext uri="{FF2B5EF4-FFF2-40B4-BE49-F238E27FC236}">
                <a16:creationId xmlns:a16="http://schemas.microsoft.com/office/drawing/2014/main" id="{CC35D36C-13EE-CF42-80AC-DDC71AC35F42}"/>
              </a:ext>
            </a:extLst>
          </p:cNvPr>
          <p:cNvGrpSpPr>
            <a:grpSpLocks/>
          </p:cNvGrpSpPr>
          <p:nvPr/>
        </p:nvGrpSpPr>
        <p:grpSpPr bwMode="auto">
          <a:xfrm>
            <a:off x="10680917" y="5029200"/>
            <a:ext cx="1370012" cy="1295400"/>
            <a:chOff x="4574" y="3342"/>
            <a:chExt cx="960" cy="912"/>
          </a:xfrm>
        </p:grpSpPr>
        <p:sp>
          <p:nvSpPr>
            <p:cNvPr id="4122" name="AutoShape 26">
              <a:extLst>
                <a:ext uri="{FF2B5EF4-FFF2-40B4-BE49-F238E27FC236}">
                  <a16:creationId xmlns:a16="http://schemas.microsoft.com/office/drawing/2014/main" id="{05225936-B9C4-7E42-AEAC-810B439B49D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3" name="Text Box 27">
              <a:extLst>
                <a:ext uri="{FF2B5EF4-FFF2-40B4-BE49-F238E27FC236}">
                  <a16:creationId xmlns:a16="http://schemas.microsoft.com/office/drawing/2014/main" id="{F3AD15A1-1F16-784B-9B87-24A209F15A94}"/>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3</a:t>
              </a:r>
            </a:p>
          </p:txBody>
        </p:sp>
      </p:grpSp>
      <p:grpSp>
        <p:nvGrpSpPr>
          <p:cNvPr id="4124" name="Group 28">
            <a:extLst>
              <a:ext uri="{FF2B5EF4-FFF2-40B4-BE49-F238E27FC236}">
                <a16:creationId xmlns:a16="http://schemas.microsoft.com/office/drawing/2014/main" id="{7CFD90C8-530F-0F4A-9071-71D9B77C0994}"/>
              </a:ext>
            </a:extLst>
          </p:cNvPr>
          <p:cNvGrpSpPr>
            <a:grpSpLocks/>
          </p:cNvGrpSpPr>
          <p:nvPr/>
        </p:nvGrpSpPr>
        <p:grpSpPr bwMode="auto">
          <a:xfrm>
            <a:off x="10680917" y="5029200"/>
            <a:ext cx="1370012" cy="1295400"/>
            <a:chOff x="4574" y="3342"/>
            <a:chExt cx="960" cy="912"/>
          </a:xfrm>
        </p:grpSpPr>
        <p:sp>
          <p:nvSpPr>
            <p:cNvPr id="4125" name="AutoShape 29">
              <a:extLst>
                <a:ext uri="{FF2B5EF4-FFF2-40B4-BE49-F238E27FC236}">
                  <a16:creationId xmlns:a16="http://schemas.microsoft.com/office/drawing/2014/main" id="{416C398D-E3EE-6E48-AD72-86AD967D969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6" name="Text Box 30">
              <a:extLst>
                <a:ext uri="{FF2B5EF4-FFF2-40B4-BE49-F238E27FC236}">
                  <a16:creationId xmlns:a16="http://schemas.microsoft.com/office/drawing/2014/main" id="{85A10FF9-AB1F-8E4E-A0AC-F460BA12415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4</a:t>
              </a:r>
            </a:p>
          </p:txBody>
        </p:sp>
      </p:grpSp>
      <p:grpSp>
        <p:nvGrpSpPr>
          <p:cNvPr id="4127" name="Group 31">
            <a:extLst>
              <a:ext uri="{FF2B5EF4-FFF2-40B4-BE49-F238E27FC236}">
                <a16:creationId xmlns:a16="http://schemas.microsoft.com/office/drawing/2014/main" id="{9AED8034-F558-0745-97A1-1BF5856059E4}"/>
              </a:ext>
            </a:extLst>
          </p:cNvPr>
          <p:cNvGrpSpPr>
            <a:grpSpLocks/>
          </p:cNvGrpSpPr>
          <p:nvPr/>
        </p:nvGrpSpPr>
        <p:grpSpPr bwMode="auto">
          <a:xfrm>
            <a:off x="10680917" y="5029200"/>
            <a:ext cx="1370012" cy="1295400"/>
            <a:chOff x="4574" y="3342"/>
            <a:chExt cx="960" cy="912"/>
          </a:xfrm>
        </p:grpSpPr>
        <p:sp>
          <p:nvSpPr>
            <p:cNvPr id="4128" name="AutoShape 32">
              <a:extLst>
                <a:ext uri="{FF2B5EF4-FFF2-40B4-BE49-F238E27FC236}">
                  <a16:creationId xmlns:a16="http://schemas.microsoft.com/office/drawing/2014/main" id="{7FB346A1-9EFC-894F-9596-288E05CC4BD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29" name="Text Box 33">
              <a:extLst>
                <a:ext uri="{FF2B5EF4-FFF2-40B4-BE49-F238E27FC236}">
                  <a16:creationId xmlns:a16="http://schemas.microsoft.com/office/drawing/2014/main" id="{00D0D602-2972-4E41-BE40-2B41CDB88011}"/>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5</a:t>
              </a:r>
            </a:p>
          </p:txBody>
        </p:sp>
      </p:grpSp>
      <p:grpSp>
        <p:nvGrpSpPr>
          <p:cNvPr id="4130" name="Group 34">
            <a:extLst>
              <a:ext uri="{FF2B5EF4-FFF2-40B4-BE49-F238E27FC236}">
                <a16:creationId xmlns:a16="http://schemas.microsoft.com/office/drawing/2014/main" id="{8AC4CF76-98AF-1F45-BB01-DE25A754687F}"/>
              </a:ext>
            </a:extLst>
          </p:cNvPr>
          <p:cNvGrpSpPr>
            <a:grpSpLocks/>
          </p:cNvGrpSpPr>
          <p:nvPr/>
        </p:nvGrpSpPr>
        <p:grpSpPr bwMode="auto">
          <a:xfrm>
            <a:off x="10680917" y="5029200"/>
            <a:ext cx="1370012" cy="1295400"/>
            <a:chOff x="4574" y="3342"/>
            <a:chExt cx="960" cy="912"/>
          </a:xfrm>
        </p:grpSpPr>
        <p:sp>
          <p:nvSpPr>
            <p:cNvPr id="4131" name="AutoShape 35">
              <a:extLst>
                <a:ext uri="{FF2B5EF4-FFF2-40B4-BE49-F238E27FC236}">
                  <a16:creationId xmlns:a16="http://schemas.microsoft.com/office/drawing/2014/main" id="{34BEC33A-C6B2-0645-A8AD-E655DE48E3B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2" name="Text Box 36">
              <a:extLst>
                <a:ext uri="{FF2B5EF4-FFF2-40B4-BE49-F238E27FC236}">
                  <a16:creationId xmlns:a16="http://schemas.microsoft.com/office/drawing/2014/main" id="{33BF81F0-1B34-1542-87BA-647D8EF1735B}"/>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6</a:t>
              </a:r>
            </a:p>
          </p:txBody>
        </p:sp>
      </p:grpSp>
      <p:grpSp>
        <p:nvGrpSpPr>
          <p:cNvPr id="4133" name="Group 37">
            <a:extLst>
              <a:ext uri="{FF2B5EF4-FFF2-40B4-BE49-F238E27FC236}">
                <a16:creationId xmlns:a16="http://schemas.microsoft.com/office/drawing/2014/main" id="{2B9A81E8-B857-D143-BA43-FBE4C92348C3}"/>
              </a:ext>
            </a:extLst>
          </p:cNvPr>
          <p:cNvGrpSpPr>
            <a:grpSpLocks/>
          </p:cNvGrpSpPr>
          <p:nvPr/>
        </p:nvGrpSpPr>
        <p:grpSpPr bwMode="auto">
          <a:xfrm>
            <a:off x="10680917" y="5029200"/>
            <a:ext cx="1370012" cy="1295400"/>
            <a:chOff x="4574" y="3342"/>
            <a:chExt cx="960" cy="912"/>
          </a:xfrm>
        </p:grpSpPr>
        <p:sp>
          <p:nvSpPr>
            <p:cNvPr id="4134" name="AutoShape 38">
              <a:extLst>
                <a:ext uri="{FF2B5EF4-FFF2-40B4-BE49-F238E27FC236}">
                  <a16:creationId xmlns:a16="http://schemas.microsoft.com/office/drawing/2014/main" id="{3A328B8B-1EB8-674B-B0AC-15D11C0CBB2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5" name="Text Box 39">
              <a:extLst>
                <a:ext uri="{FF2B5EF4-FFF2-40B4-BE49-F238E27FC236}">
                  <a16:creationId xmlns:a16="http://schemas.microsoft.com/office/drawing/2014/main" id="{95DC84BF-0BE2-E448-A1C9-D4A250AE4349}"/>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7</a:t>
              </a:r>
            </a:p>
          </p:txBody>
        </p:sp>
      </p:grpSp>
      <p:grpSp>
        <p:nvGrpSpPr>
          <p:cNvPr id="4136" name="Group 40">
            <a:extLst>
              <a:ext uri="{FF2B5EF4-FFF2-40B4-BE49-F238E27FC236}">
                <a16:creationId xmlns:a16="http://schemas.microsoft.com/office/drawing/2014/main" id="{9EC8F9C5-411B-A44E-AEEE-B6A0E52539B3}"/>
              </a:ext>
            </a:extLst>
          </p:cNvPr>
          <p:cNvGrpSpPr>
            <a:grpSpLocks/>
          </p:cNvGrpSpPr>
          <p:nvPr/>
        </p:nvGrpSpPr>
        <p:grpSpPr bwMode="auto">
          <a:xfrm>
            <a:off x="10680917" y="5029200"/>
            <a:ext cx="1370012" cy="1295400"/>
            <a:chOff x="4574" y="3342"/>
            <a:chExt cx="960" cy="912"/>
          </a:xfrm>
        </p:grpSpPr>
        <p:sp>
          <p:nvSpPr>
            <p:cNvPr id="4137" name="AutoShape 41">
              <a:extLst>
                <a:ext uri="{FF2B5EF4-FFF2-40B4-BE49-F238E27FC236}">
                  <a16:creationId xmlns:a16="http://schemas.microsoft.com/office/drawing/2014/main" id="{F4174C6C-4ABD-1C47-B6EF-A64B9854CB4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38" name="Text Box 42">
              <a:extLst>
                <a:ext uri="{FF2B5EF4-FFF2-40B4-BE49-F238E27FC236}">
                  <a16:creationId xmlns:a16="http://schemas.microsoft.com/office/drawing/2014/main" id="{4D50B0B1-5DEF-4441-96C9-6AA6BAE5C170}"/>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8</a:t>
              </a:r>
            </a:p>
          </p:txBody>
        </p:sp>
      </p:grpSp>
      <p:grpSp>
        <p:nvGrpSpPr>
          <p:cNvPr id="4139" name="Group 43">
            <a:extLst>
              <a:ext uri="{FF2B5EF4-FFF2-40B4-BE49-F238E27FC236}">
                <a16:creationId xmlns:a16="http://schemas.microsoft.com/office/drawing/2014/main" id="{EEEF3865-FF23-C046-A247-05040DE68178}"/>
              </a:ext>
            </a:extLst>
          </p:cNvPr>
          <p:cNvGrpSpPr>
            <a:grpSpLocks/>
          </p:cNvGrpSpPr>
          <p:nvPr/>
        </p:nvGrpSpPr>
        <p:grpSpPr bwMode="auto">
          <a:xfrm>
            <a:off x="10680917" y="5029200"/>
            <a:ext cx="1370012" cy="1295400"/>
            <a:chOff x="4574" y="3342"/>
            <a:chExt cx="960" cy="912"/>
          </a:xfrm>
        </p:grpSpPr>
        <p:sp>
          <p:nvSpPr>
            <p:cNvPr id="4140" name="AutoShape 44">
              <a:extLst>
                <a:ext uri="{FF2B5EF4-FFF2-40B4-BE49-F238E27FC236}">
                  <a16:creationId xmlns:a16="http://schemas.microsoft.com/office/drawing/2014/main" id="{FC6BAB65-9CF8-F84D-A9CE-C714B2AF6B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1" name="Text Box 45">
              <a:extLst>
                <a:ext uri="{FF2B5EF4-FFF2-40B4-BE49-F238E27FC236}">
                  <a16:creationId xmlns:a16="http://schemas.microsoft.com/office/drawing/2014/main" id="{4823EB90-883D-754E-B0C1-4C9499DEC2FF}"/>
                </a:ext>
              </a:extLst>
            </p:cNvPr>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VnTime" pitchFamily="34" charset="0"/>
                  <a:ea typeface="+mn-ea"/>
                  <a:cs typeface="+mn-cs"/>
                </a:rPr>
                <a:t>9</a:t>
              </a:r>
            </a:p>
          </p:txBody>
        </p:sp>
      </p:grpSp>
      <p:grpSp>
        <p:nvGrpSpPr>
          <p:cNvPr id="4142" name="Group 46">
            <a:extLst>
              <a:ext uri="{FF2B5EF4-FFF2-40B4-BE49-F238E27FC236}">
                <a16:creationId xmlns:a16="http://schemas.microsoft.com/office/drawing/2014/main" id="{4E4F86E9-99D7-0045-90B0-79A9CD707FCD}"/>
              </a:ext>
            </a:extLst>
          </p:cNvPr>
          <p:cNvGrpSpPr>
            <a:grpSpLocks/>
          </p:cNvGrpSpPr>
          <p:nvPr/>
        </p:nvGrpSpPr>
        <p:grpSpPr bwMode="auto">
          <a:xfrm>
            <a:off x="10679329" y="5027613"/>
            <a:ext cx="1371600" cy="1295400"/>
            <a:chOff x="4574" y="3342"/>
            <a:chExt cx="960" cy="912"/>
          </a:xfrm>
        </p:grpSpPr>
        <p:sp>
          <p:nvSpPr>
            <p:cNvPr id="4143" name="AutoShape 47">
              <a:extLst>
                <a:ext uri="{FF2B5EF4-FFF2-40B4-BE49-F238E27FC236}">
                  <a16:creationId xmlns:a16="http://schemas.microsoft.com/office/drawing/2014/main" id="{0100C91E-9EDE-9B4F-ABB3-8924DBD0DD4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4" name="Text Box 48">
              <a:extLst>
                <a:ext uri="{FF2B5EF4-FFF2-40B4-BE49-F238E27FC236}">
                  <a16:creationId xmlns:a16="http://schemas.microsoft.com/office/drawing/2014/main" id="{04A3EB56-92EC-834B-8B62-18A9844924F9}"/>
                </a:ext>
              </a:extLst>
            </p:cNvPr>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Hết</a:t>
              </a:r>
              <a:r>
                <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rPr>
                <a:t> </a:t>
              </a:r>
              <a:r>
                <a:rPr kumimoji="0" lang="en-US" altLang="en-VN" sz="2000" b="1" i="0" u="none" strike="noStrike" kern="1200" cap="none" spc="0" normalizeH="0" baseline="0" noProof="0" dirty="0" err="1">
                  <a:ln>
                    <a:noFill/>
                  </a:ln>
                  <a:solidFill>
                    <a:srgbClr val="FFFFFF"/>
                  </a:solidFill>
                  <a:effectLst/>
                  <a:uLnTx/>
                  <a:uFillTx/>
                  <a:latin typeface=".VnTime" pitchFamily="34" charset="0"/>
                  <a:ea typeface="+mn-ea"/>
                  <a:cs typeface="+mn-cs"/>
                </a:rPr>
                <a:t>giờ</a:t>
              </a:r>
              <a:endParaRPr kumimoji="0" lang="en-US" altLang="en-VN" sz="2000" b="1" i="0" u="none" strike="noStrike" kern="1200" cap="none" spc="0" normalizeH="0" baseline="0" noProof="0" dirty="0">
                <a:ln>
                  <a:noFill/>
                </a:ln>
                <a:solidFill>
                  <a:srgbClr val="FFFFFF"/>
                </a:solidFill>
                <a:effectLst/>
                <a:uLnTx/>
                <a:uFillTx/>
                <a:latin typeface=".VnTime" pitchFamily="34" charset="0"/>
                <a:ea typeface="+mn-ea"/>
                <a:cs typeface="+mn-cs"/>
              </a:endParaRPr>
            </a:p>
          </p:txBody>
        </p:sp>
      </p:grpSp>
      <p:sp>
        <p:nvSpPr>
          <p:cNvPr id="4148" name="AutoShape 52">
            <a:extLst>
              <a:ext uri="{FF2B5EF4-FFF2-40B4-BE49-F238E27FC236}">
                <a16:creationId xmlns:a16="http://schemas.microsoft.com/office/drawing/2014/main" id="{99195ABA-BF45-2F4F-A833-95808E5A9F04}"/>
              </a:ext>
            </a:extLst>
          </p:cNvPr>
          <p:cNvSpPr>
            <a:spLocks noChangeArrowheads="1"/>
          </p:cNvSpPr>
          <p:nvPr/>
        </p:nvSpPr>
        <p:spPr bwMode="auto">
          <a:xfrm>
            <a:off x="3276100" y="4860591"/>
            <a:ext cx="3419976"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46" name="Text Box 50">
            <a:extLst>
              <a:ext uri="{FF2B5EF4-FFF2-40B4-BE49-F238E27FC236}">
                <a16:creationId xmlns:a16="http://schemas.microsoft.com/office/drawing/2014/main" id="{44E367EB-13B9-714E-AEB3-843E5F5FA06D}"/>
              </a:ext>
            </a:extLst>
          </p:cNvPr>
          <p:cNvSpPr txBox="1">
            <a:spLocks noChangeArrowheads="1"/>
          </p:cNvSpPr>
          <p:nvPr/>
        </p:nvSpPr>
        <p:spPr bwMode="auto">
          <a:xfrm>
            <a:off x="3292443" y="3582193"/>
            <a:ext cx="722822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vi-VN"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altLang="en-VN"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Ái Quốc</a:t>
            </a:r>
            <a:r>
              <a:rPr kumimoji="0" lang="vi-VN"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vi-VN"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altLang="en-VN"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An Ninh</a:t>
            </a:r>
            <a:endPar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vi-VN"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Tôn</a:t>
            </a:r>
            <a:r>
              <a:rPr kumimoji="0" lang="en-US" altLang="en-VN"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Đức Thắng</a:t>
            </a:r>
            <a:endPar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altLang="en-VN"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Chí Thanh</a:t>
            </a:r>
            <a:endParaRPr kumimoji="0" lang="vi-VN"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a:extLst>
              <a:ext uri="{FF2B5EF4-FFF2-40B4-BE49-F238E27FC236}">
                <a16:creationId xmlns:a16="http://schemas.microsoft.com/office/drawing/2014/main" id="{341A9382-D79A-DA4B-B2FE-0ED40505D693}"/>
              </a:ext>
            </a:extLst>
          </p:cNvPr>
          <p:cNvSpPr/>
          <p:nvPr/>
        </p:nvSpPr>
        <p:spPr bwMode="auto">
          <a:xfrm>
            <a:off x="10668000" y="3855621"/>
            <a:ext cx="1371600" cy="878305"/>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5" name="Text Box 49">
            <a:extLst>
              <a:ext uri="{FF2B5EF4-FFF2-40B4-BE49-F238E27FC236}">
                <a16:creationId xmlns:a16="http://schemas.microsoft.com/office/drawing/2014/main" id="{4AB3F5E2-2117-9740-BF07-18C691C024A7}"/>
              </a:ext>
            </a:extLst>
          </p:cNvPr>
          <p:cNvSpPr txBox="1">
            <a:spLocks noChangeArrowheads="1"/>
          </p:cNvSpPr>
          <p:nvPr/>
        </p:nvSpPr>
        <p:spPr bwMode="auto">
          <a:xfrm>
            <a:off x="10850479" y="3940830"/>
            <a:ext cx="1006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10s</a:t>
            </a:r>
          </a:p>
        </p:txBody>
      </p:sp>
      <p:sp>
        <p:nvSpPr>
          <p:cNvPr id="4" name="Rectangle 3">
            <a:extLst>
              <a:ext uri="{FF2B5EF4-FFF2-40B4-BE49-F238E27FC236}">
                <a16:creationId xmlns:a16="http://schemas.microsoft.com/office/drawing/2014/main" id="{A8F9ABEA-41B9-004D-9394-731E6DF07EF6}"/>
              </a:ext>
            </a:extLst>
          </p:cNvPr>
          <p:cNvSpPr/>
          <p:nvPr/>
        </p:nvSpPr>
        <p:spPr>
          <a:xfrm>
            <a:off x="10652771" y="3046551"/>
            <a:ext cx="146302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Time</a:t>
            </a:r>
          </a:p>
        </p:txBody>
      </p:sp>
      <p:sp>
        <p:nvSpPr>
          <p:cNvPr id="2" name="TextBox 1">
            <a:extLst>
              <a:ext uri="{FF2B5EF4-FFF2-40B4-BE49-F238E27FC236}">
                <a16:creationId xmlns:a16="http://schemas.microsoft.com/office/drawing/2014/main" id="{F4263F3D-67AB-1E93-2C08-9ABBAFAC90E8}"/>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28291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0" fill="hold"/>
                                        <p:tgtEl>
                                          <p:spTgt spid="4109"/>
                                        </p:tgtEl>
                                        <p:attrNameLst>
                                          <p:attrName>ppt_w</p:attrName>
                                        </p:attrNameLst>
                                      </p:cBhvr>
                                      <p:tavLst>
                                        <p:tav tm="0" fmla="#ppt_w*sin(2.5*pi*$)">
                                          <p:val>
                                            <p:fltVal val="0"/>
                                          </p:val>
                                        </p:tav>
                                        <p:tav tm="100000">
                                          <p:val>
                                            <p:fltVal val="1"/>
                                          </p:val>
                                        </p:tav>
                                      </p:tavLst>
                                    </p:anim>
                                    <p:anim calcmode="lin" valueType="num">
                                      <p:cBhvr>
                                        <p:cTn id="8" dur="5000" fill="hold"/>
                                        <p:tgtEl>
                                          <p:spTgt spid="4109"/>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p:cTn id="11" dur="5000" fill="hold"/>
                                        <p:tgtEl>
                                          <p:spTgt spid="4108"/>
                                        </p:tgtEl>
                                        <p:attrNameLst>
                                          <p:attrName>ppt_w</p:attrName>
                                        </p:attrNameLst>
                                      </p:cBhvr>
                                      <p:tavLst>
                                        <p:tav tm="0" fmla="#ppt_w*sin(2.5*pi*$)">
                                          <p:val>
                                            <p:fltVal val="0"/>
                                          </p:val>
                                        </p:tav>
                                        <p:tav tm="100000">
                                          <p:val>
                                            <p:fltVal val="1"/>
                                          </p:val>
                                        </p:tav>
                                      </p:tavLst>
                                    </p:anim>
                                    <p:anim calcmode="lin" valueType="num">
                                      <p:cBhvr>
                                        <p:cTn id="12" dur="5000" fill="hold"/>
                                        <p:tgtEl>
                                          <p:spTgt spid="4108"/>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12"/>
                                        </p:tgtEl>
                                        <p:attrNameLst>
                                          <p:attrName>style.visibility</p:attrName>
                                        </p:attrNameLst>
                                      </p:cBhvr>
                                      <p:to>
                                        <p:strVal val="visible"/>
                                      </p:to>
                                    </p:set>
                                    <p:anim calcmode="discrete" valueType="clr">
                                      <p:cBhvr override="childStyle">
                                        <p:cTn id="15"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12"/>
                                        </p:tgtEl>
                                        <p:attrNameLst>
                                          <p:attrName>fillcolor</p:attrName>
                                        </p:attrNameLst>
                                      </p:cBhvr>
                                      <p:tavLst>
                                        <p:tav tm="0">
                                          <p:val>
                                            <p:clrVal>
                                              <a:schemeClr val="accent2"/>
                                            </p:clrVal>
                                          </p:val>
                                        </p:tav>
                                        <p:tav tm="50000">
                                          <p:val>
                                            <p:clrVal>
                                              <a:schemeClr val="hlink"/>
                                            </p:clrVal>
                                          </p:val>
                                        </p:tav>
                                      </p:tavLst>
                                    </p:anim>
                                    <p:set>
                                      <p:cBhvr>
                                        <p:cTn id="17" dur="80"/>
                                        <p:tgtEl>
                                          <p:spTgt spid="4112"/>
                                        </p:tgtEl>
                                        <p:attrNameLst>
                                          <p:attrName>fill.type</p:attrName>
                                        </p:attrNameLst>
                                      </p:cBhvr>
                                      <p:to>
                                        <p:strVal val="solid"/>
                                      </p:to>
                                    </p:set>
                                  </p:childTnLst>
                                </p:cTn>
                              </p:par>
                              <p:par>
                                <p:cTn id="18" presetID="27" presetClass="entr" presetSubtype="0" fill="hold" nodeType="withEffect">
                                  <p:stCondLst>
                                    <p:cond delay="5000"/>
                                  </p:stCondLst>
                                  <p:iterate type="lt">
                                    <p:tmPct val="50000"/>
                                  </p:iterate>
                                  <p:childTnLst>
                                    <p:set>
                                      <p:cBhvr>
                                        <p:cTn id="19" dur="1" fill="hold">
                                          <p:stCondLst>
                                            <p:cond delay="0"/>
                                          </p:stCondLst>
                                        </p:cTn>
                                        <p:tgtEl>
                                          <p:spTgt spid="4146"/>
                                        </p:tgtEl>
                                        <p:attrNameLst>
                                          <p:attrName>style.visibility</p:attrName>
                                        </p:attrNameLst>
                                      </p:cBhvr>
                                      <p:to>
                                        <p:strVal val="visible"/>
                                      </p:to>
                                    </p:set>
                                    <p:anim calcmode="discrete" valueType="clr">
                                      <p:cBhvr override="childStyle">
                                        <p:cTn id="20"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21" dur="150"/>
                                        <p:tgtEl>
                                          <p:spTgt spid="4146"/>
                                        </p:tgtEl>
                                        <p:attrNameLst>
                                          <p:attrName>fillcolor</p:attrName>
                                        </p:attrNameLst>
                                      </p:cBhvr>
                                      <p:tavLst>
                                        <p:tav tm="0">
                                          <p:val>
                                            <p:clrVal>
                                              <a:schemeClr val="accent2"/>
                                            </p:clrVal>
                                          </p:val>
                                        </p:tav>
                                        <p:tav tm="50000">
                                          <p:val>
                                            <p:clrVal>
                                              <a:schemeClr val="hlink"/>
                                            </p:clrVal>
                                          </p:val>
                                        </p:tav>
                                      </p:tavLst>
                                    </p:anim>
                                    <p:set>
                                      <p:cBhvr>
                                        <p:cTn id="22"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14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1000"/>
                                  </p:stCondLst>
                                  <p:childTnLst>
                                    <p:set>
                                      <p:cBhvr>
                                        <p:cTn id="27"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1500"/>
                            </p:stCondLst>
                            <p:childTnLst>
                              <p:par>
                                <p:cTn id="29" presetID="1" presetClass="entr" presetSubtype="0" fill="hold" nodeType="afterEffect">
                                  <p:stCondLst>
                                    <p:cond delay="1000"/>
                                  </p:stCondLst>
                                  <p:childTnLst>
                                    <p:set>
                                      <p:cBhvr>
                                        <p:cTn id="30"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3000"/>
                            </p:stCondLst>
                            <p:childTnLst>
                              <p:par>
                                <p:cTn id="32" presetID="1" presetClass="entr" presetSubtype="0" fill="hold" nodeType="afterEffect">
                                  <p:stCondLst>
                                    <p:cond delay="1000"/>
                                  </p:stCondLst>
                                  <p:childTnLst>
                                    <p:set>
                                      <p:cBhvr>
                                        <p:cTn id="33"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4500"/>
                            </p:stCondLst>
                            <p:childTnLst>
                              <p:par>
                                <p:cTn id="35" presetID="1" presetClass="entr" presetSubtype="0" fill="hold" nodeType="afterEffect">
                                  <p:stCondLst>
                                    <p:cond delay="1000"/>
                                  </p:stCondLst>
                                  <p:childTnLst>
                                    <p:set>
                                      <p:cBhvr>
                                        <p:cTn id="36"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6000"/>
                            </p:stCondLst>
                            <p:childTnLst>
                              <p:par>
                                <p:cTn id="38" presetID="1" presetClass="entr" presetSubtype="0" fill="hold" nodeType="afterEffect">
                                  <p:stCondLst>
                                    <p:cond delay="1000"/>
                                  </p:stCondLst>
                                  <p:childTnLst>
                                    <p:set>
                                      <p:cBhvr>
                                        <p:cTn id="39"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7500"/>
                            </p:stCondLst>
                            <p:childTnLst>
                              <p:par>
                                <p:cTn id="41" presetID="1" presetClass="entr" presetSubtype="0" fill="hold" nodeType="afterEffect">
                                  <p:stCondLst>
                                    <p:cond delay="1000"/>
                                  </p:stCondLst>
                                  <p:childTnLst>
                                    <p:set>
                                      <p:cBhvr>
                                        <p:cTn id="42"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9000"/>
                            </p:stCondLst>
                            <p:childTnLst>
                              <p:par>
                                <p:cTn id="44" presetID="1" presetClass="entr" presetSubtype="0" fill="hold" nodeType="afterEffect">
                                  <p:stCondLst>
                                    <p:cond delay="1000"/>
                                  </p:stCondLst>
                                  <p:childTnLst>
                                    <p:set>
                                      <p:cBhvr>
                                        <p:cTn id="45"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10500"/>
                            </p:stCondLst>
                            <p:childTnLst>
                              <p:par>
                                <p:cTn id="47" presetID="1" presetClass="entr" presetSubtype="0" fill="hold" nodeType="afterEffect">
                                  <p:stCondLst>
                                    <p:cond delay="1000"/>
                                  </p:stCondLst>
                                  <p:childTnLst>
                                    <p:set>
                                      <p:cBhvr>
                                        <p:cTn id="48"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12000"/>
                            </p:stCondLst>
                            <p:childTnLst>
                              <p:par>
                                <p:cTn id="50" presetID="1" presetClass="entr" presetSubtype="0" fill="hold" nodeType="afterEffect">
                                  <p:stCondLst>
                                    <p:cond delay="1000"/>
                                  </p:stCondLst>
                                  <p:childTnLst>
                                    <p:set>
                                      <p:cBhvr>
                                        <p:cTn id="51"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13500"/>
                            </p:stCondLst>
                            <p:childTnLst>
                              <p:par>
                                <p:cTn id="53" presetID="1" presetClass="entr" presetSubtype="0" fill="hold" nodeType="afterEffect">
                                  <p:stCondLst>
                                    <p:cond delay="1000"/>
                                  </p:stCondLst>
                                  <p:childTnLst>
                                    <p:set>
                                      <p:cBhvr>
                                        <p:cTn id="54"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8. Ket thuc cau hoi.wav"/>
                                        </p:tgtEl>
                                      </p:cMediaNode>
                                    </p:audio>
                                  </p:subTnLst>
                                </p:cTn>
                              </p:par>
                            </p:childTnLst>
                          </p:cTn>
                        </p:par>
                      </p:childTnLst>
                    </p:cTn>
                  </p:par>
                </p:childTnLst>
              </p:cTn>
              <p:nextCondLst>
                <p:cond evt="onClick" delay="0">
                  <p:tgtEl>
                    <p:spTgt spid="4145"/>
                  </p:tgtEl>
                </p:cond>
              </p:nextCondLst>
            </p:seq>
            <p:seq concurrent="1" nextAc="seek">
              <p:cTn id="55" restart="whenNotActive" fill="hold" evtFilter="cancelBubble" nodeType="interactiveSeq">
                <p:stCondLst>
                  <p:cond evt="onClick" delay="0">
                    <p:tgtEl>
                      <p:spTgt spid="41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FELIZ2.WAV"/>
                                        </p:tgtEl>
                                      </p:cMediaNode>
                                    </p:audio>
                                  </p:subTnLst>
                                </p:cTn>
                              </p:par>
                              <p:par>
                                <p:cTn id="60" presetID="3" presetClass="entr" presetSubtype="10" fill="hold" nodeType="withEffect">
                                  <p:stCondLst>
                                    <p:cond delay="0"/>
                                  </p:stCondLst>
                                  <p:childTnLst>
                                    <p:set>
                                      <p:cBhvr>
                                        <p:cTn id="61" dur="1" fill="hold">
                                          <p:stCondLst>
                                            <p:cond delay="0"/>
                                          </p:stCondLst>
                                        </p:cTn>
                                        <p:tgtEl>
                                          <p:spTgt spid="4148"/>
                                        </p:tgtEl>
                                        <p:attrNameLst>
                                          <p:attrName>style.visibility</p:attrName>
                                        </p:attrNameLst>
                                      </p:cBhvr>
                                      <p:to>
                                        <p:strVal val="visible"/>
                                      </p:to>
                                    </p:set>
                                    <p:animEffect transition="in" filter="blinds(horizontal)">
                                      <p:cBhvr>
                                        <p:cTn id="62" dur="500"/>
                                        <p:tgtEl>
                                          <p:spTgt spid="4148"/>
                                        </p:tgtEl>
                                      </p:cBhvr>
                                    </p:animEffect>
                                  </p:childTnLst>
                                </p:cTn>
                              </p:par>
                              <p:par>
                                <p:cTn id="63" presetID="22" presetClass="emph" presetSubtype="0" repeatCount="10000" fill="remove" nodeType="withEffect">
                                  <p:stCondLst>
                                    <p:cond delay="0"/>
                                  </p:stCondLst>
                                  <p:childTnLst>
                                    <p:animClr clrSpc="hsl" dir="cw">
                                      <p:cBhvr override="childStyle">
                                        <p:cTn id="64" dur="500" fill="hold"/>
                                        <p:tgtEl>
                                          <p:spTgt spid="4148"/>
                                        </p:tgtEl>
                                        <p:attrNameLst>
                                          <p:attrName>style.color</p:attrName>
                                        </p:attrNameLst>
                                      </p:cBhvr>
                                      <p:by>
                                        <p:hsl h="-7200000" s="0" l="0"/>
                                      </p:by>
                                    </p:animClr>
                                    <p:animClr clrSpc="hsl" dir="cw">
                                      <p:cBhvr>
                                        <p:cTn id="65" dur="500" fill="hold"/>
                                        <p:tgtEl>
                                          <p:spTgt spid="4148"/>
                                        </p:tgtEl>
                                        <p:attrNameLst>
                                          <p:attrName>fillcolor</p:attrName>
                                        </p:attrNameLst>
                                      </p:cBhvr>
                                      <p:by>
                                        <p:hsl h="-7200000" s="0" l="0"/>
                                      </p:by>
                                    </p:animClr>
                                    <p:animClr clrSpc="hsl" dir="cw">
                                      <p:cBhvr>
                                        <p:cTn id="66" dur="500" fill="hold"/>
                                        <p:tgtEl>
                                          <p:spTgt spid="4148"/>
                                        </p:tgtEl>
                                        <p:attrNameLst>
                                          <p:attrName>stroke.color</p:attrName>
                                        </p:attrNameLst>
                                      </p:cBhvr>
                                      <p:by>
                                        <p:hsl h="-7200000" s="0" l="0"/>
                                      </p:by>
                                    </p:animClr>
                                    <p:set>
                                      <p:cBhvr>
                                        <p:cTn id="67" dur="500" fill="hold"/>
                                        <p:tgtEl>
                                          <p:spTgt spid="4148"/>
                                        </p:tgtEl>
                                        <p:attrNameLst>
                                          <p:attrName>fill.type</p:attrName>
                                        </p:attrNameLst>
                                      </p:cBhvr>
                                      <p:to>
                                        <p:strVal val="solid"/>
                                      </p:to>
                                    </p:set>
                                  </p:childTnLst>
                                </p:cTn>
                              </p:par>
                              <p:par>
                                <p:cTn id="68" presetID="22" presetClass="emph" presetSubtype="0" repeatCount="10000" fill="remove" nodeType="withEffect">
                                  <p:stCondLst>
                                    <p:cond delay="0"/>
                                  </p:stCondLst>
                                  <p:childTnLst>
                                    <p:animClr clrSpc="hsl" dir="cw">
                                      <p:cBhvr override="childStyle">
                                        <p:cTn id="69" dur="500" fill="hold"/>
                                        <p:tgtEl>
                                          <p:spTgt spid="4147"/>
                                        </p:tgtEl>
                                        <p:attrNameLst>
                                          <p:attrName>style.color</p:attrName>
                                        </p:attrNameLst>
                                      </p:cBhvr>
                                      <p:by>
                                        <p:hsl h="-7200000" s="0" l="0"/>
                                      </p:by>
                                    </p:animClr>
                                    <p:animClr clrSpc="hsl" dir="cw">
                                      <p:cBhvr>
                                        <p:cTn id="70" dur="500" fill="hold"/>
                                        <p:tgtEl>
                                          <p:spTgt spid="4147"/>
                                        </p:tgtEl>
                                        <p:attrNameLst>
                                          <p:attrName>fillcolor</p:attrName>
                                        </p:attrNameLst>
                                      </p:cBhvr>
                                      <p:by>
                                        <p:hsl h="-7200000" s="0" l="0"/>
                                      </p:by>
                                    </p:animClr>
                                    <p:animClr clrSpc="hsl" dir="cw">
                                      <p:cBhvr>
                                        <p:cTn id="71" dur="500" fill="hold"/>
                                        <p:tgtEl>
                                          <p:spTgt spid="4147"/>
                                        </p:tgtEl>
                                        <p:attrNameLst>
                                          <p:attrName>stroke.color</p:attrName>
                                        </p:attrNameLst>
                                      </p:cBhvr>
                                      <p:by>
                                        <p:hsl h="-7200000" s="0" l="0"/>
                                      </p:by>
                                    </p:animClr>
                                    <p:set>
                                      <p:cBhvr>
                                        <p:cTn id="7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35"/>
          <p:cNvSpPr/>
          <p:nvPr/>
        </p:nvSpPr>
        <p:spPr>
          <a:xfrm rot="-40072">
            <a:off x="3917823" y="4526524"/>
            <a:ext cx="4356355" cy="1016616"/>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chemeClr val="accent2"/>
          </a:solidFill>
          <a:ln>
            <a:noFill/>
          </a:ln>
          <a:effectLst>
            <a:outerShdw dist="19050" dir="540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7" name="Google Shape;2327;p35"/>
          <p:cNvGrpSpPr/>
          <p:nvPr/>
        </p:nvGrpSpPr>
        <p:grpSpPr>
          <a:xfrm flipH="1">
            <a:off x="1246042" y="3670797"/>
            <a:ext cx="2038191" cy="1903028"/>
            <a:chOff x="1243515" y="1114546"/>
            <a:chExt cx="1350869" cy="1261286"/>
          </a:xfrm>
        </p:grpSpPr>
        <p:sp>
          <p:nvSpPr>
            <p:cNvPr id="2328" name="Google Shape;2328;p35"/>
            <p:cNvSpPr/>
            <p:nvPr/>
          </p:nvSpPr>
          <p:spPr>
            <a:xfrm>
              <a:off x="1276569" y="1488839"/>
              <a:ext cx="239505" cy="243500"/>
            </a:xfrm>
            <a:custGeom>
              <a:avLst/>
              <a:gdLst/>
              <a:ahLst/>
              <a:cxnLst/>
              <a:rect l="l" t="t" r="r" b="b"/>
              <a:pathLst>
                <a:path w="3717" h="3779" extrusionOk="0">
                  <a:moveTo>
                    <a:pt x="1748" y="1"/>
                  </a:moveTo>
                  <a:cubicBezTo>
                    <a:pt x="1630" y="1"/>
                    <a:pt x="1511" y="15"/>
                    <a:pt x="1393" y="45"/>
                  </a:cubicBezTo>
                  <a:cubicBezTo>
                    <a:pt x="508" y="267"/>
                    <a:pt x="0" y="1273"/>
                    <a:pt x="256" y="2293"/>
                  </a:cubicBezTo>
                  <a:cubicBezTo>
                    <a:pt x="479" y="3176"/>
                    <a:pt x="1204" y="3779"/>
                    <a:pt x="1969" y="3779"/>
                  </a:cubicBezTo>
                  <a:cubicBezTo>
                    <a:pt x="2087" y="3779"/>
                    <a:pt x="2206" y="3765"/>
                    <a:pt x="2324" y="3735"/>
                  </a:cubicBezTo>
                  <a:cubicBezTo>
                    <a:pt x="3209" y="3512"/>
                    <a:pt x="3717" y="2505"/>
                    <a:pt x="3460" y="1486"/>
                  </a:cubicBezTo>
                  <a:cubicBezTo>
                    <a:pt x="3237" y="602"/>
                    <a:pt x="2513" y="1"/>
                    <a:pt x="1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9" name="Google Shape;2329;p35"/>
            <p:cNvSpPr/>
            <p:nvPr/>
          </p:nvSpPr>
          <p:spPr>
            <a:xfrm>
              <a:off x="1532435" y="2265197"/>
              <a:ext cx="184284" cy="110635"/>
            </a:xfrm>
            <a:custGeom>
              <a:avLst/>
              <a:gdLst/>
              <a:ahLst/>
              <a:cxnLst/>
              <a:rect l="l" t="t" r="r" b="b"/>
              <a:pathLst>
                <a:path w="2860" h="1717" extrusionOk="0">
                  <a:moveTo>
                    <a:pt x="1965" y="1"/>
                  </a:moveTo>
                  <a:cubicBezTo>
                    <a:pt x="1" y="75"/>
                    <a:pt x="536" y="1717"/>
                    <a:pt x="536" y="1717"/>
                  </a:cubicBezTo>
                  <a:lnTo>
                    <a:pt x="2718" y="1717"/>
                  </a:lnTo>
                  <a:lnTo>
                    <a:pt x="2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0" name="Google Shape;2330;p35"/>
            <p:cNvSpPr/>
            <p:nvPr/>
          </p:nvSpPr>
          <p:spPr>
            <a:xfrm>
              <a:off x="1718648" y="1114546"/>
              <a:ext cx="875736" cy="1025032"/>
            </a:xfrm>
            <a:custGeom>
              <a:avLst/>
              <a:gdLst/>
              <a:ahLst/>
              <a:cxnLst/>
              <a:rect l="l" t="t" r="r" b="b"/>
              <a:pathLst>
                <a:path w="13591" h="15908" extrusionOk="0">
                  <a:moveTo>
                    <a:pt x="7016" y="0"/>
                  </a:moveTo>
                  <a:cubicBezTo>
                    <a:pt x="4253" y="0"/>
                    <a:pt x="2358" y="2160"/>
                    <a:pt x="2358" y="2160"/>
                  </a:cubicBezTo>
                  <a:cubicBezTo>
                    <a:pt x="1" y="5066"/>
                    <a:pt x="1432" y="8217"/>
                    <a:pt x="1432" y="8217"/>
                  </a:cubicBezTo>
                  <a:cubicBezTo>
                    <a:pt x="1703" y="9230"/>
                    <a:pt x="3824" y="10905"/>
                    <a:pt x="3824" y="10905"/>
                  </a:cubicBezTo>
                  <a:lnTo>
                    <a:pt x="4678" y="11752"/>
                  </a:lnTo>
                  <a:cubicBezTo>
                    <a:pt x="6076" y="13604"/>
                    <a:pt x="4854" y="14337"/>
                    <a:pt x="4854" y="14337"/>
                  </a:cubicBezTo>
                  <a:lnTo>
                    <a:pt x="5028" y="15907"/>
                  </a:lnTo>
                  <a:cubicBezTo>
                    <a:pt x="9060" y="15068"/>
                    <a:pt x="6625" y="9281"/>
                    <a:pt x="6625" y="9281"/>
                  </a:cubicBezTo>
                  <a:cubicBezTo>
                    <a:pt x="5970" y="6008"/>
                    <a:pt x="8143" y="6008"/>
                    <a:pt x="8143" y="6008"/>
                  </a:cubicBezTo>
                  <a:cubicBezTo>
                    <a:pt x="10187" y="5930"/>
                    <a:pt x="9924" y="4987"/>
                    <a:pt x="9924" y="4987"/>
                  </a:cubicBezTo>
                  <a:cubicBezTo>
                    <a:pt x="13590" y="3757"/>
                    <a:pt x="10396" y="1112"/>
                    <a:pt x="10396" y="1112"/>
                  </a:cubicBezTo>
                  <a:cubicBezTo>
                    <a:pt x="9185" y="297"/>
                    <a:pt x="8040" y="0"/>
                    <a:pt x="70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35"/>
            <p:cNvSpPr/>
            <p:nvPr/>
          </p:nvSpPr>
          <p:spPr>
            <a:xfrm>
              <a:off x="1532435" y="2265197"/>
              <a:ext cx="184284" cy="110635"/>
            </a:xfrm>
            <a:custGeom>
              <a:avLst/>
              <a:gdLst/>
              <a:ahLst/>
              <a:cxnLst/>
              <a:rect l="l" t="t" r="r" b="b"/>
              <a:pathLst>
                <a:path w="2860" h="1717" extrusionOk="0">
                  <a:moveTo>
                    <a:pt x="1965" y="1"/>
                  </a:moveTo>
                  <a:cubicBezTo>
                    <a:pt x="1" y="75"/>
                    <a:pt x="536" y="1717"/>
                    <a:pt x="536" y="1717"/>
                  </a:cubicBezTo>
                  <a:lnTo>
                    <a:pt x="2718" y="1717"/>
                  </a:lnTo>
                  <a:lnTo>
                    <a:pt x="2859" y="1"/>
                  </a:lnTo>
                  <a:close/>
                </a:path>
              </a:pathLst>
            </a:custGeom>
            <a:solidFill>
              <a:srgbClr val="000000">
                <a:alpha val="8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35"/>
            <p:cNvSpPr/>
            <p:nvPr/>
          </p:nvSpPr>
          <p:spPr>
            <a:xfrm>
              <a:off x="1718647" y="1114546"/>
              <a:ext cx="875736" cy="1025032"/>
            </a:xfrm>
            <a:custGeom>
              <a:avLst/>
              <a:gdLst/>
              <a:ahLst/>
              <a:cxnLst/>
              <a:rect l="l" t="t" r="r" b="b"/>
              <a:pathLst>
                <a:path w="13591" h="15908" extrusionOk="0">
                  <a:moveTo>
                    <a:pt x="7016" y="0"/>
                  </a:moveTo>
                  <a:cubicBezTo>
                    <a:pt x="4253" y="0"/>
                    <a:pt x="2358" y="2160"/>
                    <a:pt x="2358" y="2160"/>
                  </a:cubicBezTo>
                  <a:cubicBezTo>
                    <a:pt x="1" y="5066"/>
                    <a:pt x="1432" y="8217"/>
                    <a:pt x="1432" y="8217"/>
                  </a:cubicBezTo>
                  <a:cubicBezTo>
                    <a:pt x="1703" y="9230"/>
                    <a:pt x="3824" y="10905"/>
                    <a:pt x="3824" y="10905"/>
                  </a:cubicBezTo>
                  <a:lnTo>
                    <a:pt x="4678" y="11752"/>
                  </a:lnTo>
                  <a:cubicBezTo>
                    <a:pt x="6076" y="13604"/>
                    <a:pt x="4854" y="14337"/>
                    <a:pt x="4854" y="14337"/>
                  </a:cubicBezTo>
                  <a:lnTo>
                    <a:pt x="5028" y="15907"/>
                  </a:lnTo>
                  <a:cubicBezTo>
                    <a:pt x="9060" y="15068"/>
                    <a:pt x="6625" y="9281"/>
                    <a:pt x="6625" y="9281"/>
                  </a:cubicBezTo>
                  <a:cubicBezTo>
                    <a:pt x="5970" y="6008"/>
                    <a:pt x="8143" y="6008"/>
                    <a:pt x="8143" y="6008"/>
                  </a:cubicBezTo>
                  <a:cubicBezTo>
                    <a:pt x="10187" y="5930"/>
                    <a:pt x="9924" y="4987"/>
                    <a:pt x="9924" y="4987"/>
                  </a:cubicBezTo>
                  <a:cubicBezTo>
                    <a:pt x="13590" y="3757"/>
                    <a:pt x="10396" y="1112"/>
                    <a:pt x="10396" y="1112"/>
                  </a:cubicBezTo>
                  <a:cubicBezTo>
                    <a:pt x="9185" y="297"/>
                    <a:pt x="8040" y="0"/>
                    <a:pt x="7016" y="0"/>
                  </a:cubicBezTo>
                  <a:close/>
                </a:path>
              </a:pathLst>
            </a:custGeom>
            <a:solidFill>
              <a:srgbClr val="000000">
                <a:alpha val="8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35"/>
            <p:cNvSpPr/>
            <p:nvPr/>
          </p:nvSpPr>
          <p:spPr>
            <a:xfrm>
              <a:off x="1276569" y="1488839"/>
              <a:ext cx="239505" cy="243500"/>
            </a:xfrm>
            <a:custGeom>
              <a:avLst/>
              <a:gdLst/>
              <a:ahLst/>
              <a:cxnLst/>
              <a:rect l="l" t="t" r="r" b="b"/>
              <a:pathLst>
                <a:path w="3717" h="3779" extrusionOk="0">
                  <a:moveTo>
                    <a:pt x="1748" y="1"/>
                  </a:moveTo>
                  <a:cubicBezTo>
                    <a:pt x="1630" y="1"/>
                    <a:pt x="1511" y="15"/>
                    <a:pt x="1393" y="45"/>
                  </a:cubicBezTo>
                  <a:cubicBezTo>
                    <a:pt x="508" y="267"/>
                    <a:pt x="0" y="1273"/>
                    <a:pt x="256" y="2293"/>
                  </a:cubicBezTo>
                  <a:cubicBezTo>
                    <a:pt x="479" y="3176"/>
                    <a:pt x="1204" y="3779"/>
                    <a:pt x="1969" y="3779"/>
                  </a:cubicBezTo>
                  <a:cubicBezTo>
                    <a:pt x="2087" y="3779"/>
                    <a:pt x="2206" y="3765"/>
                    <a:pt x="2324" y="3735"/>
                  </a:cubicBezTo>
                  <a:cubicBezTo>
                    <a:pt x="3209" y="3512"/>
                    <a:pt x="3717" y="2505"/>
                    <a:pt x="3460" y="1486"/>
                  </a:cubicBezTo>
                  <a:cubicBezTo>
                    <a:pt x="3237" y="602"/>
                    <a:pt x="2513" y="1"/>
                    <a:pt x="1748" y="1"/>
                  </a:cubicBezTo>
                  <a:close/>
                </a:path>
              </a:pathLst>
            </a:custGeom>
            <a:solidFill>
              <a:srgbClr val="000000">
                <a:alpha val="8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35"/>
            <p:cNvSpPr/>
            <p:nvPr/>
          </p:nvSpPr>
          <p:spPr>
            <a:xfrm>
              <a:off x="1931536" y="1428401"/>
              <a:ext cx="428815" cy="703888"/>
            </a:xfrm>
            <a:custGeom>
              <a:avLst/>
              <a:gdLst/>
              <a:ahLst/>
              <a:cxnLst/>
              <a:rect l="l" t="t" r="r" b="b"/>
              <a:pathLst>
                <a:path w="6655" h="10924" extrusionOk="0">
                  <a:moveTo>
                    <a:pt x="5237" y="1"/>
                  </a:moveTo>
                  <a:cubicBezTo>
                    <a:pt x="1" y="1"/>
                    <a:pt x="2886" y="6031"/>
                    <a:pt x="2886" y="6031"/>
                  </a:cubicBezTo>
                  <a:cubicBezTo>
                    <a:pt x="3693" y="8899"/>
                    <a:pt x="2098" y="9881"/>
                    <a:pt x="1620" y="10105"/>
                  </a:cubicBezTo>
                  <a:lnTo>
                    <a:pt x="1647" y="10343"/>
                  </a:lnTo>
                  <a:lnTo>
                    <a:pt x="2144" y="10924"/>
                  </a:lnTo>
                  <a:cubicBezTo>
                    <a:pt x="5579" y="9778"/>
                    <a:pt x="3375" y="4396"/>
                    <a:pt x="3375" y="4396"/>
                  </a:cubicBezTo>
                  <a:cubicBezTo>
                    <a:pt x="2740" y="1216"/>
                    <a:pt x="4764" y="1171"/>
                    <a:pt x="4879" y="1171"/>
                  </a:cubicBezTo>
                  <a:cubicBezTo>
                    <a:pt x="4882" y="1171"/>
                    <a:pt x="4884" y="1171"/>
                    <a:pt x="4884" y="1171"/>
                  </a:cubicBezTo>
                  <a:cubicBezTo>
                    <a:pt x="5958" y="1130"/>
                    <a:pt x="6495" y="686"/>
                    <a:pt x="6495" y="686"/>
                  </a:cubicBezTo>
                  <a:cubicBezTo>
                    <a:pt x="6592" y="562"/>
                    <a:pt x="6655" y="279"/>
                    <a:pt x="6622" y="125"/>
                  </a:cubicBezTo>
                  <a:lnTo>
                    <a:pt x="6620" y="117"/>
                  </a:lnTo>
                  <a:cubicBezTo>
                    <a:pt x="6106" y="38"/>
                    <a:pt x="5646" y="1"/>
                    <a:pt x="523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35"/>
            <p:cNvSpPr/>
            <p:nvPr/>
          </p:nvSpPr>
          <p:spPr>
            <a:xfrm>
              <a:off x="1542551" y="1931368"/>
              <a:ext cx="127775" cy="371532"/>
            </a:xfrm>
            <a:custGeom>
              <a:avLst/>
              <a:gdLst/>
              <a:ahLst/>
              <a:cxnLst/>
              <a:rect l="l" t="t" r="r" b="b"/>
              <a:pathLst>
                <a:path w="1983" h="5766" extrusionOk="0">
                  <a:moveTo>
                    <a:pt x="991" y="1"/>
                  </a:moveTo>
                  <a:lnTo>
                    <a:pt x="0" y="987"/>
                  </a:lnTo>
                  <a:lnTo>
                    <a:pt x="79" y="1956"/>
                  </a:lnTo>
                  <a:cubicBezTo>
                    <a:pt x="79" y="1956"/>
                    <a:pt x="79" y="5766"/>
                    <a:pt x="1838" y="5766"/>
                  </a:cubicBezTo>
                  <a:lnTo>
                    <a:pt x="1982" y="3073"/>
                  </a:lnTo>
                  <a:lnTo>
                    <a:pt x="1721" y="987"/>
                  </a:lnTo>
                  <a:lnTo>
                    <a:pt x="99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35"/>
            <p:cNvSpPr/>
            <p:nvPr/>
          </p:nvSpPr>
          <p:spPr>
            <a:xfrm>
              <a:off x="1415037" y="1761586"/>
              <a:ext cx="693321" cy="614194"/>
            </a:xfrm>
            <a:custGeom>
              <a:avLst/>
              <a:gdLst/>
              <a:ahLst/>
              <a:cxnLst/>
              <a:rect l="l" t="t" r="r" b="b"/>
              <a:pathLst>
                <a:path w="10760" h="9532" extrusionOk="0">
                  <a:moveTo>
                    <a:pt x="4050" y="0"/>
                  </a:moveTo>
                  <a:lnTo>
                    <a:pt x="3026" y="3106"/>
                  </a:lnTo>
                  <a:cubicBezTo>
                    <a:pt x="3644" y="4186"/>
                    <a:pt x="1151" y="4399"/>
                    <a:pt x="1151" y="4399"/>
                  </a:cubicBezTo>
                  <a:cubicBezTo>
                    <a:pt x="488" y="4521"/>
                    <a:pt x="225" y="5184"/>
                    <a:pt x="225" y="5184"/>
                  </a:cubicBezTo>
                  <a:cubicBezTo>
                    <a:pt x="1" y="5954"/>
                    <a:pt x="296" y="6108"/>
                    <a:pt x="569" y="6108"/>
                  </a:cubicBezTo>
                  <a:cubicBezTo>
                    <a:pt x="751" y="6108"/>
                    <a:pt x="923" y="6039"/>
                    <a:pt x="923" y="6039"/>
                  </a:cubicBezTo>
                  <a:cubicBezTo>
                    <a:pt x="1447" y="5797"/>
                    <a:pt x="1909" y="5720"/>
                    <a:pt x="2285" y="5720"/>
                  </a:cubicBezTo>
                  <a:cubicBezTo>
                    <a:pt x="2939" y="5720"/>
                    <a:pt x="3333" y="5952"/>
                    <a:pt x="3333" y="5952"/>
                  </a:cubicBezTo>
                  <a:cubicBezTo>
                    <a:pt x="3037" y="7715"/>
                    <a:pt x="3909" y="8501"/>
                    <a:pt x="3909" y="8501"/>
                  </a:cubicBezTo>
                  <a:cubicBezTo>
                    <a:pt x="2600" y="8554"/>
                    <a:pt x="3089" y="9531"/>
                    <a:pt x="3089" y="9531"/>
                  </a:cubicBezTo>
                  <a:lnTo>
                    <a:pt x="7513" y="9531"/>
                  </a:lnTo>
                  <a:cubicBezTo>
                    <a:pt x="10760" y="9243"/>
                    <a:pt x="10158" y="4687"/>
                    <a:pt x="10158" y="4687"/>
                  </a:cubicBezTo>
                  <a:cubicBezTo>
                    <a:pt x="9895" y="1283"/>
                    <a:pt x="7155" y="1082"/>
                    <a:pt x="7155" y="1082"/>
                  </a:cubicBezTo>
                  <a:cubicBezTo>
                    <a:pt x="4957" y="907"/>
                    <a:pt x="4050" y="0"/>
                    <a:pt x="405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7" name="Google Shape;2337;p35"/>
            <p:cNvSpPr/>
            <p:nvPr/>
          </p:nvSpPr>
          <p:spPr>
            <a:xfrm>
              <a:off x="1435849" y="1467963"/>
              <a:ext cx="252327" cy="237250"/>
            </a:xfrm>
            <a:custGeom>
              <a:avLst/>
              <a:gdLst/>
              <a:ahLst/>
              <a:cxnLst/>
              <a:rect l="l" t="t" r="r" b="b"/>
              <a:pathLst>
                <a:path w="3916" h="3682" extrusionOk="0">
                  <a:moveTo>
                    <a:pt x="2173" y="0"/>
                  </a:moveTo>
                  <a:cubicBezTo>
                    <a:pt x="1555" y="0"/>
                    <a:pt x="917" y="363"/>
                    <a:pt x="539" y="994"/>
                  </a:cubicBezTo>
                  <a:cubicBezTo>
                    <a:pt x="1" y="1897"/>
                    <a:pt x="198" y="3006"/>
                    <a:pt x="982" y="3475"/>
                  </a:cubicBezTo>
                  <a:cubicBezTo>
                    <a:pt x="1217" y="3615"/>
                    <a:pt x="1478" y="3682"/>
                    <a:pt x="1743" y="3682"/>
                  </a:cubicBezTo>
                  <a:cubicBezTo>
                    <a:pt x="2361" y="3682"/>
                    <a:pt x="2999" y="3320"/>
                    <a:pt x="3375" y="2688"/>
                  </a:cubicBezTo>
                  <a:cubicBezTo>
                    <a:pt x="3915" y="1786"/>
                    <a:pt x="3717" y="675"/>
                    <a:pt x="2934" y="208"/>
                  </a:cubicBezTo>
                  <a:cubicBezTo>
                    <a:pt x="2699" y="67"/>
                    <a:pt x="2437" y="0"/>
                    <a:pt x="2173" y="0"/>
                  </a:cubicBezTo>
                  <a:close/>
                </a:path>
              </a:pathLst>
            </a:custGeom>
            <a:solidFill>
              <a:srgbClr val="EE8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8" name="Google Shape;2338;p35"/>
            <p:cNvSpPr/>
            <p:nvPr/>
          </p:nvSpPr>
          <p:spPr>
            <a:xfrm>
              <a:off x="1490424" y="1515901"/>
              <a:ext cx="148072" cy="132543"/>
            </a:xfrm>
            <a:custGeom>
              <a:avLst/>
              <a:gdLst/>
              <a:ahLst/>
              <a:cxnLst/>
              <a:rect l="l" t="t" r="r" b="b"/>
              <a:pathLst>
                <a:path w="2298" h="2057" extrusionOk="0">
                  <a:moveTo>
                    <a:pt x="1203" y="1"/>
                  </a:moveTo>
                  <a:cubicBezTo>
                    <a:pt x="798" y="1"/>
                    <a:pt x="398" y="250"/>
                    <a:pt x="227" y="637"/>
                  </a:cubicBezTo>
                  <a:cubicBezTo>
                    <a:pt x="0" y="1146"/>
                    <a:pt x="228" y="1743"/>
                    <a:pt x="738" y="1969"/>
                  </a:cubicBezTo>
                  <a:cubicBezTo>
                    <a:pt x="872" y="2029"/>
                    <a:pt x="1011" y="2057"/>
                    <a:pt x="1148" y="2057"/>
                  </a:cubicBezTo>
                  <a:cubicBezTo>
                    <a:pt x="1535" y="2057"/>
                    <a:pt x="1903" y="1834"/>
                    <a:pt x="2071" y="1458"/>
                  </a:cubicBezTo>
                  <a:cubicBezTo>
                    <a:pt x="2297" y="948"/>
                    <a:pt x="2096" y="307"/>
                    <a:pt x="1586" y="81"/>
                  </a:cubicBezTo>
                  <a:cubicBezTo>
                    <a:pt x="1463" y="26"/>
                    <a:pt x="1333" y="1"/>
                    <a:pt x="1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9" name="Google Shape;2339;p35"/>
            <p:cNvSpPr/>
            <p:nvPr/>
          </p:nvSpPr>
          <p:spPr>
            <a:xfrm>
              <a:off x="1251054" y="1586585"/>
              <a:ext cx="447308" cy="417152"/>
            </a:xfrm>
            <a:custGeom>
              <a:avLst/>
              <a:gdLst/>
              <a:ahLst/>
              <a:cxnLst/>
              <a:rect l="l" t="t" r="r" b="b"/>
              <a:pathLst>
                <a:path w="6942" h="6474" extrusionOk="0">
                  <a:moveTo>
                    <a:pt x="3644" y="1"/>
                  </a:moveTo>
                  <a:cubicBezTo>
                    <a:pt x="2133" y="1"/>
                    <a:pt x="808" y="1057"/>
                    <a:pt x="488" y="2557"/>
                  </a:cubicBezTo>
                  <a:cubicBezTo>
                    <a:pt x="488" y="2557"/>
                    <a:pt x="195" y="3946"/>
                    <a:pt x="70" y="4940"/>
                  </a:cubicBezTo>
                  <a:cubicBezTo>
                    <a:pt x="0" y="5494"/>
                    <a:pt x="342" y="6018"/>
                    <a:pt x="879" y="6177"/>
                  </a:cubicBezTo>
                  <a:cubicBezTo>
                    <a:pt x="1398" y="6327"/>
                    <a:pt x="2150" y="6473"/>
                    <a:pt x="3113" y="6473"/>
                  </a:cubicBezTo>
                  <a:cubicBezTo>
                    <a:pt x="3285" y="6473"/>
                    <a:pt x="3463" y="6468"/>
                    <a:pt x="3647" y="6458"/>
                  </a:cubicBezTo>
                  <a:cubicBezTo>
                    <a:pt x="3818" y="6458"/>
                    <a:pt x="3988" y="6446"/>
                    <a:pt x="4157" y="6419"/>
                  </a:cubicBezTo>
                  <a:cubicBezTo>
                    <a:pt x="5775" y="6159"/>
                    <a:pt x="6941" y="4730"/>
                    <a:pt x="6872" y="3093"/>
                  </a:cubicBezTo>
                  <a:cubicBezTo>
                    <a:pt x="6804" y="1458"/>
                    <a:pt x="5520" y="132"/>
                    <a:pt x="3886" y="10"/>
                  </a:cubicBezTo>
                  <a:cubicBezTo>
                    <a:pt x="3805" y="4"/>
                    <a:pt x="3724" y="1"/>
                    <a:pt x="36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0" name="Google Shape;2340;p35"/>
            <p:cNvSpPr/>
            <p:nvPr/>
          </p:nvSpPr>
          <p:spPr>
            <a:xfrm>
              <a:off x="1255125" y="1818025"/>
              <a:ext cx="439604" cy="186797"/>
            </a:xfrm>
            <a:custGeom>
              <a:avLst/>
              <a:gdLst/>
              <a:ahLst/>
              <a:cxnLst/>
              <a:rect l="l" t="t" r="r" b="b"/>
              <a:pathLst>
                <a:path w="6778" h="2880" extrusionOk="0">
                  <a:moveTo>
                    <a:pt x="6265" y="0"/>
                  </a:moveTo>
                  <a:cubicBezTo>
                    <a:pt x="5114" y="0"/>
                    <a:pt x="3405" y="1165"/>
                    <a:pt x="3405" y="1165"/>
                  </a:cubicBezTo>
                  <a:cubicBezTo>
                    <a:pt x="2511" y="1645"/>
                    <a:pt x="1767" y="1791"/>
                    <a:pt x="1194" y="1791"/>
                  </a:cubicBezTo>
                  <a:cubicBezTo>
                    <a:pt x="616" y="1791"/>
                    <a:pt x="212" y="1643"/>
                    <a:pt x="1" y="1540"/>
                  </a:cubicBezTo>
                  <a:lnTo>
                    <a:pt x="1" y="1540"/>
                  </a:lnTo>
                  <a:cubicBezTo>
                    <a:pt x="21" y="2026"/>
                    <a:pt x="349" y="2445"/>
                    <a:pt x="816" y="2583"/>
                  </a:cubicBezTo>
                  <a:cubicBezTo>
                    <a:pt x="1335" y="2734"/>
                    <a:pt x="2087" y="2879"/>
                    <a:pt x="3050" y="2879"/>
                  </a:cubicBezTo>
                  <a:cubicBezTo>
                    <a:pt x="3222" y="2879"/>
                    <a:pt x="3400" y="2875"/>
                    <a:pt x="3584" y="2865"/>
                  </a:cubicBezTo>
                  <a:cubicBezTo>
                    <a:pt x="3593" y="2865"/>
                    <a:pt x="3602" y="2865"/>
                    <a:pt x="3610" y="2865"/>
                  </a:cubicBezTo>
                  <a:cubicBezTo>
                    <a:pt x="3772" y="2865"/>
                    <a:pt x="3933" y="2851"/>
                    <a:pt x="4094" y="2825"/>
                  </a:cubicBezTo>
                  <a:cubicBezTo>
                    <a:pt x="5487" y="2602"/>
                    <a:pt x="6573" y="1500"/>
                    <a:pt x="6777" y="104"/>
                  </a:cubicBezTo>
                  <a:cubicBezTo>
                    <a:pt x="6628" y="31"/>
                    <a:pt x="6454" y="0"/>
                    <a:pt x="62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1" name="Google Shape;2341;p35"/>
            <p:cNvSpPr/>
            <p:nvPr/>
          </p:nvSpPr>
          <p:spPr>
            <a:xfrm>
              <a:off x="1327536" y="1668157"/>
              <a:ext cx="204968" cy="186797"/>
            </a:xfrm>
            <a:custGeom>
              <a:avLst/>
              <a:gdLst/>
              <a:ahLst/>
              <a:cxnLst/>
              <a:rect l="l" t="t" r="r" b="b"/>
              <a:pathLst>
                <a:path w="3181" h="2899" extrusionOk="0">
                  <a:moveTo>
                    <a:pt x="1591" y="1"/>
                  </a:moveTo>
                  <a:cubicBezTo>
                    <a:pt x="1220" y="1"/>
                    <a:pt x="849" y="142"/>
                    <a:pt x="566" y="425"/>
                  </a:cubicBezTo>
                  <a:cubicBezTo>
                    <a:pt x="1" y="991"/>
                    <a:pt x="1" y="1908"/>
                    <a:pt x="566" y="2475"/>
                  </a:cubicBezTo>
                  <a:cubicBezTo>
                    <a:pt x="849" y="2757"/>
                    <a:pt x="1220" y="2898"/>
                    <a:pt x="1591" y="2898"/>
                  </a:cubicBezTo>
                  <a:cubicBezTo>
                    <a:pt x="1961" y="2898"/>
                    <a:pt x="2332" y="2757"/>
                    <a:pt x="2615" y="2475"/>
                  </a:cubicBezTo>
                  <a:cubicBezTo>
                    <a:pt x="3181" y="1908"/>
                    <a:pt x="3181" y="991"/>
                    <a:pt x="2615" y="425"/>
                  </a:cubicBezTo>
                  <a:cubicBezTo>
                    <a:pt x="2332" y="142"/>
                    <a:pt x="1961" y="1"/>
                    <a:pt x="159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2" name="Google Shape;2342;p35"/>
            <p:cNvSpPr/>
            <p:nvPr/>
          </p:nvSpPr>
          <p:spPr>
            <a:xfrm>
              <a:off x="1363619" y="1749730"/>
              <a:ext cx="88598" cy="84023"/>
            </a:xfrm>
            <a:custGeom>
              <a:avLst/>
              <a:gdLst/>
              <a:ahLst/>
              <a:cxnLst/>
              <a:rect l="l" t="t" r="r" b="b"/>
              <a:pathLst>
                <a:path w="1375" h="1304" extrusionOk="0">
                  <a:moveTo>
                    <a:pt x="719" y="0"/>
                  </a:moveTo>
                  <a:cubicBezTo>
                    <a:pt x="546" y="0"/>
                    <a:pt x="376" y="69"/>
                    <a:pt x="251" y="199"/>
                  </a:cubicBezTo>
                  <a:cubicBezTo>
                    <a:pt x="1" y="457"/>
                    <a:pt x="7" y="870"/>
                    <a:pt x="265" y="1120"/>
                  </a:cubicBezTo>
                  <a:cubicBezTo>
                    <a:pt x="390" y="1240"/>
                    <a:pt x="553" y="1303"/>
                    <a:pt x="718" y="1303"/>
                  </a:cubicBezTo>
                  <a:cubicBezTo>
                    <a:pt x="806" y="1303"/>
                    <a:pt x="894" y="1286"/>
                    <a:pt x="978" y="1250"/>
                  </a:cubicBezTo>
                  <a:cubicBezTo>
                    <a:pt x="1220" y="1145"/>
                    <a:pt x="1375" y="906"/>
                    <a:pt x="1370" y="642"/>
                  </a:cubicBezTo>
                  <a:cubicBezTo>
                    <a:pt x="1367" y="379"/>
                    <a:pt x="1204" y="143"/>
                    <a:pt x="960" y="47"/>
                  </a:cubicBezTo>
                  <a:cubicBezTo>
                    <a:pt x="882" y="15"/>
                    <a:pt x="800" y="0"/>
                    <a:pt x="7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3" name="Google Shape;2343;p35"/>
            <p:cNvSpPr/>
            <p:nvPr/>
          </p:nvSpPr>
          <p:spPr>
            <a:xfrm>
              <a:off x="1377021" y="1784331"/>
              <a:ext cx="21650" cy="20490"/>
            </a:xfrm>
            <a:custGeom>
              <a:avLst/>
              <a:gdLst/>
              <a:ahLst/>
              <a:cxnLst/>
              <a:rect l="l" t="t" r="r" b="b"/>
              <a:pathLst>
                <a:path w="336" h="318" extrusionOk="0">
                  <a:moveTo>
                    <a:pt x="175" y="0"/>
                  </a:moveTo>
                  <a:cubicBezTo>
                    <a:pt x="135" y="0"/>
                    <a:pt x="95" y="15"/>
                    <a:pt x="62" y="50"/>
                  </a:cubicBezTo>
                  <a:cubicBezTo>
                    <a:pt x="0" y="111"/>
                    <a:pt x="2" y="211"/>
                    <a:pt x="65" y="273"/>
                  </a:cubicBezTo>
                  <a:cubicBezTo>
                    <a:pt x="97" y="304"/>
                    <a:pt x="136" y="318"/>
                    <a:pt x="174" y="318"/>
                  </a:cubicBezTo>
                  <a:cubicBezTo>
                    <a:pt x="257" y="318"/>
                    <a:pt x="335" y="253"/>
                    <a:pt x="334" y="157"/>
                  </a:cubicBezTo>
                  <a:cubicBezTo>
                    <a:pt x="332" y="62"/>
                    <a:pt x="255" y="0"/>
                    <a:pt x="1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4" name="Google Shape;2344;p35"/>
            <p:cNvSpPr/>
            <p:nvPr/>
          </p:nvSpPr>
          <p:spPr>
            <a:xfrm>
              <a:off x="1243515" y="1918223"/>
              <a:ext cx="45749" cy="44267"/>
            </a:xfrm>
            <a:custGeom>
              <a:avLst/>
              <a:gdLst/>
              <a:ahLst/>
              <a:cxnLst/>
              <a:rect l="l" t="t" r="r" b="b"/>
              <a:pathLst>
                <a:path w="710" h="687" extrusionOk="0">
                  <a:moveTo>
                    <a:pt x="324" y="0"/>
                  </a:moveTo>
                  <a:cubicBezTo>
                    <a:pt x="293" y="0"/>
                    <a:pt x="260" y="9"/>
                    <a:pt x="222" y="28"/>
                  </a:cubicBezTo>
                  <a:cubicBezTo>
                    <a:pt x="48" y="113"/>
                    <a:pt x="0" y="376"/>
                    <a:pt x="62" y="499"/>
                  </a:cubicBezTo>
                  <a:cubicBezTo>
                    <a:pt x="104" y="585"/>
                    <a:pt x="261" y="686"/>
                    <a:pt x="411" y="686"/>
                  </a:cubicBezTo>
                  <a:cubicBezTo>
                    <a:pt x="454" y="686"/>
                    <a:pt x="495" y="678"/>
                    <a:pt x="534" y="659"/>
                  </a:cubicBezTo>
                  <a:cubicBezTo>
                    <a:pt x="709" y="572"/>
                    <a:pt x="656" y="422"/>
                    <a:pt x="568" y="248"/>
                  </a:cubicBezTo>
                  <a:cubicBezTo>
                    <a:pt x="502" y="111"/>
                    <a:pt x="434" y="0"/>
                    <a:pt x="32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35"/>
            <p:cNvSpPr/>
            <p:nvPr/>
          </p:nvSpPr>
          <p:spPr>
            <a:xfrm>
              <a:off x="1534690" y="1775632"/>
              <a:ext cx="307291" cy="316569"/>
            </a:xfrm>
            <a:custGeom>
              <a:avLst/>
              <a:gdLst/>
              <a:ahLst/>
              <a:cxnLst/>
              <a:rect l="l" t="t" r="r" b="b"/>
              <a:pathLst>
                <a:path w="4769" h="4913" extrusionOk="0">
                  <a:moveTo>
                    <a:pt x="2474" y="1"/>
                  </a:moveTo>
                  <a:cubicBezTo>
                    <a:pt x="2571" y="2440"/>
                    <a:pt x="798" y="3198"/>
                    <a:pt x="186" y="3387"/>
                  </a:cubicBezTo>
                  <a:cubicBezTo>
                    <a:pt x="70" y="3422"/>
                    <a:pt x="0" y="3539"/>
                    <a:pt x="24" y="3657"/>
                  </a:cubicBezTo>
                  <a:lnTo>
                    <a:pt x="65" y="3860"/>
                  </a:lnTo>
                  <a:cubicBezTo>
                    <a:pt x="87" y="3971"/>
                    <a:pt x="184" y="4050"/>
                    <a:pt x="296" y="4051"/>
                  </a:cubicBezTo>
                  <a:cubicBezTo>
                    <a:pt x="790" y="4051"/>
                    <a:pt x="1214" y="3936"/>
                    <a:pt x="1579" y="3748"/>
                  </a:cubicBezTo>
                  <a:lnTo>
                    <a:pt x="1971" y="4810"/>
                  </a:lnTo>
                  <a:cubicBezTo>
                    <a:pt x="1994" y="4873"/>
                    <a:pt x="2055" y="4912"/>
                    <a:pt x="2118" y="4912"/>
                  </a:cubicBezTo>
                  <a:cubicBezTo>
                    <a:pt x="2142" y="4912"/>
                    <a:pt x="2166" y="4907"/>
                    <a:pt x="2188" y="4895"/>
                  </a:cubicBezTo>
                  <a:lnTo>
                    <a:pt x="2739" y="4615"/>
                  </a:lnTo>
                  <a:cubicBezTo>
                    <a:pt x="2812" y="4577"/>
                    <a:pt x="2843" y="4488"/>
                    <a:pt x="2812" y="4414"/>
                  </a:cubicBezTo>
                  <a:lnTo>
                    <a:pt x="2299" y="3217"/>
                  </a:lnTo>
                  <a:cubicBezTo>
                    <a:pt x="2327" y="3189"/>
                    <a:pt x="2356" y="3159"/>
                    <a:pt x="2384" y="3129"/>
                  </a:cubicBezTo>
                  <a:lnTo>
                    <a:pt x="3690" y="4542"/>
                  </a:lnTo>
                  <a:cubicBezTo>
                    <a:pt x="3731" y="4586"/>
                    <a:pt x="3786" y="4607"/>
                    <a:pt x="3841" y="4607"/>
                  </a:cubicBezTo>
                  <a:cubicBezTo>
                    <a:pt x="3907" y="4607"/>
                    <a:pt x="3972" y="4577"/>
                    <a:pt x="4013" y="4517"/>
                  </a:cubicBezTo>
                  <a:lnTo>
                    <a:pt x="4700" y="3491"/>
                  </a:lnTo>
                  <a:cubicBezTo>
                    <a:pt x="4768" y="3388"/>
                    <a:pt x="4733" y="3249"/>
                    <a:pt x="4622" y="3192"/>
                  </a:cubicBezTo>
                  <a:lnTo>
                    <a:pt x="2959" y="2342"/>
                  </a:lnTo>
                  <a:cubicBezTo>
                    <a:pt x="3329" y="1695"/>
                    <a:pt x="3510" y="1038"/>
                    <a:pt x="3582" y="727"/>
                  </a:cubicBezTo>
                  <a:cubicBezTo>
                    <a:pt x="3606" y="620"/>
                    <a:pt x="3552" y="509"/>
                    <a:pt x="3453" y="462"/>
                  </a:cubicBezTo>
                  <a:lnTo>
                    <a:pt x="2474"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6" name="Google Shape;2346;p35"/>
            <p:cNvSpPr/>
            <p:nvPr/>
          </p:nvSpPr>
          <p:spPr>
            <a:xfrm>
              <a:off x="1636366" y="1934976"/>
              <a:ext cx="7281" cy="5541"/>
            </a:xfrm>
            <a:custGeom>
              <a:avLst/>
              <a:gdLst/>
              <a:ahLst/>
              <a:cxnLst/>
              <a:rect l="l" t="t" r="r" b="b"/>
              <a:pathLst>
                <a:path w="113" h="86" extrusionOk="0">
                  <a:moveTo>
                    <a:pt x="78" y="0"/>
                  </a:moveTo>
                  <a:cubicBezTo>
                    <a:pt x="51" y="27"/>
                    <a:pt x="26" y="54"/>
                    <a:pt x="1" y="81"/>
                  </a:cubicBezTo>
                  <a:lnTo>
                    <a:pt x="53" y="72"/>
                  </a:lnTo>
                  <a:lnTo>
                    <a:pt x="67" y="81"/>
                  </a:lnTo>
                  <a:cubicBezTo>
                    <a:pt x="70" y="84"/>
                    <a:pt x="75" y="86"/>
                    <a:pt x="80" y="86"/>
                  </a:cubicBezTo>
                  <a:cubicBezTo>
                    <a:pt x="103" y="86"/>
                    <a:pt x="113" y="56"/>
                    <a:pt x="94" y="43"/>
                  </a:cubicBezTo>
                  <a:lnTo>
                    <a:pt x="81" y="35"/>
                  </a:lnTo>
                  <a:lnTo>
                    <a:pt x="78" y="0"/>
                  </a:ln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7" name="Google Shape;2347;p35"/>
            <p:cNvSpPr/>
            <p:nvPr/>
          </p:nvSpPr>
          <p:spPr>
            <a:xfrm>
              <a:off x="1676122" y="1866934"/>
              <a:ext cx="8828" cy="14562"/>
            </a:xfrm>
            <a:custGeom>
              <a:avLst/>
              <a:gdLst/>
              <a:ahLst/>
              <a:cxnLst/>
              <a:rect l="l" t="t" r="r" b="b"/>
              <a:pathLst>
                <a:path w="137" h="226" extrusionOk="0">
                  <a:moveTo>
                    <a:pt x="89" y="1"/>
                  </a:moveTo>
                  <a:cubicBezTo>
                    <a:pt x="78" y="32"/>
                    <a:pt x="67" y="65"/>
                    <a:pt x="55" y="97"/>
                  </a:cubicBezTo>
                  <a:lnTo>
                    <a:pt x="59" y="137"/>
                  </a:lnTo>
                  <a:lnTo>
                    <a:pt x="44" y="126"/>
                  </a:lnTo>
                  <a:cubicBezTo>
                    <a:pt x="37" y="141"/>
                    <a:pt x="31" y="156"/>
                    <a:pt x="25" y="170"/>
                  </a:cubicBezTo>
                  <a:lnTo>
                    <a:pt x="28" y="173"/>
                  </a:lnTo>
                  <a:lnTo>
                    <a:pt x="23" y="173"/>
                  </a:lnTo>
                  <a:cubicBezTo>
                    <a:pt x="17" y="191"/>
                    <a:pt x="9" y="208"/>
                    <a:pt x="1" y="225"/>
                  </a:cubicBezTo>
                  <a:lnTo>
                    <a:pt x="83" y="211"/>
                  </a:lnTo>
                  <a:lnTo>
                    <a:pt x="96" y="221"/>
                  </a:lnTo>
                  <a:cubicBezTo>
                    <a:pt x="101" y="224"/>
                    <a:pt x="105" y="225"/>
                    <a:pt x="110" y="225"/>
                  </a:cubicBezTo>
                  <a:cubicBezTo>
                    <a:pt x="118" y="225"/>
                    <a:pt x="124" y="222"/>
                    <a:pt x="129" y="216"/>
                  </a:cubicBezTo>
                  <a:cubicBezTo>
                    <a:pt x="137" y="205"/>
                    <a:pt x="135" y="191"/>
                    <a:pt x="124" y="183"/>
                  </a:cubicBezTo>
                  <a:lnTo>
                    <a:pt x="112" y="175"/>
                  </a:lnTo>
                  <a:lnTo>
                    <a:pt x="89"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8" name="Google Shape;2348;p35"/>
            <p:cNvSpPr/>
            <p:nvPr/>
          </p:nvSpPr>
          <p:spPr>
            <a:xfrm>
              <a:off x="1697965" y="1970092"/>
              <a:ext cx="27192" cy="31444"/>
            </a:xfrm>
            <a:custGeom>
              <a:avLst/>
              <a:gdLst/>
              <a:ahLst/>
              <a:cxnLst/>
              <a:rect l="l" t="t" r="r" b="b"/>
              <a:pathLst>
                <a:path w="422" h="488" extrusionOk="0">
                  <a:moveTo>
                    <a:pt x="182" y="1"/>
                  </a:moveTo>
                  <a:cubicBezTo>
                    <a:pt x="168" y="1"/>
                    <a:pt x="154" y="12"/>
                    <a:pt x="157" y="30"/>
                  </a:cubicBezTo>
                  <a:lnTo>
                    <a:pt x="191" y="278"/>
                  </a:lnTo>
                  <a:lnTo>
                    <a:pt x="50" y="179"/>
                  </a:lnTo>
                  <a:cubicBezTo>
                    <a:pt x="45" y="176"/>
                    <a:pt x="41" y="174"/>
                    <a:pt x="36" y="174"/>
                  </a:cubicBezTo>
                  <a:cubicBezTo>
                    <a:pt x="16" y="174"/>
                    <a:pt x="1" y="203"/>
                    <a:pt x="23" y="218"/>
                  </a:cubicBezTo>
                  <a:lnTo>
                    <a:pt x="159" y="315"/>
                  </a:lnTo>
                  <a:lnTo>
                    <a:pt x="54" y="332"/>
                  </a:lnTo>
                  <a:lnTo>
                    <a:pt x="92" y="375"/>
                  </a:lnTo>
                  <a:lnTo>
                    <a:pt x="214" y="354"/>
                  </a:lnTo>
                  <a:lnTo>
                    <a:pt x="308" y="419"/>
                  </a:lnTo>
                  <a:lnTo>
                    <a:pt x="159" y="446"/>
                  </a:lnTo>
                  <a:lnTo>
                    <a:pt x="197" y="487"/>
                  </a:lnTo>
                  <a:lnTo>
                    <a:pt x="363" y="459"/>
                  </a:lnTo>
                  <a:lnTo>
                    <a:pt x="376" y="468"/>
                  </a:lnTo>
                  <a:cubicBezTo>
                    <a:pt x="380" y="470"/>
                    <a:pt x="385" y="472"/>
                    <a:pt x="390" y="472"/>
                  </a:cubicBezTo>
                  <a:cubicBezTo>
                    <a:pt x="412" y="472"/>
                    <a:pt x="422" y="443"/>
                    <a:pt x="403" y="429"/>
                  </a:cubicBezTo>
                  <a:lnTo>
                    <a:pt x="392" y="421"/>
                  </a:lnTo>
                  <a:lnTo>
                    <a:pt x="354" y="130"/>
                  </a:lnTo>
                  <a:cubicBezTo>
                    <a:pt x="352" y="117"/>
                    <a:pt x="341" y="109"/>
                    <a:pt x="330" y="109"/>
                  </a:cubicBezTo>
                  <a:cubicBezTo>
                    <a:pt x="329" y="109"/>
                    <a:pt x="328" y="109"/>
                    <a:pt x="327" y="109"/>
                  </a:cubicBezTo>
                  <a:cubicBezTo>
                    <a:pt x="314" y="111"/>
                    <a:pt x="304" y="123"/>
                    <a:pt x="306" y="136"/>
                  </a:cubicBezTo>
                  <a:lnTo>
                    <a:pt x="339" y="385"/>
                  </a:lnTo>
                  <a:lnTo>
                    <a:pt x="244" y="316"/>
                  </a:lnTo>
                  <a:lnTo>
                    <a:pt x="205" y="24"/>
                  </a:lnTo>
                  <a:cubicBezTo>
                    <a:pt x="204" y="8"/>
                    <a:pt x="193" y="1"/>
                    <a:pt x="18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9" name="Google Shape;2349;p35"/>
            <p:cNvSpPr/>
            <p:nvPr/>
          </p:nvSpPr>
          <p:spPr>
            <a:xfrm>
              <a:off x="1742875" y="1939551"/>
              <a:ext cx="12500" cy="4124"/>
            </a:xfrm>
            <a:custGeom>
              <a:avLst/>
              <a:gdLst/>
              <a:ahLst/>
              <a:cxnLst/>
              <a:rect l="l" t="t" r="r" b="b"/>
              <a:pathLst>
                <a:path w="194" h="64" extrusionOk="0">
                  <a:moveTo>
                    <a:pt x="124" y="1"/>
                  </a:moveTo>
                  <a:lnTo>
                    <a:pt x="27" y="18"/>
                  </a:lnTo>
                  <a:cubicBezTo>
                    <a:pt x="0" y="23"/>
                    <a:pt x="3" y="64"/>
                    <a:pt x="32" y="64"/>
                  </a:cubicBezTo>
                  <a:lnTo>
                    <a:pt x="35" y="64"/>
                  </a:lnTo>
                  <a:lnTo>
                    <a:pt x="193" y="37"/>
                  </a:lnTo>
                  <a:lnTo>
                    <a:pt x="12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0" name="Google Shape;2350;p35"/>
            <p:cNvSpPr/>
            <p:nvPr/>
          </p:nvSpPr>
          <p:spPr>
            <a:xfrm>
              <a:off x="1712398" y="1940968"/>
              <a:ext cx="33700" cy="32540"/>
            </a:xfrm>
            <a:custGeom>
              <a:avLst/>
              <a:gdLst/>
              <a:ahLst/>
              <a:cxnLst/>
              <a:rect l="l" t="t" r="r" b="b"/>
              <a:pathLst>
                <a:path w="523" h="505" extrusionOk="0">
                  <a:moveTo>
                    <a:pt x="283" y="0"/>
                  </a:moveTo>
                  <a:cubicBezTo>
                    <a:pt x="282" y="0"/>
                    <a:pt x="280" y="0"/>
                    <a:pt x="278" y="1"/>
                  </a:cubicBezTo>
                  <a:cubicBezTo>
                    <a:pt x="266" y="2"/>
                    <a:pt x="256" y="15"/>
                    <a:pt x="258" y="28"/>
                  </a:cubicBezTo>
                  <a:lnTo>
                    <a:pt x="291" y="276"/>
                  </a:lnTo>
                  <a:lnTo>
                    <a:pt x="150" y="176"/>
                  </a:lnTo>
                  <a:cubicBezTo>
                    <a:pt x="145" y="173"/>
                    <a:pt x="141" y="172"/>
                    <a:pt x="136" y="172"/>
                  </a:cubicBezTo>
                  <a:cubicBezTo>
                    <a:pt x="115" y="172"/>
                    <a:pt x="101" y="202"/>
                    <a:pt x="122" y="216"/>
                  </a:cubicBezTo>
                  <a:lnTo>
                    <a:pt x="259" y="313"/>
                  </a:lnTo>
                  <a:lnTo>
                    <a:pt x="30" y="352"/>
                  </a:lnTo>
                  <a:cubicBezTo>
                    <a:pt x="0" y="357"/>
                    <a:pt x="3" y="400"/>
                    <a:pt x="31" y="400"/>
                  </a:cubicBezTo>
                  <a:cubicBezTo>
                    <a:pt x="32" y="400"/>
                    <a:pt x="32" y="400"/>
                    <a:pt x="33" y="400"/>
                  </a:cubicBezTo>
                  <a:lnTo>
                    <a:pt x="38" y="400"/>
                  </a:lnTo>
                  <a:lnTo>
                    <a:pt x="315" y="352"/>
                  </a:lnTo>
                  <a:lnTo>
                    <a:pt x="408" y="419"/>
                  </a:lnTo>
                  <a:lnTo>
                    <a:pt x="177" y="458"/>
                  </a:lnTo>
                  <a:cubicBezTo>
                    <a:pt x="148" y="461"/>
                    <a:pt x="152" y="504"/>
                    <a:pt x="180" y="504"/>
                  </a:cubicBezTo>
                  <a:cubicBezTo>
                    <a:pt x="181" y="504"/>
                    <a:pt x="181" y="504"/>
                    <a:pt x="182" y="504"/>
                  </a:cubicBezTo>
                  <a:lnTo>
                    <a:pt x="185" y="504"/>
                  </a:lnTo>
                  <a:lnTo>
                    <a:pt x="462" y="457"/>
                  </a:lnTo>
                  <a:lnTo>
                    <a:pt x="476" y="466"/>
                  </a:lnTo>
                  <a:cubicBezTo>
                    <a:pt x="479" y="469"/>
                    <a:pt x="484" y="471"/>
                    <a:pt x="489" y="471"/>
                  </a:cubicBezTo>
                  <a:cubicBezTo>
                    <a:pt x="513" y="471"/>
                    <a:pt x="522" y="441"/>
                    <a:pt x="503" y="428"/>
                  </a:cubicBezTo>
                  <a:lnTo>
                    <a:pt x="490" y="417"/>
                  </a:lnTo>
                  <a:lnTo>
                    <a:pt x="452" y="124"/>
                  </a:lnTo>
                  <a:cubicBezTo>
                    <a:pt x="451" y="113"/>
                    <a:pt x="441" y="105"/>
                    <a:pt x="431" y="105"/>
                  </a:cubicBezTo>
                  <a:cubicBezTo>
                    <a:pt x="429" y="105"/>
                    <a:pt x="427" y="105"/>
                    <a:pt x="426" y="105"/>
                  </a:cubicBezTo>
                  <a:cubicBezTo>
                    <a:pt x="413" y="107"/>
                    <a:pt x="405" y="118"/>
                    <a:pt x="407" y="132"/>
                  </a:cubicBezTo>
                  <a:lnTo>
                    <a:pt x="438" y="379"/>
                  </a:lnTo>
                  <a:lnTo>
                    <a:pt x="343" y="313"/>
                  </a:lnTo>
                  <a:lnTo>
                    <a:pt x="305" y="20"/>
                  </a:lnTo>
                  <a:cubicBezTo>
                    <a:pt x="303" y="9"/>
                    <a:pt x="294" y="0"/>
                    <a:pt x="28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1" name="Google Shape;2351;p35"/>
            <p:cNvSpPr/>
            <p:nvPr/>
          </p:nvSpPr>
          <p:spPr>
            <a:xfrm>
              <a:off x="1733661" y="1933365"/>
              <a:ext cx="9472" cy="3608"/>
            </a:xfrm>
            <a:custGeom>
              <a:avLst/>
              <a:gdLst/>
              <a:ahLst/>
              <a:cxnLst/>
              <a:rect l="l" t="t" r="r" b="b"/>
              <a:pathLst>
                <a:path w="147" h="56" extrusionOk="0">
                  <a:moveTo>
                    <a:pt x="77" y="0"/>
                  </a:moveTo>
                  <a:lnTo>
                    <a:pt x="23" y="10"/>
                  </a:lnTo>
                  <a:cubicBezTo>
                    <a:pt x="10" y="11"/>
                    <a:pt x="1" y="24"/>
                    <a:pt x="2" y="36"/>
                  </a:cubicBezTo>
                  <a:cubicBezTo>
                    <a:pt x="4" y="48"/>
                    <a:pt x="15" y="55"/>
                    <a:pt x="26" y="55"/>
                  </a:cubicBezTo>
                  <a:lnTo>
                    <a:pt x="31" y="55"/>
                  </a:lnTo>
                  <a:lnTo>
                    <a:pt x="146" y="36"/>
                  </a:lnTo>
                  <a:lnTo>
                    <a:pt x="77"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2" name="Google Shape;2352;p35"/>
            <p:cNvSpPr/>
            <p:nvPr/>
          </p:nvSpPr>
          <p:spPr>
            <a:xfrm>
              <a:off x="1655567" y="2063843"/>
              <a:ext cx="7281" cy="22874"/>
            </a:xfrm>
            <a:custGeom>
              <a:avLst/>
              <a:gdLst/>
              <a:ahLst/>
              <a:cxnLst/>
              <a:rect l="l" t="t" r="r" b="b"/>
              <a:pathLst>
                <a:path w="113" h="355" extrusionOk="0">
                  <a:moveTo>
                    <a:pt x="25" y="1"/>
                  </a:moveTo>
                  <a:cubicBezTo>
                    <a:pt x="24" y="1"/>
                    <a:pt x="23" y="1"/>
                    <a:pt x="22" y="1"/>
                  </a:cubicBezTo>
                  <a:cubicBezTo>
                    <a:pt x="10" y="3"/>
                    <a:pt x="0" y="15"/>
                    <a:pt x="2" y="28"/>
                  </a:cubicBezTo>
                  <a:lnTo>
                    <a:pt x="14" y="117"/>
                  </a:lnTo>
                  <a:lnTo>
                    <a:pt x="95" y="337"/>
                  </a:lnTo>
                  <a:cubicBezTo>
                    <a:pt x="98" y="343"/>
                    <a:pt x="101" y="349"/>
                    <a:pt x="105" y="354"/>
                  </a:cubicBezTo>
                  <a:cubicBezTo>
                    <a:pt x="112" y="345"/>
                    <a:pt x="109" y="329"/>
                    <a:pt x="98" y="322"/>
                  </a:cubicBezTo>
                  <a:lnTo>
                    <a:pt x="87" y="313"/>
                  </a:lnTo>
                  <a:lnTo>
                    <a:pt x="49" y="20"/>
                  </a:lnTo>
                  <a:cubicBezTo>
                    <a:pt x="48" y="9"/>
                    <a:pt x="37" y="1"/>
                    <a:pt x="2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3" name="Google Shape;2353;p35"/>
            <p:cNvSpPr/>
            <p:nvPr/>
          </p:nvSpPr>
          <p:spPr>
            <a:xfrm>
              <a:off x="1808146" y="1977373"/>
              <a:ext cx="31058" cy="30800"/>
            </a:xfrm>
            <a:custGeom>
              <a:avLst/>
              <a:gdLst/>
              <a:ahLst/>
              <a:cxnLst/>
              <a:rect l="l" t="t" r="r" b="b"/>
              <a:pathLst>
                <a:path w="482" h="478" extrusionOk="0">
                  <a:moveTo>
                    <a:pt x="258" y="1"/>
                  </a:moveTo>
                  <a:lnTo>
                    <a:pt x="291" y="248"/>
                  </a:lnTo>
                  <a:lnTo>
                    <a:pt x="149" y="150"/>
                  </a:lnTo>
                  <a:cubicBezTo>
                    <a:pt x="144" y="146"/>
                    <a:pt x="139" y="145"/>
                    <a:pt x="135" y="145"/>
                  </a:cubicBezTo>
                  <a:cubicBezTo>
                    <a:pt x="115" y="145"/>
                    <a:pt x="101" y="174"/>
                    <a:pt x="122" y="189"/>
                  </a:cubicBezTo>
                  <a:lnTo>
                    <a:pt x="260" y="286"/>
                  </a:lnTo>
                  <a:lnTo>
                    <a:pt x="29" y="325"/>
                  </a:lnTo>
                  <a:cubicBezTo>
                    <a:pt x="1" y="328"/>
                    <a:pt x="3" y="371"/>
                    <a:pt x="32" y="371"/>
                  </a:cubicBezTo>
                  <a:cubicBezTo>
                    <a:pt x="32" y="371"/>
                    <a:pt x="33" y="371"/>
                    <a:pt x="33" y="371"/>
                  </a:cubicBezTo>
                  <a:lnTo>
                    <a:pt x="37" y="371"/>
                  </a:lnTo>
                  <a:lnTo>
                    <a:pt x="314" y="324"/>
                  </a:lnTo>
                  <a:lnTo>
                    <a:pt x="408" y="390"/>
                  </a:lnTo>
                  <a:lnTo>
                    <a:pt x="177" y="430"/>
                  </a:lnTo>
                  <a:cubicBezTo>
                    <a:pt x="149" y="435"/>
                    <a:pt x="154" y="477"/>
                    <a:pt x="182" y="477"/>
                  </a:cubicBezTo>
                  <a:lnTo>
                    <a:pt x="185" y="477"/>
                  </a:lnTo>
                  <a:lnTo>
                    <a:pt x="404" y="439"/>
                  </a:lnTo>
                  <a:lnTo>
                    <a:pt x="454" y="362"/>
                  </a:lnTo>
                  <a:cubicBezTo>
                    <a:pt x="467" y="344"/>
                    <a:pt x="475" y="325"/>
                    <a:pt x="481" y="305"/>
                  </a:cubicBezTo>
                  <a:lnTo>
                    <a:pt x="459" y="139"/>
                  </a:lnTo>
                  <a:cubicBezTo>
                    <a:pt x="446" y="118"/>
                    <a:pt x="432" y="101"/>
                    <a:pt x="413" y="85"/>
                  </a:cubicBezTo>
                  <a:cubicBezTo>
                    <a:pt x="408" y="89"/>
                    <a:pt x="405" y="97"/>
                    <a:pt x="407" y="105"/>
                  </a:cubicBezTo>
                  <a:lnTo>
                    <a:pt x="439" y="354"/>
                  </a:lnTo>
                  <a:lnTo>
                    <a:pt x="439" y="354"/>
                  </a:lnTo>
                  <a:lnTo>
                    <a:pt x="344" y="286"/>
                  </a:lnTo>
                  <a:lnTo>
                    <a:pt x="310" y="26"/>
                  </a:lnTo>
                  <a:lnTo>
                    <a:pt x="258"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4" name="Google Shape;2354;p35"/>
            <p:cNvSpPr/>
            <p:nvPr/>
          </p:nvSpPr>
          <p:spPr>
            <a:xfrm>
              <a:off x="1660722" y="1907398"/>
              <a:ext cx="3351" cy="3673"/>
            </a:xfrm>
            <a:custGeom>
              <a:avLst/>
              <a:gdLst/>
              <a:ahLst/>
              <a:cxnLst/>
              <a:rect l="l" t="t" r="r" b="b"/>
              <a:pathLst>
                <a:path w="52" h="57" extrusionOk="0">
                  <a:moveTo>
                    <a:pt x="28" y="1"/>
                  </a:moveTo>
                  <a:cubicBezTo>
                    <a:pt x="18" y="15"/>
                    <a:pt x="10" y="29"/>
                    <a:pt x="1" y="44"/>
                  </a:cubicBezTo>
                  <a:lnTo>
                    <a:pt x="12" y="52"/>
                  </a:lnTo>
                  <a:cubicBezTo>
                    <a:pt x="15" y="55"/>
                    <a:pt x="20" y="56"/>
                    <a:pt x="25" y="56"/>
                  </a:cubicBezTo>
                  <a:cubicBezTo>
                    <a:pt x="32" y="56"/>
                    <a:pt x="40" y="52"/>
                    <a:pt x="45" y="45"/>
                  </a:cubicBezTo>
                  <a:cubicBezTo>
                    <a:pt x="51" y="36"/>
                    <a:pt x="50" y="20"/>
                    <a:pt x="39" y="14"/>
                  </a:cubicBezTo>
                  <a:lnTo>
                    <a:pt x="28" y="6"/>
                  </a:lnTo>
                  <a:lnTo>
                    <a:pt x="28" y="1"/>
                  </a:ln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5" name="Google Shape;2355;p35"/>
            <p:cNvSpPr/>
            <p:nvPr/>
          </p:nvSpPr>
          <p:spPr>
            <a:xfrm>
              <a:off x="1671160" y="1998121"/>
              <a:ext cx="31058" cy="32346"/>
            </a:xfrm>
            <a:custGeom>
              <a:avLst/>
              <a:gdLst/>
              <a:ahLst/>
              <a:cxnLst/>
              <a:rect l="l" t="t" r="r" b="b"/>
              <a:pathLst>
                <a:path w="482" h="502" extrusionOk="0">
                  <a:moveTo>
                    <a:pt x="279" y="0"/>
                  </a:moveTo>
                  <a:cubicBezTo>
                    <a:pt x="266" y="3"/>
                    <a:pt x="257" y="14"/>
                    <a:pt x="258" y="27"/>
                  </a:cubicBezTo>
                  <a:lnTo>
                    <a:pt x="292" y="276"/>
                  </a:lnTo>
                  <a:lnTo>
                    <a:pt x="151" y="177"/>
                  </a:lnTo>
                  <a:cubicBezTo>
                    <a:pt x="146" y="174"/>
                    <a:pt x="141" y="172"/>
                    <a:pt x="136" y="172"/>
                  </a:cubicBezTo>
                  <a:cubicBezTo>
                    <a:pt x="116" y="172"/>
                    <a:pt x="102" y="202"/>
                    <a:pt x="122" y="217"/>
                  </a:cubicBezTo>
                  <a:lnTo>
                    <a:pt x="260" y="314"/>
                  </a:lnTo>
                  <a:lnTo>
                    <a:pt x="30" y="353"/>
                  </a:lnTo>
                  <a:cubicBezTo>
                    <a:pt x="1" y="356"/>
                    <a:pt x="3" y="399"/>
                    <a:pt x="32" y="399"/>
                  </a:cubicBezTo>
                  <a:cubicBezTo>
                    <a:pt x="32" y="399"/>
                    <a:pt x="33" y="399"/>
                    <a:pt x="34" y="399"/>
                  </a:cubicBezTo>
                  <a:lnTo>
                    <a:pt x="38" y="399"/>
                  </a:lnTo>
                  <a:lnTo>
                    <a:pt x="315" y="352"/>
                  </a:lnTo>
                  <a:lnTo>
                    <a:pt x="409" y="418"/>
                  </a:lnTo>
                  <a:lnTo>
                    <a:pt x="178" y="458"/>
                  </a:lnTo>
                  <a:cubicBezTo>
                    <a:pt x="166" y="459"/>
                    <a:pt x="157" y="470"/>
                    <a:pt x="159" y="483"/>
                  </a:cubicBezTo>
                  <a:cubicBezTo>
                    <a:pt x="160" y="494"/>
                    <a:pt x="170" y="502"/>
                    <a:pt x="182" y="502"/>
                  </a:cubicBezTo>
                  <a:lnTo>
                    <a:pt x="185" y="502"/>
                  </a:lnTo>
                  <a:lnTo>
                    <a:pt x="462" y="454"/>
                  </a:lnTo>
                  <a:lnTo>
                    <a:pt x="477" y="464"/>
                  </a:lnTo>
                  <a:cubicBezTo>
                    <a:pt x="478" y="464"/>
                    <a:pt x="480" y="464"/>
                    <a:pt x="481" y="466"/>
                  </a:cubicBezTo>
                  <a:lnTo>
                    <a:pt x="437" y="364"/>
                  </a:lnTo>
                  <a:lnTo>
                    <a:pt x="439" y="380"/>
                  </a:lnTo>
                  <a:lnTo>
                    <a:pt x="439" y="380"/>
                  </a:lnTo>
                  <a:lnTo>
                    <a:pt x="344" y="312"/>
                  </a:lnTo>
                  <a:lnTo>
                    <a:pt x="312" y="71"/>
                  </a:lnTo>
                  <a:lnTo>
                    <a:pt x="28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6" name="Google Shape;2356;p35"/>
            <p:cNvSpPr/>
            <p:nvPr/>
          </p:nvSpPr>
          <p:spPr>
            <a:xfrm>
              <a:off x="1685851" y="1822991"/>
              <a:ext cx="19910" cy="30929"/>
            </a:xfrm>
            <a:custGeom>
              <a:avLst/>
              <a:gdLst/>
              <a:ahLst/>
              <a:cxnLst/>
              <a:rect l="l" t="t" r="r" b="b"/>
              <a:pathLst>
                <a:path w="309" h="480" extrusionOk="0">
                  <a:moveTo>
                    <a:pt x="97" y="0"/>
                  </a:moveTo>
                  <a:cubicBezTo>
                    <a:pt x="89" y="56"/>
                    <a:pt x="81" y="111"/>
                    <a:pt x="71" y="165"/>
                  </a:cubicBezTo>
                  <a:lnTo>
                    <a:pt x="84" y="257"/>
                  </a:lnTo>
                  <a:lnTo>
                    <a:pt x="57" y="239"/>
                  </a:lnTo>
                  <a:cubicBezTo>
                    <a:pt x="54" y="255"/>
                    <a:pt x="52" y="274"/>
                    <a:pt x="48" y="290"/>
                  </a:cubicBezTo>
                  <a:lnTo>
                    <a:pt x="52" y="293"/>
                  </a:lnTo>
                  <a:lnTo>
                    <a:pt x="48" y="293"/>
                  </a:lnTo>
                  <a:cubicBezTo>
                    <a:pt x="43" y="311"/>
                    <a:pt x="38" y="326"/>
                    <a:pt x="35" y="344"/>
                  </a:cubicBezTo>
                  <a:lnTo>
                    <a:pt x="106" y="331"/>
                  </a:lnTo>
                  <a:lnTo>
                    <a:pt x="200" y="398"/>
                  </a:lnTo>
                  <a:lnTo>
                    <a:pt x="14" y="429"/>
                  </a:lnTo>
                  <a:cubicBezTo>
                    <a:pt x="10" y="447"/>
                    <a:pt x="5" y="464"/>
                    <a:pt x="0" y="480"/>
                  </a:cubicBezTo>
                  <a:lnTo>
                    <a:pt x="255" y="436"/>
                  </a:lnTo>
                  <a:lnTo>
                    <a:pt x="268" y="445"/>
                  </a:lnTo>
                  <a:cubicBezTo>
                    <a:pt x="272" y="448"/>
                    <a:pt x="277" y="450"/>
                    <a:pt x="282" y="450"/>
                  </a:cubicBezTo>
                  <a:cubicBezTo>
                    <a:pt x="290" y="450"/>
                    <a:pt x="298" y="447"/>
                    <a:pt x="301" y="440"/>
                  </a:cubicBezTo>
                  <a:cubicBezTo>
                    <a:pt x="309" y="429"/>
                    <a:pt x="307" y="415"/>
                    <a:pt x="296" y="407"/>
                  </a:cubicBezTo>
                  <a:lnTo>
                    <a:pt x="285" y="399"/>
                  </a:lnTo>
                  <a:lnTo>
                    <a:pt x="246" y="106"/>
                  </a:lnTo>
                  <a:cubicBezTo>
                    <a:pt x="244" y="95"/>
                    <a:pt x="235" y="87"/>
                    <a:pt x="222" y="87"/>
                  </a:cubicBezTo>
                  <a:cubicBezTo>
                    <a:pt x="221" y="87"/>
                    <a:pt x="220" y="87"/>
                    <a:pt x="219" y="87"/>
                  </a:cubicBezTo>
                  <a:cubicBezTo>
                    <a:pt x="206" y="89"/>
                    <a:pt x="198" y="102"/>
                    <a:pt x="200" y="114"/>
                  </a:cubicBezTo>
                  <a:lnTo>
                    <a:pt x="233" y="363"/>
                  </a:lnTo>
                  <a:lnTo>
                    <a:pt x="136" y="295"/>
                  </a:lnTo>
                  <a:lnTo>
                    <a:pt x="98" y="2"/>
                  </a:lnTo>
                  <a:cubicBezTo>
                    <a:pt x="98" y="2"/>
                    <a:pt x="97" y="2"/>
                    <a:pt x="97" y="0"/>
                  </a:cubicBez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7" name="Google Shape;2357;p35"/>
            <p:cNvSpPr/>
            <p:nvPr/>
          </p:nvSpPr>
          <p:spPr>
            <a:xfrm>
              <a:off x="1568646" y="1974345"/>
              <a:ext cx="33828" cy="25645"/>
            </a:xfrm>
            <a:custGeom>
              <a:avLst/>
              <a:gdLst/>
              <a:ahLst/>
              <a:cxnLst/>
              <a:rect l="l" t="t" r="r" b="b"/>
              <a:pathLst>
                <a:path w="525" h="398" extrusionOk="0">
                  <a:moveTo>
                    <a:pt x="431" y="0"/>
                  </a:moveTo>
                  <a:cubicBezTo>
                    <a:pt x="430" y="0"/>
                    <a:pt x="429" y="0"/>
                    <a:pt x="428" y="0"/>
                  </a:cubicBezTo>
                  <a:cubicBezTo>
                    <a:pt x="415" y="2"/>
                    <a:pt x="407" y="15"/>
                    <a:pt x="409" y="27"/>
                  </a:cubicBezTo>
                  <a:lnTo>
                    <a:pt x="442" y="276"/>
                  </a:lnTo>
                  <a:lnTo>
                    <a:pt x="346" y="208"/>
                  </a:lnTo>
                  <a:lnTo>
                    <a:pt x="320" y="19"/>
                  </a:lnTo>
                  <a:lnTo>
                    <a:pt x="276" y="43"/>
                  </a:lnTo>
                  <a:lnTo>
                    <a:pt x="293" y="171"/>
                  </a:lnTo>
                  <a:lnTo>
                    <a:pt x="183" y="92"/>
                  </a:lnTo>
                  <a:cubicBezTo>
                    <a:pt x="165" y="100"/>
                    <a:pt x="149" y="106"/>
                    <a:pt x="133" y="114"/>
                  </a:cubicBezTo>
                  <a:lnTo>
                    <a:pt x="262" y="206"/>
                  </a:lnTo>
                  <a:lnTo>
                    <a:pt x="31" y="246"/>
                  </a:lnTo>
                  <a:cubicBezTo>
                    <a:pt x="1" y="249"/>
                    <a:pt x="5" y="292"/>
                    <a:pt x="34" y="292"/>
                  </a:cubicBezTo>
                  <a:cubicBezTo>
                    <a:pt x="34" y="292"/>
                    <a:pt x="35" y="292"/>
                    <a:pt x="35" y="292"/>
                  </a:cubicBezTo>
                  <a:lnTo>
                    <a:pt x="38" y="292"/>
                  </a:lnTo>
                  <a:lnTo>
                    <a:pt x="315" y="244"/>
                  </a:lnTo>
                  <a:lnTo>
                    <a:pt x="410" y="311"/>
                  </a:lnTo>
                  <a:lnTo>
                    <a:pt x="179" y="350"/>
                  </a:lnTo>
                  <a:cubicBezTo>
                    <a:pt x="151" y="355"/>
                    <a:pt x="156" y="396"/>
                    <a:pt x="184" y="398"/>
                  </a:cubicBezTo>
                  <a:lnTo>
                    <a:pt x="187" y="398"/>
                  </a:lnTo>
                  <a:lnTo>
                    <a:pt x="464" y="350"/>
                  </a:lnTo>
                  <a:lnTo>
                    <a:pt x="479" y="360"/>
                  </a:lnTo>
                  <a:cubicBezTo>
                    <a:pt x="482" y="361"/>
                    <a:pt x="486" y="363"/>
                    <a:pt x="491" y="363"/>
                  </a:cubicBezTo>
                  <a:cubicBezTo>
                    <a:pt x="515" y="363"/>
                    <a:pt x="524" y="333"/>
                    <a:pt x="505" y="320"/>
                  </a:cubicBezTo>
                  <a:lnTo>
                    <a:pt x="494" y="312"/>
                  </a:lnTo>
                  <a:lnTo>
                    <a:pt x="455" y="21"/>
                  </a:lnTo>
                  <a:cubicBezTo>
                    <a:pt x="453" y="8"/>
                    <a:pt x="444" y="0"/>
                    <a:pt x="43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8" name="Google Shape;2358;p35"/>
            <p:cNvSpPr/>
            <p:nvPr/>
          </p:nvSpPr>
          <p:spPr>
            <a:xfrm>
              <a:off x="1773416" y="2069126"/>
              <a:ext cx="1933" cy="1482"/>
            </a:xfrm>
            <a:custGeom>
              <a:avLst/>
              <a:gdLst/>
              <a:ahLst/>
              <a:cxnLst/>
              <a:rect l="l" t="t" r="r" b="b"/>
              <a:pathLst>
                <a:path w="30" h="23" extrusionOk="0">
                  <a:moveTo>
                    <a:pt x="7" y="1"/>
                  </a:moveTo>
                  <a:cubicBezTo>
                    <a:pt x="6" y="1"/>
                    <a:pt x="4" y="1"/>
                    <a:pt x="3" y="1"/>
                  </a:cubicBezTo>
                  <a:lnTo>
                    <a:pt x="1" y="1"/>
                  </a:lnTo>
                  <a:cubicBezTo>
                    <a:pt x="10" y="9"/>
                    <a:pt x="20" y="16"/>
                    <a:pt x="29" y="22"/>
                  </a:cubicBezTo>
                  <a:lnTo>
                    <a:pt x="29" y="20"/>
                  </a:lnTo>
                  <a:cubicBezTo>
                    <a:pt x="28" y="9"/>
                    <a:pt x="18" y="1"/>
                    <a:pt x="7" y="1"/>
                  </a:cubicBez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9" name="Google Shape;2359;p35"/>
            <p:cNvSpPr/>
            <p:nvPr/>
          </p:nvSpPr>
          <p:spPr>
            <a:xfrm>
              <a:off x="1650413" y="2027567"/>
              <a:ext cx="33248" cy="32604"/>
            </a:xfrm>
            <a:custGeom>
              <a:avLst/>
              <a:gdLst/>
              <a:ahLst/>
              <a:cxnLst/>
              <a:rect l="l" t="t" r="r" b="b"/>
              <a:pathLst>
                <a:path w="516" h="506" extrusionOk="0">
                  <a:moveTo>
                    <a:pt x="281" y="0"/>
                  </a:moveTo>
                  <a:cubicBezTo>
                    <a:pt x="280" y="0"/>
                    <a:pt x="279" y="0"/>
                    <a:pt x="278" y="1"/>
                  </a:cubicBezTo>
                  <a:cubicBezTo>
                    <a:pt x="265" y="2"/>
                    <a:pt x="256" y="15"/>
                    <a:pt x="257" y="28"/>
                  </a:cubicBezTo>
                  <a:lnTo>
                    <a:pt x="291" y="276"/>
                  </a:lnTo>
                  <a:lnTo>
                    <a:pt x="150" y="176"/>
                  </a:lnTo>
                  <a:cubicBezTo>
                    <a:pt x="145" y="173"/>
                    <a:pt x="140" y="172"/>
                    <a:pt x="136" y="172"/>
                  </a:cubicBezTo>
                  <a:cubicBezTo>
                    <a:pt x="115" y="172"/>
                    <a:pt x="100" y="202"/>
                    <a:pt x="121" y="216"/>
                  </a:cubicBezTo>
                  <a:lnTo>
                    <a:pt x="259" y="312"/>
                  </a:lnTo>
                  <a:lnTo>
                    <a:pt x="29" y="352"/>
                  </a:lnTo>
                  <a:cubicBezTo>
                    <a:pt x="1" y="358"/>
                    <a:pt x="4" y="400"/>
                    <a:pt x="33" y="400"/>
                  </a:cubicBezTo>
                  <a:lnTo>
                    <a:pt x="37" y="400"/>
                  </a:lnTo>
                  <a:lnTo>
                    <a:pt x="314" y="352"/>
                  </a:lnTo>
                  <a:lnTo>
                    <a:pt x="408" y="419"/>
                  </a:lnTo>
                  <a:lnTo>
                    <a:pt x="177" y="458"/>
                  </a:lnTo>
                  <a:cubicBezTo>
                    <a:pt x="148" y="463"/>
                    <a:pt x="153" y="504"/>
                    <a:pt x="181" y="506"/>
                  </a:cubicBezTo>
                  <a:lnTo>
                    <a:pt x="185" y="506"/>
                  </a:lnTo>
                  <a:lnTo>
                    <a:pt x="462" y="458"/>
                  </a:lnTo>
                  <a:lnTo>
                    <a:pt x="476" y="464"/>
                  </a:lnTo>
                  <a:cubicBezTo>
                    <a:pt x="479" y="467"/>
                    <a:pt x="484" y="469"/>
                    <a:pt x="488" y="469"/>
                  </a:cubicBezTo>
                  <a:cubicBezTo>
                    <a:pt x="496" y="469"/>
                    <a:pt x="504" y="465"/>
                    <a:pt x="507" y="458"/>
                  </a:cubicBezTo>
                  <a:cubicBezTo>
                    <a:pt x="515" y="447"/>
                    <a:pt x="514" y="433"/>
                    <a:pt x="503" y="425"/>
                  </a:cubicBezTo>
                  <a:lnTo>
                    <a:pt x="492" y="417"/>
                  </a:lnTo>
                  <a:lnTo>
                    <a:pt x="452" y="126"/>
                  </a:lnTo>
                  <a:cubicBezTo>
                    <a:pt x="451" y="114"/>
                    <a:pt x="440" y="105"/>
                    <a:pt x="428" y="105"/>
                  </a:cubicBezTo>
                  <a:cubicBezTo>
                    <a:pt x="427" y="105"/>
                    <a:pt x="426" y="105"/>
                    <a:pt x="425" y="105"/>
                  </a:cubicBezTo>
                  <a:cubicBezTo>
                    <a:pt x="413" y="108"/>
                    <a:pt x="405" y="119"/>
                    <a:pt x="406" y="132"/>
                  </a:cubicBezTo>
                  <a:lnTo>
                    <a:pt x="439" y="381"/>
                  </a:lnTo>
                  <a:lnTo>
                    <a:pt x="343" y="312"/>
                  </a:lnTo>
                  <a:lnTo>
                    <a:pt x="305" y="21"/>
                  </a:lnTo>
                  <a:cubicBezTo>
                    <a:pt x="302" y="8"/>
                    <a:pt x="292" y="0"/>
                    <a:pt x="2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0" name="Google Shape;2360;p35"/>
            <p:cNvSpPr/>
            <p:nvPr/>
          </p:nvSpPr>
          <p:spPr>
            <a:xfrm>
              <a:off x="1766908" y="2034719"/>
              <a:ext cx="31058" cy="32604"/>
            </a:xfrm>
            <a:custGeom>
              <a:avLst/>
              <a:gdLst/>
              <a:ahLst/>
              <a:cxnLst/>
              <a:rect l="l" t="t" r="r" b="b"/>
              <a:pathLst>
                <a:path w="482" h="506" extrusionOk="0">
                  <a:moveTo>
                    <a:pt x="274" y="0"/>
                  </a:moveTo>
                  <a:cubicBezTo>
                    <a:pt x="273" y="0"/>
                    <a:pt x="272" y="0"/>
                    <a:pt x="271" y="0"/>
                  </a:cubicBezTo>
                  <a:cubicBezTo>
                    <a:pt x="259" y="2"/>
                    <a:pt x="249" y="15"/>
                    <a:pt x="251" y="27"/>
                  </a:cubicBezTo>
                  <a:lnTo>
                    <a:pt x="284" y="276"/>
                  </a:lnTo>
                  <a:lnTo>
                    <a:pt x="143" y="176"/>
                  </a:lnTo>
                  <a:cubicBezTo>
                    <a:pt x="138" y="173"/>
                    <a:pt x="134" y="172"/>
                    <a:pt x="129" y="172"/>
                  </a:cubicBezTo>
                  <a:cubicBezTo>
                    <a:pt x="108" y="172"/>
                    <a:pt x="94" y="201"/>
                    <a:pt x="116" y="216"/>
                  </a:cubicBezTo>
                  <a:lnTo>
                    <a:pt x="252" y="312"/>
                  </a:lnTo>
                  <a:lnTo>
                    <a:pt x="23" y="352"/>
                  </a:lnTo>
                  <a:cubicBezTo>
                    <a:pt x="10" y="355"/>
                    <a:pt x="1" y="366"/>
                    <a:pt x="2" y="380"/>
                  </a:cubicBezTo>
                  <a:cubicBezTo>
                    <a:pt x="5" y="391"/>
                    <a:pt x="15" y="399"/>
                    <a:pt x="26" y="399"/>
                  </a:cubicBezTo>
                  <a:lnTo>
                    <a:pt x="31" y="399"/>
                  </a:lnTo>
                  <a:lnTo>
                    <a:pt x="308" y="352"/>
                  </a:lnTo>
                  <a:lnTo>
                    <a:pt x="401" y="418"/>
                  </a:lnTo>
                  <a:lnTo>
                    <a:pt x="170" y="458"/>
                  </a:lnTo>
                  <a:cubicBezTo>
                    <a:pt x="143" y="463"/>
                    <a:pt x="146" y="504"/>
                    <a:pt x="175" y="505"/>
                  </a:cubicBezTo>
                  <a:lnTo>
                    <a:pt x="178" y="505"/>
                  </a:lnTo>
                  <a:lnTo>
                    <a:pt x="433" y="461"/>
                  </a:lnTo>
                  <a:lnTo>
                    <a:pt x="482" y="387"/>
                  </a:lnTo>
                  <a:lnTo>
                    <a:pt x="447" y="124"/>
                  </a:lnTo>
                  <a:cubicBezTo>
                    <a:pt x="446" y="113"/>
                    <a:pt x="436" y="104"/>
                    <a:pt x="425" y="104"/>
                  </a:cubicBezTo>
                  <a:cubicBezTo>
                    <a:pt x="423" y="104"/>
                    <a:pt x="422" y="104"/>
                    <a:pt x="420" y="105"/>
                  </a:cubicBezTo>
                  <a:cubicBezTo>
                    <a:pt x="407" y="106"/>
                    <a:pt x="398" y="119"/>
                    <a:pt x="400" y="132"/>
                  </a:cubicBezTo>
                  <a:lnTo>
                    <a:pt x="433" y="380"/>
                  </a:lnTo>
                  <a:lnTo>
                    <a:pt x="338" y="312"/>
                  </a:lnTo>
                  <a:lnTo>
                    <a:pt x="298" y="19"/>
                  </a:lnTo>
                  <a:cubicBezTo>
                    <a:pt x="295" y="8"/>
                    <a:pt x="286" y="0"/>
                    <a:pt x="27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1" name="Google Shape;2361;p35"/>
            <p:cNvSpPr/>
            <p:nvPr/>
          </p:nvSpPr>
          <p:spPr>
            <a:xfrm>
              <a:off x="1692488" y="1793480"/>
              <a:ext cx="33700" cy="32604"/>
            </a:xfrm>
            <a:custGeom>
              <a:avLst/>
              <a:gdLst/>
              <a:ahLst/>
              <a:cxnLst/>
              <a:rect l="l" t="t" r="r" b="b"/>
              <a:pathLst>
                <a:path w="523" h="506" extrusionOk="0">
                  <a:moveTo>
                    <a:pt x="280" y="1"/>
                  </a:moveTo>
                  <a:cubicBezTo>
                    <a:pt x="279" y="1"/>
                    <a:pt x="278" y="1"/>
                    <a:pt x="277" y="1"/>
                  </a:cubicBezTo>
                  <a:cubicBezTo>
                    <a:pt x="264" y="2"/>
                    <a:pt x="257" y="15"/>
                    <a:pt x="258" y="28"/>
                  </a:cubicBezTo>
                  <a:lnTo>
                    <a:pt x="291" y="276"/>
                  </a:lnTo>
                  <a:lnTo>
                    <a:pt x="291" y="276"/>
                  </a:lnTo>
                  <a:lnTo>
                    <a:pt x="149" y="177"/>
                  </a:lnTo>
                  <a:cubicBezTo>
                    <a:pt x="144" y="174"/>
                    <a:pt x="140" y="172"/>
                    <a:pt x="136" y="172"/>
                  </a:cubicBezTo>
                  <a:cubicBezTo>
                    <a:pt x="115" y="172"/>
                    <a:pt x="100" y="202"/>
                    <a:pt x="122" y="216"/>
                  </a:cubicBezTo>
                  <a:lnTo>
                    <a:pt x="260" y="314"/>
                  </a:lnTo>
                  <a:lnTo>
                    <a:pt x="29" y="354"/>
                  </a:lnTo>
                  <a:cubicBezTo>
                    <a:pt x="0" y="359"/>
                    <a:pt x="5" y="400"/>
                    <a:pt x="33" y="400"/>
                  </a:cubicBezTo>
                  <a:lnTo>
                    <a:pt x="37" y="400"/>
                  </a:lnTo>
                  <a:lnTo>
                    <a:pt x="314" y="352"/>
                  </a:lnTo>
                  <a:lnTo>
                    <a:pt x="407" y="419"/>
                  </a:lnTo>
                  <a:lnTo>
                    <a:pt x="177" y="458"/>
                  </a:lnTo>
                  <a:cubicBezTo>
                    <a:pt x="148" y="461"/>
                    <a:pt x="150" y="506"/>
                    <a:pt x="179" y="506"/>
                  </a:cubicBezTo>
                  <a:cubicBezTo>
                    <a:pt x="180" y="506"/>
                    <a:pt x="180" y="506"/>
                    <a:pt x="181" y="506"/>
                  </a:cubicBezTo>
                  <a:lnTo>
                    <a:pt x="185" y="506"/>
                  </a:lnTo>
                  <a:lnTo>
                    <a:pt x="462" y="458"/>
                  </a:lnTo>
                  <a:lnTo>
                    <a:pt x="475" y="468"/>
                  </a:lnTo>
                  <a:cubicBezTo>
                    <a:pt x="480" y="469"/>
                    <a:pt x="484" y="471"/>
                    <a:pt x="489" y="471"/>
                  </a:cubicBezTo>
                  <a:cubicBezTo>
                    <a:pt x="513" y="471"/>
                    <a:pt x="522" y="443"/>
                    <a:pt x="503" y="428"/>
                  </a:cubicBezTo>
                  <a:lnTo>
                    <a:pt x="491" y="417"/>
                  </a:lnTo>
                  <a:lnTo>
                    <a:pt x="453" y="126"/>
                  </a:lnTo>
                  <a:cubicBezTo>
                    <a:pt x="451" y="114"/>
                    <a:pt x="440" y="105"/>
                    <a:pt x="429" y="105"/>
                  </a:cubicBezTo>
                  <a:cubicBezTo>
                    <a:pt x="428" y="105"/>
                    <a:pt x="427" y="105"/>
                    <a:pt x="426" y="105"/>
                  </a:cubicBezTo>
                  <a:cubicBezTo>
                    <a:pt x="413" y="109"/>
                    <a:pt x="405" y="120"/>
                    <a:pt x="407" y="132"/>
                  </a:cubicBezTo>
                  <a:lnTo>
                    <a:pt x="439" y="381"/>
                  </a:lnTo>
                  <a:lnTo>
                    <a:pt x="344" y="313"/>
                  </a:lnTo>
                  <a:lnTo>
                    <a:pt x="304" y="21"/>
                  </a:lnTo>
                  <a:cubicBezTo>
                    <a:pt x="303" y="10"/>
                    <a:pt x="292" y="1"/>
                    <a:pt x="2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2" name="Google Shape;2362;p35"/>
            <p:cNvSpPr/>
            <p:nvPr/>
          </p:nvSpPr>
          <p:spPr>
            <a:xfrm>
              <a:off x="1553118" y="2033301"/>
              <a:ext cx="3479" cy="3286"/>
            </a:xfrm>
            <a:custGeom>
              <a:avLst/>
              <a:gdLst/>
              <a:ahLst/>
              <a:cxnLst/>
              <a:rect l="l" t="t" r="r" b="b"/>
              <a:pathLst>
                <a:path w="54" h="51" extrusionOk="0">
                  <a:moveTo>
                    <a:pt x="26" y="0"/>
                  </a:moveTo>
                  <a:cubicBezTo>
                    <a:pt x="25" y="0"/>
                    <a:pt x="24" y="0"/>
                    <a:pt x="23" y="0"/>
                  </a:cubicBezTo>
                  <a:cubicBezTo>
                    <a:pt x="10" y="3"/>
                    <a:pt x="1" y="15"/>
                    <a:pt x="2" y="27"/>
                  </a:cubicBezTo>
                  <a:lnTo>
                    <a:pt x="6" y="51"/>
                  </a:lnTo>
                  <a:lnTo>
                    <a:pt x="10" y="51"/>
                  </a:lnTo>
                  <a:cubicBezTo>
                    <a:pt x="25" y="51"/>
                    <a:pt x="39" y="51"/>
                    <a:pt x="53" y="49"/>
                  </a:cubicBezTo>
                  <a:lnTo>
                    <a:pt x="50" y="21"/>
                  </a:lnTo>
                  <a:cubicBezTo>
                    <a:pt x="48" y="9"/>
                    <a:pt x="37" y="0"/>
                    <a:pt x="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3" name="Google Shape;2363;p35"/>
            <p:cNvSpPr/>
            <p:nvPr/>
          </p:nvSpPr>
          <p:spPr>
            <a:xfrm>
              <a:off x="1787269" y="2005208"/>
              <a:ext cx="31315" cy="32540"/>
            </a:xfrm>
            <a:custGeom>
              <a:avLst/>
              <a:gdLst/>
              <a:ahLst/>
              <a:cxnLst/>
              <a:rect l="l" t="t" r="r" b="b"/>
              <a:pathLst>
                <a:path w="486" h="505" extrusionOk="0">
                  <a:moveTo>
                    <a:pt x="283" y="0"/>
                  </a:moveTo>
                  <a:cubicBezTo>
                    <a:pt x="282" y="0"/>
                    <a:pt x="280" y="1"/>
                    <a:pt x="278" y="1"/>
                  </a:cubicBezTo>
                  <a:cubicBezTo>
                    <a:pt x="266" y="3"/>
                    <a:pt x="256" y="14"/>
                    <a:pt x="258" y="28"/>
                  </a:cubicBezTo>
                  <a:lnTo>
                    <a:pt x="291" y="275"/>
                  </a:lnTo>
                  <a:lnTo>
                    <a:pt x="291" y="275"/>
                  </a:lnTo>
                  <a:lnTo>
                    <a:pt x="150" y="175"/>
                  </a:lnTo>
                  <a:cubicBezTo>
                    <a:pt x="145" y="172"/>
                    <a:pt x="141" y="171"/>
                    <a:pt x="136" y="171"/>
                  </a:cubicBezTo>
                  <a:cubicBezTo>
                    <a:pt x="115" y="171"/>
                    <a:pt x="101" y="200"/>
                    <a:pt x="123" y="215"/>
                  </a:cubicBezTo>
                  <a:lnTo>
                    <a:pt x="259" y="313"/>
                  </a:lnTo>
                  <a:lnTo>
                    <a:pt x="30" y="352"/>
                  </a:lnTo>
                  <a:cubicBezTo>
                    <a:pt x="0" y="355"/>
                    <a:pt x="3" y="398"/>
                    <a:pt x="31" y="398"/>
                  </a:cubicBezTo>
                  <a:cubicBezTo>
                    <a:pt x="32" y="398"/>
                    <a:pt x="32" y="398"/>
                    <a:pt x="33" y="398"/>
                  </a:cubicBezTo>
                  <a:lnTo>
                    <a:pt x="38" y="398"/>
                  </a:lnTo>
                  <a:lnTo>
                    <a:pt x="315" y="351"/>
                  </a:lnTo>
                  <a:lnTo>
                    <a:pt x="408" y="417"/>
                  </a:lnTo>
                  <a:lnTo>
                    <a:pt x="178" y="457"/>
                  </a:lnTo>
                  <a:cubicBezTo>
                    <a:pt x="148" y="460"/>
                    <a:pt x="152" y="504"/>
                    <a:pt x="182" y="504"/>
                  </a:cubicBezTo>
                  <a:lnTo>
                    <a:pt x="186" y="504"/>
                  </a:lnTo>
                  <a:lnTo>
                    <a:pt x="422" y="465"/>
                  </a:lnTo>
                  <a:lnTo>
                    <a:pt x="486" y="370"/>
                  </a:lnTo>
                  <a:lnTo>
                    <a:pt x="454" y="124"/>
                  </a:lnTo>
                  <a:cubicBezTo>
                    <a:pt x="453" y="113"/>
                    <a:pt x="443" y="105"/>
                    <a:pt x="432" y="105"/>
                  </a:cubicBezTo>
                  <a:cubicBezTo>
                    <a:pt x="430" y="105"/>
                    <a:pt x="429" y="105"/>
                    <a:pt x="427" y="105"/>
                  </a:cubicBezTo>
                  <a:cubicBezTo>
                    <a:pt x="414" y="107"/>
                    <a:pt x="405" y="118"/>
                    <a:pt x="408" y="131"/>
                  </a:cubicBezTo>
                  <a:lnTo>
                    <a:pt x="440" y="379"/>
                  </a:lnTo>
                  <a:lnTo>
                    <a:pt x="345" y="313"/>
                  </a:lnTo>
                  <a:lnTo>
                    <a:pt x="305" y="20"/>
                  </a:lnTo>
                  <a:cubicBezTo>
                    <a:pt x="304" y="9"/>
                    <a:pt x="294" y="0"/>
                    <a:pt x="28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4" name="Google Shape;2364;p35"/>
            <p:cNvSpPr/>
            <p:nvPr/>
          </p:nvSpPr>
          <p:spPr>
            <a:xfrm>
              <a:off x="1722836" y="1792514"/>
              <a:ext cx="11792" cy="3931"/>
            </a:xfrm>
            <a:custGeom>
              <a:avLst/>
              <a:gdLst/>
              <a:ahLst/>
              <a:cxnLst/>
              <a:rect l="l" t="t" r="r" b="b"/>
              <a:pathLst>
                <a:path w="183" h="61" extrusionOk="0">
                  <a:moveTo>
                    <a:pt x="108" y="0"/>
                  </a:moveTo>
                  <a:lnTo>
                    <a:pt x="29" y="13"/>
                  </a:lnTo>
                  <a:cubicBezTo>
                    <a:pt x="1" y="19"/>
                    <a:pt x="4" y="60"/>
                    <a:pt x="32" y="60"/>
                  </a:cubicBezTo>
                  <a:lnTo>
                    <a:pt x="37" y="60"/>
                  </a:lnTo>
                  <a:lnTo>
                    <a:pt x="183" y="35"/>
                  </a:lnTo>
                  <a:lnTo>
                    <a:pt x="10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5" name="Google Shape;2365;p35"/>
            <p:cNvSpPr/>
            <p:nvPr/>
          </p:nvSpPr>
          <p:spPr>
            <a:xfrm>
              <a:off x="1543646" y="2026536"/>
              <a:ext cx="4124" cy="8763"/>
            </a:xfrm>
            <a:custGeom>
              <a:avLst/>
              <a:gdLst/>
              <a:ahLst/>
              <a:cxnLst/>
              <a:rect l="l" t="t" r="r" b="b"/>
              <a:pathLst>
                <a:path w="64" h="136" extrusionOk="0">
                  <a:moveTo>
                    <a:pt x="28" y="0"/>
                  </a:moveTo>
                  <a:cubicBezTo>
                    <a:pt x="26" y="0"/>
                    <a:pt x="24" y="0"/>
                    <a:pt x="23" y="1"/>
                  </a:cubicBezTo>
                  <a:cubicBezTo>
                    <a:pt x="9" y="2"/>
                    <a:pt x="1" y="15"/>
                    <a:pt x="2" y="28"/>
                  </a:cubicBezTo>
                  <a:lnTo>
                    <a:pt x="13" y="105"/>
                  </a:lnTo>
                  <a:cubicBezTo>
                    <a:pt x="29" y="116"/>
                    <a:pt x="47" y="127"/>
                    <a:pt x="64" y="135"/>
                  </a:cubicBezTo>
                  <a:lnTo>
                    <a:pt x="50" y="21"/>
                  </a:lnTo>
                  <a:cubicBezTo>
                    <a:pt x="48" y="9"/>
                    <a:pt x="39" y="0"/>
                    <a:pt x="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6" name="Google Shape;2366;p35"/>
            <p:cNvSpPr/>
            <p:nvPr/>
          </p:nvSpPr>
          <p:spPr>
            <a:xfrm>
              <a:off x="1713751" y="1786392"/>
              <a:ext cx="7861" cy="3286"/>
            </a:xfrm>
            <a:custGeom>
              <a:avLst/>
              <a:gdLst/>
              <a:ahLst/>
              <a:cxnLst/>
              <a:rect l="l" t="t" r="r" b="b"/>
              <a:pathLst>
                <a:path w="122" h="51" extrusionOk="0">
                  <a:moveTo>
                    <a:pt x="47" y="0"/>
                  </a:moveTo>
                  <a:lnTo>
                    <a:pt x="22" y="5"/>
                  </a:lnTo>
                  <a:cubicBezTo>
                    <a:pt x="9" y="6"/>
                    <a:pt x="1" y="18"/>
                    <a:pt x="3" y="32"/>
                  </a:cubicBezTo>
                  <a:cubicBezTo>
                    <a:pt x="4" y="43"/>
                    <a:pt x="14" y="51"/>
                    <a:pt x="26" y="51"/>
                  </a:cubicBezTo>
                  <a:lnTo>
                    <a:pt x="29" y="51"/>
                  </a:lnTo>
                  <a:lnTo>
                    <a:pt x="121" y="35"/>
                  </a:lnTo>
                  <a:lnTo>
                    <a:pt x="47"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7" name="Google Shape;2367;p35"/>
            <p:cNvSpPr/>
            <p:nvPr/>
          </p:nvSpPr>
          <p:spPr>
            <a:xfrm>
              <a:off x="1547899" y="1997090"/>
              <a:ext cx="33377" cy="32411"/>
            </a:xfrm>
            <a:custGeom>
              <a:avLst/>
              <a:gdLst/>
              <a:ahLst/>
              <a:cxnLst/>
              <a:rect l="l" t="t" r="r" b="b"/>
              <a:pathLst>
                <a:path w="518" h="503" extrusionOk="0">
                  <a:moveTo>
                    <a:pt x="281" y="0"/>
                  </a:moveTo>
                  <a:cubicBezTo>
                    <a:pt x="280" y="0"/>
                    <a:pt x="279" y="0"/>
                    <a:pt x="278" y="0"/>
                  </a:cubicBezTo>
                  <a:cubicBezTo>
                    <a:pt x="265" y="2"/>
                    <a:pt x="258" y="15"/>
                    <a:pt x="259" y="27"/>
                  </a:cubicBezTo>
                  <a:lnTo>
                    <a:pt x="291" y="276"/>
                  </a:lnTo>
                  <a:lnTo>
                    <a:pt x="150" y="176"/>
                  </a:lnTo>
                  <a:cubicBezTo>
                    <a:pt x="146" y="173"/>
                    <a:pt x="141" y="172"/>
                    <a:pt x="137" y="172"/>
                  </a:cubicBezTo>
                  <a:cubicBezTo>
                    <a:pt x="116" y="172"/>
                    <a:pt x="101" y="201"/>
                    <a:pt x="123" y="216"/>
                  </a:cubicBezTo>
                  <a:lnTo>
                    <a:pt x="261" y="314"/>
                  </a:lnTo>
                  <a:lnTo>
                    <a:pt x="30" y="353"/>
                  </a:lnTo>
                  <a:cubicBezTo>
                    <a:pt x="0" y="356"/>
                    <a:pt x="4" y="399"/>
                    <a:pt x="33" y="399"/>
                  </a:cubicBezTo>
                  <a:cubicBezTo>
                    <a:pt x="33" y="399"/>
                    <a:pt x="34" y="399"/>
                    <a:pt x="34" y="399"/>
                  </a:cubicBezTo>
                  <a:lnTo>
                    <a:pt x="38" y="399"/>
                  </a:lnTo>
                  <a:lnTo>
                    <a:pt x="315" y="352"/>
                  </a:lnTo>
                  <a:lnTo>
                    <a:pt x="408" y="418"/>
                  </a:lnTo>
                  <a:lnTo>
                    <a:pt x="178" y="458"/>
                  </a:lnTo>
                  <a:cubicBezTo>
                    <a:pt x="166" y="459"/>
                    <a:pt x="158" y="470"/>
                    <a:pt x="158" y="483"/>
                  </a:cubicBezTo>
                  <a:cubicBezTo>
                    <a:pt x="161" y="494"/>
                    <a:pt x="171" y="502"/>
                    <a:pt x="182" y="502"/>
                  </a:cubicBezTo>
                  <a:lnTo>
                    <a:pt x="186" y="502"/>
                  </a:lnTo>
                  <a:lnTo>
                    <a:pt x="463" y="455"/>
                  </a:lnTo>
                  <a:lnTo>
                    <a:pt x="476" y="464"/>
                  </a:lnTo>
                  <a:cubicBezTo>
                    <a:pt x="480" y="467"/>
                    <a:pt x="485" y="469"/>
                    <a:pt x="490" y="469"/>
                  </a:cubicBezTo>
                  <a:cubicBezTo>
                    <a:pt x="497" y="469"/>
                    <a:pt x="504" y="465"/>
                    <a:pt x="509" y="459"/>
                  </a:cubicBezTo>
                  <a:cubicBezTo>
                    <a:pt x="517" y="448"/>
                    <a:pt x="514" y="432"/>
                    <a:pt x="503" y="426"/>
                  </a:cubicBezTo>
                  <a:lnTo>
                    <a:pt x="492" y="418"/>
                  </a:lnTo>
                  <a:lnTo>
                    <a:pt x="452" y="125"/>
                  </a:lnTo>
                  <a:cubicBezTo>
                    <a:pt x="451" y="114"/>
                    <a:pt x="441" y="106"/>
                    <a:pt x="430" y="106"/>
                  </a:cubicBezTo>
                  <a:cubicBezTo>
                    <a:pt x="429" y="106"/>
                    <a:pt x="427" y="106"/>
                    <a:pt x="425" y="106"/>
                  </a:cubicBezTo>
                  <a:cubicBezTo>
                    <a:pt x="413" y="108"/>
                    <a:pt x="405" y="121"/>
                    <a:pt x="406" y="133"/>
                  </a:cubicBezTo>
                  <a:lnTo>
                    <a:pt x="440" y="382"/>
                  </a:lnTo>
                  <a:lnTo>
                    <a:pt x="440" y="382"/>
                  </a:lnTo>
                  <a:lnTo>
                    <a:pt x="343" y="314"/>
                  </a:lnTo>
                  <a:lnTo>
                    <a:pt x="305" y="21"/>
                  </a:lnTo>
                  <a:cubicBezTo>
                    <a:pt x="304" y="8"/>
                    <a:pt x="293" y="0"/>
                    <a:pt x="2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8" name="Google Shape;2368;p35"/>
            <p:cNvSpPr/>
            <p:nvPr/>
          </p:nvSpPr>
          <p:spPr>
            <a:xfrm>
              <a:off x="1599832" y="1954886"/>
              <a:ext cx="23648" cy="15658"/>
            </a:xfrm>
            <a:custGeom>
              <a:avLst/>
              <a:gdLst/>
              <a:ahLst/>
              <a:cxnLst/>
              <a:rect l="l" t="t" r="r" b="b"/>
              <a:pathLst>
                <a:path w="367" h="243" extrusionOk="0">
                  <a:moveTo>
                    <a:pt x="313" y="0"/>
                  </a:moveTo>
                  <a:cubicBezTo>
                    <a:pt x="298" y="11"/>
                    <a:pt x="284" y="24"/>
                    <a:pt x="270" y="35"/>
                  </a:cubicBezTo>
                  <a:lnTo>
                    <a:pt x="281" y="119"/>
                  </a:lnTo>
                  <a:lnTo>
                    <a:pt x="218" y="74"/>
                  </a:lnTo>
                  <a:cubicBezTo>
                    <a:pt x="205" y="84"/>
                    <a:pt x="191" y="93"/>
                    <a:pt x="178" y="103"/>
                  </a:cubicBezTo>
                  <a:lnTo>
                    <a:pt x="251" y="155"/>
                  </a:lnTo>
                  <a:lnTo>
                    <a:pt x="55" y="188"/>
                  </a:lnTo>
                  <a:cubicBezTo>
                    <a:pt x="37" y="199"/>
                    <a:pt x="20" y="212"/>
                    <a:pt x="1" y="223"/>
                  </a:cubicBezTo>
                  <a:cubicBezTo>
                    <a:pt x="4" y="233"/>
                    <a:pt x="12" y="241"/>
                    <a:pt x="23" y="242"/>
                  </a:cubicBezTo>
                  <a:lnTo>
                    <a:pt x="26" y="242"/>
                  </a:lnTo>
                  <a:lnTo>
                    <a:pt x="303" y="193"/>
                  </a:lnTo>
                  <a:lnTo>
                    <a:pt x="317" y="204"/>
                  </a:lnTo>
                  <a:cubicBezTo>
                    <a:pt x="322" y="207"/>
                    <a:pt x="327" y="209"/>
                    <a:pt x="331" y="209"/>
                  </a:cubicBezTo>
                  <a:cubicBezTo>
                    <a:pt x="352" y="209"/>
                    <a:pt x="367" y="179"/>
                    <a:pt x="344" y="165"/>
                  </a:cubicBezTo>
                  <a:lnTo>
                    <a:pt x="333" y="155"/>
                  </a:lnTo>
                  <a:lnTo>
                    <a:pt x="31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35"/>
            <p:cNvSpPr/>
            <p:nvPr/>
          </p:nvSpPr>
          <p:spPr>
            <a:xfrm>
              <a:off x="1572448" y="1797604"/>
              <a:ext cx="192274" cy="238087"/>
            </a:xfrm>
            <a:custGeom>
              <a:avLst/>
              <a:gdLst/>
              <a:ahLst/>
              <a:cxnLst/>
              <a:rect l="l" t="t" r="r" b="b"/>
              <a:pathLst>
                <a:path w="2984" h="3695" extrusionOk="0">
                  <a:moveTo>
                    <a:pt x="2610" y="0"/>
                  </a:moveTo>
                  <a:lnTo>
                    <a:pt x="0" y="3695"/>
                  </a:lnTo>
                  <a:cubicBezTo>
                    <a:pt x="222" y="3673"/>
                    <a:pt x="438" y="3627"/>
                    <a:pt x="647" y="3554"/>
                  </a:cubicBezTo>
                  <a:lnTo>
                    <a:pt x="2984" y="246"/>
                  </a:lnTo>
                  <a:cubicBezTo>
                    <a:pt x="2962" y="190"/>
                    <a:pt x="2919" y="146"/>
                    <a:pt x="2867" y="121"/>
                  </a:cubicBezTo>
                  <a:lnTo>
                    <a:pt x="26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0" name="Google Shape;2370;p35"/>
            <p:cNvSpPr/>
            <p:nvPr/>
          </p:nvSpPr>
          <p:spPr>
            <a:xfrm>
              <a:off x="1661431" y="2027760"/>
              <a:ext cx="53932" cy="64435"/>
            </a:xfrm>
            <a:custGeom>
              <a:avLst/>
              <a:gdLst/>
              <a:ahLst/>
              <a:cxnLst/>
              <a:rect l="l" t="t" r="r" b="b"/>
              <a:pathLst>
                <a:path w="837" h="1000" extrusionOk="0">
                  <a:moveTo>
                    <a:pt x="629" y="1"/>
                  </a:moveTo>
                  <a:lnTo>
                    <a:pt x="1" y="890"/>
                  </a:lnTo>
                  <a:lnTo>
                    <a:pt x="4" y="897"/>
                  </a:lnTo>
                  <a:cubicBezTo>
                    <a:pt x="27" y="960"/>
                    <a:pt x="88" y="999"/>
                    <a:pt x="151" y="999"/>
                  </a:cubicBezTo>
                  <a:cubicBezTo>
                    <a:pt x="175" y="999"/>
                    <a:pt x="199" y="994"/>
                    <a:pt x="221" y="982"/>
                  </a:cubicBezTo>
                  <a:lnTo>
                    <a:pt x="631" y="772"/>
                  </a:lnTo>
                  <a:lnTo>
                    <a:pt x="837" y="480"/>
                  </a:lnTo>
                  <a:lnTo>
                    <a:pt x="6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1" name="Google Shape;2371;p35"/>
            <p:cNvSpPr/>
            <p:nvPr/>
          </p:nvSpPr>
          <p:spPr>
            <a:xfrm>
              <a:off x="1716199" y="1944641"/>
              <a:ext cx="70492" cy="84539"/>
            </a:xfrm>
            <a:custGeom>
              <a:avLst/>
              <a:gdLst/>
              <a:ahLst/>
              <a:cxnLst/>
              <a:rect l="l" t="t" r="r" b="b"/>
              <a:pathLst>
                <a:path w="1094" h="1312" extrusionOk="0">
                  <a:moveTo>
                    <a:pt x="691" y="1"/>
                  </a:moveTo>
                  <a:lnTo>
                    <a:pt x="1" y="976"/>
                  </a:lnTo>
                  <a:lnTo>
                    <a:pt x="311" y="1311"/>
                  </a:lnTo>
                  <a:lnTo>
                    <a:pt x="1093" y="205"/>
                  </a:lnTo>
                  <a:lnTo>
                    <a:pt x="69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2" name="Google Shape;2372;p35"/>
            <p:cNvSpPr/>
            <p:nvPr/>
          </p:nvSpPr>
          <p:spPr>
            <a:xfrm>
              <a:off x="1692745" y="1775568"/>
              <a:ext cx="22230" cy="41367"/>
            </a:xfrm>
            <a:custGeom>
              <a:avLst/>
              <a:gdLst/>
              <a:ahLst/>
              <a:cxnLst/>
              <a:rect l="l" t="t" r="r" b="b"/>
              <a:pathLst>
                <a:path w="345" h="642" extrusionOk="0">
                  <a:moveTo>
                    <a:pt x="21" y="0"/>
                  </a:moveTo>
                  <a:lnTo>
                    <a:pt x="21" y="0"/>
                  </a:lnTo>
                  <a:cubicBezTo>
                    <a:pt x="29" y="214"/>
                    <a:pt x="23" y="428"/>
                    <a:pt x="1" y="641"/>
                  </a:cubicBezTo>
                  <a:lnTo>
                    <a:pt x="344" y="154"/>
                  </a:lnTo>
                  <a:lnTo>
                    <a:pt x="2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3" name="Google Shape;2373;p35"/>
            <p:cNvSpPr/>
            <p:nvPr/>
          </p:nvSpPr>
          <p:spPr>
            <a:xfrm>
              <a:off x="1534690" y="1982399"/>
              <a:ext cx="41238" cy="48326"/>
            </a:xfrm>
            <a:custGeom>
              <a:avLst/>
              <a:gdLst/>
              <a:ahLst/>
              <a:cxnLst/>
              <a:rect l="l" t="t" r="r" b="b"/>
              <a:pathLst>
                <a:path w="640" h="750" extrusionOk="0">
                  <a:moveTo>
                    <a:pt x="640" y="0"/>
                  </a:moveTo>
                  <a:lnTo>
                    <a:pt x="640" y="0"/>
                  </a:lnTo>
                  <a:cubicBezTo>
                    <a:pt x="493" y="70"/>
                    <a:pt x="341" y="129"/>
                    <a:pt x="184" y="178"/>
                  </a:cubicBezTo>
                  <a:cubicBezTo>
                    <a:pt x="68" y="213"/>
                    <a:pt x="0" y="330"/>
                    <a:pt x="24" y="448"/>
                  </a:cubicBezTo>
                  <a:lnTo>
                    <a:pt x="65" y="651"/>
                  </a:lnTo>
                  <a:cubicBezTo>
                    <a:pt x="72" y="687"/>
                    <a:pt x="87" y="721"/>
                    <a:pt x="111" y="749"/>
                  </a:cubicBezTo>
                  <a:lnTo>
                    <a:pt x="640" y="0"/>
                  </a:lnTo>
                  <a:close/>
                </a:path>
              </a:pathLst>
            </a:custGeom>
            <a:solidFill>
              <a:srgbClr val="ED5B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35"/>
            <p:cNvSpPr/>
            <p:nvPr/>
          </p:nvSpPr>
          <p:spPr>
            <a:xfrm>
              <a:off x="1637600" y="1850300"/>
              <a:ext cx="122751" cy="204728"/>
            </a:xfrm>
            <a:custGeom>
              <a:avLst/>
              <a:gdLst/>
              <a:ahLst/>
              <a:cxnLst/>
              <a:rect l="l" t="t" r="r" b="b"/>
              <a:pathLst>
                <a:path w="1867" h="3151" extrusionOk="0">
                  <a:moveTo>
                    <a:pt x="1867" y="1"/>
                  </a:moveTo>
                  <a:lnTo>
                    <a:pt x="1" y="2642"/>
                  </a:lnTo>
                  <a:lnTo>
                    <a:pt x="189" y="3151"/>
                  </a:lnTo>
                  <a:lnTo>
                    <a:pt x="800" y="2286"/>
                  </a:lnTo>
                  <a:lnTo>
                    <a:pt x="702" y="2058"/>
                  </a:lnTo>
                  <a:cubicBezTo>
                    <a:pt x="730" y="2030"/>
                    <a:pt x="759" y="2000"/>
                    <a:pt x="787" y="1970"/>
                  </a:cubicBezTo>
                  <a:lnTo>
                    <a:pt x="920" y="2115"/>
                  </a:lnTo>
                  <a:lnTo>
                    <a:pt x="1522" y="1264"/>
                  </a:lnTo>
                  <a:lnTo>
                    <a:pt x="1360" y="1181"/>
                  </a:lnTo>
                  <a:cubicBezTo>
                    <a:pt x="1571" y="808"/>
                    <a:pt x="1740" y="412"/>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5" name="Google Shape;2375;p35"/>
            <p:cNvSpPr/>
            <p:nvPr/>
          </p:nvSpPr>
          <p:spPr>
            <a:xfrm>
              <a:off x="1744575" y="1963100"/>
              <a:ext cx="80049" cy="98002"/>
            </a:xfrm>
            <a:custGeom>
              <a:avLst/>
              <a:gdLst/>
              <a:ahLst/>
              <a:cxnLst/>
              <a:rect l="l" t="t" r="r" b="b"/>
              <a:pathLst>
                <a:path w="1227" h="1502" extrusionOk="0">
                  <a:moveTo>
                    <a:pt x="824" y="1"/>
                  </a:moveTo>
                  <a:lnTo>
                    <a:pt x="1" y="1166"/>
                  </a:lnTo>
                  <a:lnTo>
                    <a:pt x="311" y="1501"/>
                  </a:lnTo>
                  <a:lnTo>
                    <a:pt x="1226" y="207"/>
                  </a:lnTo>
                  <a:lnTo>
                    <a:pt x="82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6" name="Google Shape;2376;p35"/>
            <p:cNvSpPr/>
            <p:nvPr/>
          </p:nvSpPr>
          <p:spPr>
            <a:xfrm>
              <a:off x="1793197" y="1832462"/>
              <a:ext cx="27127" cy="8634"/>
            </a:xfrm>
            <a:custGeom>
              <a:avLst/>
              <a:gdLst/>
              <a:ahLst/>
              <a:cxnLst/>
              <a:rect l="l" t="t" r="r" b="b"/>
              <a:pathLst>
                <a:path w="421" h="134" fill="none" extrusionOk="0">
                  <a:moveTo>
                    <a:pt x="1" y="1"/>
                  </a:moveTo>
                  <a:cubicBezTo>
                    <a:pt x="124" y="84"/>
                    <a:pt x="270" y="130"/>
                    <a:pt x="420" y="13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7" name="Google Shape;2377;p35"/>
            <p:cNvSpPr/>
            <p:nvPr/>
          </p:nvSpPr>
          <p:spPr>
            <a:xfrm>
              <a:off x="1800156" y="1853081"/>
              <a:ext cx="42914" cy="7474"/>
            </a:xfrm>
            <a:custGeom>
              <a:avLst/>
              <a:gdLst/>
              <a:ahLst/>
              <a:cxnLst/>
              <a:rect l="l" t="t" r="r" b="b"/>
              <a:pathLst>
                <a:path w="666" h="116" fill="none" extrusionOk="0">
                  <a:moveTo>
                    <a:pt x="1" y="0"/>
                  </a:moveTo>
                  <a:cubicBezTo>
                    <a:pt x="214" y="76"/>
                    <a:pt x="439" y="116"/>
                    <a:pt x="665" y="11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8" name="Google Shape;2378;p35"/>
            <p:cNvSpPr/>
            <p:nvPr/>
          </p:nvSpPr>
          <p:spPr>
            <a:xfrm>
              <a:off x="1839654" y="1847475"/>
              <a:ext cx="48197" cy="6186"/>
            </a:xfrm>
            <a:custGeom>
              <a:avLst/>
              <a:gdLst/>
              <a:ahLst/>
              <a:cxnLst/>
              <a:rect l="l" t="t" r="r" b="b"/>
              <a:pathLst>
                <a:path w="748" h="96" fill="none" extrusionOk="0">
                  <a:moveTo>
                    <a:pt x="0" y="0"/>
                  </a:moveTo>
                  <a:cubicBezTo>
                    <a:pt x="244" y="64"/>
                    <a:pt x="494" y="95"/>
                    <a:pt x="747" y="95"/>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9" name="Google Shape;2379;p35"/>
            <p:cNvSpPr/>
            <p:nvPr/>
          </p:nvSpPr>
          <p:spPr>
            <a:xfrm>
              <a:off x="1859821" y="1868030"/>
              <a:ext cx="37308" cy="7217"/>
            </a:xfrm>
            <a:custGeom>
              <a:avLst/>
              <a:gdLst/>
              <a:ahLst/>
              <a:cxnLst/>
              <a:rect l="l" t="t" r="r" b="b"/>
              <a:pathLst>
                <a:path w="579" h="112" fill="none" extrusionOk="0">
                  <a:moveTo>
                    <a:pt x="1" y="1"/>
                  </a:moveTo>
                  <a:cubicBezTo>
                    <a:pt x="189" y="58"/>
                    <a:pt x="382" y="94"/>
                    <a:pt x="578" y="112"/>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0" name="Google Shape;2380;p35"/>
            <p:cNvSpPr/>
            <p:nvPr/>
          </p:nvSpPr>
          <p:spPr>
            <a:xfrm>
              <a:off x="1902863" y="1863584"/>
              <a:ext cx="27127" cy="13531"/>
            </a:xfrm>
            <a:custGeom>
              <a:avLst/>
              <a:gdLst/>
              <a:ahLst/>
              <a:cxnLst/>
              <a:rect l="l" t="t" r="r" b="b"/>
              <a:pathLst>
                <a:path w="421" h="210" fill="none" extrusionOk="0">
                  <a:moveTo>
                    <a:pt x="1" y="0"/>
                  </a:moveTo>
                  <a:cubicBezTo>
                    <a:pt x="148" y="57"/>
                    <a:pt x="287" y="127"/>
                    <a:pt x="420" y="20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1" name="Google Shape;2381;p35"/>
            <p:cNvSpPr/>
            <p:nvPr/>
          </p:nvSpPr>
          <p:spPr>
            <a:xfrm>
              <a:off x="1920840" y="1856560"/>
              <a:ext cx="36277" cy="22101"/>
            </a:xfrm>
            <a:custGeom>
              <a:avLst/>
              <a:gdLst/>
              <a:ahLst/>
              <a:cxnLst/>
              <a:rect l="l" t="t" r="r" b="b"/>
              <a:pathLst>
                <a:path w="563" h="343" fill="none" extrusionOk="0">
                  <a:moveTo>
                    <a:pt x="0" y="0"/>
                  </a:moveTo>
                  <a:lnTo>
                    <a:pt x="562" y="342"/>
                  </a:ln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2" name="Google Shape;2382;p35"/>
            <p:cNvSpPr/>
            <p:nvPr/>
          </p:nvSpPr>
          <p:spPr>
            <a:xfrm>
              <a:off x="1912979" y="1890581"/>
              <a:ext cx="27385" cy="18364"/>
            </a:xfrm>
            <a:custGeom>
              <a:avLst/>
              <a:gdLst/>
              <a:ahLst/>
              <a:cxnLst/>
              <a:rect l="l" t="t" r="r" b="b"/>
              <a:pathLst>
                <a:path w="425" h="285" fill="none" extrusionOk="0">
                  <a:moveTo>
                    <a:pt x="0" y="1"/>
                  </a:moveTo>
                  <a:cubicBezTo>
                    <a:pt x="160" y="66"/>
                    <a:pt x="303" y="162"/>
                    <a:pt x="425" y="28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3" name="Google Shape;2383;p35"/>
            <p:cNvSpPr/>
            <p:nvPr/>
          </p:nvSpPr>
          <p:spPr>
            <a:xfrm>
              <a:off x="1945196" y="1893030"/>
              <a:ext cx="30156" cy="26418"/>
            </a:xfrm>
            <a:custGeom>
              <a:avLst/>
              <a:gdLst/>
              <a:ahLst/>
              <a:cxnLst/>
              <a:rect l="l" t="t" r="r" b="b"/>
              <a:pathLst>
                <a:path w="468" h="410" fill="none" extrusionOk="0">
                  <a:moveTo>
                    <a:pt x="1" y="1"/>
                  </a:moveTo>
                  <a:cubicBezTo>
                    <a:pt x="168" y="121"/>
                    <a:pt x="325" y="259"/>
                    <a:pt x="467" y="40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4" name="Google Shape;2384;p35"/>
            <p:cNvSpPr/>
            <p:nvPr/>
          </p:nvSpPr>
          <p:spPr>
            <a:xfrm>
              <a:off x="1976188" y="1893223"/>
              <a:ext cx="29318" cy="33442"/>
            </a:xfrm>
            <a:custGeom>
              <a:avLst/>
              <a:gdLst/>
              <a:ahLst/>
              <a:cxnLst/>
              <a:rect l="l" t="t" r="r" b="b"/>
              <a:pathLst>
                <a:path w="455" h="519" fill="none" extrusionOk="0">
                  <a:moveTo>
                    <a:pt x="1" y="1"/>
                  </a:moveTo>
                  <a:cubicBezTo>
                    <a:pt x="176" y="150"/>
                    <a:pt x="328" y="324"/>
                    <a:pt x="455" y="51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5" name="Google Shape;2385;p35"/>
            <p:cNvSpPr/>
            <p:nvPr/>
          </p:nvSpPr>
          <p:spPr>
            <a:xfrm>
              <a:off x="1898997" y="2290584"/>
              <a:ext cx="34151" cy="28029"/>
            </a:xfrm>
            <a:custGeom>
              <a:avLst/>
              <a:gdLst/>
              <a:ahLst/>
              <a:cxnLst/>
              <a:rect l="l" t="t" r="r" b="b"/>
              <a:pathLst>
                <a:path w="530" h="435" fill="none" extrusionOk="0">
                  <a:moveTo>
                    <a:pt x="0" y="435"/>
                  </a:moveTo>
                  <a:cubicBezTo>
                    <a:pt x="201" y="324"/>
                    <a:pt x="382" y="177"/>
                    <a:pt x="529" y="1"/>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6" name="Google Shape;2386;p35"/>
            <p:cNvSpPr/>
            <p:nvPr/>
          </p:nvSpPr>
          <p:spPr>
            <a:xfrm>
              <a:off x="1937722" y="2291035"/>
              <a:ext cx="30864" cy="34215"/>
            </a:xfrm>
            <a:custGeom>
              <a:avLst/>
              <a:gdLst/>
              <a:ahLst/>
              <a:cxnLst/>
              <a:rect l="l" t="t" r="r" b="b"/>
              <a:pathLst>
                <a:path w="479" h="531" fill="none" extrusionOk="0">
                  <a:moveTo>
                    <a:pt x="1" y="530"/>
                  </a:moveTo>
                  <a:cubicBezTo>
                    <a:pt x="211" y="407"/>
                    <a:pt x="378" y="222"/>
                    <a:pt x="479"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7" name="Google Shape;2387;p35"/>
            <p:cNvSpPr/>
            <p:nvPr/>
          </p:nvSpPr>
          <p:spPr>
            <a:xfrm>
              <a:off x="1886368" y="2342324"/>
              <a:ext cx="30864" cy="7797"/>
            </a:xfrm>
            <a:custGeom>
              <a:avLst/>
              <a:gdLst/>
              <a:ahLst/>
              <a:cxnLst/>
              <a:rect l="l" t="t" r="r" b="b"/>
              <a:pathLst>
                <a:path w="479" h="121" fill="none" extrusionOk="0">
                  <a:moveTo>
                    <a:pt x="0" y="91"/>
                  </a:moveTo>
                  <a:cubicBezTo>
                    <a:pt x="165" y="121"/>
                    <a:pt x="336" y="89"/>
                    <a:pt x="478"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8" name="Google Shape;2388;p35"/>
            <p:cNvSpPr/>
            <p:nvPr/>
          </p:nvSpPr>
          <p:spPr>
            <a:xfrm>
              <a:off x="1968327" y="2299798"/>
              <a:ext cx="24163" cy="28223"/>
            </a:xfrm>
            <a:custGeom>
              <a:avLst/>
              <a:gdLst/>
              <a:ahLst/>
              <a:cxnLst/>
              <a:rect l="l" t="t" r="r" b="b"/>
              <a:pathLst>
                <a:path w="375" h="438" fill="none" extrusionOk="0">
                  <a:moveTo>
                    <a:pt x="1" y="437"/>
                  </a:moveTo>
                  <a:cubicBezTo>
                    <a:pt x="143" y="309"/>
                    <a:pt x="270" y="162"/>
                    <a:pt x="374"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9" name="Google Shape;2389;p35"/>
            <p:cNvSpPr/>
            <p:nvPr/>
          </p:nvSpPr>
          <p:spPr>
            <a:xfrm>
              <a:off x="2008147" y="2248380"/>
              <a:ext cx="21070" cy="41883"/>
            </a:xfrm>
            <a:custGeom>
              <a:avLst/>
              <a:gdLst/>
              <a:ahLst/>
              <a:cxnLst/>
              <a:rect l="l" t="t" r="r" b="b"/>
              <a:pathLst>
                <a:path w="327" h="650" fill="none" extrusionOk="0">
                  <a:moveTo>
                    <a:pt x="0" y="650"/>
                  </a:moveTo>
                  <a:cubicBezTo>
                    <a:pt x="162" y="464"/>
                    <a:pt x="274" y="241"/>
                    <a:pt x="326"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0" name="Google Shape;2390;p35"/>
            <p:cNvSpPr/>
            <p:nvPr/>
          </p:nvSpPr>
          <p:spPr>
            <a:xfrm>
              <a:off x="1978766" y="2259269"/>
              <a:ext cx="19717" cy="29447"/>
            </a:xfrm>
            <a:custGeom>
              <a:avLst/>
              <a:gdLst/>
              <a:ahLst/>
              <a:cxnLst/>
              <a:rect l="l" t="t" r="r" b="b"/>
              <a:pathLst>
                <a:path w="306" h="457" fill="none" extrusionOk="0">
                  <a:moveTo>
                    <a:pt x="0" y="457"/>
                  </a:moveTo>
                  <a:cubicBezTo>
                    <a:pt x="130" y="325"/>
                    <a:pt x="235" y="172"/>
                    <a:pt x="306"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1" name="Google Shape;2391;p35"/>
            <p:cNvSpPr/>
            <p:nvPr/>
          </p:nvSpPr>
          <p:spPr>
            <a:xfrm>
              <a:off x="2035660" y="2186653"/>
              <a:ext cx="10181" cy="42398"/>
            </a:xfrm>
            <a:custGeom>
              <a:avLst/>
              <a:gdLst/>
              <a:ahLst/>
              <a:cxnLst/>
              <a:rect l="l" t="t" r="r" b="b"/>
              <a:pathLst>
                <a:path w="158" h="658" fill="none" extrusionOk="0">
                  <a:moveTo>
                    <a:pt x="1" y="658"/>
                  </a:moveTo>
                  <a:cubicBezTo>
                    <a:pt x="110" y="457"/>
                    <a:pt x="157" y="229"/>
                    <a:pt x="140"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2" name="Google Shape;2392;p35"/>
            <p:cNvSpPr/>
            <p:nvPr/>
          </p:nvSpPr>
          <p:spPr>
            <a:xfrm>
              <a:off x="2010274" y="2207658"/>
              <a:ext cx="13016" cy="27320"/>
            </a:xfrm>
            <a:custGeom>
              <a:avLst/>
              <a:gdLst/>
              <a:ahLst/>
              <a:cxnLst/>
              <a:rect l="l" t="t" r="r" b="b"/>
              <a:pathLst>
                <a:path w="202" h="424" fill="none" extrusionOk="0">
                  <a:moveTo>
                    <a:pt x="0" y="424"/>
                  </a:moveTo>
                  <a:cubicBezTo>
                    <a:pt x="84" y="291"/>
                    <a:pt x="152" y="150"/>
                    <a:pt x="201"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3" name="Google Shape;2393;p35"/>
            <p:cNvSpPr/>
            <p:nvPr/>
          </p:nvSpPr>
          <p:spPr>
            <a:xfrm>
              <a:off x="1962851" y="2236460"/>
              <a:ext cx="21135" cy="28738"/>
            </a:xfrm>
            <a:custGeom>
              <a:avLst/>
              <a:gdLst/>
              <a:ahLst/>
              <a:cxnLst/>
              <a:rect l="l" t="t" r="r" b="b"/>
              <a:pathLst>
                <a:path w="328" h="446" fill="none" extrusionOk="0">
                  <a:moveTo>
                    <a:pt x="0" y="445"/>
                  </a:moveTo>
                  <a:cubicBezTo>
                    <a:pt x="121" y="306"/>
                    <a:pt x="230" y="157"/>
                    <a:pt x="328" y="0"/>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4" name="Google Shape;2394;p35"/>
            <p:cNvSpPr/>
            <p:nvPr/>
          </p:nvSpPr>
          <p:spPr>
            <a:xfrm>
              <a:off x="1994938" y="1162484"/>
              <a:ext cx="58636" cy="24163"/>
            </a:xfrm>
            <a:custGeom>
              <a:avLst/>
              <a:gdLst/>
              <a:ahLst/>
              <a:cxnLst/>
              <a:rect l="l" t="t" r="r" b="b"/>
              <a:pathLst>
                <a:path w="910" h="375" fill="none" extrusionOk="0">
                  <a:moveTo>
                    <a:pt x="1" y="374"/>
                  </a:moveTo>
                  <a:cubicBezTo>
                    <a:pt x="276" y="189"/>
                    <a:pt x="585" y="62"/>
                    <a:pt x="910" y="1"/>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5" name="Google Shape;2395;p35"/>
            <p:cNvSpPr/>
            <p:nvPr/>
          </p:nvSpPr>
          <p:spPr>
            <a:xfrm>
              <a:off x="1867167" y="1252562"/>
              <a:ext cx="38597" cy="49422"/>
            </a:xfrm>
            <a:custGeom>
              <a:avLst/>
              <a:gdLst/>
              <a:ahLst/>
              <a:cxnLst/>
              <a:rect l="l" t="t" r="r" b="b"/>
              <a:pathLst>
                <a:path w="599" h="767" fill="none" extrusionOk="0">
                  <a:moveTo>
                    <a:pt x="1" y="766"/>
                  </a:moveTo>
                  <a:cubicBezTo>
                    <a:pt x="18" y="690"/>
                    <a:pt x="59" y="622"/>
                    <a:pt x="103" y="559"/>
                  </a:cubicBezTo>
                  <a:cubicBezTo>
                    <a:pt x="244" y="353"/>
                    <a:pt x="411" y="165"/>
                    <a:pt x="599" y="0"/>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6" name="Google Shape;2396;p35"/>
            <p:cNvSpPr/>
            <p:nvPr/>
          </p:nvSpPr>
          <p:spPr>
            <a:xfrm>
              <a:off x="1872450" y="1303851"/>
              <a:ext cx="11083" cy="42205"/>
            </a:xfrm>
            <a:custGeom>
              <a:avLst/>
              <a:gdLst/>
              <a:ahLst/>
              <a:cxnLst/>
              <a:rect l="l" t="t" r="r" b="b"/>
              <a:pathLst>
                <a:path w="172" h="655" fill="none" extrusionOk="0">
                  <a:moveTo>
                    <a:pt x="172" y="0"/>
                  </a:moveTo>
                  <a:cubicBezTo>
                    <a:pt x="124" y="220"/>
                    <a:pt x="67" y="439"/>
                    <a:pt x="1" y="654"/>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35"/>
            <p:cNvSpPr/>
            <p:nvPr/>
          </p:nvSpPr>
          <p:spPr>
            <a:xfrm>
              <a:off x="1832502" y="1319830"/>
              <a:ext cx="16044" cy="47940"/>
            </a:xfrm>
            <a:custGeom>
              <a:avLst/>
              <a:gdLst/>
              <a:ahLst/>
              <a:cxnLst/>
              <a:rect l="l" t="t" r="r" b="b"/>
              <a:pathLst>
                <a:path w="249" h="744" fill="none" extrusionOk="0">
                  <a:moveTo>
                    <a:pt x="249" y="1"/>
                  </a:moveTo>
                  <a:cubicBezTo>
                    <a:pt x="141" y="240"/>
                    <a:pt x="57" y="488"/>
                    <a:pt x="0" y="743"/>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8" name="Google Shape;2398;p35"/>
            <p:cNvSpPr/>
            <p:nvPr/>
          </p:nvSpPr>
          <p:spPr>
            <a:xfrm>
              <a:off x="1938366" y="1204301"/>
              <a:ext cx="48326" cy="33184"/>
            </a:xfrm>
            <a:custGeom>
              <a:avLst/>
              <a:gdLst/>
              <a:ahLst/>
              <a:cxnLst/>
              <a:rect l="l" t="t" r="r" b="b"/>
              <a:pathLst>
                <a:path w="750" h="515" fill="none" extrusionOk="0">
                  <a:moveTo>
                    <a:pt x="0" y="515"/>
                  </a:moveTo>
                  <a:cubicBezTo>
                    <a:pt x="208" y="289"/>
                    <a:pt x="463" y="111"/>
                    <a:pt x="749" y="1"/>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5"/>
            <p:cNvSpPr/>
            <p:nvPr/>
          </p:nvSpPr>
          <p:spPr>
            <a:xfrm>
              <a:off x="2017619" y="1178012"/>
              <a:ext cx="63920" cy="21070"/>
            </a:xfrm>
            <a:custGeom>
              <a:avLst/>
              <a:gdLst/>
              <a:ahLst/>
              <a:cxnLst/>
              <a:rect l="l" t="t" r="r" b="b"/>
              <a:pathLst>
                <a:path w="992" h="327" fill="none" extrusionOk="0">
                  <a:moveTo>
                    <a:pt x="0" y="326"/>
                  </a:moveTo>
                  <a:cubicBezTo>
                    <a:pt x="319" y="184"/>
                    <a:pt x="651" y="75"/>
                    <a:pt x="991" y="0"/>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5"/>
            <p:cNvSpPr/>
            <p:nvPr/>
          </p:nvSpPr>
          <p:spPr>
            <a:xfrm>
              <a:off x="1965686" y="1222987"/>
              <a:ext cx="49035" cy="27192"/>
            </a:xfrm>
            <a:custGeom>
              <a:avLst/>
              <a:gdLst/>
              <a:ahLst/>
              <a:cxnLst/>
              <a:rect l="l" t="t" r="r" b="b"/>
              <a:pathLst>
                <a:path w="761" h="422" fill="none" extrusionOk="0">
                  <a:moveTo>
                    <a:pt x="1" y="421"/>
                  </a:moveTo>
                  <a:cubicBezTo>
                    <a:pt x="235" y="250"/>
                    <a:pt x="521" y="165"/>
                    <a:pt x="760" y="0"/>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5"/>
            <p:cNvSpPr/>
            <p:nvPr/>
          </p:nvSpPr>
          <p:spPr>
            <a:xfrm>
              <a:off x="1904087" y="1259263"/>
              <a:ext cx="32282" cy="38532"/>
            </a:xfrm>
            <a:custGeom>
              <a:avLst/>
              <a:gdLst/>
              <a:ahLst/>
              <a:cxnLst/>
              <a:rect l="l" t="t" r="r" b="b"/>
              <a:pathLst>
                <a:path w="501" h="598" fill="none" extrusionOk="0">
                  <a:moveTo>
                    <a:pt x="1" y="597"/>
                  </a:moveTo>
                  <a:cubicBezTo>
                    <a:pt x="151" y="384"/>
                    <a:pt x="317" y="184"/>
                    <a:pt x="501" y="1"/>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 name="Subtitle 2">
            <a:extLst>
              <a:ext uri="{FF2B5EF4-FFF2-40B4-BE49-F238E27FC236}">
                <a16:creationId xmlns:a16="http://schemas.microsoft.com/office/drawing/2014/main" id="{C41FCC31-53F5-6047-9301-A4681B3A26EB}"/>
              </a:ext>
            </a:extLst>
          </p:cNvPr>
          <p:cNvSpPr txBox="1">
            <a:spLocks/>
          </p:cNvSpPr>
          <p:nvPr/>
        </p:nvSpPr>
        <p:spPr>
          <a:xfrm>
            <a:off x="482118" y="1033295"/>
            <a:ext cx="10845800" cy="2971800"/>
          </a:xfrm>
          <a:prstGeom prst="rect">
            <a:avLst/>
          </a:prstGeom>
          <a:noFill/>
          <a:ln>
            <a:noFill/>
          </a:ln>
        </p:spPr>
        <p:txBody>
          <a:bodyPr spcFirstLastPara="1" wrap="square" lIns="91425" tIns="91425" rIns="91425" bIns="91425" rtlCol="0" anchor="ctr"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2800"/>
              <a:buFont typeface="Manrope Medium"/>
              <a:buNone/>
              <a:defRPr sz="2400" b="0" i="0" u="none" strike="noStrike" cap="none">
                <a:solidFill>
                  <a:schemeClr val="accent5"/>
                </a:solidFill>
                <a:latin typeface="Manrope Medium"/>
                <a:ea typeface="Manrope Medium"/>
                <a:cs typeface="Manrope Medium"/>
                <a:sym typeface="Manrope Medium"/>
              </a:defRPr>
            </a:lvl1pPr>
            <a:lvl2pPr marL="914400" marR="0" lvl="1"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2pPr>
            <a:lvl3pPr marL="1371600" marR="0" lvl="2"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3pPr>
            <a:lvl4pPr marL="1828800" marR="0" lvl="3"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4pPr>
            <a:lvl5pPr marL="2286000" marR="0" lvl="4"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5pPr>
            <a:lvl6pPr marL="2743200" marR="0" lvl="5"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6pPr>
            <a:lvl7pPr marL="3200400" marR="0" lvl="6"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7pPr>
            <a:lvl8pPr marL="3657600" marR="0" lvl="7"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8pPr>
            <a:lvl9pPr marL="4114800" marR="0" lvl="8"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9pPr>
          </a:lstStyle>
          <a:p>
            <a:pPr marL="457200" marR="0" lvl="0" indent="-317500" algn="ctr" defTabSz="914400" rtl="0" eaLnBrk="1" fontAlgn="auto" latinLnBrk="0" hangingPunct="1">
              <a:lnSpc>
                <a:spcPct val="100000"/>
              </a:lnSpc>
              <a:spcBef>
                <a:spcPts val="0"/>
              </a:spcBef>
              <a:spcAft>
                <a:spcPts val="0"/>
              </a:spcAft>
              <a:buClr>
                <a:srgbClr val="4A8196"/>
              </a:buClr>
              <a:buSzPts val="2800"/>
              <a:buFont typeface="Manrope Medium"/>
              <a:buNone/>
              <a:tabLst/>
              <a:defRPr/>
            </a:pPr>
            <a:r>
              <a:rPr kumimoji="0" lang="en-US" altLang="en-US" sz="4800" b="1" i="1" u="sng" strike="noStrike" kern="0" cap="none" spc="0" normalizeH="0" baseline="0" noProof="0">
                <a:ln>
                  <a:noFill/>
                </a:ln>
                <a:solidFill>
                  <a:srgbClr val="0000CC"/>
                </a:solidFill>
                <a:effectLst/>
                <a:uLnTx/>
                <a:uFillTx/>
                <a:latin typeface="Times New Roman" pitchFamily="18" charset="0"/>
                <a:sym typeface="Manrope Medium"/>
              </a:rPr>
              <a:t>BÀI</a:t>
            </a:r>
            <a:r>
              <a:rPr kumimoji="0" lang="en-US" altLang="en-US" sz="4800" b="1" i="1" u="sng" strike="noStrike" kern="0" cap="none" spc="0" normalizeH="0" noProof="0">
                <a:ln>
                  <a:noFill/>
                </a:ln>
                <a:solidFill>
                  <a:srgbClr val="0000CC"/>
                </a:solidFill>
                <a:effectLst/>
                <a:uLnTx/>
                <a:uFillTx/>
                <a:latin typeface="Times New Roman" pitchFamily="18" charset="0"/>
                <a:sym typeface="Manrope Medium"/>
              </a:rPr>
              <a:t> 5</a:t>
            </a:r>
            <a:endParaRPr kumimoji="0" lang="en-US" altLang="en-US" sz="4800" b="1" i="1" u="none" strike="noStrike" kern="0" cap="none" spc="0" normalizeH="0" baseline="0" noProof="0" dirty="0">
              <a:ln>
                <a:noFill/>
              </a:ln>
              <a:solidFill>
                <a:srgbClr val="0000CC"/>
              </a:solidFill>
              <a:effectLst/>
              <a:uLnTx/>
              <a:uFillTx/>
              <a:latin typeface="Times New Roman" pitchFamily="18" charset="0"/>
              <a:sym typeface="Manrope Medium"/>
            </a:endParaRPr>
          </a:p>
          <a:p>
            <a:pPr marL="457200" marR="0" lvl="0" indent="-317500" algn="ctr" defTabSz="914400" rtl="0" eaLnBrk="1" fontAlgn="auto" latinLnBrk="0" hangingPunct="1">
              <a:lnSpc>
                <a:spcPct val="100000"/>
              </a:lnSpc>
              <a:spcBef>
                <a:spcPts val="0"/>
              </a:spcBef>
              <a:spcAft>
                <a:spcPts val="0"/>
              </a:spcAft>
              <a:buClr>
                <a:srgbClr val="4A8196"/>
              </a:buClr>
              <a:buSzPts val="2800"/>
              <a:buFont typeface="Manrope Medium"/>
              <a:buNone/>
              <a:tabLst/>
              <a:defRPr/>
            </a:pPr>
            <a:r>
              <a:rPr kumimoji="0" lang="en-US" altLang="en-US" sz="4400" b="1" i="0" u="none" strike="noStrike" kern="0" cap="none" spc="0" normalizeH="0" baseline="0" noProof="0">
                <a:ln>
                  <a:noFill/>
                </a:ln>
                <a:solidFill>
                  <a:srgbClr val="C00000"/>
                </a:solidFill>
                <a:effectLst/>
                <a:uLnTx/>
                <a:uFillTx/>
                <a:latin typeface="Times New Roman" pitchFamily="18" charset="0"/>
                <a:sym typeface="Manrope Medium"/>
              </a:rPr>
              <a:t> </a:t>
            </a:r>
            <a:r>
              <a:rPr kumimoji="0" lang="vi-VN" altLang="en-US" sz="4400" b="1" i="0" u="none" strike="noStrike" kern="0" cap="none" spc="0" normalizeH="0" baseline="0" noProof="0">
                <a:ln>
                  <a:noFill/>
                </a:ln>
                <a:solidFill>
                  <a:srgbClr val="C00000"/>
                </a:solidFill>
                <a:effectLst/>
                <a:uLnTx/>
                <a:uFillTx/>
                <a:latin typeface="Times New Roman" pitchFamily="18" charset="0"/>
                <a:sym typeface="Manrope Medium"/>
              </a:rPr>
              <a:t>PHONG TRÀO DÂN TỘC DÂN CHỦ </a:t>
            </a:r>
            <a:r>
              <a:rPr kumimoji="0" lang="en-US" altLang="en-US" sz="4400" b="1" i="0" u="none" strike="noStrike" kern="0" cap="none" spc="0" normalizeH="0" baseline="0" noProof="0">
                <a:ln>
                  <a:noFill/>
                </a:ln>
                <a:solidFill>
                  <a:srgbClr val="C00000"/>
                </a:solidFill>
                <a:effectLst/>
                <a:uLnTx/>
                <a:uFillTx/>
                <a:latin typeface="Times New Roman" pitchFamily="18" charset="0"/>
                <a:sym typeface="Manrope Medium"/>
              </a:rPr>
              <a:t>TRONG </a:t>
            </a:r>
            <a:r>
              <a:rPr kumimoji="0" lang="vi-VN" altLang="en-US" sz="4400" b="1" i="0" u="none" strike="noStrike" kern="0" cap="none" spc="0" normalizeH="0" baseline="0" noProof="0">
                <a:ln>
                  <a:noFill/>
                </a:ln>
                <a:solidFill>
                  <a:srgbClr val="C00000"/>
                </a:solidFill>
                <a:effectLst/>
                <a:uLnTx/>
                <a:uFillTx/>
                <a:latin typeface="Times New Roman" pitchFamily="18" charset="0"/>
                <a:sym typeface="Manrope Medium"/>
              </a:rPr>
              <a:t>NHỮNG </a:t>
            </a:r>
            <a:r>
              <a:rPr kumimoji="0" lang="en-US" altLang="en-US" sz="4400" b="1" i="0" u="none" strike="noStrike" kern="0" cap="none" spc="0" normalizeH="0" baseline="0" noProof="0">
                <a:ln>
                  <a:noFill/>
                </a:ln>
                <a:solidFill>
                  <a:srgbClr val="C00000"/>
                </a:solidFill>
                <a:effectLst/>
                <a:uLnTx/>
                <a:uFillTx/>
                <a:latin typeface="Times New Roman" pitchFamily="18" charset="0"/>
                <a:sym typeface="Manrope Medium"/>
              </a:rPr>
              <a:t>NĂM</a:t>
            </a:r>
            <a:r>
              <a:rPr kumimoji="0" lang="en-US" altLang="en-US" sz="4400" b="1" i="0" u="none" strike="noStrike" kern="0" cap="none" spc="0" normalizeH="0" noProof="0">
                <a:ln>
                  <a:noFill/>
                </a:ln>
                <a:solidFill>
                  <a:srgbClr val="C00000"/>
                </a:solidFill>
                <a:effectLst/>
                <a:uLnTx/>
                <a:uFillTx/>
                <a:latin typeface="Times New Roman" pitchFamily="18" charset="0"/>
                <a:sym typeface="Manrope Medium"/>
              </a:rPr>
              <a:t> 1918 – 1930 (T1)</a:t>
            </a:r>
            <a:endParaRPr kumimoji="0" lang="en-US" altLang="en-US" sz="4400" b="1" i="0" u="none" strike="noStrike" kern="0" cap="none" spc="0" normalizeH="0" baseline="0" noProof="0" dirty="0">
              <a:ln>
                <a:noFill/>
              </a:ln>
              <a:solidFill>
                <a:srgbClr val="C00000"/>
              </a:solidFill>
              <a:effectLst/>
              <a:uLnTx/>
              <a:uFillTx/>
              <a:latin typeface="Times New Roman" pitchFamily="18" charset="0"/>
              <a:sym typeface="Manrope Medium"/>
            </a:endParaRPr>
          </a:p>
        </p:txBody>
      </p:sp>
      <p:grpSp>
        <p:nvGrpSpPr>
          <p:cNvPr id="169" name="Google Shape;3717;p59">
            <a:extLst>
              <a:ext uri="{FF2B5EF4-FFF2-40B4-BE49-F238E27FC236}">
                <a16:creationId xmlns:a16="http://schemas.microsoft.com/office/drawing/2014/main" id="{6CE6101E-E313-C648-9F2F-84EB3E503C80}"/>
              </a:ext>
            </a:extLst>
          </p:cNvPr>
          <p:cNvGrpSpPr/>
          <p:nvPr/>
        </p:nvGrpSpPr>
        <p:grpSpPr>
          <a:xfrm flipH="1">
            <a:off x="9899467" y="4235530"/>
            <a:ext cx="1552404" cy="1882547"/>
            <a:chOff x="3727123" y="1528413"/>
            <a:chExt cx="1988018" cy="2455387"/>
          </a:xfrm>
        </p:grpSpPr>
        <p:sp>
          <p:nvSpPr>
            <p:cNvPr id="170" name="Google Shape;3718;p59">
              <a:extLst>
                <a:ext uri="{FF2B5EF4-FFF2-40B4-BE49-F238E27FC236}">
                  <a16:creationId xmlns:a16="http://schemas.microsoft.com/office/drawing/2014/main" id="{A2203E6E-39FA-7C46-AE33-3EEB390DBCE0}"/>
                </a:ext>
              </a:extLst>
            </p:cNvPr>
            <p:cNvSpPr/>
            <p:nvPr/>
          </p:nvSpPr>
          <p:spPr>
            <a:xfrm>
              <a:off x="4311334" y="1801790"/>
              <a:ext cx="780233" cy="399651"/>
            </a:xfrm>
            <a:custGeom>
              <a:avLst/>
              <a:gdLst/>
              <a:ahLst/>
              <a:cxnLst/>
              <a:rect l="l" t="t" r="r" b="b"/>
              <a:pathLst>
                <a:path w="8582" h="4396" extrusionOk="0">
                  <a:moveTo>
                    <a:pt x="3866" y="1"/>
                  </a:moveTo>
                  <a:cubicBezTo>
                    <a:pt x="3781" y="1"/>
                    <a:pt x="3732" y="37"/>
                    <a:pt x="3732" y="37"/>
                  </a:cubicBezTo>
                  <a:cubicBezTo>
                    <a:pt x="3124" y="227"/>
                    <a:pt x="4131" y="1537"/>
                    <a:pt x="4131" y="1537"/>
                  </a:cubicBezTo>
                  <a:cubicBezTo>
                    <a:pt x="4824" y="2550"/>
                    <a:pt x="4083" y="2843"/>
                    <a:pt x="4083" y="2843"/>
                  </a:cubicBezTo>
                  <a:cubicBezTo>
                    <a:pt x="3842" y="2967"/>
                    <a:pt x="3643" y="3017"/>
                    <a:pt x="3479" y="3017"/>
                  </a:cubicBezTo>
                  <a:cubicBezTo>
                    <a:pt x="2806" y="3017"/>
                    <a:pt x="2717" y="2178"/>
                    <a:pt x="2717" y="2178"/>
                  </a:cubicBezTo>
                  <a:cubicBezTo>
                    <a:pt x="2584" y="1067"/>
                    <a:pt x="2124" y="455"/>
                    <a:pt x="2124" y="455"/>
                  </a:cubicBezTo>
                  <a:cubicBezTo>
                    <a:pt x="1937" y="240"/>
                    <a:pt x="1819" y="160"/>
                    <a:pt x="1747" y="160"/>
                  </a:cubicBezTo>
                  <a:cubicBezTo>
                    <a:pt x="1536" y="160"/>
                    <a:pt x="1720" y="850"/>
                    <a:pt x="1720" y="850"/>
                  </a:cubicBezTo>
                  <a:cubicBezTo>
                    <a:pt x="1941" y="1550"/>
                    <a:pt x="1555" y="1770"/>
                    <a:pt x="1555" y="1770"/>
                  </a:cubicBezTo>
                  <a:cubicBezTo>
                    <a:pt x="1504" y="1816"/>
                    <a:pt x="1445" y="1835"/>
                    <a:pt x="1383" y="1835"/>
                  </a:cubicBezTo>
                  <a:cubicBezTo>
                    <a:pt x="1068" y="1835"/>
                    <a:pt x="658" y="1346"/>
                    <a:pt x="658" y="1346"/>
                  </a:cubicBezTo>
                  <a:cubicBezTo>
                    <a:pt x="578" y="1308"/>
                    <a:pt x="515" y="1291"/>
                    <a:pt x="467" y="1291"/>
                  </a:cubicBezTo>
                  <a:cubicBezTo>
                    <a:pt x="1" y="1291"/>
                    <a:pt x="897" y="2883"/>
                    <a:pt x="897" y="2883"/>
                  </a:cubicBezTo>
                  <a:cubicBezTo>
                    <a:pt x="1579" y="4104"/>
                    <a:pt x="2559" y="4396"/>
                    <a:pt x="3340" y="4396"/>
                  </a:cubicBezTo>
                  <a:cubicBezTo>
                    <a:pt x="4059" y="4396"/>
                    <a:pt x="4610" y="4149"/>
                    <a:pt x="4610" y="4149"/>
                  </a:cubicBezTo>
                  <a:cubicBezTo>
                    <a:pt x="6665" y="3288"/>
                    <a:pt x="8474" y="3043"/>
                    <a:pt x="8474" y="3043"/>
                  </a:cubicBezTo>
                  <a:lnTo>
                    <a:pt x="8582" y="2400"/>
                  </a:lnTo>
                  <a:lnTo>
                    <a:pt x="8582" y="2400"/>
                  </a:lnTo>
                  <a:cubicBezTo>
                    <a:pt x="8452" y="2416"/>
                    <a:pt x="8331" y="2423"/>
                    <a:pt x="8217" y="2423"/>
                  </a:cubicBezTo>
                  <a:cubicBezTo>
                    <a:pt x="6938" y="2423"/>
                    <a:pt x="6681" y="1488"/>
                    <a:pt x="6681" y="1488"/>
                  </a:cubicBezTo>
                  <a:cubicBezTo>
                    <a:pt x="6407" y="587"/>
                    <a:pt x="5927" y="567"/>
                    <a:pt x="5884" y="567"/>
                  </a:cubicBezTo>
                  <a:cubicBezTo>
                    <a:pt x="5882" y="567"/>
                    <a:pt x="5881" y="567"/>
                    <a:pt x="5881" y="567"/>
                  </a:cubicBezTo>
                  <a:cubicBezTo>
                    <a:pt x="5030" y="611"/>
                    <a:pt x="5790" y="1365"/>
                    <a:pt x="5790" y="1365"/>
                  </a:cubicBezTo>
                  <a:cubicBezTo>
                    <a:pt x="6185" y="1841"/>
                    <a:pt x="5821" y="2015"/>
                    <a:pt x="5821" y="2015"/>
                  </a:cubicBezTo>
                  <a:cubicBezTo>
                    <a:pt x="5599" y="2240"/>
                    <a:pt x="5428" y="2322"/>
                    <a:pt x="5297" y="2322"/>
                  </a:cubicBezTo>
                  <a:cubicBezTo>
                    <a:pt x="4932" y="2322"/>
                    <a:pt x="4878" y="1680"/>
                    <a:pt x="4878" y="1680"/>
                  </a:cubicBezTo>
                  <a:cubicBezTo>
                    <a:pt x="4482" y="214"/>
                    <a:pt x="4071" y="1"/>
                    <a:pt x="38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19;p59">
              <a:extLst>
                <a:ext uri="{FF2B5EF4-FFF2-40B4-BE49-F238E27FC236}">
                  <a16:creationId xmlns:a16="http://schemas.microsoft.com/office/drawing/2014/main" id="{A8716846-C38A-9E4A-814E-9F54CD16929E}"/>
                </a:ext>
              </a:extLst>
            </p:cNvPr>
            <p:cNvSpPr/>
            <p:nvPr/>
          </p:nvSpPr>
          <p:spPr>
            <a:xfrm>
              <a:off x="5095919" y="1528413"/>
              <a:ext cx="619222" cy="557475"/>
            </a:xfrm>
            <a:custGeom>
              <a:avLst/>
              <a:gdLst/>
              <a:ahLst/>
              <a:cxnLst/>
              <a:rect l="l" t="t" r="r" b="b"/>
              <a:pathLst>
                <a:path w="6811" h="6132" extrusionOk="0">
                  <a:moveTo>
                    <a:pt x="4404" y="1"/>
                  </a:moveTo>
                  <a:cubicBezTo>
                    <a:pt x="4327" y="1"/>
                    <a:pt x="4257" y="120"/>
                    <a:pt x="4216" y="467"/>
                  </a:cubicBezTo>
                  <a:cubicBezTo>
                    <a:pt x="4216" y="467"/>
                    <a:pt x="4180" y="1227"/>
                    <a:pt x="4691" y="2211"/>
                  </a:cubicBezTo>
                  <a:cubicBezTo>
                    <a:pt x="4691" y="2211"/>
                    <a:pt x="5300" y="3354"/>
                    <a:pt x="3941" y="3520"/>
                  </a:cubicBezTo>
                  <a:cubicBezTo>
                    <a:pt x="3941" y="3520"/>
                    <a:pt x="3903" y="3529"/>
                    <a:pt x="3844" y="3529"/>
                  </a:cubicBezTo>
                  <a:cubicBezTo>
                    <a:pt x="3637" y="3529"/>
                    <a:pt x="3169" y="3424"/>
                    <a:pt x="3171" y="2474"/>
                  </a:cubicBezTo>
                  <a:cubicBezTo>
                    <a:pt x="3171" y="2474"/>
                    <a:pt x="3258" y="1006"/>
                    <a:pt x="2752" y="1006"/>
                  </a:cubicBezTo>
                  <a:cubicBezTo>
                    <a:pt x="2724" y="1006"/>
                    <a:pt x="2694" y="1011"/>
                    <a:pt x="2662" y="1021"/>
                  </a:cubicBezTo>
                  <a:cubicBezTo>
                    <a:pt x="2662" y="1021"/>
                    <a:pt x="2661" y="1021"/>
                    <a:pt x="2661" y="1021"/>
                  </a:cubicBezTo>
                  <a:cubicBezTo>
                    <a:pt x="2633" y="1021"/>
                    <a:pt x="1959" y="1040"/>
                    <a:pt x="2639" y="3007"/>
                  </a:cubicBezTo>
                  <a:cubicBezTo>
                    <a:pt x="2639" y="3007"/>
                    <a:pt x="3110" y="3841"/>
                    <a:pt x="2350" y="3841"/>
                  </a:cubicBezTo>
                  <a:cubicBezTo>
                    <a:pt x="2267" y="3841"/>
                    <a:pt x="2168" y="3831"/>
                    <a:pt x="2052" y="3808"/>
                  </a:cubicBezTo>
                  <a:cubicBezTo>
                    <a:pt x="2052" y="3808"/>
                    <a:pt x="2041" y="3810"/>
                    <a:pt x="2023" y="3810"/>
                  </a:cubicBezTo>
                  <a:cubicBezTo>
                    <a:pt x="1932" y="3810"/>
                    <a:pt x="1666" y="3767"/>
                    <a:pt x="1715" y="3259"/>
                  </a:cubicBezTo>
                  <a:cubicBezTo>
                    <a:pt x="1715" y="3259"/>
                    <a:pt x="1854" y="2546"/>
                    <a:pt x="1495" y="2546"/>
                  </a:cubicBezTo>
                  <a:cubicBezTo>
                    <a:pt x="1419" y="2546"/>
                    <a:pt x="1322" y="2578"/>
                    <a:pt x="1196" y="2654"/>
                  </a:cubicBezTo>
                  <a:cubicBezTo>
                    <a:pt x="1196" y="2654"/>
                    <a:pt x="762" y="2922"/>
                    <a:pt x="1053" y="3856"/>
                  </a:cubicBezTo>
                  <a:cubicBezTo>
                    <a:pt x="1053" y="3856"/>
                    <a:pt x="1421" y="4935"/>
                    <a:pt x="1" y="5663"/>
                  </a:cubicBezTo>
                  <a:lnTo>
                    <a:pt x="449" y="6132"/>
                  </a:lnTo>
                  <a:cubicBezTo>
                    <a:pt x="449" y="6132"/>
                    <a:pt x="2070" y="5325"/>
                    <a:pt x="4237" y="4885"/>
                  </a:cubicBezTo>
                  <a:cubicBezTo>
                    <a:pt x="4237" y="4885"/>
                    <a:pt x="6810" y="4427"/>
                    <a:pt x="6576" y="1774"/>
                  </a:cubicBezTo>
                  <a:cubicBezTo>
                    <a:pt x="6576" y="1774"/>
                    <a:pt x="6445" y="203"/>
                    <a:pt x="6116" y="203"/>
                  </a:cubicBezTo>
                  <a:cubicBezTo>
                    <a:pt x="6056" y="203"/>
                    <a:pt x="5990" y="256"/>
                    <a:pt x="5916" y="380"/>
                  </a:cubicBezTo>
                  <a:cubicBezTo>
                    <a:pt x="5916" y="380"/>
                    <a:pt x="5831" y="1231"/>
                    <a:pt x="5453" y="1231"/>
                  </a:cubicBezTo>
                  <a:cubicBezTo>
                    <a:pt x="5441" y="1231"/>
                    <a:pt x="5428" y="1230"/>
                    <a:pt x="5416" y="1228"/>
                  </a:cubicBezTo>
                  <a:cubicBezTo>
                    <a:pt x="5416" y="1228"/>
                    <a:pt x="5412" y="1228"/>
                    <a:pt x="5406" y="1228"/>
                  </a:cubicBezTo>
                  <a:cubicBezTo>
                    <a:pt x="5338" y="1228"/>
                    <a:pt x="4957" y="1200"/>
                    <a:pt x="4768" y="565"/>
                  </a:cubicBezTo>
                  <a:cubicBezTo>
                    <a:pt x="4768" y="565"/>
                    <a:pt x="4571" y="1"/>
                    <a:pt x="440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20;p59">
              <a:extLst>
                <a:ext uri="{FF2B5EF4-FFF2-40B4-BE49-F238E27FC236}">
                  <a16:creationId xmlns:a16="http://schemas.microsoft.com/office/drawing/2014/main" id="{CF7BE6E3-ED60-4840-BEAB-67AF53911C3F}"/>
                </a:ext>
              </a:extLst>
            </p:cNvPr>
            <p:cNvSpPr/>
            <p:nvPr/>
          </p:nvSpPr>
          <p:spPr>
            <a:xfrm>
              <a:off x="4811905" y="1931978"/>
              <a:ext cx="320566" cy="272465"/>
            </a:xfrm>
            <a:custGeom>
              <a:avLst/>
              <a:gdLst/>
              <a:ahLst/>
              <a:cxnLst/>
              <a:rect l="l" t="t" r="r" b="b"/>
              <a:pathLst>
                <a:path w="3526" h="2997" extrusionOk="0">
                  <a:moveTo>
                    <a:pt x="724" y="1"/>
                  </a:moveTo>
                  <a:cubicBezTo>
                    <a:pt x="641" y="1"/>
                    <a:pt x="558" y="5"/>
                    <a:pt x="473" y="13"/>
                  </a:cubicBezTo>
                  <a:cubicBezTo>
                    <a:pt x="189" y="39"/>
                    <a:pt x="0" y="325"/>
                    <a:pt x="90" y="598"/>
                  </a:cubicBezTo>
                  <a:cubicBezTo>
                    <a:pt x="285" y="1188"/>
                    <a:pt x="787" y="2201"/>
                    <a:pt x="2039" y="2935"/>
                  </a:cubicBezTo>
                  <a:cubicBezTo>
                    <a:pt x="2109" y="2977"/>
                    <a:pt x="2187" y="2997"/>
                    <a:pt x="2264" y="2997"/>
                  </a:cubicBezTo>
                  <a:cubicBezTo>
                    <a:pt x="2396" y="2997"/>
                    <a:pt x="2526" y="2938"/>
                    <a:pt x="2614" y="2828"/>
                  </a:cubicBezTo>
                  <a:lnTo>
                    <a:pt x="3383" y="1856"/>
                  </a:lnTo>
                  <a:cubicBezTo>
                    <a:pt x="3525" y="1677"/>
                    <a:pt x="3508" y="1421"/>
                    <a:pt x="3345" y="1262"/>
                  </a:cubicBezTo>
                  <a:cubicBezTo>
                    <a:pt x="2882" y="812"/>
                    <a:pt x="1888" y="1"/>
                    <a:pt x="72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21;p59">
              <a:extLst>
                <a:ext uri="{FF2B5EF4-FFF2-40B4-BE49-F238E27FC236}">
                  <a16:creationId xmlns:a16="http://schemas.microsoft.com/office/drawing/2014/main" id="{D08204C6-C8B6-994D-9241-2699553A6E5F}"/>
                </a:ext>
              </a:extLst>
            </p:cNvPr>
            <p:cNvSpPr/>
            <p:nvPr/>
          </p:nvSpPr>
          <p:spPr>
            <a:xfrm>
              <a:off x="4868817" y="1976980"/>
              <a:ext cx="186376" cy="158460"/>
            </a:xfrm>
            <a:custGeom>
              <a:avLst/>
              <a:gdLst/>
              <a:ahLst/>
              <a:cxnLst/>
              <a:rect l="l" t="t" r="r" b="b"/>
              <a:pathLst>
                <a:path w="2050" h="1743" extrusionOk="0">
                  <a:moveTo>
                    <a:pt x="420" y="0"/>
                  </a:moveTo>
                  <a:cubicBezTo>
                    <a:pt x="373" y="0"/>
                    <a:pt x="325" y="3"/>
                    <a:pt x="276" y="8"/>
                  </a:cubicBezTo>
                  <a:cubicBezTo>
                    <a:pt x="110" y="23"/>
                    <a:pt x="1" y="190"/>
                    <a:pt x="53" y="348"/>
                  </a:cubicBezTo>
                  <a:cubicBezTo>
                    <a:pt x="166" y="691"/>
                    <a:pt x="457" y="1282"/>
                    <a:pt x="1187" y="1708"/>
                  </a:cubicBezTo>
                  <a:cubicBezTo>
                    <a:pt x="1227" y="1731"/>
                    <a:pt x="1272" y="1743"/>
                    <a:pt x="1317" y="1743"/>
                  </a:cubicBezTo>
                  <a:cubicBezTo>
                    <a:pt x="1394" y="1743"/>
                    <a:pt x="1469" y="1709"/>
                    <a:pt x="1519" y="1646"/>
                  </a:cubicBezTo>
                  <a:lnTo>
                    <a:pt x="1967" y="1081"/>
                  </a:lnTo>
                  <a:cubicBezTo>
                    <a:pt x="2049" y="976"/>
                    <a:pt x="2040" y="827"/>
                    <a:pt x="1945" y="734"/>
                  </a:cubicBezTo>
                  <a:cubicBezTo>
                    <a:pt x="1676" y="472"/>
                    <a:pt x="1098" y="0"/>
                    <a:pt x="4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22;p59">
              <a:extLst>
                <a:ext uri="{FF2B5EF4-FFF2-40B4-BE49-F238E27FC236}">
                  <a16:creationId xmlns:a16="http://schemas.microsoft.com/office/drawing/2014/main" id="{7B5C5422-AE15-0E48-AE16-A14E63F18A5F}"/>
                </a:ext>
              </a:extLst>
            </p:cNvPr>
            <p:cNvSpPr/>
            <p:nvPr/>
          </p:nvSpPr>
          <p:spPr>
            <a:xfrm>
              <a:off x="5187924" y="1870611"/>
              <a:ext cx="258653" cy="236282"/>
            </a:xfrm>
            <a:custGeom>
              <a:avLst/>
              <a:gdLst/>
              <a:ahLst/>
              <a:cxnLst/>
              <a:rect l="l" t="t" r="r" b="b"/>
              <a:pathLst>
                <a:path w="2845" h="2599" extrusionOk="0">
                  <a:moveTo>
                    <a:pt x="2464" y="1"/>
                  </a:moveTo>
                  <a:cubicBezTo>
                    <a:pt x="2447" y="1"/>
                    <a:pt x="2429" y="2"/>
                    <a:pt x="2411" y="5"/>
                  </a:cubicBezTo>
                  <a:cubicBezTo>
                    <a:pt x="963" y="220"/>
                    <a:pt x="339" y="1133"/>
                    <a:pt x="94" y="1667"/>
                  </a:cubicBezTo>
                  <a:cubicBezTo>
                    <a:pt x="0" y="1869"/>
                    <a:pt x="105" y="2107"/>
                    <a:pt x="317" y="2173"/>
                  </a:cubicBezTo>
                  <a:lnTo>
                    <a:pt x="1643" y="2582"/>
                  </a:lnTo>
                  <a:cubicBezTo>
                    <a:pt x="1679" y="2593"/>
                    <a:pt x="1716" y="2598"/>
                    <a:pt x="1752" y="2598"/>
                  </a:cubicBezTo>
                  <a:cubicBezTo>
                    <a:pt x="1854" y="2598"/>
                    <a:pt x="1955" y="2555"/>
                    <a:pt x="2025" y="2476"/>
                  </a:cubicBezTo>
                  <a:cubicBezTo>
                    <a:pt x="2598" y="1814"/>
                    <a:pt x="2772" y="927"/>
                    <a:pt x="2824" y="405"/>
                  </a:cubicBezTo>
                  <a:cubicBezTo>
                    <a:pt x="2845" y="187"/>
                    <a:pt x="2675" y="1"/>
                    <a:pt x="246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23;p59">
              <a:extLst>
                <a:ext uri="{FF2B5EF4-FFF2-40B4-BE49-F238E27FC236}">
                  <a16:creationId xmlns:a16="http://schemas.microsoft.com/office/drawing/2014/main" id="{AD1074FE-B585-B145-A5AA-4E85559A3080}"/>
                </a:ext>
              </a:extLst>
            </p:cNvPr>
            <p:cNvSpPr/>
            <p:nvPr/>
          </p:nvSpPr>
          <p:spPr>
            <a:xfrm>
              <a:off x="5188061" y="1872474"/>
              <a:ext cx="258653" cy="236282"/>
            </a:xfrm>
            <a:custGeom>
              <a:avLst/>
              <a:gdLst/>
              <a:ahLst/>
              <a:cxnLst/>
              <a:rect l="l" t="t" r="r" b="b"/>
              <a:pathLst>
                <a:path w="2845" h="2599" extrusionOk="0">
                  <a:moveTo>
                    <a:pt x="2464" y="1"/>
                  </a:moveTo>
                  <a:cubicBezTo>
                    <a:pt x="2447" y="1"/>
                    <a:pt x="2429" y="2"/>
                    <a:pt x="2411" y="5"/>
                  </a:cubicBezTo>
                  <a:cubicBezTo>
                    <a:pt x="963" y="220"/>
                    <a:pt x="339" y="1133"/>
                    <a:pt x="94" y="1667"/>
                  </a:cubicBezTo>
                  <a:cubicBezTo>
                    <a:pt x="0" y="1869"/>
                    <a:pt x="105" y="2107"/>
                    <a:pt x="317" y="2173"/>
                  </a:cubicBezTo>
                  <a:lnTo>
                    <a:pt x="1643" y="2582"/>
                  </a:lnTo>
                  <a:cubicBezTo>
                    <a:pt x="1679" y="2593"/>
                    <a:pt x="1716" y="2598"/>
                    <a:pt x="1752" y="2598"/>
                  </a:cubicBezTo>
                  <a:cubicBezTo>
                    <a:pt x="1854" y="2598"/>
                    <a:pt x="1955" y="2555"/>
                    <a:pt x="2025" y="2476"/>
                  </a:cubicBezTo>
                  <a:cubicBezTo>
                    <a:pt x="2598" y="1814"/>
                    <a:pt x="2772" y="927"/>
                    <a:pt x="2824" y="405"/>
                  </a:cubicBezTo>
                  <a:cubicBezTo>
                    <a:pt x="2845" y="187"/>
                    <a:pt x="2675" y="1"/>
                    <a:pt x="2464" y="1"/>
                  </a:cubicBezTo>
                  <a:close/>
                </a:path>
              </a:pathLst>
            </a:custGeom>
            <a:solidFill>
              <a:srgbClr val="000000">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24;p59">
              <a:extLst>
                <a:ext uri="{FF2B5EF4-FFF2-40B4-BE49-F238E27FC236}">
                  <a16:creationId xmlns:a16="http://schemas.microsoft.com/office/drawing/2014/main" id="{239178FD-53A6-1746-A1BD-55B16AA5EA33}"/>
                </a:ext>
              </a:extLst>
            </p:cNvPr>
            <p:cNvSpPr/>
            <p:nvPr/>
          </p:nvSpPr>
          <p:spPr>
            <a:xfrm>
              <a:off x="4624805" y="2038255"/>
              <a:ext cx="1055614" cy="766665"/>
            </a:xfrm>
            <a:custGeom>
              <a:avLst/>
              <a:gdLst/>
              <a:ahLst/>
              <a:cxnLst/>
              <a:rect l="l" t="t" r="r" b="b"/>
              <a:pathLst>
                <a:path w="11611" h="8433" extrusionOk="0">
                  <a:moveTo>
                    <a:pt x="6300" y="0"/>
                  </a:moveTo>
                  <a:cubicBezTo>
                    <a:pt x="4433" y="0"/>
                    <a:pt x="3853" y="2094"/>
                    <a:pt x="3853" y="2094"/>
                  </a:cubicBezTo>
                  <a:lnTo>
                    <a:pt x="3549" y="3528"/>
                  </a:lnTo>
                  <a:cubicBezTo>
                    <a:pt x="3491" y="3805"/>
                    <a:pt x="3383" y="4068"/>
                    <a:pt x="3231" y="4307"/>
                  </a:cubicBezTo>
                  <a:cubicBezTo>
                    <a:pt x="1932" y="6331"/>
                    <a:pt x="1205" y="6073"/>
                    <a:pt x="0" y="6873"/>
                  </a:cubicBezTo>
                  <a:cubicBezTo>
                    <a:pt x="1502" y="8147"/>
                    <a:pt x="3227" y="8433"/>
                    <a:pt x="4472" y="8433"/>
                  </a:cubicBezTo>
                  <a:cubicBezTo>
                    <a:pt x="5486" y="8433"/>
                    <a:pt x="6182" y="8244"/>
                    <a:pt x="6182" y="8244"/>
                  </a:cubicBezTo>
                  <a:cubicBezTo>
                    <a:pt x="6729" y="4556"/>
                    <a:pt x="8469" y="4420"/>
                    <a:pt x="8723" y="4420"/>
                  </a:cubicBezTo>
                  <a:cubicBezTo>
                    <a:pt x="8743" y="4420"/>
                    <a:pt x="8754" y="4421"/>
                    <a:pt x="8754" y="4421"/>
                  </a:cubicBezTo>
                  <a:cubicBezTo>
                    <a:pt x="11611" y="4386"/>
                    <a:pt x="11082" y="2094"/>
                    <a:pt x="11082" y="2094"/>
                  </a:cubicBezTo>
                  <a:cubicBezTo>
                    <a:pt x="10451" y="1284"/>
                    <a:pt x="6568" y="14"/>
                    <a:pt x="6568" y="14"/>
                  </a:cubicBezTo>
                  <a:cubicBezTo>
                    <a:pt x="6476" y="5"/>
                    <a:pt x="6387" y="0"/>
                    <a:pt x="630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25;p59">
              <a:extLst>
                <a:ext uri="{FF2B5EF4-FFF2-40B4-BE49-F238E27FC236}">
                  <a16:creationId xmlns:a16="http://schemas.microsoft.com/office/drawing/2014/main" id="{7457101E-5418-7E45-96CF-62A66695BFCD}"/>
                </a:ext>
              </a:extLst>
            </p:cNvPr>
            <p:cNvSpPr/>
            <p:nvPr/>
          </p:nvSpPr>
          <p:spPr>
            <a:xfrm>
              <a:off x="4908819" y="1860520"/>
              <a:ext cx="391389" cy="392924"/>
            </a:xfrm>
            <a:custGeom>
              <a:avLst/>
              <a:gdLst/>
              <a:ahLst/>
              <a:cxnLst/>
              <a:rect l="l" t="t" r="r" b="b"/>
              <a:pathLst>
                <a:path w="4305" h="4322" extrusionOk="0">
                  <a:moveTo>
                    <a:pt x="380" y="1"/>
                  </a:moveTo>
                  <a:cubicBezTo>
                    <a:pt x="161" y="1"/>
                    <a:pt x="0" y="218"/>
                    <a:pt x="71" y="431"/>
                  </a:cubicBezTo>
                  <a:cubicBezTo>
                    <a:pt x="682" y="2264"/>
                    <a:pt x="496" y="3101"/>
                    <a:pt x="496" y="3101"/>
                  </a:cubicBezTo>
                  <a:lnTo>
                    <a:pt x="672" y="4321"/>
                  </a:lnTo>
                  <a:cubicBezTo>
                    <a:pt x="2002" y="2599"/>
                    <a:pt x="4305" y="2267"/>
                    <a:pt x="4305" y="2267"/>
                  </a:cubicBezTo>
                  <a:lnTo>
                    <a:pt x="3635" y="1608"/>
                  </a:lnTo>
                  <a:cubicBezTo>
                    <a:pt x="3056" y="535"/>
                    <a:pt x="1259" y="57"/>
                    <a:pt x="403" y="2"/>
                  </a:cubicBezTo>
                  <a:cubicBezTo>
                    <a:pt x="395" y="1"/>
                    <a:pt x="388" y="1"/>
                    <a:pt x="38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726;p59">
              <a:extLst>
                <a:ext uri="{FF2B5EF4-FFF2-40B4-BE49-F238E27FC236}">
                  <a16:creationId xmlns:a16="http://schemas.microsoft.com/office/drawing/2014/main" id="{9D2C39A6-A3CB-3247-867E-AE74C6A7F44D}"/>
                </a:ext>
              </a:extLst>
            </p:cNvPr>
            <p:cNvSpPr/>
            <p:nvPr/>
          </p:nvSpPr>
          <p:spPr>
            <a:xfrm>
              <a:off x="5212925" y="2141987"/>
              <a:ext cx="92915" cy="92913"/>
            </a:xfrm>
            <a:custGeom>
              <a:avLst/>
              <a:gdLst/>
              <a:ahLst/>
              <a:cxnLst/>
              <a:rect l="l" t="t" r="r" b="b"/>
              <a:pathLst>
                <a:path w="1022" h="1022" extrusionOk="0">
                  <a:moveTo>
                    <a:pt x="510" y="0"/>
                  </a:moveTo>
                  <a:cubicBezTo>
                    <a:pt x="229" y="0"/>
                    <a:pt x="1" y="230"/>
                    <a:pt x="1" y="511"/>
                  </a:cubicBezTo>
                  <a:cubicBezTo>
                    <a:pt x="1" y="793"/>
                    <a:pt x="229" y="1021"/>
                    <a:pt x="510" y="1021"/>
                  </a:cubicBezTo>
                  <a:cubicBezTo>
                    <a:pt x="792" y="1021"/>
                    <a:pt x="1022" y="793"/>
                    <a:pt x="1022" y="511"/>
                  </a:cubicBezTo>
                  <a:cubicBezTo>
                    <a:pt x="1022" y="230"/>
                    <a:pt x="792" y="0"/>
                    <a:pt x="51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727;p59">
              <a:extLst>
                <a:ext uri="{FF2B5EF4-FFF2-40B4-BE49-F238E27FC236}">
                  <a16:creationId xmlns:a16="http://schemas.microsoft.com/office/drawing/2014/main" id="{D0643D1B-6B17-9C47-8D29-09464865F4F7}"/>
                </a:ext>
              </a:extLst>
            </p:cNvPr>
            <p:cNvSpPr/>
            <p:nvPr/>
          </p:nvSpPr>
          <p:spPr>
            <a:xfrm>
              <a:off x="5263200" y="2162079"/>
              <a:ext cx="26365" cy="22728"/>
            </a:xfrm>
            <a:custGeom>
              <a:avLst/>
              <a:gdLst/>
              <a:ahLst/>
              <a:cxnLst/>
              <a:rect l="l" t="t" r="r" b="b"/>
              <a:pathLst>
                <a:path w="290" h="250" extrusionOk="0">
                  <a:moveTo>
                    <a:pt x="166" y="1"/>
                  </a:moveTo>
                  <a:cubicBezTo>
                    <a:pt x="56" y="1"/>
                    <a:pt x="0" y="134"/>
                    <a:pt x="78" y="213"/>
                  </a:cubicBezTo>
                  <a:cubicBezTo>
                    <a:pt x="103" y="238"/>
                    <a:pt x="134" y="249"/>
                    <a:pt x="165" y="249"/>
                  </a:cubicBezTo>
                  <a:cubicBezTo>
                    <a:pt x="229" y="249"/>
                    <a:pt x="290" y="199"/>
                    <a:pt x="290" y="124"/>
                  </a:cubicBezTo>
                  <a:cubicBezTo>
                    <a:pt x="290" y="56"/>
                    <a:pt x="234" y="1"/>
                    <a:pt x="1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728;p59">
              <a:extLst>
                <a:ext uri="{FF2B5EF4-FFF2-40B4-BE49-F238E27FC236}">
                  <a16:creationId xmlns:a16="http://schemas.microsoft.com/office/drawing/2014/main" id="{B24D619D-FCC1-A349-B53A-85010312CEFB}"/>
                </a:ext>
              </a:extLst>
            </p:cNvPr>
            <p:cNvSpPr/>
            <p:nvPr/>
          </p:nvSpPr>
          <p:spPr>
            <a:xfrm>
              <a:off x="5585489" y="2253356"/>
              <a:ext cx="32820" cy="96185"/>
            </a:xfrm>
            <a:custGeom>
              <a:avLst/>
              <a:gdLst/>
              <a:ahLst/>
              <a:cxnLst/>
              <a:rect l="l" t="t" r="r" b="b"/>
              <a:pathLst>
                <a:path w="361" h="1058" fill="none" extrusionOk="0">
                  <a:moveTo>
                    <a:pt x="203" y="0"/>
                  </a:moveTo>
                  <a:cubicBezTo>
                    <a:pt x="203" y="0"/>
                    <a:pt x="360" y="765"/>
                    <a:pt x="1" y="1058"/>
                  </a:cubicBez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3729;p59">
              <a:extLst>
                <a:ext uri="{FF2B5EF4-FFF2-40B4-BE49-F238E27FC236}">
                  <a16:creationId xmlns:a16="http://schemas.microsoft.com/office/drawing/2014/main" id="{6A4C7E52-BA46-D949-9A52-AC0FCF6B6711}"/>
                </a:ext>
              </a:extLst>
            </p:cNvPr>
            <p:cNvSpPr/>
            <p:nvPr/>
          </p:nvSpPr>
          <p:spPr>
            <a:xfrm>
              <a:off x="5555306" y="2341724"/>
              <a:ext cx="68186" cy="31910"/>
            </a:xfrm>
            <a:custGeom>
              <a:avLst/>
              <a:gdLst/>
              <a:ahLst/>
              <a:cxnLst/>
              <a:rect l="l" t="t" r="r" b="b"/>
              <a:pathLst>
                <a:path w="750" h="351" fill="none" extrusionOk="0">
                  <a:moveTo>
                    <a:pt x="0" y="5"/>
                  </a:moveTo>
                  <a:cubicBezTo>
                    <a:pt x="0" y="5"/>
                    <a:pt x="452" y="350"/>
                    <a:pt x="749" y="0"/>
                  </a:cubicBez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730;p59">
              <a:extLst>
                <a:ext uri="{FF2B5EF4-FFF2-40B4-BE49-F238E27FC236}">
                  <a16:creationId xmlns:a16="http://schemas.microsoft.com/office/drawing/2014/main" id="{016FDA43-0B1A-CB4F-8F01-44868E7FBA0E}"/>
                </a:ext>
              </a:extLst>
            </p:cNvPr>
            <p:cNvSpPr/>
            <p:nvPr/>
          </p:nvSpPr>
          <p:spPr>
            <a:xfrm>
              <a:off x="5530486" y="2203445"/>
              <a:ext cx="110825" cy="88003"/>
            </a:xfrm>
            <a:custGeom>
              <a:avLst/>
              <a:gdLst/>
              <a:ahLst/>
              <a:cxnLst/>
              <a:rect l="l" t="t" r="r" b="b"/>
              <a:pathLst>
                <a:path w="1219" h="968" extrusionOk="0">
                  <a:moveTo>
                    <a:pt x="666" y="1"/>
                  </a:moveTo>
                  <a:cubicBezTo>
                    <a:pt x="231" y="1"/>
                    <a:pt x="14" y="546"/>
                    <a:pt x="14" y="546"/>
                  </a:cubicBezTo>
                  <a:cubicBezTo>
                    <a:pt x="0" y="878"/>
                    <a:pt x="242" y="968"/>
                    <a:pt x="505" y="968"/>
                  </a:cubicBezTo>
                  <a:cubicBezTo>
                    <a:pt x="678" y="968"/>
                    <a:pt x="859" y="930"/>
                    <a:pt x="986" y="896"/>
                  </a:cubicBezTo>
                  <a:cubicBezTo>
                    <a:pt x="1123" y="861"/>
                    <a:pt x="1218" y="735"/>
                    <a:pt x="1215" y="592"/>
                  </a:cubicBezTo>
                  <a:cubicBezTo>
                    <a:pt x="1210" y="465"/>
                    <a:pt x="1191" y="348"/>
                    <a:pt x="1158" y="264"/>
                  </a:cubicBezTo>
                  <a:cubicBezTo>
                    <a:pt x="1134" y="206"/>
                    <a:pt x="1070" y="141"/>
                    <a:pt x="1016" y="109"/>
                  </a:cubicBezTo>
                  <a:cubicBezTo>
                    <a:pt x="887" y="32"/>
                    <a:pt x="770" y="1"/>
                    <a:pt x="666" y="1"/>
                  </a:cubicBezTo>
                  <a:close/>
                </a:path>
              </a:pathLst>
            </a:custGeom>
            <a:solidFill>
              <a:srgbClr val="5B3A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731;p59">
              <a:extLst>
                <a:ext uri="{FF2B5EF4-FFF2-40B4-BE49-F238E27FC236}">
                  <a16:creationId xmlns:a16="http://schemas.microsoft.com/office/drawing/2014/main" id="{3499D02F-49D5-8F4D-8F06-08949E624054}"/>
                </a:ext>
              </a:extLst>
            </p:cNvPr>
            <p:cNvSpPr/>
            <p:nvPr/>
          </p:nvSpPr>
          <p:spPr>
            <a:xfrm>
              <a:off x="4187146" y="3194037"/>
              <a:ext cx="342659" cy="756756"/>
            </a:xfrm>
            <a:custGeom>
              <a:avLst/>
              <a:gdLst/>
              <a:ahLst/>
              <a:cxnLst/>
              <a:rect l="l" t="t" r="r" b="b"/>
              <a:pathLst>
                <a:path w="3769" h="8324" extrusionOk="0">
                  <a:moveTo>
                    <a:pt x="691" y="1"/>
                  </a:moveTo>
                  <a:lnTo>
                    <a:pt x="1" y="1465"/>
                  </a:lnTo>
                  <a:cubicBezTo>
                    <a:pt x="340" y="2016"/>
                    <a:pt x="422" y="3008"/>
                    <a:pt x="439" y="3594"/>
                  </a:cubicBezTo>
                  <a:cubicBezTo>
                    <a:pt x="449" y="3909"/>
                    <a:pt x="553" y="4214"/>
                    <a:pt x="740" y="4468"/>
                  </a:cubicBezTo>
                  <a:lnTo>
                    <a:pt x="1528" y="5546"/>
                  </a:lnTo>
                  <a:cubicBezTo>
                    <a:pt x="1864" y="6047"/>
                    <a:pt x="2073" y="7952"/>
                    <a:pt x="2073" y="7952"/>
                  </a:cubicBezTo>
                  <a:cubicBezTo>
                    <a:pt x="2478" y="8231"/>
                    <a:pt x="2801" y="8324"/>
                    <a:pt x="3052" y="8324"/>
                  </a:cubicBezTo>
                  <a:cubicBezTo>
                    <a:pt x="3554" y="8324"/>
                    <a:pt x="3768" y="7952"/>
                    <a:pt x="3768" y="7952"/>
                  </a:cubicBezTo>
                  <a:cubicBezTo>
                    <a:pt x="3746" y="7554"/>
                    <a:pt x="1967" y="3746"/>
                    <a:pt x="1967" y="3746"/>
                  </a:cubicBezTo>
                  <a:cubicBezTo>
                    <a:pt x="1590" y="2532"/>
                    <a:pt x="2424" y="768"/>
                    <a:pt x="2424" y="768"/>
                  </a:cubicBezTo>
                  <a:lnTo>
                    <a:pt x="69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732;p59">
              <a:extLst>
                <a:ext uri="{FF2B5EF4-FFF2-40B4-BE49-F238E27FC236}">
                  <a16:creationId xmlns:a16="http://schemas.microsoft.com/office/drawing/2014/main" id="{95BAD574-58E4-CB46-8D8F-2F026A7E3004}"/>
                </a:ext>
              </a:extLst>
            </p:cNvPr>
            <p:cNvSpPr/>
            <p:nvPr/>
          </p:nvSpPr>
          <p:spPr>
            <a:xfrm>
              <a:off x="4369610" y="3871978"/>
              <a:ext cx="161010" cy="78912"/>
            </a:xfrm>
            <a:custGeom>
              <a:avLst/>
              <a:gdLst/>
              <a:ahLst/>
              <a:cxnLst/>
              <a:rect l="l" t="t" r="r" b="b"/>
              <a:pathLst>
                <a:path w="1771" h="868" extrusionOk="0">
                  <a:moveTo>
                    <a:pt x="1" y="1"/>
                  </a:moveTo>
                  <a:lnTo>
                    <a:pt x="66" y="495"/>
                  </a:lnTo>
                  <a:cubicBezTo>
                    <a:pt x="412" y="841"/>
                    <a:pt x="894" y="867"/>
                    <a:pt x="1031" y="867"/>
                  </a:cubicBezTo>
                  <a:cubicBezTo>
                    <a:pt x="1056" y="867"/>
                    <a:pt x="1069" y="867"/>
                    <a:pt x="1069" y="867"/>
                  </a:cubicBezTo>
                  <a:cubicBezTo>
                    <a:pt x="1075" y="867"/>
                    <a:pt x="1081" y="867"/>
                    <a:pt x="1088" y="867"/>
                  </a:cubicBezTo>
                  <a:cubicBezTo>
                    <a:pt x="1361" y="867"/>
                    <a:pt x="1614" y="727"/>
                    <a:pt x="1761" y="495"/>
                  </a:cubicBezTo>
                  <a:cubicBezTo>
                    <a:pt x="1771" y="411"/>
                    <a:pt x="1603" y="1"/>
                    <a:pt x="1603" y="1"/>
                  </a:cubicBez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733;p59">
              <a:extLst>
                <a:ext uri="{FF2B5EF4-FFF2-40B4-BE49-F238E27FC236}">
                  <a16:creationId xmlns:a16="http://schemas.microsoft.com/office/drawing/2014/main" id="{2F76EC38-5B35-E242-AD48-B016AA3C3E89}"/>
                </a:ext>
              </a:extLst>
            </p:cNvPr>
            <p:cNvSpPr/>
            <p:nvPr/>
          </p:nvSpPr>
          <p:spPr>
            <a:xfrm>
              <a:off x="4792631" y="3093760"/>
              <a:ext cx="342386" cy="857032"/>
            </a:xfrm>
            <a:custGeom>
              <a:avLst/>
              <a:gdLst/>
              <a:ahLst/>
              <a:cxnLst/>
              <a:rect l="l" t="t" r="r" b="b"/>
              <a:pathLst>
                <a:path w="3766" h="9427" extrusionOk="0">
                  <a:moveTo>
                    <a:pt x="2710" y="0"/>
                  </a:moveTo>
                  <a:lnTo>
                    <a:pt x="690" y="1102"/>
                  </a:lnTo>
                  <a:lnTo>
                    <a:pt x="0" y="2566"/>
                  </a:lnTo>
                  <a:cubicBezTo>
                    <a:pt x="339" y="3119"/>
                    <a:pt x="421" y="4111"/>
                    <a:pt x="437" y="4695"/>
                  </a:cubicBezTo>
                  <a:cubicBezTo>
                    <a:pt x="446" y="5012"/>
                    <a:pt x="552" y="5316"/>
                    <a:pt x="738" y="5571"/>
                  </a:cubicBezTo>
                  <a:lnTo>
                    <a:pt x="1528" y="6649"/>
                  </a:lnTo>
                  <a:cubicBezTo>
                    <a:pt x="1862" y="7150"/>
                    <a:pt x="2072" y="9055"/>
                    <a:pt x="2072" y="9055"/>
                  </a:cubicBezTo>
                  <a:cubicBezTo>
                    <a:pt x="2476" y="9334"/>
                    <a:pt x="2799" y="9427"/>
                    <a:pt x="3050" y="9427"/>
                  </a:cubicBezTo>
                  <a:cubicBezTo>
                    <a:pt x="3552" y="9427"/>
                    <a:pt x="3766" y="9055"/>
                    <a:pt x="3766" y="9055"/>
                  </a:cubicBezTo>
                  <a:cubicBezTo>
                    <a:pt x="3745" y="8657"/>
                    <a:pt x="1966" y="4849"/>
                    <a:pt x="1966" y="4849"/>
                  </a:cubicBezTo>
                  <a:cubicBezTo>
                    <a:pt x="1589" y="3635"/>
                    <a:pt x="2710" y="1"/>
                    <a:pt x="27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734;p59">
              <a:extLst>
                <a:ext uri="{FF2B5EF4-FFF2-40B4-BE49-F238E27FC236}">
                  <a16:creationId xmlns:a16="http://schemas.microsoft.com/office/drawing/2014/main" id="{0D050375-D68A-DE4F-9CBB-BA8F4BC548CA}"/>
                </a:ext>
              </a:extLst>
            </p:cNvPr>
            <p:cNvSpPr/>
            <p:nvPr/>
          </p:nvSpPr>
          <p:spPr>
            <a:xfrm>
              <a:off x="4187284" y="3195899"/>
              <a:ext cx="342659" cy="756756"/>
            </a:xfrm>
            <a:custGeom>
              <a:avLst/>
              <a:gdLst/>
              <a:ahLst/>
              <a:cxnLst/>
              <a:rect l="l" t="t" r="r" b="b"/>
              <a:pathLst>
                <a:path w="3769" h="8324" extrusionOk="0">
                  <a:moveTo>
                    <a:pt x="691" y="1"/>
                  </a:moveTo>
                  <a:lnTo>
                    <a:pt x="1" y="1465"/>
                  </a:lnTo>
                  <a:cubicBezTo>
                    <a:pt x="340" y="2016"/>
                    <a:pt x="422" y="3008"/>
                    <a:pt x="439" y="3594"/>
                  </a:cubicBezTo>
                  <a:cubicBezTo>
                    <a:pt x="449" y="3909"/>
                    <a:pt x="553" y="4214"/>
                    <a:pt x="740" y="4468"/>
                  </a:cubicBezTo>
                  <a:lnTo>
                    <a:pt x="1528" y="5546"/>
                  </a:lnTo>
                  <a:cubicBezTo>
                    <a:pt x="1864" y="6047"/>
                    <a:pt x="2073" y="7952"/>
                    <a:pt x="2073" y="7952"/>
                  </a:cubicBezTo>
                  <a:cubicBezTo>
                    <a:pt x="2478" y="8231"/>
                    <a:pt x="2801" y="8324"/>
                    <a:pt x="3052" y="8324"/>
                  </a:cubicBezTo>
                  <a:cubicBezTo>
                    <a:pt x="3554" y="8324"/>
                    <a:pt x="3768" y="7952"/>
                    <a:pt x="3768" y="7952"/>
                  </a:cubicBezTo>
                  <a:cubicBezTo>
                    <a:pt x="3746" y="7554"/>
                    <a:pt x="1967" y="3746"/>
                    <a:pt x="1967" y="3746"/>
                  </a:cubicBezTo>
                  <a:cubicBezTo>
                    <a:pt x="1590" y="2532"/>
                    <a:pt x="2424" y="768"/>
                    <a:pt x="2424" y="768"/>
                  </a:cubicBezTo>
                  <a:lnTo>
                    <a:pt x="691" y="1"/>
                  </a:lnTo>
                  <a:close/>
                </a:path>
              </a:pathLst>
            </a:custGeom>
            <a:solidFill>
              <a:srgbClr val="000000">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735;p59">
              <a:extLst>
                <a:ext uri="{FF2B5EF4-FFF2-40B4-BE49-F238E27FC236}">
                  <a16:creationId xmlns:a16="http://schemas.microsoft.com/office/drawing/2014/main" id="{4C5A407E-EA71-CE40-883D-C06DA79AC05A}"/>
                </a:ext>
              </a:extLst>
            </p:cNvPr>
            <p:cNvSpPr/>
            <p:nvPr/>
          </p:nvSpPr>
          <p:spPr>
            <a:xfrm>
              <a:off x="4792769" y="3095622"/>
              <a:ext cx="342386" cy="857032"/>
            </a:xfrm>
            <a:custGeom>
              <a:avLst/>
              <a:gdLst/>
              <a:ahLst/>
              <a:cxnLst/>
              <a:rect l="l" t="t" r="r" b="b"/>
              <a:pathLst>
                <a:path w="3766" h="9427" extrusionOk="0">
                  <a:moveTo>
                    <a:pt x="2710" y="0"/>
                  </a:moveTo>
                  <a:lnTo>
                    <a:pt x="690" y="1102"/>
                  </a:lnTo>
                  <a:lnTo>
                    <a:pt x="0" y="2566"/>
                  </a:lnTo>
                  <a:cubicBezTo>
                    <a:pt x="339" y="3119"/>
                    <a:pt x="421" y="4111"/>
                    <a:pt x="437" y="4695"/>
                  </a:cubicBezTo>
                  <a:cubicBezTo>
                    <a:pt x="446" y="5012"/>
                    <a:pt x="552" y="5316"/>
                    <a:pt x="738" y="5571"/>
                  </a:cubicBezTo>
                  <a:lnTo>
                    <a:pt x="1528" y="6649"/>
                  </a:lnTo>
                  <a:cubicBezTo>
                    <a:pt x="1862" y="7150"/>
                    <a:pt x="2072" y="9055"/>
                    <a:pt x="2072" y="9055"/>
                  </a:cubicBezTo>
                  <a:cubicBezTo>
                    <a:pt x="2476" y="9334"/>
                    <a:pt x="2799" y="9427"/>
                    <a:pt x="3050" y="9427"/>
                  </a:cubicBezTo>
                  <a:cubicBezTo>
                    <a:pt x="3552" y="9427"/>
                    <a:pt x="3766" y="9055"/>
                    <a:pt x="3766" y="9055"/>
                  </a:cubicBezTo>
                  <a:cubicBezTo>
                    <a:pt x="3745" y="8657"/>
                    <a:pt x="1966" y="4849"/>
                    <a:pt x="1966" y="4849"/>
                  </a:cubicBezTo>
                  <a:cubicBezTo>
                    <a:pt x="1589" y="3635"/>
                    <a:pt x="2710" y="1"/>
                    <a:pt x="2710" y="0"/>
                  </a:cubicBezTo>
                  <a:close/>
                </a:path>
              </a:pathLst>
            </a:custGeom>
            <a:solidFill>
              <a:srgbClr val="000000">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736;p59">
              <a:extLst>
                <a:ext uri="{FF2B5EF4-FFF2-40B4-BE49-F238E27FC236}">
                  <a16:creationId xmlns:a16="http://schemas.microsoft.com/office/drawing/2014/main" id="{EF68B569-DA67-AE4A-8902-14C91F7E9169}"/>
                </a:ext>
              </a:extLst>
            </p:cNvPr>
            <p:cNvSpPr/>
            <p:nvPr/>
          </p:nvSpPr>
          <p:spPr>
            <a:xfrm>
              <a:off x="4973186" y="3855341"/>
              <a:ext cx="167011" cy="95640"/>
            </a:xfrm>
            <a:custGeom>
              <a:avLst/>
              <a:gdLst/>
              <a:ahLst/>
              <a:cxnLst/>
              <a:rect l="l" t="t" r="r" b="b"/>
              <a:pathLst>
                <a:path w="1837" h="1052" extrusionOk="0">
                  <a:moveTo>
                    <a:pt x="1550" y="0"/>
                  </a:moveTo>
                  <a:lnTo>
                    <a:pt x="1" y="49"/>
                  </a:lnTo>
                  <a:lnTo>
                    <a:pt x="84" y="678"/>
                  </a:lnTo>
                  <a:cubicBezTo>
                    <a:pt x="224" y="888"/>
                    <a:pt x="650" y="975"/>
                    <a:pt x="650" y="975"/>
                  </a:cubicBezTo>
                  <a:cubicBezTo>
                    <a:pt x="797" y="1031"/>
                    <a:pt x="931" y="1052"/>
                    <a:pt x="1049" y="1052"/>
                  </a:cubicBezTo>
                  <a:cubicBezTo>
                    <a:pt x="1426" y="1052"/>
                    <a:pt x="1642" y="836"/>
                    <a:pt x="1642" y="836"/>
                  </a:cubicBezTo>
                  <a:cubicBezTo>
                    <a:pt x="1837" y="708"/>
                    <a:pt x="1748" y="537"/>
                    <a:pt x="1748" y="537"/>
                  </a:cubicBezTo>
                  <a:lnTo>
                    <a:pt x="1550" y="0"/>
                  </a:ln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737;p59">
              <a:extLst>
                <a:ext uri="{FF2B5EF4-FFF2-40B4-BE49-F238E27FC236}">
                  <a16:creationId xmlns:a16="http://schemas.microsoft.com/office/drawing/2014/main" id="{F17512BD-3690-8747-890B-5B7E706E6462}"/>
                </a:ext>
              </a:extLst>
            </p:cNvPr>
            <p:cNvSpPr/>
            <p:nvPr/>
          </p:nvSpPr>
          <p:spPr>
            <a:xfrm>
              <a:off x="3727123" y="2598554"/>
              <a:ext cx="283564" cy="233554"/>
            </a:xfrm>
            <a:custGeom>
              <a:avLst/>
              <a:gdLst/>
              <a:ahLst/>
              <a:cxnLst/>
              <a:rect l="l" t="t" r="r" b="b"/>
              <a:pathLst>
                <a:path w="3119" h="2569" extrusionOk="0">
                  <a:moveTo>
                    <a:pt x="1783" y="1"/>
                  </a:moveTo>
                  <a:cubicBezTo>
                    <a:pt x="1782" y="1"/>
                    <a:pt x="0" y="1565"/>
                    <a:pt x="2359" y="2568"/>
                  </a:cubicBezTo>
                  <a:lnTo>
                    <a:pt x="3119" y="1647"/>
                  </a:lnTo>
                  <a:lnTo>
                    <a:pt x="3119" y="1647"/>
                  </a:lnTo>
                  <a:cubicBezTo>
                    <a:pt x="3119" y="1647"/>
                    <a:pt x="3032" y="1669"/>
                    <a:pt x="2902" y="1669"/>
                  </a:cubicBezTo>
                  <a:cubicBezTo>
                    <a:pt x="2524" y="1669"/>
                    <a:pt x="1783" y="1480"/>
                    <a:pt x="17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738;p59">
              <a:extLst>
                <a:ext uri="{FF2B5EF4-FFF2-40B4-BE49-F238E27FC236}">
                  <a16:creationId xmlns:a16="http://schemas.microsoft.com/office/drawing/2014/main" id="{C833CDA2-211B-9F4D-A9EA-3BC57267DBA1}"/>
                </a:ext>
              </a:extLst>
            </p:cNvPr>
            <p:cNvSpPr/>
            <p:nvPr/>
          </p:nvSpPr>
          <p:spPr>
            <a:xfrm>
              <a:off x="3885858" y="2562098"/>
              <a:ext cx="1315358" cy="1421326"/>
            </a:xfrm>
            <a:custGeom>
              <a:avLst/>
              <a:gdLst/>
              <a:ahLst/>
              <a:cxnLst/>
              <a:rect l="l" t="t" r="r" b="b"/>
              <a:pathLst>
                <a:path w="14468" h="15634" extrusionOk="0">
                  <a:moveTo>
                    <a:pt x="14468" y="1635"/>
                  </a:moveTo>
                  <a:cubicBezTo>
                    <a:pt x="14468" y="1635"/>
                    <a:pt x="14468" y="1635"/>
                    <a:pt x="14468" y="1635"/>
                  </a:cubicBezTo>
                  <a:lnTo>
                    <a:pt x="14468" y="1635"/>
                  </a:lnTo>
                  <a:cubicBezTo>
                    <a:pt x="14468" y="1635"/>
                    <a:pt x="14468" y="1635"/>
                    <a:pt x="14468" y="1635"/>
                  </a:cubicBezTo>
                  <a:close/>
                  <a:moveTo>
                    <a:pt x="10188" y="1"/>
                  </a:moveTo>
                  <a:cubicBezTo>
                    <a:pt x="10165" y="1"/>
                    <a:pt x="10144" y="2"/>
                    <a:pt x="10126" y="4"/>
                  </a:cubicBezTo>
                  <a:cubicBezTo>
                    <a:pt x="10126" y="4"/>
                    <a:pt x="9686" y="695"/>
                    <a:pt x="7614" y="1059"/>
                  </a:cubicBezTo>
                  <a:cubicBezTo>
                    <a:pt x="7614" y="1059"/>
                    <a:pt x="6228" y="1257"/>
                    <a:pt x="4664" y="1257"/>
                  </a:cubicBezTo>
                  <a:cubicBezTo>
                    <a:pt x="4468" y="1257"/>
                    <a:pt x="4268" y="1254"/>
                    <a:pt x="4068" y="1247"/>
                  </a:cubicBezTo>
                  <a:cubicBezTo>
                    <a:pt x="4068" y="1247"/>
                    <a:pt x="3951" y="1237"/>
                    <a:pt x="3756" y="1237"/>
                  </a:cubicBezTo>
                  <a:cubicBezTo>
                    <a:pt x="2827" y="1237"/>
                    <a:pt x="144" y="1473"/>
                    <a:pt x="144" y="4199"/>
                  </a:cubicBezTo>
                  <a:cubicBezTo>
                    <a:pt x="144" y="4199"/>
                    <a:pt x="174" y="6155"/>
                    <a:pt x="907" y="7370"/>
                  </a:cubicBezTo>
                  <a:cubicBezTo>
                    <a:pt x="907" y="7370"/>
                    <a:pt x="1558" y="9305"/>
                    <a:pt x="428" y="10341"/>
                  </a:cubicBezTo>
                  <a:cubicBezTo>
                    <a:pt x="143" y="10597"/>
                    <a:pt x="0" y="10977"/>
                    <a:pt x="45" y="11358"/>
                  </a:cubicBezTo>
                  <a:cubicBezTo>
                    <a:pt x="111" y="11884"/>
                    <a:pt x="238" y="12398"/>
                    <a:pt x="426" y="12894"/>
                  </a:cubicBezTo>
                  <a:cubicBezTo>
                    <a:pt x="426" y="12894"/>
                    <a:pt x="561" y="13388"/>
                    <a:pt x="570" y="13802"/>
                  </a:cubicBezTo>
                  <a:cubicBezTo>
                    <a:pt x="575" y="13986"/>
                    <a:pt x="630" y="14163"/>
                    <a:pt x="733" y="14317"/>
                  </a:cubicBezTo>
                  <a:cubicBezTo>
                    <a:pt x="887" y="14540"/>
                    <a:pt x="1067" y="14899"/>
                    <a:pt x="991" y="15259"/>
                  </a:cubicBezTo>
                  <a:cubicBezTo>
                    <a:pt x="991" y="15259"/>
                    <a:pt x="1337" y="15569"/>
                    <a:pt x="1831" y="15569"/>
                  </a:cubicBezTo>
                  <a:cubicBezTo>
                    <a:pt x="2086" y="15569"/>
                    <a:pt x="2380" y="15486"/>
                    <a:pt x="2686" y="15237"/>
                  </a:cubicBezTo>
                  <a:lnTo>
                    <a:pt x="1765" y="13375"/>
                  </a:lnTo>
                  <a:cubicBezTo>
                    <a:pt x="1765" y="13375"/>
                    <a:pt x="1053" y="11344"/>
                    <a:pt x="1702" y="10884"/>
                  </a:cubicBezTo>
                  <a:cubicBezTo>
                    <a:pt x="1702" y="10884"/>
                    <a:pt x="3858" y="9008"/>
                    <a:pt x="4151" y="7309"/>
                  </a:cubicBezTo>
                  <a:cubicBezTo>
                    <a:pt x="4151" y="7309"/>
                    <a:pt x="6939" y="8125"/>
                    <a:pt x="8392" y="8125"/>
                  </a:cubicBezTo>
                  <a:cubicBezTo>
                    <a:pt x="8445" y="8125"/>
                    <a:pt x="8496" y="8124"/>
                    <a:pt x="8545" y="8121"/>
                  </a:cubicBezTo>
                  <a:lnTo>
                    <a:pt x="8776" y="9671"/>
                  </a:lnTo>
                  <a:cubicBezTo>
                    <a:pt x="8776" y="9671"/>
                    <a:pt x="8649" y="10779"/>
                    <a:pt x="9110" y="11680"/>
                  </a:cubicBezTo>
                  <a:cubicBezTo>
                    <a:pt x="9110" y="11680"/>
                    <a:pt x="9173" y="15048"/>
                    <a:pt x="9173" y="15279"/>
                  </a:cubicBezTo>
                  <a:cubicBezTo>
                    <a:pt x="9173" y="15279"/>
                    <a:pt x="9489" y="15633"/>
                    <a:pt x="10018" y="15633"/>
                  </a:cubicBezTo>
                  <a:cubicBezTo>
                    <a:pt x="10260" y="15633"/>
                    <a:pt x="10548" y="15559"/>
                    <a:pt x="10870" y="15341"/>
                  </a:cubicBezTo>
                  <a:lnTo>
                    <a:pt x="10408" y="14024"/>
                  </a:lnTo>
                  <a:cubicBezTo>
                    <a:pt x="10408" y="14024"/>
                    <a:pt x="10010" y="12560"/>
                    <a:pt x="10428" y="11094"/>
                  </a:cubicBezTo>
                  <a:cubicBezTo>
                    <a:pt x="10428" y="11094"/>
                    <a:pt x="10553" y="10214"/>
                    <a:pt x="10302" y="8979"/>
                  </a:cubicBezTo>
                  <a:cubicBezTo>
                    <a:pt x="10302" y="8979"/>
                    <a:pt x="10261" y="7996"/>
                    <a:pt x="10742" y="7745"/>
                  </a:cubicBezTo>
                  <a:cubicBezTo>
                    <a:pt x="10742" y="7745"/>
                    <a:pt x="11976" y="6898"/>
                    <a:pt x="12212" y="6567"/>
                  </a:cubicBezTo>
                  <a:cubicBezTo>
                    <a:pt x="12212" y="6567"/>
                    <a:pt x="14362" y="3273"/>
                    <a:pt x="14468" y="1635"/>
                  </a:cubicBezTo>
                  <a:lnTo>
                    <a:pt x="14468" y="1635"/>
                  </a:lnTo>
                  <a:cubicBezTo>
                    <a:pt x="14468" y="1635"/>
                    <a:pt x="14468" y="1635"/>
                    <a:pt x="14468" y="1635"/>
                  </a:cubicBezTo>
                  <a:cubicBezTo>
                    <a:pt x="14466" y="1635"/>
                    <a:pt x="11009" y="1"/>
                    <a:pt x="101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739;p59">
              <a:extLst>
                <a:ext uri="{FF2B5EF4-FFF2-40B4-BE49-F238E27FC236}">
                  <a16:creationId xmlns:a16="http://schemas.microsoft.com/office/drawing/2014/main" id="{542E0F1C-7F09-EC4D-A9F5-A4E537A4D3FD}"/>
                </a:ext>
              </a:extLst>
            </p:cNvPr>
            <p:cNvSpPr/>
            <p:nvPr/>
          </p:nvSpPr>
          <p:spPr>
            <a:xfrm>
              <a:off x="4080505" y="2736015"/>
              <a:ext cx="56549" cy="21546"/>
            </a:xfrm>
            <a:custGeom>
              <a:avLst/>
              <a:gdLst/>
              <a:ahLst/>
              <a:cxnLst/>
              <a:rect l="l" t="t" r="r" b="b"/>
              <a:pathLst>
                <a:path w="622" h="237" fill="none" extrusionOk="0">
                  <a:moveTo>
                    <a:pt x="1" y="236"/>
                  </a:moveTo>
                  <a:cubicBezTo>
                    <a:pt x="1" y="236"/>
                    <a:pt x="370" y="0"/>
                    <a:pt x="621" y="18"/>
                  </a:cubicBez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740;p59">
              <a:extLst>
                <a:ext uri="{FF2B5EF4-FFF2-40B4-BE49-F238E27FC236}">
                  <a16:creationId xmlns:a16="http://schemas.microsoft.com/office/drawing/2014/main" id="{22E31A7D-69B2-4C4E-88C5-3B0F17240F97}"/>
                </a:ext>
              </a:extLst>
            </p:cNvPr>
            <p:cNvSpPr/>
            <p:nvPr/>
          </p:nvSpPr>
          <p:spPr>
            <a:xfrm>
              <a:off x="4118688" y="2747380"/>
              <a:ext cx="68459" cy="13182"/>
            </a:xfrm>
            <a:custGeom>
              <a:avLst/>
              <a:gdLst/>
              <a:ahLst/>
              <a:cxnLst/>
              <a:rect l="l" t="t" r="r" b="b"/>
              <a:pathLst>
                <a:path w="753" h="145" fill="none" extrusionOk="0">
                  <a:moveTo>
                    <a:pt x="0" y="144"/>
                  </a:moveTo>
                  <a:cubicBezTo>
                    <a:pt x="13" y="144"/>
                    <a:pt x="752" y="0"/>
                    <a:pt x="752" y="0"/>
                  </a:cubicBez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741;p59">
              <a:extLst>
                <a:ext uri="{FF2B5EF4-FFF2-40B4-BE49-F238E27FC236}">
                  <a16:creationId xmlns:a16="http://schemas.microsoft.com/office/drawing/2014/main" id="{F560F55D-C699-5A4C-A759-FB89B2AB162B}"/>
                </a:ext>
              </a:extLst>
            </p:cNvPr>
            <p:cNvSpPr/>
            <p:nvPr/>
          </p:nvSpPr>
          <p:spPr>
            <a:xfrm>
              <a:off x="4052867" y="2771108"/>
              <a:ext cx="50640" cy="9273"/>
            </a:xfrm>
            <a:custGeom>
              <a:avLst/>
              <a:gdLst/>
              <a:ahLst/>
              <a:cxnLst/>
              <a:rect l="l" t="t" r="r" b="b"/>
              <a:pathLst>
                <a:path w="557" h="102" fill="none" extrusionOk="0">
                  <a:moveTo>
                    <a:pt x="1" y="102"/>
                  </a:moveTo>
                  <a:lnTo>
                    <a:pt x="557"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742;p59">
              <a:extLst>
                <a:ext uri="{FF2B5EF4-FFF2-40B4-BE49-F238E27FC236}">
                  <a16:creationId xmlns:a16="http://schemas.microsoft.com/office/drawing/2014/main" id="{CF173303-3EC8-A74E-ACDE-84F439E21CC3}"/>
                </a:ext>
              </a:extLst>
            </p:cNvPr>
            <p:cNvSpPr/>
            <p:nvPr/>
          </p:nvSpPr>
          <p:spPr>
            <a:xfrm>
              <a:off x="4156054" y="2719196"/>
              <a:ext cx="51367" cy="8546"/>
            </a:xfrm>
            <a:custGeom>
              <a:avLst/>
              <a:gdLst/>
              <a:ahLst/>
              <a:cxnLst/>
              <a:rect l="l" t="t" r="r" b="b"/>
              <a:pathLst>
                <a:path w="565" h="94" fill="none" extrusionOk="0">
                  <a:moveTo>
                    <a:pt x="1" y="94"/>
                  </a:moveTo>
                  <a:lnTo>
                    <a:pt x="564"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743;p59">
              <a:extLst>
                <a:ext uri="{FF2B5EF4-FFF2-40B4-BE49-F238E27FC236}">
                  <a16:creationId xmlns:a16="http://schemas.microsoft.com/office/drawing/2014/main" id="{24BAEDCD-060B-5C46-A193-177E48CEC82C}"/>
                </a:ext>
              </a:extLst>
            </p:cNvPr>
            <p:cNvSpPr/>
            <p:nvPr/>
          </p:nvSpPr>
          <p:spPr>
            <a:xfrm>
              <a:off x="4203874" y="2731379"/>
              <a:ext cx="44821" cy="6182"/>
            </a:xfrm>
            <a:custGeom>
              <a:avLst/>
              <a:gdLst/>
              <a:ahLst/>
              <a:cxnLst/>
              <a:rect l="l" t="t" r="r" b="b"/>
              <a:pathLst>
                <a:path w="493" h="68" fill="none" extrusionOk="0">
                  <a:moveTo>
                    <a:pt x="0" y="67"/>
                  </a:moveTo>
                  <a:lnTo>
                    <a:pt x="493"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744;p59">
              <a:extLst>
                <a:ext uri="{FF2B5EF4-FFF2-40B4-BE49-F238E27FC236}">
                  <a16:creationId xmlns:a16="http://schemas.microsoft.com/office/drawing/2014/main" id="{72F9B64E-49E7-6049-94D9-C26FDC36334B}"/>
                </a:ext>
              </a:extLst>
            </p:cNvPr>
            <p:cNvSpPr/>
            <p:nvPr/>
          </p:nvSpPr>
          <p:spPr>
            <a:xfrm>
              <a:off x="4233239" y="2710832"/>
              <a:ext cx="53640" cy="91"/>
            </a:xfrm>
            <a:custGeom>
              <a:avLst/>
              <a:gdLst/>
              <a:ahLst/>
              <a:cxnLst/>
              <a:rect l="l" t="t" r="r" b="b"/>
              <a:pathLst>
                <a:path w="590" h="1" fill="none" extrusionOk="0">
                  <a:moveTo>
                    <a:pt x="0" y="0"/>
                  </a:moveTo>
                  <a:lnTo>
                    <a:pt x="589"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745;p59">
              <a:extLst>
                <a:ext uri="{FF2B5EF4-FFF2-40B4-BE49-F238E27FC236}">
                  <a16:creationId xmlns:a16="http://schemas.microsoft.com/office/drawing/2014/main" id="{EA7AEFDC-2DA9-F14D-A00C-09FD34EA78F0}"/>
                </a:ext>
              </a:extLst>
            </p:cNvPr>
            <p:cNvSpPr/>
            <p:nvPr/>
          </p:nvSpPr>
          <p:spPr>
            <a:xfrm>
              <a:off x="4217239" y="2754016"/>
              <a:ext cx="59004" cy="3546"/>
            </a:xfrm>
            <a:custGeom>
              <a:avLst/>
              <a:gdLst/>
              <a:ahLst/>
              <a:cxnLst/>
              <a:rect l="l" t="t" r="r" b="b"/>
              <a:pathLst>
                <a:path w="649" h="39" fill="none" extrusionOk="0">
                  <a:moveTo>
                    <a:pt x="1" y="38"/>
                  </a:moveTo>
                  <a:lnTo>
                    <a:pt x="648"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746;p59">
              <a:extLst>
                <a:ext uri="{FF2B5EF4-FFF2-40B4-BE49-F238E27FC236}">
                  <a16:creationId xmlns:a16="http://schemas.microsoft.com/office/drawing/2014/main" id="{839BAF60-EA9C-974B-BF23-6EA8648B92AA}"/>
                </a:ext>
              </a:extLst>
            </p:cNvPr>
            <p:cNvSpPr/>
            <p:nvPr/>
          </p:nvSpPr>
          <p:spPr>
            <a:xfrm>
              <a:off x="4276151" y="2731379"/>
              <a:ext cx="55731" cy="91"/>
            </a:xfrm>
            <a:custGeom>
              <a:avLst/>
              <a:gdLst/>
              <a:ahLst/>
              <a:cxnLst/>
              <a:rect l="l" t="t" r="r" b="b"/>
              <a:pathLst>
                <a:path w="613" h="1" fill="none" extrusionOk="0">
                  <a:moveTo>
                    <a:pt x="0" y="1"/>
                  </a:moveTo>
                  <a:lnTo>
                    <a:pt x="613"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747;p59">
              <a:extLst>
                <a:ext uri="{FF2B5EF4-FFF2-40B4-BE49-F238E27FC236}">
                  <a16:creationId xmlns:a16="http://schemas.microsoft.com/office/drawing/2014/main" id="{996E440B-A0EE-E849-839A-46CDA5BAADC0}"/>
                </a:ext>
              </a:extLst>
            </p:cNvPr>
            <p:cNvSpPr/>
            <p:nvPr/>
          </p:nvSpPr>
          <p:spPr>
            <a:xfrm>
              <a:off x="4311243" y="2710832"/>
              <a:ext cx="65732" cy="91"/>
            </a:xfrm>
            <a:custGeom>
              <a:avLst/>
              <a:gdLst/>
              <a:ahLst/>
              <a:cxnLst/>
              <a:rect l="l" t="t" r="r" b="b"/>
              <a:pathLst>
                <a:path w="723" h="1" fill="none" extrusionOk="0">
                  <a:moveTo>
                    <a:pt x="0" y="0"/>
                  </a:moveTo>
                  <a:lnTo>
                    <a:pt x="722"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748;p59">
              <a:extLst>
                <a:ext uri="{FF2B5EF4-FFF2-40B4-BE49-F238E27FC236}">
                  <a16:creationId xmlns:a16="http://schemas.microsoft.com/office/drawing/2014/main" id="{215EFFCE-B478-1048-AE01-E68B72471D37}"/>
                </a:ext>
              </a:extLst>
            </p:cNvPr>
            <p:cNvSpPr/>
            <p:nvPr/>
          </p:nvSpPr>
          <p:spPr>
            <a:xfrm>
              <a:off x="4311243" y="2754016"/>
              <a:ext cx="60368" cy="1636"/>
            </a:xfrm>
            <a:custGeom>
              <a:avLst/>
              <a:gdLst/>
              <a:ahLst/>
              <a:cxnLst/>
              <a:rect l="l" t="t" r="r" b="b"/>
              <a:pathLst>
                <a:path w="664" h="18" fill="none" extrusionOk="0">
                  <a:moveTo>
                    <a:pt x="0" y="18"/>
                  </a:moveTo>
                  <a:lnTo>
                    <a:pt x="664"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749;p59">
              <a:extLst>
                <a:ext uri="{FF2B5EF4-FFF2-40B4-BE49-F238E27FC236}">
                  <a16:creationId xmlns:a16="http://schemas.microsoft.com/office/drawing/2014/main" id="{E9445DDD-061C-2949-9EA5-97791F3A2616}"/>
                </a:ext>
              </a:extLst>
            </p:cNvPr>
            <p:cNvSpPr/>
            <p:nvPr/>
          </p:nvSpPr>
          <p:spPr>
            <a:xfrm>
              <a:off x="4103415" y="2775745"/>
              <a:ext cx="67277" cy="14910"/>
            </a:xfrm>
            <a:custGeom>
              <a:avLst/>
              <a:gdLst/>
              <a:ahLst/>
              <a:cxnLst/>
              <a:rect l="l" t="t" r="r" b="b"/>
              <a:pathLst>
                <a:path w="740" h="164" fill="none" extrusionOk="0">
                  <a:moveTo>
                    <a:pt x="1" y="163"/>
                  </a:moveTo>
                  <a:lnTo>
                    <a:pt x="740"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750;p59">
              <a:extLst>
                <a:ext uri="{FF2B5EF4-FFF2-40B4-BE49-F238E27FC236}">
                  <a16:creationId xmlns:a16="http://schemas.microsoft.com/office/drawing/2014/main" id="{807318D3-C984-E54D-867F-C3841392929A}"/>
                </a:ext>
              </a:extLst>
            </p:cNvPr>
            <p:cNvSpPr/>
            <p:nvPr/>
          </p:nvSpPr>
          <p:spPr>
            <a:xfrm>
              <a:off x="4366155" y="2731379"/>
              <a:ext cx="55094" cy="91"/>
            </a:xfrm>
            <a:custGeom>
              <a:avLst/>
              <a:gdLst/>
              <a:ahLst/>
              <a:cxnLst/>
              <a:rect l="l" t="t" r="r" b="b"/>
              <a:pathLst>
                <a:path w="606" h="1" fill="none" extrusionOk="0">
                  <a:moveTo>
                    <a:pt x="1" y="1"/>
                  </a:moveTo>
                  <a:lnTo>
                    <a:pt x="606"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3751;p59">
              <a:extLst>
                <a:ext uri="{FF2B5EF4-FFF2-40B4-BE49-F238E27FC236}">
                  <a16:creationId xmlns:a16="http://schemas.microsoft.com/office/drawing/2014/main" id="{66E599EF-1AC1-7046-ADC8-59A16386A967}"/>
                </a:ext>
              </a:extLst>
            </p:cNvPr>
            <p:cNvSpPr/>
            <p:nvPr/>
          </p:nvSpPr>
          <p:spPr>
            <a:xfrm>
              <a:off x="4402157" y="2710832"/>
              <a:ext cx="71096" cy="3818"/>
            </a:xfrm>
            <a:custGeom>
              <a:avLst/>
              <a:gdLst/>
              <a:ahLst/>
              <a:cxnLst/>
              <a:rect l="l" t="t" r="r" b="b"/>
              <a:pathLst>
                <a:path w="782" h="42" fill="none" extrusionOk="0">
                  <a:moveTo>
                    <a:pt x="1" y="0"/>
                  </a:moveTo>
                  <a:lnTo>
                    <a:pt x="781" y="42"/>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3752;p59">
              <a:extLst>
                <a:ext uri="{FF2B5EF4-FFF2-40B4-BE49-F238E27FC236}">
                  <a16:creationId xmlns:a16="http://schemas.microsoft.com/office/drawing/2014/main" id="{8F0DEB4F-E152-FB4B-9953-D168A26292D9}"/>
                </a:ext>
              </a:extLst>
            </p:cNvPr>
            <p:cNvSpPr/>
            <p:nvPr/>
          </p:nvSpPr>
          <p:spPr>
            <a:xfrm>
              <a:off x="4398248" y="2747380"/>
              <a:ext cx="68914" cy="6728"/>
            </a:xfrm>
            <a:custGeom>
              <a:avLst/>
              <a:gdLst/>
              <a:ahLst/>
              <a:cxnLst/>
              <a:rect l="l" t="t" r="r" b="b"/>
              <a:pathLst>
                <a:path w="758" h="74" fill="none" extrusionOk="0">
                  <a:moveTo>
                    <a:pt x="1" y="73"/>
                  </a:moveTo>
                  <a:lnTo>
                    <a:pt x="758"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3753;p59">
              <a:extLst>
                <a:ext uri="{FF2B5EF4-FFF2-40B4-BE49-F238E27FC236}">
                  <a16:creationId xmlns:a16="http://schemas.microsoft.com/office/drawing/2014/main" id="{174EB01F-53BF-FB44-A9F5-526D637693F0}"/>
                </a:ext>
              </a:extLst>
            </p:cNvPr>
            <p:cNvSpPr/>
            <p:nvPr/>
          </p:nvSpPr>
          <p:spPr>
            <a:xfrm>
              <a:off x="4467069" y="2731379"/>
              <a:ext cx="60368" cy="3091"/>
            </a:xfrm>
            <a:custGeom>
              <a:avLst/>
              <a:gdLst/>
              <a:ahLst/>
              <a:cxnLst/>
              <a:rect l="l" t="t" r="r" b="b"/>
              <a:pathLst>
                <a:path w="664" h="34" fill="none" extrusionOk="0">
                  <a:moveTo>
                    <a:pt x="1" y="1"/>
                  </a:moveTo>
                  <a:lnTo>
                    <a:pt x="664" y="34"/>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3754;p59">
              <a:extLst>
                <a:ext uri="{FF2B5EF4-FFF2-40B4-BE49-F238E27FC236}">
                  <a16:creationId xmlns:a16="http://schemas.microsoft.com/office/drawing/2014/main" id="{2FFC1E41-E213-F948-9161-7C55F066147B}"/>
                </a:ext>
              </a:extLst>
            </p:cNvPr>
            <p:cNvSpPr/>
            <p:nvPr/>
          </p:nvSpPr>
          <p:spPr>
            <a:xfrm>
              <a:off x="4493798" y="2710832"/>
              <a:ext cx="62186" cy="6364"/>
            </a:xfrm>
            <a:custGeom>
              <a:avLst/>
              <a:gdLst/>
              <a:ahLst/>
              <a:cxnLst/>
              <a:rect l="l" t="t" r="r" b="b"/>
              <a:pathLst>
                <a:path w="684" h="70" fill="none" extrusionOk="0">
                  <a:moveTo>
                    <a:pt x="1" y="0"/>
                  </a:moveTo>
                  <a:lnTo>
                    <a:pt x="683" y="7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3755;p59">
              <a:extLst>
                <a:ext uri="{FF2B5EF4-FFF2-40B4-BE49-F238E27FC236}">
                  <a16:creationId xmlns:a16="http://schemas.microsoft.com/office/drawing/2014/main" id="{2DCB6ECA-B712-EC4E-939C-DFE8A3C72486}"/>
                </a:ext>
              </a:extLst>
            </p:cNvPr>
            <p:cNvSpPr/>
            <p:nvPr/>
          </p:nvSpPr>
          <p:spPr>
            <a:xfrm>
              <a:off x="4499889" y="2750652"/>
              <a:ext cx="63550" cy="91"/>
            </a:xfrm>
            <a:custGeom>
              <a:avLst/>
              <a:gdLst/>
              <a:ahLst/>
              <a:cxnLst/>
              <a:rect l="l" t="t" r="r" b="b"/>
              <a:pathLst>
                <a:path w="699" h="1" fill="none" extrusionOk="0">
                  <a:moveTo>
                    <a:pt x="0" y="1"/>
                  </a:moveTo>
                  <a:lnTo>
                    <a:pt x="699"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3756;p59">
              <a:extLst>
                <a:ext uri="{FF2B5EF4-FFF2-40B4-BE49-F238E27FC236}">
                  <a16:creationId xmlns:a16="http://schemas.microsoft.com/office/drawing/2014/main" id="{8CD60939-7D9C-B341-8FC2-C82088610FD7}"/>
                </a:ext>
              </a:extLst>
            </p:cNvPr>
            <p:cNvSpPr/>
            <p:nvPr/>
          </p:nvSpPr>
          <p:spPr>
            <a:xfrm>
              <a:off x="4253786" y="3226584"/>
              <a:ext cx="409118" cy="102458"/>
            </a:xfrm>
            <a:custGeom>
              <a:avLst/>
              <a:gdLst/>
              <a:ahLst/>
              <a:cxnLst/>
              <a:rect l="l" t="t" r="r" b="b"/>
              <a:pathLst>
                <a:path w="4500" h="1127" extrusionOk="0">
                  <a:moveTo>
                    <a:pt x="104" y="0"/>
                  </a:moveTo>
                  <a:lnTo>
                    <a:pt x="1" y="407"/>
                  </a:lnTo>
                  <a:cubicBezTo>
                    <a:pt x="1201" y="964"/>
                    <a:pt x="2185" y="1126"/>
                    <a:pt x="2923" y="1126"/>
                  </a:cubicBezTo>
                  <a:cubicBezTo>
                    <a:pt x="3948" y="1126"/>
                    <a:pt x="4499" y="814"/>
                    <a:pt x="4499" y="814"/>
                  </a:cubicBezTo>
                  <a:lnTo>
                    <a:pt x="4499" y="814"/>
                  </a:lnTo>
                  <a:cubicBezTo>
                    <a:pt x="4483" y="814"/>
                    <a:pt x="4466" y="814"/>
                    <a:pt x="4449" y="814"/>
                  </a:cubicBezTo>
                  <a:cubicBezTo>
                    <a:pt x="3065" y="814"/>
                    <a:pt x="104" y="0"/>
                    <a:pt x="1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3757;p59">
              <a:extLst>
                <a:ext uri="{FF2B5EF4-FFF2-40B4-BE49-F238E27FC236}">
                  <a16:creationId xmlns:a16="http://schemas.microsoft.com/office/drawing/2014/main" id="{7CCD70CD-BDAF-9D47-9122-7B8D0C4A85C7}"/>
                </a:ext>
              </a:extLst>
            </p:cNvPr>
            <p:cNvSpPr/>
            <p:nvPr/>
          </p:nvSpPr>
          <p:spPr>
            <a:xfrm>
              <a:off x="3975954" y="3900525"/>
              <a:ext cx="154192" cy="77276"/>
            </a:xfrm>
            <a:custGeom>
              <a:avLst/>
              <a:gdLst/>
              <a:ahLst/>
              <a:cxnLst/>
              <a:rect l="l" t="t" r="r" b="b"/>
              <a:pathLst>
                <a:path w="1696" h="850" extrusionOk="0">
                  <a:moveTo>
                    <a:pt x="1448" y="0"/>
                  </a:moveTo>
                  <a:cubicBezTo>
                    <a:pt x="1141" y="131"/>
                    <a:pt x="753" y="162"/>
                    <a:pt x="457" y="162"/>
                  </a:cubicBezTo>
                  <a:cubicBezTo>
                    <a:pt x="193" y="162"/>
                    <a:pt x="0" y="138"/>
                    <a:pt x="0" y="138"/>
                  </a:cubicBezTo>
                  <a:lnTo>
                    <a:pt x="0" y="535"/>
                  </a:lnTo>
                  <a:cubicBezTo>
                    <a:pt x="166" y="758"/>
                    <a:pt x="660" y="831"/>
                    <a:pt x="660" y="831"/>
                  </a:cubicBezTo>
                  <a:cubicBezTo>
                    <a:pt x="726" y="844"/>
                    <a:pt x="791" y="849"/>
                    <a:pt x="853" y="849"/>
                  </a:cubicBezTo>
                  <a:cubicBezTo>
                    <a:pt x="1334" y="849"/>
                    <a:pt x="1695" y="515"/>
                    <a:pt x="1695" y="515"/>
                  </a:cubicBezTo>
                  <a:lnTo>
                    <a:pt x="1448" y="0"/>
                  </a:ln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3758;p59">
              <a:extLst>
                <a:ext uri="{FF2B5EF4-FFF2-40B4-BE49-F238E27FC236}">
                  <a16:creationId xmlns:a16="http://schemas.microsoft.com/office/drawing/2014/main" id="{881894CD-323B-2B4E-AAA9-75CAEA861235}"/>
                </a:ext>
              </a:extLst>
            </p:cNvPr>
            <p:cNvSpPr/>
            <p:nvPr/>
          </p:nvSpPr>
          <p:spPr>
            <a:xfrm>
              <a:off x="4716446" y="3904070"/>
              <a:ext cx="157647" cy="79730"/>
            </a:xfrm>
            <a:custGeom>
              <a:avLst/>
              <a:gdLst/>
              <a:ahLst/>
              <a:cxnLst/>
              <a:rect l="l" t="t" r="r" b="b"/>
              <a:pathLst>
                <a:path w="1734" h="877" extrusionOk="0">
                  <a:moveTo>
                    <a:pt x="31" y="1"/>
                  </a:moveTo>
                  <a:lnTo>
                    <a:pt x="1" y="514"/>
                  </a:lnTo>
                  <a:cubicBezTo>
                    <a:pt x="260" y="870"/>
                    <a:pt x="794" y="873"/>
                    <a:pt x="794" y="873"/>
                  </a:cubicBezTo>
                  <a:cubicBezTo>
                    <a:pt x="828" y="875"/>
                    <a:pt x="861" y="876"/>
                    <a:pt x="894" y="876"/>
                  </a:cubicBezTo>
                  <a:cubicBezTo>
                    <a:pt x="1435" y="876"/>
                    <a:pt x="1734" y="582"/>
                    <a:pt x="1734" y="582"/>
                  </a:cubicBezTo>
                  <a:lnTo>
                    <a:pt x="1531" y="1"/>
                  </a:ln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3759;p59">
              <a:extLst>
                <a:ext uri="{FF2B5EF4-FFF2-40B4-BE49-F238E27FC236}">
                  <a16:creationId xmlns:a16="http://schemas.microsoft.com/office/drawing/2014/main" id="{32945E87-87E9-4A4B-A7E6-147250761A04}"/>
                </a:ext>
              </a:extLst>
            </p:cNvPr>
            <p:cNvSpPr/>
            <p:nvPr/>
          </p:nvSpPr>
          <p:spPr>
            <a:xfrm>
              <a:off x="4848179" y="2747380"/>
              <a:ext cx="345568" cy="530474"/>
            </a:xfrm>
            <a:custGeom>
              <a:avLst/>
              <a:gdLst/>
              <a:ahLst/>
              <a:cxnLst/>
              <a:rect l="l" t="t" r="r" b="b"/>
              <a:pathLst>
                <a:path w="3801" h="5835" extrusionOk="0">
                  <a:moveTo>
                    <a:pt x="3801" y="0"/>
                  </a:moveTo>
                  <a:lnTo>
                    <a:pt x="3801" y="0"/>
                  </a:lnTo>
                  <a:cubicBezTo>
                    <a:pt x="2336" y="949"/>
                    <a:pt x="0" y="5835"/>
                    <a:pt x="0" y="5835"/>
                  </a:cubicBezTo>
                  <a:cubicBezTo>
                    <a:pt x="1163" y="5529"/>
                    <a:pt x="2099" y="3810"/>
                    <a:pt x="2099" y="3810"/>
                  </a:cubicBezTo>
                  <a:lnTo>
                    <a:pt x="3346" y="1397"/>
                  </a:lnTo>
                  <a:cubicBezTo>
                    <a:pt x="3720" y="776"/>
                    <a:pt x="3801" y="1"/>
                    <a:pt x="38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3760;p59">
              <a:extLst>
                <a:ext uri="{FF2B5EF4-FFF2-40B4-BE49-F238E27FC236}">
                  <a16:creationId xmlns:a16="http://schemas.microsoft.com/office/drawing/2014/main" id="{0C232C9A-AA20-EE44-851F-0AC1E3CD7F0E}"/>
                </a:ext>
              </a:extLst>
            </p:cNvPr>
            <p:cNvSpPr/>
            <p:nvPr/>
          </p:nvSpPr>
          <p:spPr>
            <a:xfrm>
              <a:off x="4946184" y="1916340"/>
              <a:ext cx="215287" cy="121641"/>
            </a:xfrm>
            <a:custGeom>
              <a:avLst/>
              <a:gdLst/>
              <a:ahLst/>
              <a:cxnLst/>
              <a:rect l="l" t="t" r="r" b="b"/>
              <a:pathLst>
                <a:path w="2368" h="1338" extrusionOk="0">
                  <a:moveTo>
                    <a:pt x="2118" y="0"/>
                  </a:moveTo>
                  <a:lnTo>
                    <a:pt x="0" y="1088"/>
                  </a:lnTo>
                  <a:cubicBezTo>
                    <a:pt x="17" y="1175"/>
                    <a:pt x="32" y="1259"/>
                    <a:pt x="44" y="1338"/>
                  </a:cubicBezTo>
                  <a:lnTo>
                    <a:pt x="2368" y="144"/>
                  </a:lnTo>
                  <a:cubicBezTo>
                    <a:pt x="2287" y="94"/>
                    <a:pt x="2203" y="46"/>
                    <a:pt x="21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3761;p59">
              <a:extLst>
                <a:ext uri="{FF2B5EF4-FFF2-40B4-BE49-F238E27FC236}">
                  <a16:creationId xmlns:a16="http://schemas.microsoft.com/office/drawing/2014/main" id="{2C3A0FF8-ED8C-A540-A426-120B4C17651A}"/>
                </a:ext>
              </a:extLst>
            </p:cNvPr>
            <p:cNvSpPr/>
            <p:nvPr/>
          </p:nvSpPr>
          <p:spPr>
            <a:xfrm>
              <a:off x="4916456" y="1866338"/>
              <a:ext cx="107098" cy="58729"/>
            </a:xfrm>
            <a:custGeom>
              <a:avLst/>
              <a:gdLst/>
              <a:ahLst/>
              <a:cxnLst/>
              <a:rect l="l" t="t" r="r" b="b"/>
              <a:pathLst>
                <a:path w="1178" h="646" extrusionOk="0">
                  <a:moveTo>
                    <a:pt x="802" y="1"/>
                  </a:moveTo>
                  <a:lnTo>
                    <a:pt x="1" y="411"/>
                  </a:lnTo>
                  <a:cubicBezTo>
                    <a:pt x="26" y="490"/>
                    <a:pt x="52" y="569"/>
                    <a:pt x="75" y="645"/>
                  </a:cubicBezTo>
                  <a:lnTo>
                    <a:pt x="1177" y="80"/>
                  </a:lnTo>
                  <a:cubicBezTo>
                    <a:pt x="1047" y="47"/>
                    <a:pt x="921" y="20"/>
                    <a:pt x="80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3762;p59">
              <a:extLst>
                <a:ext uri="{FF2B5EF4-FFF2-40B4-BE49-F238E27FC236}">
                  <a16:creationId xmlns:a16="http://schemas.microsoft.com/office/drawing/2014/main" id="{DC53413D-22EE-1345-A5DD-70A2A89677AC}"/>
                </a:ext>
              </a:extLst>
            </p:cNvPr>
            <p:cNvSpPr/>
            <p:nvPr/>
          </p:nvSpPr>
          <p:spPr>
            <a:xfrm>
              <a:off x="5133830" y="2030982"/>
              <a:ext cx="48821" cy="72366"/>
            </a:xfrm>
            <a:custGeom>
              <a:avLst/>
              <a:gdLst/>
              <a:ahLst/>
              <a:cxnLst/>
              <a:rect l="l" t="t" r="r" b="b"/>
              <a:pathLst>
                <a:path w="537" h="796" extrusionOk="0">
                  <a:moveTo>
                    <a:pt x="48" y="1"/>
                  </a:moveTo>
                  <a:cubicBezTo>
                    <a:pt x="41" y="1"/>
                    <a:pt x="34" y="3"/>
                    <a:pt x="27" y="7"/>
                  </a:cubicBezTo>
                  <a:cubicBezTo>
                    <a:pt x="6" y="20"/>
                    <a:pt x="0" y="45"/>
                    <a:pt x="13" y="64"/>
                  </a:cubicBezTo>
                  <a:lnTo>
                    <a:pt x="459" y="795"/>
                  </a:lnTo>
                  <a:lnTo>
                    <a:pt x="537" y="764"/>
                  </a:lnTo>
                  <a:lnTo>
                    <a:pt x="84" y="21"/>
                  </a:lnTo>
                  <a:cubicBezTo>
                    <a:pt x="76" y="8"/>
                    <a:pt x="62" y="1"/>
                    <a:pt x="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3763;p59">
              <a:extLst>
                <a:ext uri="{FF2B5EF4-FFF2-40B4-BE49-F238E27FC236}">
                  <a16:creationId xmlns:a16="http://schemas.microsoft.com/office/drawing/2014/main" id="{280D3DF8-19C5-A449-9345-83BA51D28334}"/>
                </a:ext>
              </a:extLst>
            </p:cNvPr>
            <p:cNvSpPr/>
            <p:nvPr/>
          </p:nvSpPr>
          <p:spPr>
            <a:xfrm>
              <a:off x="4930911" y="1878521"/>
              <a:ext cx="187558" cy="126641"/>
            </a:xfrm>
            <a:custGeom>
              <a:avLst/>
              <a:gdLst/>
              <a:ahLst/>
              <a:cxnLst/>
              <a:rect l="l" t="t" r="r" b="b"/>
              <a:pathLst>
                <a:path w="2063" h="1393" extrusionOk="0">
                  <a:moveTo>
                    <a:pt x="807" y="309"/>
                  </a:moveTo>
                  <a:lnTo>
                    <a:pt x="1143" y="323"/>
                  </a:lnTo>
                  <a:lnTo>
                    <a:pt x="1238" y="492"/>
                  </a:lnTo>
                  <a:lnTo>
                    <a:pt x="947" y="481"/>
                  </a:lnTo>
                  <a:cubicBezTo>
                    <a:pt x="945" y="481"/>
                    <a:pt x="944" y="481"/>
                    <a:pt x="942" y="481"/>
                  </a:cubicBezTo>
                  <a:cubicBezTo>
                    <a:pt x="929" y="481"/>
                    <a:pt x="916" y="487"/>
                    <a:pt x="907" y="499"/>
                  </a:cubicBezTo>
                  <a:cubicBezTo>
                    <a:pt x="891" y="499"/>
                    <a:pt x="877" y="508"/>
                    <a:pt x="868" y="522"/>
                  </a:cubicBezTo>
                  <a:lnTo>
                    <a:pt x="720" y="771"/>
                  </a:lnTo>
                  <a:lnTo>
                    <a:pt x="630" y="611"/>
                  </a:lnTo>
                  <a:lnTo>
                    <a:pt x="807" y="309"/>
                  </a:lnTo>
                  <a:close/>
                  <a:moveTo>
                    <a:pt x="204" y="643"/>
                  </a:moveTo>
                  <a:lnTo>
                    <a:pt x="546" y="657"/>
                  </a:lnTo>
                  <a:lnTo>
                    <a:pt x="641" y="828"/>
                  </a:lnTo>
                  <a:lnTo>
                    <a:pt x="348" y="815"/>
                  </a:lnTo>
                  <a:cubicBezTo>
                    <a:pt x="345" y="815"/>
                    <a:pt x="342" y="817"/>
                    <a:pt x="337" y="817"/>
                  </a:cubicBezTo>
                  <a:cubicBezTo>
                    <a:pt x="331" y="814"/>
                    <a:pt x="324" y="813"/>
                    <a:pt x="318" y="813"/>
                  </a:cubicBezTo>
                  <a:cubicBezTo>
                    <a:pt x="301" y="813"/>
                    <a:pt x="285" y="821"/>
                    <a:pt x="276" y="836"/>
                  </a:cubicBezTo>
                  <a:lnTo>
                    <a:pt x="128" y="1086"/>
                  </a:lnTo>
                  <a:lnTo>
                    <a:pt x="38" y="924"/>
                  </a:lnTo>
                  <a:lnTo>
                    <a:pt x="204" y="643"/>
                  </a:lnTo>
                  <a:close/>
                  <a:moveTo>
                    <a:pt x="1049" y="0"/>
                  </a:moveTo>
                  <a:cubicBezTo>
                    <a:pt x="1017" y="0"/>
                    <a:pt x="985" y="33"/>
                    <a:pt x="1004" y="71"/>
                  </a:cubicBezTo>
                  <a:lnTo>
                    <a:pt x="1089" y="223"/>
                  </a:lnTo>
                  <a:lnTo>
                    <a:pt x="807" y="212"/>
                  </a:lnTo>
                  <a:cubicBezTo>
                    <a:pt x="781" y="223"/>
                    <a:pt x="755" y="237"/>
                    <a:pt x="730" y="253"/>
                  </a:cubicBezTo>
                  <a:lnTo>
                    <a:pt x="576" y="513"/>
                  </a:lnTo>
                  <a:lnTo>
                    <a:pt x="489" y="359"/>
                  </a:lnTo>
                  <a:cubicBezTo>
                    <a:pt x="479" y="342"/>
                    <a:pt x="465" y="335"/>
                    <a:pt x="450" y="335"/>
                  </a:cubicBezTo>
                  <a:cubicBezTo>
                    <a:pt x="418" y="335"/>
                    <a:pt x="386" y="369"/>
                    <a:pt x="405" y="407"/>
                  </a:cubicBezTo>
                  <a:lnTo>
                    <a:pt x="491" y="559"/>
                  </a:lnTo>
                  <a:lnTo>
                    <a:pt x="491" y="559"/>
                  </a:lnTo>
                  <a:lnTo>
                    <a:pt x="209" y="546"/>
                  </a:lnTo>
                  <a:cubicBezTo>
                    <a:pt x="206" y="546"/>
                    <a:pt x="201" y="548"/>
                    <a:pt x="198" y="548"/>
                  </a:cubicBezTo>
                  <a:cubicBezTo>
                    <a:pt x="192" y="545"/>
                    <a:pt x="185" y="544"/>
                    <a:pt x="179" y="544"/>
                  </a:cubicBezTo>
                  <a:cubicBezTo>
                    <a:pt x="162" y="544"/>
                    <a:pt x="145" y="552"/>
                    <a:pt x="136" y="568"/>
                  </a:cubicBezTo>
                  <a:lnTo>
                    <a:pt x="0" y="799"/>
                  </a:lnTo>
                  <a:cubicBezTo>
                    <a:pt x="46" y="965"/>
                    <a:pt x="86" y="1121"/>
                    <a:pt x="119" y="1266"/>
                  </a:cubicBezTo>
                  <a:lnTo>
                    <a:pt x="176" y="1369"/>
                  </a:lnTo>
                  <a:cubicBezTo>
                    <a:pt x="186" y="1386"/>
                    <a:pt x="201" y="1392"/>
                    <a:pt x="216" y="1392"/>
                  </a:cubicBezTo>
                  <a:cubicBezTo>
                    <a:pt x="248" y="1392"/>
                    <a:pt x="280" y="1360"/>
                    <a:pt x="261" y="1322"/>
                  </a:cubicBezTo>
                  <a:lnTo>
                    <a:pt x="185" y="1186"/>
                  </a:lnTo>
                  <a:lnTo>
                    <a:pt x="345" y="915"/>
                  </a:lnTo>
                  <a:lnTo>
                    <a:pt x="698" y="929"/>
                  </a:lnTo>
                  <a:lnTo>
                    <a:pt x="770" y="1054"/>
                  </a:lnTo>
                  <a:cubicBezTo>
                    <a:pt x="780" y="1072"/>
                    <a:pt x="795" y="1080"/>
                    <a:pt x="811" y="1080"/>
                  </a:cubicBezTo>
                  <a:cubicBezTo>
                    <a:pt x="844" y="1080"/>
                    <a:pt x="877" y="1045"/>
                    <a:pt x="855" y="1007"/>
                  </a:cubicBezTo>
                  <a:lnTo>
                    <a:pt x="779" y="871"/>
                  </a:lnTo>
                  <a:lnTo>
                    <a:pt x="950" y="579"/>
                  </a:lnTo>
                  <a:lnTo>
                    <a:pt x="1298" y="594"/>
                  </a:lnTo>
                  <a:lnTo>
                    <a:pt x="1369" y="720"/>
                  </a:lnTo>
                  <a:cubicBezTo>
                    <a:pt x="1377" y="736"/>
                    <a:pt x="1393" y="745"/>
                    <a:pt x="1411" y="745"/>
                  </a:cubicBezTo>
                  <a:cubicBezTo>
                    <a:pt x="1420" y="745"/>
                    <a:pt x="1428" y="742"/>
                    <a:pt x="1434" y="739"/>
                  </a:cubicBezTo>
                  <a:cubicBezTo>
                    <a:pt x="1458" y="726"/>
                    <a:pt x="1468" y="696"/>
                    <a:pt x="1455" y="673"/>
                  </a:cubicBezTo>
                  <a:lnTo>
                    <a:pt x="1379" y="537"/>
                  </a:lnTo>
                  <a:lnTo>
                    <a:pt x="1539" y="266"/>
                  </a:lnTo>
                  <a:lnTo>
                    <a:pt x="1892" y="280"/>
                  </a:lnTo>
                  <a:lnTo>
                    <a:pt x="1963" y="405"/>
                  </a:lnTo>
                  <a:cubicBezTo>
                    <a:pt x="1971" y="421"/>
                    <a:pt x="1988" y="430"/>
                    <a:pt x="2006" y="430"/>
                  </a:cubicBezTo>
                  <a:cubicBezTo>
                    <a:pt x="2014" y="430"/>
                    <a:pt x="2022" y="429"/>
                    <a:pt x="2029" y="424"/>
                  </a:cubicBezTo>
                  <a:cubicBezTo>
                    <a:pt x="2053" y="411"/>
                    <a:pt x="2063" y="381"/>
                    <a:pt x="2048" y="358"/>
                  </a:cubicBezTo>
                  <a:lnTo>
                    <a:pt x="2006" y="280"/>
                  </a:lnTo>
                  <a:cubicBezTo>
                    <a:pt x="1923" y="244"/>
                    <a:pt x="1840" y="209"/>
                    <a:pt x="1756" y="176"/>
                  </a:cubicBezTo>
                  <a:lnTo>
                    <a:pt x="1540" y="166"/>
                  </a:lnTo>
                  <a:cubicBezTo>
                    <a:pt x="1537" y="166"/>
                    <a:pt x="1534" y="168"/>
                    <a:pt x="1531" y="168"/>
                  </a:cubicBezTo>
                  <a:cubicBezTo>
                    <a:pt x="1525" y="165"/>
                    <a:pt x="1518" y="164"/>
                    <a:pt x="1512" y="164"/>
                  </a:cubicBezTo>
                  <a:cubicBezTo>
                    <a:pt x="1495" y="164"/>
                    <a:pt x="1478" y="172"/>
                    <a:pt x="1469" y="188"/>
                  </a:cubicBezTo>
                  <a:lnTo>
                    <a:pt x="1322" y="437"/>
                  </a:lnTo>
                  <a:lnTo>
                    <a:pt x="1230" y="277"/>
                  </a:lnTo>
                  <a:lnTo>
                    <a:pt x="1369" y="43"/>
                  </a:lnTo>
                  <a:cubicBezTo>
                    <a:pt x="1336" y="33"/>
                    <a:pt x="1305" y="24"/>
                    <a:pt x="1273" y="14"/>
                  </a:cubicBezTo>
                  <a:lnTo>
                    <a:pt x="1176" y="179"/>
                  </a:lnTo>
                  <a:lnTo>
                    <a:pt x="1089" y="24"/>
                  </a:lnTo>
                  <a:cubicBezTo>
                    <a:pt x="1079" y="7"/>
                    <a:pt x="1064" y="0"/>
                    <a:pt x="10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3764;p59">
              <a:extLst>
                <a:ext uri="{FF2B5EF4-FFF2-40B4-BE49-F238E27FC236}">
                  <a16:creationId xmlns:a16="http://schemas.microsoft.com/office/drawing/2014/main" id="{FF8A2FB9-18E6-BE4C-A289-6B06FB2207D2}"/>
                </a:ext>
              </a:extLst>
            </p:cNvPr>
            <p:cNvSpPr/>
            <p:nvPr/>
          </p:nvSpPr>
          <p:spPr>
            <a:xfrm>
              <a:off x="4966004" y="2226446"/>
              <a:ext cx="11183" cy="24546"/>
            </a:xfrm>
            <a:custGeom>
              <a:avLst/>
              <a:gdLst/>
              <a:ahLst/>
              <a:cxnLst/>
              <a:rect l="l" t="t" r="r" b="b"/>
              <a:pathLst>
                <a:path w="123" h="270" extrusionOk="0">
                  <a:moveTo>
                    <a:pt x="0" y="0"/>
                  </a:moveTo>
                  <a:lnTo>
                    <a:pt x="31" y="209"/>
                  </a:lnTo>
                  <a:lnTo>
                    <a:pt x="67" y="269"/>
                  </a:lnTo>
                  <a:cubicBezTo>
                    <a:pt x="84" y="244"/>
                    <a:pt x="103" y="222"/>
                    <a:pt x="122" y="198"/>
                  </a:cubicBez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3765;p59">
              <a:extLst>
                <a:ext uri="{FF2B5EF4-FFF2-40B4-BE49-F238E27FC236}">
                  <a16:creationId xmlns:a16="http://schemas.microsoft.com/office/drawing/2014/main" id="{032BF056-0832-5F40-8B0D-94216BF5D405}"/>
                </a:ext>
              </a:extLst>
            </p:cNvPr>
            <p:cNvSpPr/>
            <p:nvPr/>
          </p:nvSpPr>
          <p:spPr>
            <a:xfrm>
              <a:off x="4952912" y="1941160"/>
              <a:ext cx="271654" cy="173370"/>
            </a:xfrm>
            <a:custGeom>
              <a:avLst/>
              <a:gdLst/>
              <a:ahLst/>
              <a:cxnLst/>
              <a:rect l="l" t="t" r="r" b="b"/>
              <a:pathLst>
                <a:path w="2988" h="1907" extrusionOk="0">
                  <a:moveTo>
                    <a:pt x="1745" y="417"/>
                  </a:moveTo>
                  <a:lnTo>
                    <a:pt x="2072" y="430"/>
                  </a:lnTo>
                  <a:lnTo>
                    <a:pt x="2169" y="601"/>
                  </a:lnTo>
                  <a:lnTo>
                    <a:pt x="1875" y="588"/>
                  </a:lnTo>
                  <a:cubicBezTo>
                    <a:pt x="1865" y="588"/>
                    <a:pt x="1854" y="591"/>
                    <a:pt x="1846" y="598"/>
                  </a:cubicBezTo>
                  <a:cubicBezTo>
                    <a:pt x="1830" y="599"/>
                    <a:pt x="1818" y="607"/>
                    <a:pt x="1810" y="620"/>
                  </a:cubicBezTo>
                  <a:lnTo>
                    <a:pt x="1662" y="870"/>
                  </a:lnTo>
                  <a:lnTo>
                    <a:pt x="1572" y="709"/>
                  </a:lnTo>
                  <a:lnTo>
                    <a:pt x="1745" y="417"/>
                  </a:lnTo>
                  <a:close/>
                  <a:moveTo>
                    <a:pt x="1145" y="742"/>
                  </a:moveTo>
                  <a:lnTo>
                    <a:pt x="1485" y="756"/>
                  </a:lnTo>
                  <a:lnTo>
                    <a:pt x="1582" y="925"/>
                  </a:lnTo>
                  <a:lnTo>
                    <a:pt x="1582" y="925"/>
                  </a:lnTo>
                  <a:lnTo>
                    <a:pt x="1289" y="914"/>
                  </a:lnTo>
                  <a:cubicBezTo>
                    <a:pt x="1286" y="914"/>
                    <a:pt x="1281" y="914"/>
                    <a:pt x="1279" y="916"/>
                  </a:cubicBezTo>
                  <a:cubicBezTo>
                    <a:pt x="1272" y="913"/>
                    <a:pt x="1265" y="911"/>
                    <a:pt x="1257" y="911"/>
                  </a:cubicBezTo>
                  <a:cubicBezTo>
                    <a:pt x="1241" y="911"/>
                    <a:pt x="1225" y="920"/>
                    <a:pt x="1216" y="935"/>
                  </a:cubicBezTo>
                  <a:lnTo>
                    <a:pt x="1069" y="1183"/>
                  </a:lnTo>
                  <a:lnTo>
                    <a:pt x="979" y="1024"/>
                  </a:lnTo>
                  <a:lnTo>
                    <a:pt x="1145" y="742"/>
                  </a:lnTo>
                  <a:close/>
                  <a:moveTo>
                    <a:pt x="556" y="1057"/>
                  </a:moveTo>
                  <a:lnTo>
                    <a:pt x="892" y="1070"/>
                  </a:lnTo>
                  <a:lnTo>
                    <a:pt x="988" y="1240"/>
                  </a:lnTo>
                  <a:lnTo>
                    <a:pt x="695" y="1228"/>
                  </a:lnTo>
                  <a:cubicBezTo>
                    <a:pt x="694" y="1228"/>
                    <a:pt x="693" y="1228"/>
                    <a:pt x="691" y="1228"/>
                  </a:cubicBezTo>
                  <a:cubicBezTo>
                    <a:pt x="677" y="1228"/>
                    <a:pt x="663" y="1235"/>
                    <a:pt x="656" y="1247"/>
                  </a:cubicBezTo>
                  <a:cubicBezTo>
                    <a:pt x="640" y="1247"/>
                    <a:pt x="626" y="1256"/>
                    <a:pt x="616" y="1269"/>
                  </a:cubicBezTo>
                  <a:lnTo>
                    <a:pt x="469" y="1519"/>
                  </a:lnTo>
                  <a:lnTo>
                    <a:pt x="379" y="1358"/>
                  </a:lnTo>
                  <a:lnTo>
                    <a:pt x="556" y="1057"/>
                  </a:lnTo>
                  <a:close/>
                  <a:moveTo>
                    <a:pt x="2297" y="1"/>
                  </a:moveTo>
                  <a:cubicBezTo>
                    <a:pt x="2281" y="1"/>
                    <a:pt x="2265" y="9"/>
                    <a:pt x="2256" y="25"/>
                  </a:cubicBezTo>
                  <a:lnTo>
                    <a:pt x="2102" y="284"/>
                  </a:lnTo>
                  <a:lnTo>
                    <a:pt x="2015" y="129"/>
                  </a:lnTo>
                  <a:cubicBezTo>
                    <a:pt x="2005" y="113"/>
                    <a:pt x="1990" y="106"/>
                    <a:pt x="1976" y="106"/>
                  </a:cubicBezTo>
                  <a:cubicBezTo>
                    <a:pt x="1943" y="106"/>
                    <a:pt x="1911" y="140"/>
                    <a:pt x="1930" y="178"/>
                  </a:cubicBezTo>
                  <a:lnTo>
                    <a:pt x="2015" y="330"/>
                  </a:lnTo>
                  <a:lnTo>
                    <a:pt x="1734" y="318"/>
                  </a:lnTo>
                  <a:cubicBezTo>
                    <a:pt x="1724" y="318"/>
                    <a:pt x="1713" y="321"/>
                    <a:pt x="1704" y="327"/>
                  </a:cubicBezTo>
                  <a:cubicBezTo>
                    <a:pt x="1689" y="329"/>
                    <a:pt x="1677" y="338"/>
                    <a:pt x="1669" y="349"/>
                  </a:cubicBezTo>
                  <a:lnTo>
                    <a:pt x="1515" y="610"/>
                  </a:lnTo>
                  <a:lnTo>
                    <a:pt x="1428" y="455"/>
                  </a:lnTo>
                  <a:cubicBezTo>
                    <a:pt x="1418" y="439"/>
                    <a:pt x="1403" y="432"/>
                    <a:pt x="1389" y="432"/>
                  </a:cubicBezTo>
                  <a:cubicBezTo>
                    <a:pt x="1357" y="432"/>
                    <a:pt x="1325" y="465"/>
                    <a:pt x="1344" y="503"/>
                  </a:cubicBezTo>
                  <a:lnTo>
                    <a:pt x="1430" y="655"/>
                  </a:lnTo>
                  <a:lnTo>
                    <a:pt x="1148" y="644"/>
                  </a:lnTo>
                  <a:cubicBezTo>
                    <a:pt x="1145" y="644"/>
                    <a:pt x="1140" y="644"/>
                    <a:pt x="1137" y="645"/>
                  </a:cubicBezTo>
                  <a:cubicBezTo>
                    <a:pt x="1131" y="643"/>
                    <a:pt x="1124" y="641"/>
                    <a:pt x="1117" y="641"/>
                  </a:cubicBezTo>
                  <a:cubicBezTo>
                    <a:pt x="1101" y="641"/>
                    <a:pt x="1084" y="650"/>
                    <a:pt x="1075" y="664"/>
                  </a:cubicBezTo>
                  <a:lnTo>
                    <a:pt x="922" y="925"/>
                  </a:lnTo>
                  <a:lnTo>
                    <a:pt x="835" y="770"/>
                  </a:lnTo>
                  <a:cubicBezTo>
                    <a:pt x="824" y="754"/>
                    <a:pt x="809" y="747"/>
                    <a:pt x="794" y="747"/>
                  </a:cubicBezTo>
                  <a:cubicBezTo>
                    <a:pt x="762" y="747"/>
                    <a:pt x="731" y="780"/>
                    <a:pt x="751" y="818"/>
                  </a:cubicBezTo>
                  <a:lnTo>
                    <a:pt x="835" y="970"/>
                  </a:lnTo>
                  <a:lnTo>
                    <a:pt x="554" y="959"/>
                  </a:lnTo>
                  <a:cubicBezTo>
                    <a:pt x="540" y="959"/>
                    <a:pt x="526" y="967"/>
                    <a:pt x="516" y="976"/>
                  </a:cubicBezTo>
                  <a:cubicBezTo>
                    <a:pt x="501" y="978"/>
                    <a:pt x="485" y="986"/>
                    <a:pt x="477" y="1000"/>
                  </a:cubicBezTo>
                  <a:lnTo>
                    <a:pt x="323" y="1259"/>
                  </a:lnTo>
                  <a:lnTo>
                    <a:pt x="236" y="1106"/>
                  </a:lnTo>
                  <a:cubicBezTo>
                    <a:pt x="226" y="1090"/>
                    <a:pt x="211" y="1083"/>
                    <a:pt x="196" y="1083"/>
                  </a:cubicBezTo>
                  <a:cubicBezTo>
                    <a:pt x="163" y="1083"/>
                    <a:pt x="131" y="1115"/>
                    <a:pt x="151" y="1153"/>
                  </a:cubicBezTo>
                  <a:lnTo>
                    <a:pt x="236" y="1305"/>
                  </a:lnTo>
                  <a:lnTo>
                    <a:pt x="236" y="1305"/>
                  </a:lnTo>
                  <a:lnTo>
                    <a:pt x="0" y="1296"/>
                  </a:lnTo>
                  <a:lnTo>
                    <a:pt x="0" y="1296"/>
                  </a:lnTo>
                  <a:cubicBezTo>
                    <a:pt x="4" y="1329"/>
                    <a:pt x="8" y="1362"/>
                    <a:pt x="11" y="1394"/>
                  </a:cubicBezTo>
                  <a:lnTo>
                    <a:pt x="292" y="1407"/>
                  </a:lnTo>
                  <a:lnTo>
                    <a:pt x="388" y="1576"/>
                  </a:lnTo>
                  <a:lnTo>
                    <a:pt x="95" y="1565"/>
                  </a:lnTo>
                  <a:cubicBezTo>
                    <a:pt x="92" y="1565"/>
                    <a:pt x="89" y="1565"/>
                    <a:pt x="86" y="1567"/>
                  </a:cubicBezTo>
                  <a:cubicBezTo>
                    <a:pt x="79" y="1564"/>
                    <a:pt x="72" y="1562"/>
                    <a:pt x="66" y="1562"/>
                  </a:cubicBezTo>
                  <a:cubicBezTo>
                    <a:pt x="51" y="1562"/>
                    <a:pt x="36" y="1569"/>
                    <a:pt x="27" y="1581"/>
                  </a:cubicBezTo>
                  <a:cubicBezTo>
                    <a:pt x="32" y="1644"/>
                    <a:pt x="34" y="1701"/>
                    <a:pt x="35" y="1755"/>
                  </a:cubicBezTo>
                  <a:lnTo>
                    <a:pt x="91" y="1662"/>
                  </a:lnTo>
                  <a:lnTo>
                    <a:pt x="444" y="1676"/>
                  </a:lnTo>
                  <a:lnTo>
                    <a:pt x="515" y="1802"/>
                  </a:lnTo>
                  <a:cubicBezTo>
                    <a:pt x="523" y="1818"/>
                    <a:pt x="539" y="1828"/>
                    <a:pt x="558" y="1828"/>
                  </a:cubicBezTo>
                  <a:cubicBezTo>
                    <a:pt x="565" y="1828"/>
                    <a:pt x="573" y="1825"/>
                    <a:pt x="581" y="1821"/>
                  </a:cubicBezTo>
                  <a:cubicBezTo>
                    <a:pt x="605" y="1807"/>
                    <a:pt x="613" y="1777"/>
                    <a:pt x="600" y="1755"/>
                  </a:cubicBezTo>
                  <a:lnTo>
                    <a:pt x="523" y="1619"/>
                  </a:lnTo>
                  <a:lnTo>
                    <a:pt x="695" y="1328"/>
                  </a:lnTo>
                  <a:lnTo>
                    <a:pt x="1044" y="1342"/>
                  </a:lnTo>
                  <a:lnTo>
                    <a:pt x="1113" y="1467"/>
                  </a:lnTo>
                  <a:cubicBezTo>
                    <a:pt x="1123" y="1483"/>
                    <a:pt x="1139" y="1492"/>
                    <a:pt x="1156" y="1492"/>
                  </a:cubicBezTo>
                  <a:cubicBezTo>
                    <a:pt x="1164" y="1492"/>
                    <a:pt x="1173" y="1491"/>
                    <a:pt x="1180" y="1486"/>
                  </a:cubicBezTo>
                  <a:cubicBezTo>
                    <a:pt x="1203" y="1473"/>
                    <a:pt x="1211" y="1443"/>
                    <a:pt x="1199" y="1419"/>
                  </a:cubicBezTo>
                  <a:lnTo>
                    <a:pt x="1123" y="1283"/>
                  </a:lnTo>
                  <a:lnTo>
                    <a:pt x="1283" y="1013"/>
                  </a:lnTo>
                  <a:lnTo>
                    <a:pt x="1636" y="1027"/>
                  </a:lnTo>
                  <a:lnTo>
                    <a:pt x="1707" y="1153"/>
                  </a:lnTo>
                  <a:cubicBezTo>
                    <a:pt x="1713" y="1163"/>
                    <a:pt x="1721" y="1169"/>
                    <a:pt x="1731" y="1172"/>
                  </a:cubicBezTo>
                  <a:cubicBezTo>
                    <a:pt x="1731" y="1180"/>
                    <a:pt x="1731" y="1188"/>
                    <a:pt x="1734" y="1195"/>
                  </a:cubicBezTo>
                  <a:lnTo>
                    <a:pt x="2169" y="1907"/>
                  </a:lnTo>
                  <a:cubicBezTo>
                    <a:pt x="2194" y="1894"/>
                    <a:pt x="2220" y="1883"/>
                    <a:pt x="2245" y="1872"/>
                  </a:cubicBezTo>
                  <a:lnTo>
                    <a:pt x="1805" y="1152"/>
                  </a:lnTo>
                  <a:cubicBezTo>
                    <a:pt x="1803" y="1149"/>
                    <a:pt x="1799" y="1147"/>
                    <a:pt x="1795" y="1145"/>
                  </a:cubicBezTo>
                  <a:cubicBezTo>
                    <a:pt x="1800" y="1131"/>
                    <a:pt x="1799" y="1117"/>
                    <a:pt x="1792" y="1106"/>
                  </a:cubicBezTo>
                  <a:lnTo>
                    <a:pt x="1716" y="970"/>
                  </a:lnTo>
                  <a:lnTo>
                    <a:pt x="1882" y="688"/>
                  </a:lnTo>
                  <a:lnTo>
                    <a:pt x="2223" y="701"/>
                  </a:lnTo>
                  <a:lnTo>
                    <a:pt x="2294" y="827"/>
                  </a:lnTo>
                  <a:cubicBezTo>
                    <a:pt x="2292" y="827"/>
                    <a:pt x="2289" y="827"/>
                    <a:pt x="2287" y="827"/>
                  </a:cubicBezTo>
                  <a:cubicBezTo>
                    <a:pt x="2280" y="827"/>
                    <a:pt x="2273" y="829"/>
                    <a:pt x="2267" y="832"/>
                  </a:cubicBezTo>
                  <a:cubicBezTo>
                    <a:pt x="2248" y="843"/>
                    <a:pt x="2242" y="868"/>
                    <a:pt x="2253" y="889"/>
                  </a:cubicBezTo>
                  <a:lnTo>
                    <a:pt x="2732" y="1673"/>
                  </a:lnTo>
                  <a:cubicBezTo>
                    <a:pt x="2759" y="1663"/>
                    <a:pt x="2786" y="1654"/>
                    <a:pt x="2812" y="1644"/>
                  </a:cubicBezTo>
                  <a:lnTo>
                    <a:pt x="2329" y="849"/>
                  </a:lnTo>
                  <a:lnTo>
                    <a:pt x="2329" y="849"/>
                  </a:lnTo>
                  <a:cubicBezTo>
                    <a:pt x="2332" y="849"/>
                    <a:pt x="2335" y="851"/>
                    <a:pt x="2338" y="851"/>
                  </a:cubicBezTo>
                  <a:cubicBezTo>
                    <a:pt x="2346" y="851"/>
                    <a:pt x="2354" y="849"/>
                    <a:pt x="2362" y="845"/>
                  </a:cubicBezTo>
                  <a:cubicBezTo>
                    <a:pt x="2386" y="832"/>
                    <a:pt x="2394" y="802"/>
                    <a:pt x="2381" y="778"/>
                  </a:cubicBezTo>
                  <a:lnTo>
                    <a:pt x="2304" y="642"/>
                  </a:lnTo>
                  <a:lnTo>
                    <a:pt x="2465" y="371"/>
                  </a:lnTo>
                  <a:lnTo>
                    <a:pt x="2818" y="386"/>
                  </a:lnTo>
                  <a:lnTo>
                    <a:pt x="2889" y="512"/>
                  </a:lnTo>
                  <a:cubicBezTo>
                    <a:pt x="2897" y="527"/>
                    <a:pt x="2913" y="536"/>
                    <a:pt x="2932" y="536"/>
                  </a:cubicBezTo>
                  <a:cubicBezTo>
                    <a:pt x="2940" y="536"/>
                    <a:pt x="2948" y="534"/>
                    <a:pt x="2956" y="530"/>
                  </a:cubicBezTo>
                  <a:cubicBezTo>
                    <a:pt x="2978" y="517"/>
                    <a:pt x="2987" y="487"/>
                    <a:pt x="2973" y="463"/>
                  </a:cubicBezTo>
                  <a:lnTo>
                    <a:pt x="2960" y="441"/>
                  </a:lnTo>
                  <a:cubicBezTo>
                    <a:pt x="2880" y="341"/>
                    <a:pt x="2791" y="250"/>
                    <a:pt x="2694" y="166"/>
                  </a:cubicBezTo>
                  <a:lnTo>
                    <a:pt x="2694" y="166"/>
                  </a:lnTo>
                  <a:lnTo>
                    <a:pt x="2761" y="284"/>
                  </a:lnTo>
                  <a:lnTo>
                    <a:pt x="2468" y="273"/>
                  </a:lnTo>
                  <a:cubicBezTo>
                    <a:pt x="2465" y="273"/>
                    <a:pt x="2460" y="273"/>
                    <a:pt x="2457" y="275"/>
                  </a:cubicBezTo>
                  <a:cubicBezTo>
                    <a:pt x="2451" y="272"/>
                    <a:pt x="2444" y="270"/>
                    <a:pt x="2437" y="270"/>
                  </a:cubicBezTo>
                  <a:cubicBezTo>
                    <a:pt x="2421" y="270"/>
                    <a:pt x="2404" y="279"/>
                    <a:pt x="2395" y="294"/>
                  </a:cubicBezTo>
                  <a:lnTo>
                    <a:pt x="2248" y="544"/>
                  </a:lnTo>
                  <a:lnTo>
                    <a:pt x="2158" y="383"/>
                  </a:lnTo>
                  <a:lnTo>
                    <a:pt x="2324" y="101"/>
                  </a:lnTo>
                  <a:lnTo>
                    <a:pt x="2633" y="113"/>
                  </a:lnTo>
                  <a:cubicBezTo>
                    <a:pt x="2590" y="79"/>
                    <a:pt x="2546" y="44"/>
                    <a:pt x="2500" y="11"/>
                  </a:cubicBezTo>
                  <a:lnTo>
                    <a:pt x="2329" y="4"/>
                  </a:lnTo>
                  <a:cubicBezTo>
                    <a:pt x="2324" y="4"/>
                    <a:pt x="2321" y="4"/>
                    <a:pt x="2318" y="6"/>
                  </a:cubicBezTo>
                  <a:cubicBezTo>
                    <a:pt x="2311" y="2"/>
                    <a:pt x="2304" y="1"/>
                    <a:pt x="2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3766;p59">
              <a:extLst>
                <a:ext uri="{FF2B5EF4-FFF2-40B4-BE49-F238E27FC236}">
                  <a16:creationId xmlns:a16="http://schemas.microsoft.com/office/drawing/2014/main" id="{54734E00-449F-264B-8ABD-680DCCAB4A42}"/>
                </a:ext>
              </a:extLst>
            </p:cNvPr>
            <p:cNvSpPr/>
            <p:nvPr/>
          </p:nvSpPr>
          <p:spPr>
            <a:xfrm>
              <a:off x="5059736" y="2074802"/>
              <a:ext cx="45639" cy="66639"/>
            </a:xfrm>
            <a:custGeom>
              <a:avLst/>
              <a:gdLst/>
              <a:ahLst/>
              <a:cxnLst/>
              <a:rect l="l" t="t" r="r" b="b"/>
              <a:pathLst>
                <a:path w="502" h="733" extrusionOk="0">
                  <a:moveTo>
                    <a:pt x="58" y="0"/>
                  </a:moveTo>
                  <a:cubicBezTo>
                    <a:pt x="29" y="0"/>
                    <a:pt x="0" y="33"/>
                    <a:pt x="22" y="66"/>
                  </a:cubicBezTo>
                  <a:lnTo>
                    <a:pt x="430" y="733"/>
                  </a:lnTo>
                  <a:cubicBezTo>
                    <a:pt x="454" y="719"/>
                    <a:pt x="478" y="704"/>
                    <a:pt x="502" y="692"/>
                  </a:cubicBezTo>
                  <a:lnTo>
                    <a:pt x="93" y="22"/>
                  </a:lnTo>
                  <a:cubicBezTo>
                    <a:pt x="85" y="7"/>
                    <a:pt x="71"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3767;p59">
              <a:extLst>
                <a:ext uri="{FF2B5EF4-FFF2-40B4-BE49-F238E27FC236}">
                  <a16:creationId xmlns:a16="http://schemas.microsoft.com/office/drawing/2014/main" id="{963D874F-2EFC-1844-98E4-4CC688D89966}"/>
                </a:ext>
              </a:extLst>
            </p:cNvPr>
            <p:cNvSpPr/>
            <p:nvPr/>
          </p:nvSpPr>
          <p:spPr>
            <a:xfrm>
              <a:off x="5182196" y="1998344"/>
              <a:ext cx="57731" cy="84730"/>
            </a:xfrm>
            <a:custGeom>
              <a:avLst/>
              <a:gdLst/>
              <a:ahLst/>
              <a:cxnLst/>
              <a:rect l="l" t="t" r="r" b="b"/>
              <a:pathLst>
                <a:path w="635" h="932" extrusionOk="0">
                  <a:moveTo>
                    <a:pt x="58" y="1"/>
                  </a:moveTo>
                  <a:cubicBezTo>
                    <a:pt x="29" y="1"/>
                    <a:pt x="0" y="33"/>
                    <a:pt x="22" y="65"/>
                  </a:cubicBezTo>
                  <a:lnTo>
                    <a:pt x="552" y="931"/>
                  </a:lnTo>
                  <a:cubicBezTo>
                    <a:pt x="579" y="923"/>
                    <a:pt x="608" y="914"/>
                    <a:pt x="635" y="907"/>
                  </a:cubicBezTo>
                  <a:lnTo>
                    <a:pt x="93" y="23"/>
                  </a:lnTo>
                  <a:cubicBezTo>
                    <a:pt x="85" y="7"/>
                    <a:pt x="71" y="1"/>
                    <a:pt x="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3768;p59">
              <a:extLst>
                <a:ext uri="{FF2B5EF4-FFF2-40B4-BE49-F238E27FC236}">
                  <a16:creationId xmlns:a16="http://schemas.microsoft.com/office/drawing/2014/main" id="{F695DC7E-0EC1-1A41-BF74-A866DA79C0CD}"/>
                </a:ext>
              </a:extLst>
            </p:cNvPr>
            <p:cNvSpPr/>
            <p:nvPr/>
          </p:nvSpPr>
          <p:spPr>
            <a:xfrm>
              <a:off x="5086737" y="2058256"/>
              <a:ext cx="46730" cy="67821"/>
            </a:xfrm>
            <a:custGeom>
              <a:avLst/>
              <a:gdLst/>
              <a:ahLst/>
              <a:cxnLst/>
              <a:rect l="l" t="t" r="r" b="b"/>
              <a:pathLst>
                <a:path w="514" h="746" extrusionOk="0">
                  <a:moveTo>
                    <a:pt x="59" y="1"/>
                  </a:moveTo>
                  <a:cubicBezTo>
                    <a:pt x="30" y="1"/>
                    <a:pt x="1" y="32"/>
                    <a:pt x="23" y="66"/>
                  </a:cubicBezTo>
                  <a:lnTo>
                    <a:pt x="439" y="745"/>
                  </a:lnTo>
                  <a:cubicBezTo>
                    <a:pt x="463" y="733"/>
                    <a:pt x="488" y="720"/>
                    <a:pt x="513" y="708"/>
                  </a:cubicBezTo>
                  <a:lnTo>
                    <a:pt x="94" y="22"/>
                  </a:lnTo>
                  <a:cubicBezTo>
                    <a:pt x="85" y="7"/>
                    <a:pt x="72" y="1"/>
                    <a:pt x="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3769;p59">
              <a:extLst>
                <a:ext uri="{FF2B5EF4-FFF2-40B4-BE49-F238E27FC236}">
                  <a16:creationId xmlns:a16="http://schemas.microsoft.com/office/drawing/2014/main" id="{BFC714E4-DD63-A143-91A0-232FDEDF52B6}"/>
                </a:ext>
              </a:extLst>
            </p:cNvPr>
            <p:cNvSpPr/>
            <p:nvPr/>
          </p:nvSpPr>
          <p:spPr>
            <a:xfrm>
              <a:off x="5256291" y="2023527"/>
              <a:ext cx="34639" cy="46002"/>
            </a:xfrm>
            <a:custGeom>
              <a:avLst/>
              <a:gdLst/>
              <a:ahLst/>
              <a:cxnLst/>
              <a:rect l="l" t="t" r="r" b="b"/>
              <a:pathLst>
                <a:path w="381" h="506" extrusionOk="0">
                  <a:moveTo>
                    <a:pt x="0" y="0"/>
                  </a:moveTo>
                  <a:lnTo>
                    <a:pt x="299" y="490"/>
                  </a:lnTo>
                  <a:cubicBezTo>
                    <a:pt x="302" y="496"/>
                    <a:pt x="309" y="502"/>
                    <a:pt x="315" y="505"/>
                  </a:cubicBezTo>
                  <a:lnTo>
                    <a:pt x="363" y="496"/>
                  </a:lnTo>
                  <a:cubicBezTo>
                    <a:pt x="377" y="483"/>
                    <a:pt x="380" y="463"/>
                    <a:pt x="371" y="447"/>
                  </a:cubicBezTo>
                  <a:lnTo>
                    <a:pt x="244" y="239"/>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3770;p59">
              <a:extLst>
                <a:ext uri="{FF2B5EF4-FFF2-40B4-BE49-F238E27FC236}">
                  <a16:creationId xmlns:a16="http://schemas.microsoft.com/office/drawing/2014/main" id="{1E817C80-1768-2447-9ECE-CDE0806D00CB}"/>
                </a:ext>
              </a:extLst>
            </p:cNvPr>
            <p:cNvSpPr/>
            <p:nvPr/>
          </p:nvSpPr>
          <p:spPr>
            <a:xfrm>
              <a:off x="5204197" y="1988162"/>
              <a:ext cx="59913" cy="88003"/>
            </a:xfrm>
            <a:custGeom>
              <a:avLst/>
              <a:gdLst/>
              <a:ahLst/>
              <a:cxnLst/>
              <a:rect l="l" t="t" r="r" b="b"/>
              <a:pathLst>
                <a:path w="659" h="968" extrusionOk="0">
                  <a:moveTo>
                    <a:pt x="58" y="0"/>
                  </a:moveTo>
                  <a:cubicBezTo>
                    <a:pt x="29" y="0"/>
                    <a:pt x="0" y="32"/>
                    <a:pt x="22" y="65"/>
                  </a:cubicBezTo>
                  <a:lnTo>
                    <a:pt x="573" y="967"/>
                  </a:lnTo>
                  <a:cubicBezTo>
                    <a:pt x="603" y="959"/>
                    <a:pt x="630" y="953"/>
                    <a:pt x="659" y="947"/>
                  </a:cubicBezTo>
                  <a:lnTo>
                    <a:pt x="94" y="22"/>
                  </a:lnTo>
                  <a:cubicBezTo>
                    <a:pt x="85" y="7"/>
                    <a:pt x="72"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3771;p59">
              <a:extLst>
                <a:ext uri="{FF2B5EF4-FFF2-40B4-BE49-F238E27FC236}">
                  <a16:creationId xmlns:a16="http://schemas.microsoft.com/office/drawing/2014/main" id="{8BBA9818-EEC5-5F44-AE8D-C53F80BA01A2}"/>
                </a:ext>
              </a:extLst>
            </p:cNvPr>
            <p:cNvSpPr/>
            <p:nvPr/>
          </p:nvSpPr>
          <p:spPr>
            <a:xfrm>
              <a:off x="5036553" y="2089167"/>
              <a:ext cx="45548" cy="67003"/>
            </a:xfrm>
            <a:custGeom>
              <a:avLst/>
              <a:gdLst/>
              <a:ahLst/>
              <a:cxnLst/>
              <a:rect l="l" t="t" r="r" b="b"/>
              <a:pathLst>
                <a:path w="501" h="737" extrusionOk="0">
                  <a:moveTo>
                    <a:pt x="58" y="1"/>
                  </a:moveTo>
                  <a:cubicBezTo>
                    <a:pt x="29" y="1"/>
                    <a:pt x="1" y="32"/>
                    <a:pt x="21" y="65"/>
                  </a:cubicBezTo>
                  <a:lnTo>
                    <a:pt x="431" y="736"/>
                  </a:lnTo>
                  <a:cubicBezTo>
                    <a:pt x="454" y="720"/>
                    <a:pt x="477" y="705"/>
                    <a:pt x="500" y="690"/>
                  </a:cubicBezTo>
                  <a:lnTo>
                    <a:pt x="92" y="21"/>
                  </a:lnTo>
                  <a:cubicBezTo>
                    <a:pt x="83" y="6"/>
                    <a:pt x="71" y="1"/>
                    <a:pt x="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3772;p59">
              <a:extLst>
                <a:ext uri="{FF2B5EF4-FFF2-40B4-BE49-F238E27FC236}">
                  <a16:creationId xmlns:a16="http://schemas.microsoft.com/office/drawing/2014/main" id="{0C9A327E-6509-B042-BD8D-34F7106314BC}"/>
                </a:ext>
              </a:extLst>
            </p:cNvPr>
            <p:cNvSpPr/>
            <p:nvPr/>
          </p:nvSpPr>
          <p:spPr>
            <a:xfrm>
              <a:off x="4956094" y="2157625"/>
              <a:ext cx="39912" cy="71094"/>
            </a:xfrm>
            <a:custGeom>
              <a:avLst/>
              <a:gdLst/>
              <a:ahLst/>
              <a:cxnLst/>
              <a:rect l="l" t="t" r="r" b="b"/>
              <a:pathLst>
                <a:path w="439" h="782" extrusionOk="0">
                  <a:moveTo>
                    <a:pt x="0" y="1"/>
                  </a:moveTo>
                  <a:lnTo>
                    <a:pt x="30" y="210"/>
                  </a:lnTo>
                  <a:lnTo>
                    <a:pt x="380" y="781"/>
                  </a:lnTo>
                  <a:cubicBezTo>
                    <a:pt x="399" y="761"/>
                    <a:pt x="420" y="738"/>
                    <a:pt x="439" y="718"/>
                  </a:cubicBezTo>
                  <a:lnTo>
                    <a:pt x="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3773;p59">
              <a:extLst>
                <a:ext uri="{FF2B5EF4-FFF2-40B4-BE49-F238E27FC236}">
                  <a16:creationId xmlns:a16="http://schemas.microsoft.com/office/drawing/2014/main" id="{123D6ED5-CFB4-B543-971C-D4B752E2D307}"/>
                </a:ext>
              </a:extLst>
            </p:cNvPr>
            <p:cNvSpPr/>
            <p:nvPr/>
          </p:nvSpPr>
          <p:spPr>
            <a:xfrm>
              <a:off x="4991550" y="2114350"/>
              <a:ext cx="48821" cy="72639"/>
            </a:xfrm>
            <a:custGeom>
              <a:avLst/>
              <a:gdLst/>
              <a:ahLst/>
              <a:cxnLst/>
              <a:rect l="l" t="t" r="r" b="b"/>
              <a:pathLst>
                <a:path w="537" h="799" extrusionOk="0">
                  <a:moveTo>
                    <a:pt x="58" y="0"/>
                  </a:moveTo>
                  <a:cubicBezTo>
                    <a:pt x="29" y="0"/>
                    <a:pt x="0" y="32"/>
                    <a:pt x="23" y="65"/>
                  </a:cubicBezTo>
                  <a:lnTo>
                    <a:pt x="470" y="798"/>
                  </a:lnTo>
                  <a:cubicBezTo>
                    <a:pt x="492" y="781"/>
                    <a:pt x="514" y="763"/>
                    <a:pt x="536" y="744"/>
                  </a:cubicBezTo>
                  <a:lnTo>
                    <a:pt x="93" y="22"/>
                  </a:lnTo>
                  <a:cubicBezTo>
                    <a:pt x="84" y="7"/>
                    <a:pt x="71"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3774;p59">
              <a:extLst>
                <a:ext uri="{FF2B5EF4-FFF2-40B4-BE49-F238E27FC236}">
                  <a16:creationId xmlns:a16="http://schemas.microsoft.com/office/drawing/2014/main" id="{613296C6-3A98-C340-9030-3B8421EAD437}"/>
                </a:ext>
              </a:extLst>
            </p:cNvPr>
            <p:cNvSpPr/>
            <p:nvPr/>
          </p:nvSpPr>
          <p:spPr>
            <a:xfrm>
              <a:off x="4967185" y="2135078"/>
              <a:ext cx="48821" cy="73275"/>
            </a:xfrm>
            <a:custGeom>
              <a:avLst/>
              <a:gdLst/>
              <a:ahLst/>
              <a:cxnLst/>
              <a:rect l="l" t="t" r="r" b="b"/>
              <a:pathLst>
                <a:path w="537" h="806" extrusionOk="0">
                  <a:moveTo>
                    <a:pt x="58" y="0"/>
                  </a:moveTo>
                  <a:cubicBezTo>
                    <a:pt x="29" y="0"/>
                    <a:pt x="0" y="32"/>
                    <a:pt x="22" y="65"/>
                  </a:cubicBezTo>
                  <a:lnTo>
                    <a:pt x="475" y="806"/>
                  </a:lnTo>
                  <a:cubicBezTo>
                    <a:pt x="494" y="787"/>
                    <a:pt x="516" y="766"/>
                    <a:pt x="537" y="747"/>
                  </a:cubicBezTo>
                  <a:lnTo>
                    <a:pt x="93" y="22"/>
                  </a:lnTo>
                  <a:cubicBezTo>
                    <a:pt x="85" y="7"/>
                    <a:pt x="71"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3775;p59">
              <a:extLst>
                <a:ext uri="{FF2B5EF4-FFF2-40B4-BE49-F238E27FC236}">
                  <a16:creationId xmlns:a16="http://schemas.microsoft.com/office/drawing/2014/main" id="{40A11996-01A4-7A4C-BC68-3BD67EE67789}"/>
                </a:ext>
              </a:extLst>
            </p:cNvPr>
            <p:cNvSpPr/>
            <p:nvPr/>
          </p:nvSpPr>
          <p:spPr>
            <a:xfrm>
              <a:off x="5013188" y="2103531"/>
              <a:ext cx="46276" cy="68457"/>
            </a:xfrm>
            <a:custGeom>
              <a:avLst/>
              <a:gdLst/>
              <a:ahLst/>
              <a:cxnLst/>
              <a:rect l="l" t="t" r="r" b="b"/>
              <a:pathLst>
                <a:path w="509" h="753" extrusionOk="0">
                  <a:moveTo>
                    <a:pt x="57" y="0"/>
                  </a:moveTo>
                  <a:cubicBezTo>
                    <a:pt x="28" y="0"/>
                    <a:pt x="0" y="31"/>
                    <a:pt x="21" y="64"/>
                  </a:cubicBezTo>
                  <a:lnTo>
                    <a:pt x="441" y="752"/>
                  </a:lnTo>
                  <a:cubicBezTo>
                    <a:pt x="464" y="735"/>
                    <a:pt x="487" y="718"/>
                    <a:pt x="509" y="702"/>
                  </a:cubicBezTo>
                  <a:lnTo>
                    <a:pt x="91" y="21"/>
                  </a:lnTo>
                  <a:cubicBezTo>
                    <a:pt x="82" y="7"/>
                    <a:pt x="69" y="0"/>
                    <a:pt x="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3776;p59">
              <a:extLst>
                <a:ext uri="{FF2B5EF4-FFF2-40B4-BE49-F238E27FC236}">
                  <a16:creationId xmlns:a16="http://schemas.microsoft.com/office/drawing/2014/main" id="{426B8852-BFA1-0A4A-808B-B493FA0A3781}"/>
                </a:ext>
              </a:extLst>
            </p:cNvPr>
            <p:cNvSpPr/>
            <p:nvPr/>
          </p:nvSpPr>
          <p:spPr>
            <a:xfrm>
              <a:off x="4863726" y="1796880"/>
              <a:ext cx="123553" cy="108004"/>
            </a:xfrm>
            <a:custGeom>
              <a:avLst/>
              <a:gdLst/>
              <a:ahLst/>
              <a:cxnLst/>
              <a:rect l="l" t="t" r="r" b="b"/>
              <a:pathLst>
                <a:path w="1359" h="1188" extrusionOk="0">
                  <a:moveTo>
                    <a:pt x="785" y="1"/>
                  </a:moveTo>
                  <a:cubicBezTo>
                    <a:pt x="697" y="1"/>
                    <a:pt x="625" y="56"/>
                    <a:pt x="625" y="56"/>
                  </a:cubicBezTo>
                  <a:cubicBezTo>
                    <a:pt x="589" y="45"/>
                    <a:pt x="557" y="41"/>
                    <a:pt x="528" y="41"/>
                  </a:cubicBezTo>
                  <a:cubicBezTo>
                    <a:pt x="352" y="41"/>
                    <a:pt x="312" y="211"/>
                    <a:pt x="312" y="211"/>
                  </a:cubicBezTo>
                  <a:cubicBezTo>
                    <a:pt x="73" y="246"/>
                    <a:pt x="168" y="457"/>
                    <a:pt x="169" y="458"/>
                  </a:cubicBezTo>
                  <a:lnTo>
                    <a:pt x="169" y="458"/>
                  </a:lnTo>
                  <a:cubicBezTo>
                    <a:pt x="0" y="569"/>
                    <a:pt x="176" y="760"/>
                    <a:pt x="176" y="760"/>
                  </a:cubicBezTo>
                  <a:cubicBezTo>
                    <a:pt x="114" y="982"/>
                    <a:pt x="332" y="1004"/>
                    <a:pt x="332" y="1004"/>
                  </a:cubicBezTo>
                  <a:cubicBezTo>
                    <a:pt x="357" y="1138"/>
                    <a:pt x="463" y="1168"/>
                    <a:pt x="555" y="1168"/>
                  </a:cubicBezTo>
                  <a:cubicBezTo>
                    <a:pt x="632" y="1168"/>
                    <a:pt x="700" y="1146"/>
                    <a:pt x="700" y="1146"/>
                  </a:cubicBezTo>
                  <a:cubicBezTo>
                    <a:pt x="738" y="1176"/>
                    <a:pt x="776" y="1188"/>
                    <a:pt x="812" y="1188"/>
                  </a:cubicBezTo>
                  <a:cubicBezTo>
                    <a:pt x="956" y="1188"/>
                    <a:pt x="1065" y="996"/>
                    <a:pt x="1065" y="996"/>
                  </a:cubicBezTo>
                  <a:cubicBezTo>
                    <a:pt x="1304" y="942"/>
                    <a:pt x="1246" y="646"/>
                    <a:pt x="1246" y="646"/>
                  </a:cubicBezTo>
                  <a:cubicBezTo>
                    <a:pt x="1358" y="437"/>
                    <a:pt x="1173" y="322"/>
                    <a:pt x="1173" y="322"/>
                  </a:cubicBezTo>
                  <a:cubicBezTo>
                    <a:pt x="1188" y="132"/>
                    <a:pt x="1006" y="125"/>
                    <a:pt x="980" y="125"/>
                  </a:cubicBezTo>
                  <a:cubicBezTo>
                    <a:pt x="978" y="125"/>
                    <a:pt x="977" y="125"/>
                    <a:pt x="977" y="125"/>
                  </a:cubicBezTo>
                  <a:cubicBezTo>
                    <a:pt x="919" y="29"/>
                    <a:pt x="848" y="1"/>
                    <a:pt x="7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3777;p59">
              <a:extLst>
                <a:ext uri="{FF2B5EF4-FFF2-40B4-BE49-F238E27FC236}">
                  <a16:creationId xmlns:a16="http://schemas.microsoft.com/office/drawing/2014/main" id="{53B61223-BC86-424E-9530-F17E8D46BD6A}"/>
                </a:ext>
              </a:extLst>
            </p:cNvPr>
            <p:cNvSpPr/>
            <p:nvPr/>
          </p:nvSpPr>
          <p:spPr>
            <a:xfrm>
              <a:off x="4849907" y="2370816"/>
              <a:ext cx="466303" cy="707572"/>
            </a:xfrm>
            <a:custGeom>
              <a:avLst/>
              <a:gdLst/>
              <a:ahLst/>
              <a:cxnLst/>
              <a:rect l="l" t="t" r="r" b="b"/>
              <a:pathLst>
                <a:path w="5129" h="7783" extrusionOk="0">
                  <a:moveTo>
                    <a:pt x="869" y="0"/>
                  </a:moveTo>
                  <a:cubicBezTo>
                    <a:pt x="814" y="0"/>
                    <a:pt x="759" y="28"/>
                    <a:pt x="728" y="81"/>
                  </a:cubicBezTo>
                  <a:lnTo>
                    <a:pt x="33" y="1233"/>
                  </a:lnTo>
                  <a:cubicBezTo>
                    <a:pt x="0" y="1285"/>
                    <a:pt x="0" y="1353"/>
                    <a:pt x="35" y="1406"/>
                  </a:cubicBezTo>
                  <a:cubicBezTo>
                    <a:pt x="154" y="1573"/>
                    <a:pt x="347" y="1747"/>
                    <a:pt x="589" y="1920"/>
                  </a:cubicBezTo>
                  <a:lnTo>
                    <a:pt x="339" y="4518"/>
                  </a:lnTo>
                  <a:cubicBezTo>
                    <a:pt x="313" y="4780"/>
                    <a:pt x="507" y="5015"/>
                    <a:pt x="769" y="5040"/>
                  </a:cubicBezTo>
                  <a:lnTo>
                    <a:pt x="1425" y="5102"/>
                  </a:lnTo>
                  <a:cubicBezTo>
                    <a:pt x="1440" y="5103"/>
                    <a:pt x="1456" y="5104"/>
                    <a:pt x="1471" y="5104"/>
                  </a:cubicBezTo>
                  <a:cubicBezTo>
                    <a:pt x="1715" y="5104"/>
                    <a:pt x="1923" y="4920"/>
                    <a:pt x="1947" y="4673"/>
                  </a:cubicBezTo>
                  <a:lnTo>
                    <a:pt x="2129" y="2770"/>
                  </a:lnTo>
                  <a:cubicBezTo>
                    <a:pt x="2254" y="2829"/>
                    <a:pt x="2378" y="2884"/>
                    <a:pt x="2501" y="2938"/>
                  </a:cubicBezTo>
                  <a:lnTo>
                    <a:pt x="2094" y="7175"/>
                  </a:lnTo>
                  <a:cubicBezTo>
                    <a:pt x="2069" y="7449"/>
                    <a:pt x="2270" y="7694"/>
                    <a:pt x="2545" y="7720"/>
                  </a:cubicBezTo>
                  <a:lnTo>
                    <a:pt x="3156" y="7780"/>
                  </a:lnTo>
                  <a:cubicBezTo>
                    <a:pt x="3173" y="7781"/>
                    <a:pt x="3189" y="7782"/>
                    <a:pt x="3205" y="7782"/>
                  </a:cubicBezTo>
                  <a:cubicBezTo>
                    <a:pt x="3460" y="7782"/>
                    <a:pt x="3677" y="7588"/>
                    <a:pt x="3702" y="7329"/>
                  </a:cubicBezTo>
                  <a:lnTo>
                    <a:pt x="4063" y="3561"/>
                  </a:lnTo>
                  <a:cubicBezTo>
                    <a:pt x="4112" y="3579"/>
                    <a:pt x="4157" y="3595"/>
                    <a:pt x="4195" y="3609"/>
                  </a:cubicBezTo>
                  <a:cubicBezTo>
                    <a:pt x="4212" y="3615"/>
                    <a:pt x="4231" y="3618"/>
                    <a:pt x="4248" y="3618"/>
                  </a:cubicBezTo>
                  <a:cubicBezTo>
                    <a:pt x="4312" y="3618"/>
                    <a:pt x="4372" y="3581"/>
                    <a:pt x="4399" y="3519"/>
                  </a:cubicBezTo>
                  <a:lnTo>
                    <a:pt x="5084" y="1947"/>
                  </a:lnTo>
                  <a:cubicBezTo>
                    <a:pt x="5129" y="1846"/>
                    <a:pt x="5062" y="1730"/>
                    <a:pt x="4953" y="1717"/>
                  </a:cubicBezTo>
                  <a:cubicBezTo>
                    <a:pt x="3057" y="1474"/>
                    <a:pt x="1442" y="381"/>
                    <a:pt x="966" y="32"/>
                  </a:cubicBezTo>
                  <a:cubicBezTo>
                    <a:pt x="936" y="10"/>
                    <a:pt x="903" y="0"/>
                    <a:pt x="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3778;p59">
              <a:extLst>
                <a:ext uri="{FF2B5EF4-FFF2-40B4-BE49-F238E27FC236}">
                  <a16:creationId xmlns:a16="http://schemas.microsoft.com/office/drawing/2014/main" id="{4BF12588-C8BE-B849-9C3E-1FBAF4CBB0A5}"/>
                </a:ext>
              </a:extLst>
            </p:cNvPr>
            <p:cNvSpPr/>
            <p:nvPr/>
          </p:nvSpPr>
          <p:spPr>
            <a:xfrm>
              <a:off x="4850725" y="2370816"/>
              <a:ext cx="465667" cy="706208"/>
            </a:xfrm>
            <a:custGeom>
              <a:avLst/>
              <a:gdLst/>
              <a:ahLst/>
              <a:cxnLst/>
              <a:rect l="l" t="t" r="r" b="b"/>
              <a:pathLst>
                <a:path w="5122" h="7768" extrusionOk="0">
                  <a:moveTo>
                    <a:pt x="998" y="483"/>
                  </a:moveTo>
                  <a:lnTo>
                    <a:pt x="1769" y="798"/>
                  </a:lnTo>
                  <a:lnTo>
                    <a:pt x="1128" y="826"/>
                  </a:lnTo>
                  <a:lnTo>
                    <a:pt x="998" y="483"/>
                  </a:lnTo>
                  <a:close/>
                  <a:moveTo>
                    <a:pt x="906" y="514"/>
                  </a:moveTo>
                  <a:lnTo>
                    <a:pt x="1033" y="852"/>
                  </a:lnTo>
                  <a:lnTo>
                    <a:pt x="479" y="625"/>
                  </a:lnTo>
                  <a:lnTo>
                    <a:pt x="906" y="514"/>
                  </a:lnTo>
                  <a:close/>
                  <a:moveTo>
                    <a:pt x="1946" y="869"/>
                  </a:moveTo>
                  <a:lnTo>
                    <a:pt x="2720" y="1186"/>
                  </a:lnTo>
                  <a:lnTo>
                    <a:pt x="2142" y="1241"/>
                  </a:lnTo>
                  <a:lnTo>
                    <a:pt x="1946" y="869"/>
                  </a:lnTo>
                  <a:close/>
                  <a:moveTo>
                    <a:pt x="1848" y="891"/>
                  </a:moveTo>
                  <a:lnTo>
                    <a:pt x="2044" y="1265"/>
                  </a:lnTo>
                  <a:lnTo>
                    <a:pt x="1202" y="921"/>
                  </a:lnTo>
                  <a:lnTo>
                    <a:pt x="1848" y="891"/>
                  </a:lnTo>
                  <a:close/>
                  <a:moveTo>
                    <a:pt x="741" y="972"/>
                  </a:moveTo>
                  <a:lnTo>
                    <a:pt x="1552" y="1303"/>
                  </a:lnTo>
                  <a:lnTo>
                    <a:pt x="879" y="1334"/>
                  </a:lnTo>
                  <a:lnTo>
                    <a:pt x="741" y="972"/>
                  </a:lnTo>
                  <a:close/>
                  <a:moveTo>
                    <a:pt x="656" y="1023"/>
                  </a:moveTo>
                  <a:lnTo>
                    <a:pt x="800" y="1401"/>
                  </a:lnTo>
                  <a:cubicBezTo>
                    <a:pt x="800" y="1402"/>
                    <a:pt x="801" y="1404"/>
                    <a:pt x="803" y="1406"/>
                  </a:cubicBezTo>
                  <a:lnTo>
                    <a:pt x="170" y="1148"/>
                  </a:lnTo>
                  <a:lnTo>
                    <a:pt x="656" y="1023"/>
                  </a:lnTo>
                  <a:close/>
                  <a:moveTo>
                    <a:pt x="2888" y="1255"/>
                  </a:moveTo>
                  <a:lnTo>
                    <a:pt x="3701" y="1588"/>
                  </a:lnTo>
                  <a:lnTo>
                    <a:pt x="3095" y="1637"/>
                  </a:lnTo>
                  <a:lnTo>
                    <a:pt x="2888" y="1255"/>
                  </a:lnTo>
                  <a:close/>
                  <a:moveTo>
                    <a:pt x="2790" y="1277"/>
                  </a:moveTo>
                  <a:lnTo>
                    <a:pt x="2992" y="1653"/>
                  </a:lnTo>
                  <a:lnTo>
                    <a:pt x="2210" y="1333"/>
                  </a:lnTo>
                  <a:lnTo>
                    <a:pt x="2790" y="1277"/>
                  </a:lnTo>
                  <a:close/>
                  <a:moveTo>
                    <a:pt x="1688" y="1358"/>
                  </a:moveTo>
                  <a:lnTo>
                    <a:pt x="2498" y="1691"/>
                  </a:lnTo>
                  <a:lnTo>
                    <a:pt x="1892" y="1749"/>
                  </a:lnTo>
                  <a:lnTo>
                    <a:pt x="1688" y="1358"/>
                  </a:lnTo>
                  <a:close/>
                  <a:moveTo>
                    <a:pt x="1598" y="1399"/>
                  </a:moveTo>
                  <a:lnTo>
                    <a:pt x="1822" y="1822"/>
                  </a:lnTo>
                  <a:lnTo>
                    <a:pt x="868" y="1431"/>
                  </a:lnTo>
                  <a:lnTo>
                    <a:pt x="1598" y="1399"/>
                  </a:lnTo>
                  <a:close/>
                  <a:moveTo>
                    <a:pt x="515" y="1527"/>
                  </a:moveTo>
                  <a:lnTo>
                    <a:pt x="1324" y="1858"/>
                  </a:lnTo>
                  <a:lnTo>
                    <a:pt x="651" y="1890"/>
                  </a:lnTo>
                  <a:lnTo>
                    <a:pt x="515" y="1527"/>
                  </a:lnTo>
                  <a:close/>
                  <a:moveTo>
                    <a:pt x="3866" y="1654"/>
                  </a:moveTo>
                  <a:lnTo>
                    <a:pt x="4509" y="1917"/>
                  </a:lnTo>
                  <a:lnTo>
                    <a:pt x="4013" y="2004"/>
                  </a:lnTo>
                  <a:lnTo>
                    <a:pt x="3866" y="1654"/>
                  </a:lnTo>
                  <a:close/>
                  <a:moveTo>
                    <a:pt x="3771" y="1679"/>
                  </a:moveTo>
                  <a:lnTo>
                    <a:pt x="3921" y="2032"/>
                  </a:lnTo>
                  <a:lnTo>
                    <a:pt x="3177" y="1728"/>
                  </a:lnTo>
                  <a:lnTo>
                    <a:pt x="3771" y="1679"/>
                  </a:lnTo>
                  <a:close/>
                  <a:moveTo>
                    <a:pt x="2628" y="1743"/>
                  </a:moveTo>
                  <a:lnTo>
                    <a:pt x="3483" y="2093"/>
                  </a:lnTo>
                  <a:lnTo>
                    <a:pt x="2847" y="2145"/>
                  </a:lnTo>
                  <a:lnTo>
                    <a:pt x="2628" y="1743"/>
                  </a:lnTo>
                  <a:close/>
                  <a:moveTo>
                    <a:pt x="2540" y="1784"/>
                  </a:moveTo>
                  <a:lnTo>
                    <a:pt x="2771" y="2210"/>
                  </a:lnTo>
                  <a:lnTo>
                    <a:pt x="1884" y="1849"/>
                  </a:lnTo>
                  <a:lnTo>
                    <a:pt x="2540" y="1784"/>
                  </a:lnTo>
                  <a:close/>
                  <a:moveTo>
                    <a:pt x="1460" y="1915"/>
                  </a:moveTo>
                  <a:lnTo>
                    <a:pt x="2272" y="2246"/>
                  </a:lnTo>
                  <a:lnTo>
                    <a:pt x="1666" y="2305"/>
                  </a:lnTo>
                  <a:lnTo>
                    <a:pt x="1460" y="1915"/>
                  </a:lnTo>
                  <a:close/>
                  <a:moveTo>
                    <a:pt x="1371" y="1955"/>
                  </a:moveTo>
                  <a:lnTo>
                    <a:pt x="1587" y="2366"/>
                  </a:lnTo>
                  <a:lnTo>
                    <a:pt x="659" y="1987"/>
                  </a:lnTo>
                  <a:lnTo>
                    <a:pt x="1371" y="1955"/>
                  </a:lnTo>
                  <a:close/>
                  <a:moveTo>
                    <a:pt x="4570" y="2006"/>
                  </a:moveTo>
                  <a:lnTo>
                    <a:pt x="4790" y="2387"/>
                  </a:lnTo>
                  <a:lnTo>
                    <a:pt x="4072" y="2093"/>
                  </a:lnTo>
                  <a:lnTo>
                    <a:pt x="4570" y="2006"/>
                  </a:lnTo>
                  <a:close/>
                  <a:moveTo>
                    <a:pt x="3610" y="2145"/>
                  </a:moveTo>
                  <a:lnTo>
                    <a:pt x="4284" y="2420"/>
                  </a:lnTo>
                  <a:lnTo>
                    <a:pt x="3766" y="2510"/>
                  </a:lnTo>
                  <a:lnTo>
                    <a:pt x="3610" y="2145"/>
                  </a:lnTo>
                  <a:close/>
                  <a:moveTo>
                    <a:pt x="3521" y="2188"/>
                  </a:moveTo>
                  <a:lnTo>
                    <a:pt x="3690" y="2585"/>
                  </a:lnTo>
                  <a:cubicBezTo>
                    <a:pt x="3690" y="2585"/>
                    <a:pt x="3692" y="2586"/>
                    <a:pt x="3692" y="2586"/>
                  </a:cubicBezTo>
                  <a:lnTo>
                    <a:pt x="2848" y="2241"/>
                  </a:lnTo>
                  <a:lnTo>
                    <a:pt x="3521" y="2188"/>
                  </a:lnTo>
                  <a:close/>
                  <a:moveTo>
                    <a:pt x="2402" y="2297"/>
                  </a:moveTo>
                  <a:lnTo>
                    <a:pt x="3255" y="2647"/>
                  </a:lnTo>
                  <a:lnTo>
                    <a:pt x="2619" y="2697"/>
                  </a:lnTo>
                  <a:lnTo>
                    <a:pt x="2402" y="2297"/>
                  </a:lnTo>
                  <a:close/>
                  <a:moveTo>
                    <a:pt x="2313" y="2338"/>
                  </a:moveTo>
                  <a:lnTo>
                    <a:pt x="2538" y="2753"/>
                  </a:lnTo>
                  <a:lnTo>
                    <a:pt x="1675" y="2400"/>
                  </a:lnTo>
                  <a:lnTo>
                    <a:pt x="2313" y="2338"/>
                  </a:lnTo>
                  <a:close/>
                  <a:moveTo>
                    <a:pt x="1205" y="2447"/>
                  </a:moveTo>
                  <a:lnTo>
                    <a:pt x="2016" y="2780"/>
                  </a:lnTo>
                  <a:lnTo>
                    <a:pt x="1409" y="2838"/>
                  </a:lnTo>
                  <a:lnTo>
                    <a:pt x="1205" y="2447"/>
                  </a:lnTo>
                  <a:close/>
                  <a:moveTo>
                    <a:pt x="4319" y="2514"/>
                  </a:moveTo>
                  <a:lnTo>
                    <a:pt x="4570" y="2946"/>
                  </a:lnTo>
                  <a:lnTo>
                    <a:pt x="3755" y="2613"/>
                  </a:lnTo>
                  <a:lnTo>
                    <a:pt x="4319" y="2514"/>
                  </a:lnTo>
                  <a:close/>
                  <a:moveTo>
                    <a:pt x="3382" y="2700"/>
                  </a:moveTo>
                  <a:lnTo>
                    <a:pt x="4058" y="2976"/>
                  </a:lnTo>
                  <a:lnTo>
                    <a:pt x="3538" y="3066"/>
                  </a:lnTo>
                  <a:lnTo>
                    <a:pt x="3382" y="2700"/>
                  </a:lnTo>
                  <a:close/>
                  <a:moveTo>
                    <a:pt x="3295" y="2740"/>
                  </a:moveTo>
                  <a:lnTo>
                    <a:pt x="3459" y="3129"/>
                  </a:lnTo>
                  <a:lnTo>
                    <a:pt x="2639" y="2794"/>
                  </a:lnTo>
                  <a:lnTo>
                    <a:pt x="3295" y="2740"/>
                  </a:lnTo>
                  <a:close/>
                  <a:moveTo>
                    <a:pt x="4092" y="3069"/>
                  </a:moveTo>
                  <a:lnTo>
                    <a:pt x="4336" y="3490"/>
                  </a:lnTo>
                  <a:lnTo>
                    <a:pt x="3543" y="3166"/>
                  </a:lnTo>
                  <a:lnTo>
                    <a:pt x="4092" y="3069"/>
                  </a:lnTo>
                  <a:close/>
                  <a:moveTo>
                    <a:pt x="3127" y="3235"/>
                  </a:moveTo>
                  <a:lnTo>
                    <a:pt x="3803" y="3512"/>
                  </a:lnTo>
                  <a:lnTo>
                    <a:pt x="3283" y="3601"/>
                  </a:lnTo>
                  <a:lnTo>
                    <a:pt x="3127" y="3235"/>
                  </a:lnTo>
                  <a:close/>
                  <a:moveTo>
                    <a:pt x="1327" y="3218"/>
                  </a:moveTo>
                  <a:lnTo>
                    <a:pt x="1544" y="3630"/>
                  </a:lnTo>
                  <a:lnTo>
                    <a:pt x="615" y="3251"/>
                  </a:lnTo>
                  <a:lnTo>
                    <a:pt x="1327" y="3218"/>
                  </a:lnTo>
                  <a:close/>
                  <a:moveTo>
                    <a:pt x="1161" y="3713"/>
                  </a:moveTo>
                  <a:lnTo>
                    <a:pt x="1971" y="4044"/>
                  </a:lnTo>
                  <a:lnTo>
                    <a:pt x="1365" y="4104"/>
                  </a:lnTo>
                  <a:lnTo>
                    <a:pt x="1161" y="3713"/>
                  </a:lnTo>
                  <a:close/>
                  <a:moveTo>
                    <a:pt x="3250" y="4006"/>
                  </a:moveTo>
                  <a:lnTo>
                    <a:pt x="3416" y="4396"/>
                  </a:lnTo>
                  <a:lnTo>
                    <a:pt x="2596" y="4060"/>
                  </a:lnTo>
                  <a:lnTo>
                    <a:pt x="3250" y="4006"/>
                  </a:lnTo>
                  <a:close/>
                  <a:moveTo>
                    <a:pt x="393" y="4057"/>
                  </a:moveTo>
                  <a:lnTo>
                    <a:pt x="1204" y="4388"/>
                  </a:lnTo>
                  <a:lnTo>
                    <a:pt x="531" y="4418"/>
                  </a:lnTo>
                  <a:lnTo>
                    <a:pt x="393" y="4057"/>
                  </a:lnTo>
                  <a:close/>
                  <a:moveTo>
                    <a:pt x="3082" y="4499"/>
                  </a:moveTo>
                  <a:lnTo>
                    <a:pt x="3757" y="4776"/>
                  </a:lnTo>
                  <a:lnTo>
                    <a:pt x="3239" y="4866"/>
                  </a:lnTo>
                  <a:lnTo>
                    <a:pt x="3082" y="4499"/>
                  </a:lnTo>
                  <a:close/>
                  <a:moveTo>
                    <a:pt x="1249" y="4484"/>
                  </a:moveTo>
                  <a:lnTo>
                    <a:pt x="1466" y="4896"/>
                  </a:lnTo>
                  <a:lnTo>
                    <a:pt x="537" y="4516"/>
                  </a:lnTo>
                  <a:lnTo>
                    <a:pt x="1249" y="4484"/>
                  </a:lnTo>
                  <a:close/>
                  <a:moveTo>
                    <a:pt x="3174" y="5271"/>
                  </a:moveTo>
                  <a:lnTo>
                    <a:pt x="3339" y="5660"/>
                  </a:lnTo>
                  <a:lnTo>
                    <a:pt x="2519" y="5325"/>
                  </a:lnTo>
                  <a:lnTo>
                    <a:pt x="3174" y="5271"/>
                  </a:lnTo>
                  <a:close/>
                  <a:moveTo>
                    <a:pt x="3005" y="5763"/>
                  </a:moveTo>
                  <a:lnTo>
                    <a:pt x="3681" y="6040"/>
                  </a:lnTo>
                  <a:lnTo>
                    <a:pt x="3162" y="6131"/>
                  </a:lnTo>
                  <a:lnTo>
                    <a:pt x="3005" y="5763"/>
                  </a:lnTo>
                  <a:close/>
                  <a:moveTo>
                    <a:pt x="2916" y="5806"/>
                  </a:moveTo>
                  <a:lnTo>
                    <a:pt x="3078" y="6184"/>
                  </a:lnTo>
                  <a:lnTo>
                    <a:pt x="2280" y="5858"/>
                  </a:lnTo>
                  <a:lnTo>
                    <a:pt x="2916" y="5806"/>
                  </a:lnTo>
                  <a:close/>
                  <a:moveTo>
                    <a:pt x="2703" y="6270"/>
                  </a:moveTo>
                  <a:lnTo>
                    <a:pt x="3557" y="6620"/>
                  </a:lnTo>
                  <a:lnTo>
                    <a:pt x="2921" y="6672"/>
                  </a:lnTo>
                  <a:lnTo>
                    <a:pt x="2703" y="6270"/>
                  </a:lnTo>
                  <a:close/>
                  <a:moveTo>
                    <a:pt x="2446" y="6805"/>
                  </a:moveTo>
                  <a:lnTo>
                    <a:pt x="3299" y="7155"/>
                  </a:lnTo>
                  <a:lnTo>
                    <a:pt x="2663" y="7205"/>
                  </a:lnTo>
                  <a:lnTo>
                    <a:pt x="2446" y="6805"/>
                  </a:lnTo>
                  <a:close/>
                  <a:moveTo>
                    <a:pt x="3339" y="7248"/>
                  </a:moveTo>
                  <a:lnTo>
                    <a:pt x="3489" y="7599"/>
                  </a:lnTo>
                  <a:lnTo>
                    <a:pt x="3489" y="7599"/>
                  </a:lnTo>
                  <a:lnTo>
                    <a:pt x="2747" y="7297"/>
                  </a:lnTo>
                  <a:lnTo>
                    <a:pt x="3339" y="7248"/>
                  </a:lnTo>
                  <a:close/>
                  <a:moveTo>
                    <a:pt x="860" y="0"/>
                  </a:moveTo>
                  <a:cubicBezTo>
                    <a:pt x="805" y="0"/>
                    <a:pt x="750" y="28"/>
                    <a:pt x="719" y="81"/>
                  </a:cubicBezTo>
                  <a:lnTo>
                    <a:pt x="580" y="310"/>
                  </a:lnTo>
                  <a:lnTo>
                    <a:pt x="862" y="426"/>
                  </a:lnTo>
                  <a:lnTo>
                    <a:pt x="447" y="532"/>
                  </a:lnTo>
                  <a:lnTo>
                    <a:pt x="293" y="788"/>
                  </a:lnTo>
                  <a:lnTo>
                    <a:pt x="634" y="928"/>
                  </a:lnTo>
                  <a:lnTo>
                    <a:pt x="141" y="1054"/>
                  </a:lnTo>
                  <a:cubicBezTo>
                    <a:pt x="137" y="1056"/>
                    <a:pt x="134" y="1057"/>
                    <a:pt x="129" y="1061"/>
                  </a:cubicBezTo>
                  <a:lnTo>
                    <a:pt x="107" y="1100"/>
                  </a:lnTo>
                  <a:cubicBezTo>
                    <a:pt x="105" y="1105"/>
                    <a:pt x="105" y="1110"/>
                    <a:pt x="107" y="1114"/>
                  </a:cubicBezTo>
                  <a:cubicBezTo>
                    <a:pt x="107" y="1118"/>
                    <a:pt x="108" y="1121"/>
                    <a:pt x="110" y="1124"/>
                  </a:cubicBezTo>
                  <a:lnTo>
                    <a:pt x="94" y="1116"/>
                  </a:lnTo>
                  <a:lnTo>
                    <a:pt x="24" y="1233"/>
                  </a:lnTo>
                  <a:cubicBezTo>
                    <a:pt x="8" y="1260"/>
                    <a:pt x="1" y="1288"/>
                    <a:pt x="1" y="1317"/>
                  </a:cubicBezTo>
                  <a:lnTo>
                    <a:pt x="406" y="1483"/>
                  </a:lnTo>
                  <a:lnTo>
                    <a:pt x="145" y="1551"/>
                  </a:lnTo>
                  <a:cubicBezTo>
                    <a:pt x="170" y="1578"/>
                    <a:pt x="195" y="1603"/>
                    <a:pt x="224" y="1630"/>
                  </a:cubicBezTo>
                  <a:lnTo>
                    <a:pt x="430" y="1578"/>
                  </a:lnTo>
                  <a:lnTo>
                    <a:pt x="550" y="1898"/>
                  </a:lnTo>
                  <a:cubicBezTo>
                    <a:pt x="559" y="1906"/>
                    <a:pt x="569" y="1914"/>
                    <a:pt x="580" y="1920"/>
                  </a:cubicBezTo>
                  <a:lnTo>
                    <a:pt x="553" y="2184"/>
                  </a:lnTo>
                  <a:lnTo>
                    <a:pt x="1067" y="2393"/>
                  </a:lnTo>
                  <a:lnTo>
                    <a:pt x="531" y="2419"/>
                  </a:lnTo>
                  <a:lnTo>
                    <a:pt x="523" y="2517"/>
                  </a:lnTo>
                  <a:lnTo>
                    <a:pt x="1115" y="2490"/>
                  </a:lnTo>
                  <a:lnTo>
                    <a:pt x="1332" y="2906"/>
                  </a:lnTo>
                  <a:lnTo>
                    <a:pt x="1332" y="2906"/>
                  </a:lnTo>
                  <a:lnTo>
                    <a:pt x="517" y="2572"/>
                  </a:lnTo>
                  <a:lnTo>
                    <a:pt x="494" y="2803"/>
                  </a:lnTo>
                  <a:lnTo>
                    <a:pt x="1280" y="3123"/>
                  </a:lnTo>
                  <a:lnTo>
                    <a:pt x="607" y="3155"/>
                  </a:lnTo>
                  <a:lnTo>
                    <a:pt x="491" y="2846"/>
                  </a:lnTo>
                  <a:lnTo>
                    <a:pt x="469" y="3068"/>
                  </a:lnTo>
                  <a:lnTo>
                    <a:pt x="524" y="3215"/>
                  </a:lnTo>
                  <a:lnTo>
                    <a:pt x="458" y="3188"/>
                  </a:lnTo>
                  <a:lnTo>
                    <a:pt x="436" y="3417"/>
                  </a:lnTo>
                  <a:lnTo>
                    <a:pt x="1023" y="3658"/>
                  </a:lnTo>
                  <a:lnTo>
                    <a:pt x="411" y="3687"/>
                  </a:lnTo>
                  <a:lnTo>
                    <a:pt x="401" y="3785"/>
                  </a:lnTo>
                  <a:lnTo>
                    <a:pt x="1071" y="3755"/>
                  </a:lnTo>
                  <a:lnTo>
                    <a:pt x="1294" y="4180"/>
                  </a:lnTo>
                  <a:cubicBezTo>
                    <a:pt x="1297" y="4184"/>
                    <a:pt x="1300" y="4188"/>
                    <a:pt x="1305" y="4191"/>
                  </a:cubicBezTo>
                  <a:lnTo>
                    <a:pt x="398" y="3819"/>
                  </a:lnTo>
                  <a:lnTo>
                    <a:pt x="358" y="4239"/>
                  </a:lnTo>
                  <a:lnTo>
                    <a:pt x="449" y="4480"/>
                  </a:lnTo>
                  <a:lnTo>
                    <a:pt x="339" y="4435"/>
                  </a:lnTo>
                  <a:lnTo>
                    <a:pt x="331" y="4519"/>
                  </a:lnTo>
                  <a:cubicBezTo>
                    <a:pt x="327" y="4571"/>
                    <a:pt x="331" y="4625"/>
                    <a:pt x="344" y="4677"/>
                  </a:cubicBezTo>
                  <a:lnTo>
                    <a:pt x="947" y="4923"/>
                  </a:lnTo>
                  <a:lnTo>
                    <a:pt x="517" y="4943"/>
                  </a:lnTo>
                  <a:cubicBezTo>
                    <a:pt x="575" y="4988"/>
                    <a:pt x="645" y="5018"/>
                    <a:pt x="718" y="5032"/>
                  </a:cubicBezTo>
                  <a:lnTo>
                    <a:pt x="993" y="5019"/>
                  </a:lnTo>
                  <a:lnTo>
                    <a:pt x="1017" y="5065"/>
                  </a:lnTo>
                  <a:lnTo>
                    <a:pt x="1134" y="5076"/>
                  </a:lnTo>
                  <a:lnTo>
                    <a:pt x="1083" y="4980"/>
                  </a:lnTo>
                  <a:lnTo>
                    <a:pt x="1378" y="5100"/>
                  </a:lnTo>
                  <a:lnTo>
                    <a:pt x="1417" y="5103"/>
                  </a:lnTo>
                  <a:cubicBezTo>
                    <a:pt x="1432" y="5105"/>
                    <a:pt x="1447" y="5105"/>
                    <a:pt x="1462" y="5105"/>
                  </a:cubicBezTo>
                  <a:cubicBezTo>
                    <a:pt x="1564" y="5105"/>
                    <a:pt x="1663" y="5072"/>
                    <a:pt x="1746" y="5010"/>
                  </a:cubicBezTo>
                  <a:lnTo>
                    <a:pt x="1553" y="4931"/>
                  </a:lnTo>
                  <a:lnTo>
                    <a:pt x="1851" y="4902"/>
                  </a:lnTo>
                  <a:cubicBezTo>
                    <a:pt x="1873" y="4871"/>
                    <a:pt x="1892" y="4836"/>
                    <a:pt x="1906" y="4799"/>
                  </a:cubicBezTo>
                  <a:lnTo>
                    <a:pt x="1906" y="4799"/>
                  </a:lnTo>
                  <a:lnTo>
                    <a:pt x="1544" y="4834"/>
                  </a:lnTo>
                  <a:lnTo>
                    <a:pt x="1340" y="4443"/>
                  </a:lnTo>
                  <a:lnTo>
                    <a:pt x="1935" y="4687"/>
                  </a:lnTo>
                  <a:cubicBezTo>
                    <a:pt x="1935" y="4682"/>
                    <a:pt x="1938" y="4677"/>
                    <a:pt x="1938" y="4673"/>
                  </a:cubicBezTo>
                  <a:lnTo>
                    <a:pt x="1959" y="4457"/>
                  </a:lnTo>
                  <a:lnTo>
                    <a:pt x="1340" y="4204"/>
                  </a:lnTo>
                  <a:lnTo>
                    <a:pt x="1343" y="4204"/>
                  </a:lnTo>
                  <a:lnTo>
                    <a:pt x="1989" y="4142"/>
                  </a:lnTo>
                  <a:lnTo>
                    <a:pt x="2019" y="3826"/>
                  </a:lnTo>
                  <a:lnTo>
                    <a:pt x="1631" y="3668"/>
                  </a:lnTo>
                  <a:lnTo>
                    <a:pt x="2039" y="3628"/>
                  </a:lnTo>
                  <a:lnTo>
                    <a:pt x="2047" y="3528"/>
                  </a:lnTo>
                  <a:lnTo>
                    <a:pt x="1621" y="3569"/>
                  </a:lnTo>
                  <a:lnTo>
                    <a:pt x="1417" y="3180"/>
                  </a:lnTo>
                  <a:lnTo>
                    <a:pt x="2057" y="3441"/>
                  </a:lnTo>
                  <a:lnTo>
                    <a:pt x="2079" y="3210"/>
                  </a:lnTo>
                  <a:lnTo>
                    <a:pt x="1412" y="2938"/>
                  </a:lnTo>
                  <a:lnTo>
                    <a:pt x="2057" y="2876"/>
                  </a:lnTo>
                  <a:lnTo>
                    <a:pt x="2103" y="2960"/>
                  </a:lnTo>
                  <a:lnTo>
                    <a:pt x="2120" y="2772"/>
                  </a:lnTo>
                  <a:cubicBezTo>
                    <a:pt x="2245" y="2829"/>
                    <a:pt x="2369" y="2886"/>
                    <a:pt x="2492" y="2939"/>
                  </a:cubicBezTo>
                  <a:lnTo>
                    <a:pt x="2489" y="2974"/>
                  </a:lnTo>
                  <a:lnTo>
                    <a:pt x="2999" y="3183"/>
                  </a:lnTo>
                  <a:lnTo>
                    <a:pt x="2465" y="3227"/>
                  </a:lnTo>
                  <a:lnTo>
                    <a:pt x="2456" y="3326"/>
                  </a:lnTo>
                  <a:lnTo>
                    <a:pt x="3038" y="3278"/>
                  </a:lnTo>
                  <a:lnTo>
                    <a:pt x="3206" y="3671"/>
                  </a:lnTo>
                  <a:lnTo>
                    <a:pt x="2452" y="3364"/>
                  </a:lnTo>
                  <a:lnTo>
                    <a:pt x="2430" y="3593"/>
                  </a:lnTo>
                  <a:lnTo>
                    <a:pt x="3211" y="3913"/>
                  </a:lnTo>
                  <a:lnTo>
                    <a:pt x="2574" y="3965"/>
                  </a:lnTo>
                  <a:lnTo>
                    <a:pt x="2421" y="3682"/>
                  </a:lnTo>
                  <a:lnTo>
                    <a:pt x="2405" y="3856"/>
                  </a:lnTo>
                  <a:lnTo>
                    <a:pt x="2494" y="4019"/>
                  </a:lnTo>
                  <a:lnTo>
                    <a:pt x="2392" y="3978"/>
                  </a:lnTo>
                  <a:lnTo>
                    <a:pt x="2370" y="4209"/>
                  </a:lnTo>
                  <a:lnTo>
                    <a:pt x="2954" y="4448"/>
                  </a:lnTo>
                  <a:lnTo>
                    <a:pt x="2343" y="4497"/>
                  </a:lnTo>
                  <a:lnTo>
                    <a:pt x="2334" y="4597"/>
                  </a:lnTo>
                  <a:lnTo>
                    <a:pt x="2334" y="4597"/>
                  </a:lnTo>
                  <a:lnTo>
                    <a:pt x="2994" y="4543"/>
                  </a:lnTo>
                  <a:lnTo>
                    <a:pt x="3163" y="4940"/>
                  </a:lnTo>
                  <a:cubicBezTo>
                    <a:pt x="3166" y="4947"/>
                    <a:pt x="3171" y="4951"/>
                    <a:pt x="3177" y="4956"/>
                  </a:cubicBezTo>
                  <a:lnTo>
                    <a:pt x="2332" y="4611"/>
                  </a:lnTo>
                  <a:lnTo>
                    <a:pt x="2310" y="4840"/>
                  </a:lnTo>
                  <a:lnTo>
                    <a:pt x="3133" y="5178"/>
                  </a:lnTo>
                  <a:lnTo>
                    <a:pt x="2497" y="5230"/>
                  </a:lnTo>
                  <a:lnTo>
                    <a:pt x="2307" y="4877"/>
                  </a:lnTo>
                  <a:lnTo>
                    <a:pt x="2289" y="5051"/>
                  </a:lnTo>
                  <a:lnTo>
                    <a:pt x="2416" y="5284"/>
                  </a:lnTo>
                  <a:lnTo>
                    <a:pt x="2272" y="5225"/>
                  </a:lnTo>
                  <a:lnTo>
                    <a:pt x="2250" y="5455"/>
                  </a:lnTo>
                  <a:lnTo>
                    <a:pt x="2877" y="5711"/>
                  </a:lnTo>
                  <a:lnTo>
                    <a:pt x="2240" y="5763"/>
                  </a:lnTo>
                  <a:lnTo>
                    <a:pt x="2225" y="5732"/>
                  </a:lnTo>
                  <a:lnTo>
                    <a:pt x="2193" y="6062"/>
                  </a:lnTo>
                  <a:lnTo>
                    <a:pt x="2573" y="6218"/>
                  </a:lnTo>
                  <a:lnTo>
                    <a:pt x="2174" y="6257"/>
                  </a:lnTo>
                  <a:lnTo>
                    <a:pt x="2164" y="6355"/>
                  </a:lnTo>
                  <a:lnTo>
                    <a:pt x="2612" y="6313"/>
                  </a:lnTo>
                  <a:lnTo>
                    <a:pt x="2837" y="6726"/>
                  </a:lnTo>
                  <a:lnTo>
                    <a:pt x="2837" y="6726"/>
                  </a:lnTo>
                  <a:lnTo>
                    <a:pt x="2155" y="6447"/>
                  </a:lnTo>
                  <a:lnTo>
                    <a:pt x="2133" y="6678"/>
                  </a:lnTo>
                  <a:lnTo>
                    <a:pt x="2316" y="6753"/>
                  </a:lnTo>
                  <a:lnTo>
                    <a:pt x="2125" y="6773"/>
                  </a:lnTo>
                  <a:lnTo>
                    <a:pt x="2115" y="6871"/>
                  </a:lnTo>
                  <a:lnTo>
                    <a:pt x="2115" y="6871"/>
                  </a:lnTo>
                  <a:lnTo>
                    <a:pt x="2357" y="6848"/>
                  </a:lnTo>
                  <a:lnTo>
                    <a:pt x="2560" y="7223"/>
                  </a:lnTo>
                  <a:lnTo>
                    <a:pt x="2099" y="7034"/>
                  </a:lnTo>
                  <a:lnTo>
                    <a:pt x="2085" y="7175"/>
                  </a:lnTo>
                  <a:cubicBezTo>
                    <a:pt x="2082" y="7207"/>
                    <a:pt x="2082" y="7237"/>
                    <a:pt x="2085" y="7269"/>
                  </a:cubicBezTo>
                  <a:lnTo>
                    <a:pt x="2489" y="7433"/>
                  </a:lnTo>
                  <a:lnTo>
                    <a:pt x="2145" y="7466"/>
                  </a:lnTo>
                  <a:cubicBezTo>
                    <a:pt x="2164" y="7500"/>
                    <a:pt x="2187" y="7530"/>
                    <a:pt x="2213" y="7558"/>
                  </a:cubicBezTo>
                  <a:lnTo>
                    <a:pt x="2530" y="7527"/>
                  </a:lnTo>
                  <a:lnTo>
                    <a:pt x="2641" y="7732"/>
                  </a:lnTo>
                  <a:lnTo>
                    <a:pt x="2758" y="7743"/>
                  </a:lnTo>
                  <a:lnTo>
                    <a:pt x="2619" y="7485"/>
                  </a:lnTo>
                  <a:lnTo>
                    <a:pt x="3309" y="7767"/>
                  </a:lnTo>
                  <a:cubicBezTo>
                    <a:pt x="3428" y="7740"/>
                    <a:pt x="3532" y="7671"/>
                    <a:pt x="3602" y="7571"/>
                  </a:cubicBezTo>
                  <a:lnTo>
                    <a:pt x="3602" y="7571"/>
                  </a:lnTo>
                  <a:lnTo>
                    <a:pt x="3584" y="7574"/>
                  </a:lnTo>
                  <a:lnTo>
                    <a:pt x="3428" y="7207"/>
                  </a:lnTo>
                  <a:lnTo>
                    <a:pt x="3695" y="7318"/>
                  </a:lnTo>
                  <a:lnTo>
                    <a:pt x="3717" y="7087"/>
                  </a:lnTo>
                  <a:lnTo>
                    <a:pt x="2940" y="6770"/>
                  </a:lnTo>
                  <a:lnTo>
                    <a:pt x="3595" y="6716"/>
                  </a:lnTo>
                  <a:lnTo>
                    <a:pt x="3724" y="7019"/>
                  </a:lnTo>
                  <a:lnTo>
                    <a:pt x="3744" y="6814"/>
                  </a:lnTo>
                  <a:lnTo>
                    <a:pt x="3684" y="6673"/>
                  </a:lnTo>
                  <a:lnTo>
                    <a:pt x="3755" y="6702"/>
                  </a:lnTo>
                  <a:lnTo>
                    <a:pt x="3777" y="6472"/>
                  </a:lnTo>
                  <a:lnTo>
                    <a:pt x="3181" y="6229"/>
                  </a:lnTo>
                  <a:lnTo>
                    <a:pt x="3716" y="6135"/>
                  </a:lnTo>
                  <a:lnTo>
                    <a:pt x="3796" y="6275"/>
                  </a:lnTo>
                  <a:lnTo>
                    <a:pt x="3812" y="6107"/>
                  </a:lnTo>
                  <a:lnTo>
                    <a:pt x="3804" y="6093"/>
                  </a:lnTo>
                  <a:lnTo>
                    <a:pt x="3804" y="6093"/>
                  </a:lnTo>
                  <a:lnTo>
                    <a:pt x="3814" y="6096"/>
                  </a:lnTo>
                  <a:lnTo>
                    <a:pt x="3836" y="5865"/>
                  </a:lnTo>
                  <a:lnTo>
                    <a:pt x="3421" y="5697"/>
                  </a:lnTo>
                  <a:lnTo>
                    <a:pt x="3860" y="5619"/>
                  </a:lnTo>
                  <a:lnTo>
                    <a:pt x="3869" y="5520"/>
                  </a:lnTo>
                  <a:lnTo>
                    <a:pt x="3418" y="5599"/>
                  </a:lnTo>
                  <a:lnTo>
                    <a:pt x="3261" y="5231"/>
                  </a:lnTo>
                  <a:lnTo>
                    <a:pt x="3872" y="5482"/>
                  </a:lnTo>
                  <a:lnTo>
                    <a:pt x="3894" y="5250"/>
                  </a:lnTo>
                  <a:lnTo>
                    <a:pt x="3207" y="4967"/>
                  </a:lnTo>
                  <a:lnTo>
                    <a:pt x="3207" y="4967"/>
                  </a:lnTo>
                  <a:cubicBezTo>
                    <a:pt x="3211" y="4967"/>
                    <a:pt x="3212" y="4969"/>
                    <a:pt x="3217" y="4969"/>
                  </a:cubicBezTo>
                  <a:lnTo>
                    <a:pt x="3790" y="4867"/>
                  </a:lnTo>
                  <a:lnTo>
                    <a:pt x="3909" y="5073"/>
                  </a:lnTo>
                  <a:lnTo>
                    <a:pt x="3925" y="4905"/>
                  </a:lnTo>
                  <a:lnTo>
                    <a:pt x="3879" y="4825"/>
                  </a:lnTo>
                  <a:lnTo>
                    <a:pt x="3931" y="4847"/>
                  </a:lnTo>
                  <a:lnTo>
                    <a:pt x="3953" y="4616"/>
                  </a:lnTo>
                  <a:lnTo>
                    <a:pt x="3497" y="4429"/>
                  </a:lnTo>
                  <a:lnTo>
                    <a:pt x="3980" y="4345"/>
                  </a:lnTo>
                  <a:lnTo>
                    <a:pt x="3989" y="4244"/>
                  </a:lnTo>
                  <a:lnTo>
                    <a:pt x="3989" y="4244"/>
                  </a:lnTo>
                  <a:lnTo>
                    <a:pt x="3494" y="4331"/>
                  </a:lnTo>
                  <a:lnTo>
                    <a:pt x="3337" y="3964"/>
                  </a:lnTo>
                  <a:lnTo>
                    <a:pt x="3991" y="4231"/>
                  </a:lnTo>
                  <a:lnTo>
                    <a:pt x="4013" y="4000"/>
                  </a:lnTo>
                  <a:lnTo>
                    <a:pt x="3280" y="3701"/>
                  </a:lnTo>
                  <a:lnTo>
                    <a:pt x="3836" y="3604"/>
                  </a:lnTo>
                  <a:lnTo>
                    <a:pt x="4021" y="3922"/>
                  </a:lnTo>
                  <a:lnTo>
                    <a:pt x="4037" y="3755"/>
                  </a:lnTo>
                  <a:lnTo>
                    <a:pt x="3925" y="3561"/>
                  </a:lnTo>
                  <a:lnTo>
                    <a:pt x="4051" y="3612"/>
                  </a:lnTo>
                  <a:lnTo>
                    <a:pt x="4056" y="3561"/>
                  </a:lnTo>
                  <a:cubicBezTo>
                    <a:pt x="4105" y="3579"/>
                    <a:pt x="4149" y="3595"/>
                    <a:pt x="4186" y="3607"/>
                  </a:cubicBezTo>
                  <a:cubicBezTo>
                    <a:pt x="4203" y="3614"/>
                    <a:pt x="4222" y="3617"/>
                    <a:pt x="4240" y="3617"/>
                  </a:cubicBezTo>
                  <a:cubicBezTo>
                    <a:pt x="4303" y="3617"/>
                    <a:pt x="4364" y="3579"/>
                    <a:pt x="4390" y="3519"/>
                  </a:cubicBezTo>
                  <a:lnTo>
                    <a:pt x="4423" y="3444"/>
                  </a:lnTo>
                  <a:lnTo>
                    <a:pt x="4181" y="3026"/>
                  </a:lnTo>
                  <a:lnTo>
                    <a:pt x="4540" y="3174"/>
                  </a:lnTo>
                  <a:lnTo>
                    <a:pt x="4631" y="2969"/>
                  </a:lnTo>
                  <a:lnTo>
                    <a:pt x="4657" y="2906"/>
                  </a:lnTo>
                  <a:cubicBezTo>
                    <a:pt x="4657" y="2905"/>
                    <a:pt x="4657" y="2903"/>
                    <a:pt x="4656" y="2901"/>
                  </a:cubicBezTo>
                  <a:lnTo>
                    <a:pt x="4407" y="2471"/>
                  </a:lnTo>
                  <a:lnTo>
                    <a:pt x="4407" y="2471"/>
                  </a:lnTo>
                  <a:lnTo>
                    <a:pt x="4781" y="2624"/>
                  </a:lnTo>
                  <a:lnTo>
                    <a:pt x="4892" y="2371"/>
                  </a:lnTo>
                  <a:lnTo>
                    <a:pt x="4668" y="1983"/>
                  </a:lnTo>
                  <a:lnTo>
                    <a:pt x="5001" y="2119"/>
                  </a:lnTo>
                  <a:lnTo>
                    <a:pt x="5077" y="1947"/>
                  </a:lnTo>
                  <a:cubicBezTo>
                    <a:pt x="5121" y="1846"/>
                    <a:pt x="5055" y="1728"/>
                    <a:pt x="4944" y="1717"/>
                  </a:cubicBezTo>
                  <a:cubicBezTo>
                    <a:pt x="3048" y="1474"/>
                    <a:pt x="1433" y="381"/>
                    <a:pt x="957" y="32"/>
                  </a:cubicBezTo>
                  <a:cubicBezTo>
                    <a:pt x="927" y="10"/>
                    <a:pt x="894" y="0"/>
                    <a:pt x="86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extBox 2">
            <a:extLst>
              <a:ext uri="{FF2B5EF4-FFF2-40B4-BE49-F238E27FC236}">
                <a16:creationId xmlns:a16="http://schemas.microsoft.com/office/drawing/2014/main" id="{F0688FF0-9C24-683B-3E37-AA854833623B}"/>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 calcmode="lin" valueType="num">
                                      <p:cBhvr>
                                        <p:cTn id="7" dur="5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2">
                                            <p:txEl>
                                              <p:pRg st="1" end="1"/>
                                            </p:txEl>
                                          </p:spTgt>
                                        </p:tgtEl>
                                        <p:attrNameLst>
                                          <p:attrName>style.visibility</p:attrName>
                                        </p:attrNameLst>
                                      </p:cBhvr>
                                      <p:to>
                                        <p:strVal val="visible"/>
                                      </p:to>
                                    </p:set>
                                    <p:anim calcmode="lin" valueType="num">
                                      <p:cBhvr>
                                        <p:cTn id="12" dur="500" fill="hold"/>
                                        <p:tgtEl>
                                          <p:spTgt spid="8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64D99-ACA0-AD44-9FD4-BFDEF7681E0E}"/>
              </a:ext>
            </a:extLst>
          </p:cNvPr>
          <p:cNvSpPr/>
          <p:nvPr/>
        </p:nvSpPr>
        <p:spPr>
          <a:xfrm>
            <a:off x="3100411" y="771488"/>
            <a:ext cx="623119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5E675093-AD40-CE52-F37F-BE14750EC595}"/>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616C9B0-B987-14D7-9C76-099CE518CDEC}"/>
              </a:ext>
            </a:extLst>
          </p:cNvPr>
          <p:cNvPicPr>
            <a:picLocks noChangeAspect="1"/>
          </p:cNvPicPr>
          <p:nvPr/>
        </p:nvPicPr>
        <p:blipFill>
          <a:blip r:embed="rId2"/>
          <a:stretch>
            <a:fillRect/>
          </a:stretch>
        </p:blipFill>
        <p:spPr>
          <a:xfrm>
            <a:off x="11092476" y="5725710"/>
            <a:ext cx="1337340" cy="1337340"/>
          </a:xfrm>
          <a:prstGeom prst="rect">
            <a:avLst/>
          </a:prstGeom>
        </p:spPr>
      </p:pic>
      <p:sp>
        <p:nvSpPr>
          <p:cNvPr id="7" name="TextBox 6">
            <a:extLst>
              <a:ext uri="{FF2B5EF4-FFF2-40B4-BE49-F238E27FC236}">
                <a16:creationId xmlns:a16="http://schemas.microsoft.com/office/drawing/2014/main" id="{B479D90C-56CE-B632-F114-7D82F286CA7D}"/>
              </a:ext>
            </a:extLst>
          </p:cNvPr>
          <p:cNvSpPr txBox="1"/>
          <p:nvPr/>
        </p:nvSpPr>
        <p:spPr>
          <a:xfrm>
            <a:off x="1015998" y="2577903"/>
            <a:ext cx="10174515" cy="2062103"/>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Sưu tầm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tư</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liệu từ sách</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báo</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internet hãy kể tên một số thanh niên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trí thức đã tham gia tích cực vào phong trào dân tộc dân chủ</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(1918</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 1930). </a:t>
            </a:r>
            <a:r>
              <a:rPr kumimoji="0" lang="vi-VN"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Xây dựng porter giới thiệu về một nhân vật mà em ấn tượng nhất</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9499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7"/>
          <p:cNvSpPr txBox="1">
            <a:spLocks noGrp="1"/>
          </p:cNvSpPr>
          <p:nvPr>
            <p:ph type="title" idx="2"/>
          </p:nvPr>
        </p:nvSpPr>
        <p:spPr>
          <a:xfrm>
            <a:off x="-85344" y="1284291"/>
            <a:ext cx="12362687" cy="1786400"/>
          </a:xfrm>
          <a:prstGeom prst="rect">
            <a:avLst/>
          </a:prstGeom>
        </p:spPr>
        <p:txBody>
          <a:bodyPr spcFirstLastPara="1" wrap="square" lIns="121900" tIns="121900" rIns="121900" bIns="121900" anchor="ctr" anchorCtr="0">
            <a:noAutofit/>
          </a:bodyPr>
          <a:lstStyle/>
          <a:p>
            <a:r>
              <a:rPr lang="en-US" altLang="en-VN" sz="5333">
                <a:latin typeface="Times New Roman" panose="02020603050405020304" pitchFamily="18" charset="0"/>
              </a:rPr>
              <a:t>1. Hoạt động yêu nước của người Việt Nam ở nước ngoài</a:t>
            </a:r>
            <a:endParaRPr lang="en-US" altLang="en-VN" sz="5333" dirty="0">
              <a:latin typeface="Times New Roman" panose="02020603050405020304" pitchFamily="18" charset="0"/>
            </a:endParaRPr>
          </a:p>
        </p:txBody>
      </p:sp>
      <p:sp>
        <p:nvSpPr>
          <p:cNvPr id="3" name="TextBox 2">
            <a:extLst>
              <a:ext uri="{FF2B5EF4-FFF2-40B4-BE49-F238E27FC236}">
                <a16:creationId xmlns:a16="http://schemas.microsoft.com/office/drawing/2014/main" id="{8CE2BBBE-5B20-242E-5C53-3345ACD09C30}"/>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0102CF-7E93-E6E0-4521-BDEBBC7EE548}"/>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13" name="Rectangle: Rounded Corners 12">
            <a:extLst>
              <a:ext uri="{FF2B5EF4-FFF2-40B4-BE49-F238E27FC236}">
                <a16:creationId xmlns:a16="http://schemas.microsoft.com/office/drawing/2014/main" id="{AADA7C84-EF09-CA3A-6E0B-1A6B97E95567}"/>
              </a:ext>
            </a:extLst>
          </p:cNvPr>
          <p:cNvSpPr/>
          <p:nvPr/>
        </p:nvSpPr>
        <p:spPr>
          <a:xfrm>
            <a:off x="1143000" y="3560294"/>
            <a:ext cx="10220325" cy="19812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Trình bày hoạt động yêu nước tiêu biểu của người Việt Nam ở nước ngoài?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799856-C98D-9260-9EC4-996199FAA778}"/>
              </a:ext>
            </a:extLst>
          </p:cNvPr>
          <p:cNvPicPr>
            <a:picLocks noChangeAspect="1"/>
          </p:cNvPicPr>
          <p:nvPr/>
        </p:nvPicPr>
        <p:blipFill>
          <a:blip r:embed="rId4"/>
          <a:stretch>
            <a:fillRect/>
          </a:stretch>
        </p:blipFill>
        <p:spPr>
          <a:xfrm>
            <a:off x="11506484" y="6139718"/>
            <a:ext cx="923331" cy="923331"/>
          </a:xfrm>
          <a:prstGeom prst="rect">
            <a:avLst/>
          </a:prstGeom>
        </p:spPr>
      </p:pic>
      <p:sp>
        <p:nvSpPr>
          <p:cNvPr id="8" name="TextBox 7">
            <a:extLst>
              <a:ext uri="{FF2B5EF4-FFF2-40B4-BE49-F238E27FC236}">
                <a16:creationId xmlns:a16="http://schemas.microsoft.com/office/drawing/2014/main" id="{9F2599EF-860F-AB1B-DED7-1BF64D98534E}"/>
              </a:ext>
            </a:extLst>
          </p:cNvPr>
          <p:cNvSpPr txBox="1"/>
          <p:nvPr/>
        </p:nvSpPr>
        <p:spPr>
          <a:xfrm>
            <a:off x="445279" y="5099575"/>
            <a:ext cx="11522870" cy="1200329"/>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Tại Trung Quốc: Một nhóm thanh niên yêu nước lập ra tổ chức Tâm tâm xã (1923) ở Quảng Châu, chủ trương “khôi phục quyền làm người của người Việt Nam” và có hoạt động gây tiếng vang là mưu sát Toàn quyền Đông Dương Méc-lanh tại Sa Diện (Quảng Châu)</a:t>
            </a:r>
          </a:p>
        </p:txBody>
      </p:sp>
      <p:grpSp>
        <p:nvGrpSpPr>
          <p:cNvPr id="10" name="Group 9">
            <a:extLst>
              <a:ext uri="{FF2B5EF4-FFF2-40B4-BE49-F238E27FC236}">
                <a16:creationId xmlns:a16="http://schemas.microsoft.com/office/drawing/2014/main" id="{B47C1A5A-D919-3EE6-4543-0173C9DE080B}"/>
              </a:ext>
            </a:extLst>
          </p:cNvPr>
          <p:cNvGrpSpPr/>
          <p:nvPr/>
        </p:nvGrpSpPr>
        <p:grpSpPr>
          <a:xfrm>
            <a:off x="223851" y="470245"/>
            <a:ext cx="11856224" cy="4629330"/>
            <a:chOff x="223851" y="470245"/>
            <a:chExt cx="11856224" cy="4629330"/>
          </a:xfrm>
        </p:grpSpPr>
        <p:pic>
          <p:nvPicPr>
            <p:cNvPr id="1026" name="Picture 2" descr="Liệt Sỹ PHẠM HỒNG THÁI - Tiếng Bom Sa Diện Và Sự Cảm Phục Của Người Tây Lẫn  Tàu">
              <a:extLst>
                <a:ext uri="{FF2B5EF4-FFF2-40B4-BE49-F238E27FC236}">
                  <a16:creationId xmlns:a16="http://schemas.microsoft.com/office/drawing/2014/main" id="{E5A80F2A-BFA4-73F8-F0BB-1DEAD0A7F8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84"/>
            <a:stretch/>
          </p:blipFill>
          <p:spPr bwMode="auto">
            <a:xfrm>
              <a:off x="223851" y="558096"/>
              <a:ext cx="5872149" cy="4541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49B41AF-1C4F-754A-FED6-9CEDE3FC5D3C}"/>
                </a:ext>
              </a:extLst>
            </p:cNvPr>
            <p:cNvPicPr>
              <a:picLocks noChangeAspect="1"/>
            </p:cNvPicPr>
            <p:nvPr/>
          </p:nvPicPr>
          <p:blipFill>
            <a:blip r:embed="rId6"/>
            <a:stretch>
              <a:fillRect/>
            </a:stretch>
          </p:blipFill>
          <p:spPr>
            <a:xfrm>
              <a:off x="6029325" y="470245"/>
              <a:ext cx="6050750" cy="462932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h Hùng PHẠM HỒNG THÁI…">
            <a:extLst>
              <a:ext uri="{FF2B5EF4-FFF2-40B4-BE49-F238E27FC236}">
                <a16:creationId xmlns:a16="http://schemas.microsoft.com/office/drawing/2014/main" id="{F85DBFA7-7169-7849-83B1-44927346B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C320FD-E2BE-2B41-875F-1370F00FC33D}"/>
              </a:ext>
            </a:extLst>
          </p:cNvPr>
          <p:cNvSpPr/>
          <p:nvPr/>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VN" sz="1867" kern="0">
              <a:solidFill>
                <a:srgbClr val="FFD9C6"/>
              </a:solidFill>
              <a:latin typeface="Arial"/>
              <a:sym typeface="Arial"/>
            </a:endParaRPr>
          </a:p>
        </p:txBody>
      </p:sp>
      <p:sp>
        <p:nvSpPr>
          <p:cNvPr id="2" name="TextBox 1">
            <a:extLst>
              <a:ext uri="{FF2B5EF4-FFF2-40B4-BE49-F238E27FC236}">
                <a16:creationId xmlns:a16="http://schemas.microsoft.com/office/drawing/2014/main" id="{8DACA3F1-B38B-86EE-736B-755044B46B1D}"/>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3" name="Anh Hùng Dân Tộc Phạm Hồng Thái #shorts">
            <a:hlinkClick r:id="" action="ppaction://media"/>
            <a:extLst>
              <a:ext uri="{FF2B5EF4-FFF2-40B4-BE49-F238E27FC236}">
                <a16:creationId xmlns:a16="http://schemas.microsoft.com/office/drawing/2014/main" id="{258B84DA-0375-EF4C-7ED8-834709B475C4}"/>
              </a:ext>
            </a:extLst>
          </p:cNvPr>
          <p:cNvPicPr>
            <a:picLocks noChangeAspect="1"/>
          </p:cNvPicPr>
          <p:nvPr>
            <a:videoFile r:link="rId1"/>
            <p:extLst>
              <p:ext uri="{DAA4B4D4-6D71-4841-9C94-3DE7FCFB9230}">
                <p14:media xmlns:p14="http://schemas.microsoft.com/office/powerpoint/2010/main" r:embed="rId2">
                  <p14:trim st="6955"/>
                </p14:media>
              </p:ext>
            </p:extLst>
          </p:nvPr>
        </p:nvPicPr>
        <p:blipFill>
          <a:blip r:embed="rId5"/>
          <a:stretch>
            <a:fillRect/>
          </a:stretch>
        </p:blipFill>
        <p:spPr>
          <a:xfrm>
            <a:off x="6103254" y="-1"/>
            <a:ext cx="6088745" cy="6858000"/>
          </a:xfrm>
          <a:prstGeom prst="rect">
            <a:avLst/>
          </a:prstGeom>
        </p:spPr>
      </p:pic>
    </p:spTree>
    <p:extLst>
      <p:ext uri="{BB962C8B-B14F-4D97-AF65-F5344CB8AC3E}">
        <p14:creationId xmlns:p14="http://schemas.microsoft.com/office/powerpoint/2010/main" val="315209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inVertical)">
                                      <p:cBhvr>
                                        <p:cTn id="7" dur="500"/>
                                        <p:tgtEl>
                                          <p:spTgt spid="3277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799856-C98D-9260-9EC4-996199FAA778}"/>
              </a:ext>
            </a:extLst>
          </p:cNvPr>
          <p:cNvPicPr>
            <a:picLocks noChangeAspect="1"/>
          </p:cNvPicPr>
          <p:nvPr/>
        </p:nvPicPr>
        <p:blipFill>
          <a:blip r:embed="rId4"/>
          <a:stretch>
            <a:fillRect/>
          </a:stretch>
        </p:blipFill>
        <p:spPr>
          <a:xfrm>
            <a:off x="11506484" y="6139718"/>
            <a:ext cx="923331" cy="923331"/>
          </a:xfrm>
          <a:prstGeom prst="rect">
            <a:avLst/>
          </a:prstGeom>
        </p:spPr>
      </p:pic>
      <p:sp>
        <p:nvSpPr>
          <p:cNvPr id="8" name="TextBox 7">
            <a:extLst>
              <a:ext uri="{FF2B5EF4-FFF2-40B4-BE49-F238E27FC236}">
                <a16:creationId xmlns:a16="http://schemas.microsoft.com/office/drawing/2014/main" id="{9F2599EF-860F-AB1B-DED7-1BF64D98534E}"/>
              </a:ext>
            </a:extLst>
          </p:cNvPr>
          <p:cNvSpPr txBox="1"/>
          <p:nvPr/>
        </p:nvSpPr>
        <p:spPr>
          <a:xfrm>
            <a:off x="445279" y="5099575"/>
            <a:ext cx="11522870" cy="1200329"/>
          </a:xfrm>
          <a:prstGeom prst="rect">
            <a:avLst/>
          </a:prstGeom>
          <a:noFill/>
        </p:spPr>
        <p:txBody>
          <a:bodyPr wrap="square">
            <a:spAutoFit/>
          </a:bodyPr>
          <a:lstStyle/>
          <a:p>
            <a:pPr algn="ctr"/>
            <a:r>
              <a:rPr lang="vi-VN" sz="2400">
                <a:latin typeface="Times New Roman" panose="02020603050405020304" pitchFamily="18" charset="0"/>
                <a:cs typeface="Times New Roman" panose="02020603050405020304" pitchFamily="18" charset="0"/>
              </a:rPr>
              <a:t>Tại Pháp: Phan Châu Trinh và một số người Việt Nam sáng lập Hội những người yêu nước Việt Nam tại Pháp (1919), viết nhiều tác phẩm lên án chế độ quân chủ trong nước và thể hiện tinh thần dân tộc,...</a:t>
            </a:r>
            <a:endParaRPr lang="en-US" sz="240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0934B00-46DC-A460-CEE2-488D08B4FF09}"/>
              </a:ext>
            </a:extLst>
          </p:cNvPr>
          <p:cNvGrpSpPr/>
          <p:nvPr/>
        </p:nvGrpSpPr>
        <p:grpSpPr>
          <a:xfrm>
            <a:off x="135548" y="558096"/>
            <a:ext cx="11935415" cy="4541479"/>
            <a:chOff x="135548" y="558096"/>
            <a:chExt cx="11935415" cy="4541479"/>
          </a:xfrm>
        </p:grpSpPr>
        <p:pic>
          <p:nvPicPr>
            <p:cNvPr id="3" name="Picture 2">
              <a:extLst>
                <a:ext uri="{FF2B5EF4-FFF2-40B4-BE49-F238E27FC236}">
                  <a16:creationId xmlns:a16="http://schemas.microsoft.com/office/drawing/2014/main" id="{FB12D837-651E-A758-2E84-1E138C4D84D2}"/>
                </a:ext>
              </a:extLst>
            </p:cNvPr>
            <p:cNvPicPr>
              <a:picLocks noChangeAspect="1"/>
            </p:cNvPicPr>
            <p:nvPr/>
          </p:nvPicPr>
          <p:blipFill>
            <a:blip r:embed="rId5"/>
            <a:stretch>
              <a:fillRect/>
            </a:stretch>
          </p:blipFill>
          <p:spPr>
            <a:xfrm>
              <a:off x="135548" y="558096"/>
              <a:ext cx="5967707" cy="4464512"/>
            </a:xfrm>
            <a:prstGeom prst="rect">
              <a:avLst/>
            </a:prstGeom>
          </p:spPr>
        </p:pic>
        <p:pic>
          <p:nvPicPr>
            <p:cNvPr id="2050" name="Picture 2" descr="Kỳ 2: Người thanh niên “không tuổi” trong ngôi nhà “bốn không”">
              <a:extLst>
                <a:ext uri="{FF2B5EF4-FFF2-40B4-BE49-F238E27FC236}">
                  <a16:creationId xmlns:a16="http://schemas.microsoft.com/office/drawing/2014/main" id="{CB17A030-4F51-28B2-E5C9-724C056A1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255" y="558096"/>
              <a:ext cx="5967708" cy="45414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791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118313" y="1728537"/>
            <a:ext cx="10974163" cy="584775"/>
          </a:xfrm>
          <a:prstGeom prst="rect">
            <a:avLst/>
          </a:prstGeom>
        </p:spPr>
        <p:txBody>
          <a:bodyPr wrap="square">
            <a:spAutoFit/>
          </a:bodyPr>
          <a:lstStyle/>
          <a:p>
            <a:pPr lvl="0" algn="ctr"/>
            <a:r>
              <a:rPr lang="vi-VN" altLang="en-US" sz="3200" b="1">
                <a:solidFill>
                  <a:srgbClr val="0070C0"/>
                </a:solidFill>
                <a:latin typeface="Times New Roman" panose="02020603050405020304" pitchFamily="18" charset="0"/>
              </a:rPr>
              <a:t>1. Hoạt động yêu nước của người Việt Nam ở nước ngoài</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161233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C00000"/>
                </a:solidFill>
                <a:effectLst/>
                <a:uLnTx/>
                <a:uFillTx/>
                <a:latin typeface="Times New Roman" pitchFamily="18" charset="0"/>
                <a:ea typeface="+mn-ea"/>
                <a:cs typeface="+mn-cs"/>
              </a:rPr>
              <a:t>BÀI 5: PHONG TRÀO DÂN TỘC DÂN CHỦ TRONG NHỮNG NĂM 1918 - 1930</a:t>
            </a:r>
          </a:p>
        </p:txBody>
      </p:sp>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81ED32F-3A9B-5493-7398-624A05C98B5C}"/>
              </a:ext>
            </a:extLst>
          </p:cNvPr>
          <p:cNvSpPr txBox="1"/>
          <p:nvPr/>
        </p:nvSpPr>
        <p:spPr>
          <a:xfrm>
            <a:off x="657225" y="2644170"/>
            <a:ext cx="10906125" cy="2062103"/>
          </a:xfrm>
          <a:prstGeom prst="rect">
            <a:avLst/>
          </a:prstGeom>
          <a:noFill/>
        </p:spPr>
        <p:txBody>
          <a:bodyPr wrap="square">
            <a:spAutoFit/>
          </a:bodyPr>
          <a:lstStyle/>
          <a:p>
            <a:pPr lvl="0" algn="just" defTabSz="914464">
              <a:defRPr/>
            </a:pP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Những hoạt động yêu nước của người Việt Nam tiếp tục được duy trì mặc dù chịu sự đàn áp của thực dân Pháp. Tuy nhiên, những hoạt động này không có mục đích, đường lối rõ ràng và mang tính tự phát.</a:t>
            </a:r>
          </a:p>
        </p:txBody>
      </p:sp>
      <p:pic>
        <p:nvPicPr>
          <p:cNvPr id="6" name="Picture 5">
            <a:extLst>
              <a:ext uri="{FF2B5EF4-FFF2-40B4-BE49-F238E27FC236}">
                <a16:creationId xmlns:a16="http://schemas.microsoft.com/office/drawing/2014/main" id="{75799856-C98D-9260-9EC4-996199FAA778}"/>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362546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7"/>
          <p:cNvSpPr txBox="1">
            <a:spLocks noGrp="1"/>
          </p:cNvSpPr>
          <p:nvPr>
            <p:ph type="title" idx="2"/>
          </p:nvPr>
        </p:nvSpPr>
        <p:spPr>
          <a:xfrm>
            <a:off x="-85344" y="1284291"/>
            <a:ext cx="12362687" cy="1786400"/>
          </a:xfrm>
          <a:prstGeom prst="rect">
            <a:avLst/>
          </a:prstGeom>
        </p:spPr>
        <p:txBody>
          <a:bodyPr spcFirstLastPara="1" wrap="square" lIns="121900" tIns="121900" rIns="121900" bIns="121900" anchor="ctr" anchorCtr="0">
            <a:noAutofit/>
          </a:bodyPr>
          <a:lstStyle/>
          <a:p>
            <a:r>
              <a:rPr lang="en-US" altLang="en-VN" sz="5333">
                <a:latin typeface="Times New Roman" panose="02020603050405020304" pitchFamily="18" charset="0"/>
              </a:rPr>
              <a:t>2. </a:t>
            </a:r>
            <a:r>
              <a:rPr lang="vi-VN" altLang="en-VN" sz="5333">
                <a:latin typeface="Times New Roman" panose="02020603050405020304" pitchFamily="18" charset="0"/>
              </a:rPr>
              <a:t>Phong trào của </a:t>
            </a:r>
            <a:r>
              <a:rPr lang="en-US" altLang="en-VN" sz="5333">
                <a:latin typeface="Times New Roman" panose="02020603050405020304" pitchFamily="18" charset="0"/>
              </a:rPr>
              <a:t>giai cấp tư</a:t>
            </a:r>
            <a:r>
              <a:rPr lang="vi-VN" altLang="en-VN" sz="5333">
                <a:latin typeface="Times New Roman" panose="02020603050405020304" pitchFamily="18" charset="0"/>
              </a:rPr>
              <a:t> s</a:t>
            </a:r>
            <a:r>
              <a:rPr lang="en-US" altLang="en-VN" sz="5333">
                <a:latin typeface="Times New Roman" panose="02020603050405020304" pitchFamily="18" charset="0"/>
              </a:rPr>
              <a:t>ả</a:t>
            </a:r>
            <a:r>
              <a:rPr lang="vi-VN" altLang="en-VN" sz="5333">
                <a:latin typeface="Times New Roman" panose="02020603050405020304" pitchFamily="18" charset="0"/>
              </a:rPr>
              <a:t>n</a:t>
            </a:r>
            <a:r>
              <a:rPr lang="en-US" altLang="en-VN" sz="5333">
                <a:latin typeface="Times New Roman" panose="02020603050405020304" pitchFamily="18" charset="0"/>
              </a:rPr>
              <a:t> và tầng lớp</a:t>
            </a:r>
            <a:r>
              <a:rPr lang="vi-VN" altLang="en-VN" sz="5333">
                <a:latin typeface="Times New Roman" panose="02020603050405020304" pitchFamily="18" charset="0"/>
              </a:rPr>
              <a:t> tiểu </a:t>
            </a:r>
            <a:r>
              <a:rPr lang="en-US" altLang="en-VN" sz="5333">
                <a:latin typeface="Times New Roman" panose="02020603050405020304" pitchFamily="18" charset="0"/>
              </a:rPr>
              <a:t>tư</a:t>
            </a:r>
            <a:r>
              <a:rPr lang="vi-VN" altLang="en-VN" sz="5333">
                <a:latin typeface="Times New Roman" panose="02020603050405020304" pitchFamily="18" charset="0"/>
              </a:rPr>
              <a:t> s</a:t>
            </a:r>
            <a:r>
              <a:rPr lang="en-US" altLang="en-VN" sz="5333">
                <a:latin typeface="Times New Roman" panose="02020603050405020304" pitchFamily="18" charset="0"/>
              </a:rPr>
              <a:t>ả</a:t>
            </a:r>
            <a:r>
              <a:rPr lang="vi-VN" altLang="en-VN" sz="5333">
                <a:latin typeface="Times New Roman" panose="02020603050405020304" pitchFamily="18" charset="0"/>
              </a:rPr>
              <a:t>n </a:t>
            </a:r>
            <a:r>
              <a:rPr lang="en-US" altLang="en-VN" sz="5333">
                <a:latin typeface="Times New Roman" panose="02020603050405020304" pitchFamily="18" charset="0"/>
              </a:rPr>
              <a:t>ở trong nước</a:t>
            </a:r>
            <a:endParaRPr lang="en-US" altLang="en-VN" sz="5333" dirty="0">
              <a:latin typeface="Times New Roman" panose="02020603050405020304" pitchFamily="18" charset="0"/>
            </a:endParaRPr>
          </a:p>
        </p:txBody>
      </p:sp>
      <p:sp>
        <p:nvSpPr>
          <p:cNvPr id="3" name="TextBox 2">
            <a:extLst>
              <a:ext uri="{FF2B5EF4-FFF2-40B4-BE49-F238E27FC236}">
                <a16:creationId xmlns:a16="http://schemas.microsoft.com/office/drawing/2014/main" id="{8CE2BBBE-5B20-242E-5C53-3345ACD09C30}"/>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0102CF-7E93-E6E0-4521-BDEBBC7EE548}"/>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20876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Skill School Centers by Slidesgo">
  <a:themeElements>
    <a:clrScheme name="Simple Light">
      <a:dk1>
        <a:srgbClr val="FFFFFF"/>
      </a:dk1>
      <a:lt1>
        <a:srgbClr val="FFD9C6"/>
      </a:lt1>
      <a:dk2>
        <a:srgbClr val="242621"/>
      </a:dk2>
      <a:lt2>
        <a:srgbClr val="2D5353"/>
      </a:lt2>
      <a:accent1>
        <a:srgbClr val="3B7A74"/>
      </a:accent1>
      <a:accent2>
        <a:srgbClr val="3A8C7D"/>
      </a:accent2>
      <a:accent3>
        <a:srgbClr val="88CEA6"/>
      </a:accent3>
      <a:accent4>
        <a:srgbClr val="D15E23"/>
      </a:accent4>
      <a:accent5>
        <a:srgbClr val="FAA880"/>
      </a:accent5>
      <a:accent6>
        <a:srgbClr val="E7895B"/>
      </a:accent6>
      <a:hlink>
        <a:srgbClr val="30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nter Activities Binder by Slidesgo">
  <a:themeElements>
    <a:clrScheme name="Simple Light">
      <a:dk1>
        <a:srgbClr val="ED5B4C"/>
      </a:dk1>
      <a:lt1>
        <a:srgbClr val="DD6C3E"/>
      </a:lt1>
      <a:dk2>
        <a:srgbClr val="935638"/>
      </a:dk2>
      <a:lt2>
        <a:srgbClr val="EE8148"/>
      </a:lt2>
      <a:accent1>
        <a:srgbClr val="E2BFA3"/>
      </a:accent1>
      <a:accent2>
        <a:srgbClr val="F5DABD"/>
      </a:accent2>
      <a:accent3>
        <a:srgbClr val="8DCEC9"/>
      </a:accent3>
      <a:accent4>
        <a:srgbClr val="B2ECEB"/>
      </a:accent4>
      <a:accent5>
        <a:srgbClr val="4A8196"/>
      </a:accent5>
      <a:accent6>
        <a:srgbClr val="FFFFFF"/>
      </a:accent6>
      <a:hlink>
        <a:srgbClr val="4A81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inter Activities Binder by Slidesgo">
  <a:themeElements>
    <a:clrScheme name="Simple Light">
      <a:dk1>
        <a:srgbClr val="ED5B4C"/>
      </a:dk1>
      <a:lt1>
        <a:srgbClr val="DD6C3E"/>
      </a:lt1>
      <a:dk2>
        <a:srgbClr val="935638"/>
      </a:dk2>
      <a:lt2>
        <a:srgbClr val="EE8148"/>
      </a:lt2>
      <a:accent1>
        <a:srgbClr val="E2BFA3"/>
      </a:accent1>
      <a:accent2>
        <a:srgbClr val="F5DABD"/>
      </a:accent2>
      <a:accent3>
        <a:srgbClr val="8DCEC9"/>
      </a:accent3>
      <a:accent4>
        <a:srgbClr val="B2ECEB"/>
      </a:accent4>
      <a:accent5>
        <a:srgbClr val="4A8196"/>
      </a:accent5>
      <a:accent6>
        <a:srgbClr val="FFFFFF"/>
      </a:accent6>
      <a:hlink>
        <a:srgbClr val="4A81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VN"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VN"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3333</Words>
  <Application>Microsoft Office PowerPoint</Application>
  <PresentationFormat>Widescreen</PresentationFormat>
  <Paragraphs>348</Paragraphs>
  <Slides>30</Slides>
  <Notes>15</Notes>
  <HiddenSlides>0</HiddenSlides>
  <MMClips>6</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30</vt:i4>
      </vt:variant>
    </vt:vector>
  </HeadingPairs>
  <TitlesOfParts>
    <vt:vector size="50" baseType="lpstr">
      <vt:lpstr>.VnTime</vt:lpstr>
      <vt:lpstr>Arial</vt:lpstr>
      <vt:lpstr>Calibri</vt:lpstr>
      <vt:lpstr>Calibri Light</vt:lpstr>
      <vt:lpstr>Cambay</vt:lpstr>
      <vt:lpstr>Cambria</vt:lpstr>
      <vt:lpstr>Coiny</vt:lpstr>
      <vt:lpstr>Cooper Std Black</vt:lpstr>
      <vt:lpstr>Manrope Medium</vt:lpstr>
      <vt:lpstr>Philosopher</vt:lpstr>
      <vt:lpstr>Raleway</vt:lpstr>
      <vt:lpstr>Times New Roman</vt:lpstr>
      <vt:lpstr>Wingdings</vt:lpstr>
      <vt:lpstr>Skill School Centers by Slidesgo</vt:lpstr>
      <vt:lpstr>Default Design</vt:lpstr>
      <vt:lpstr>Winter Activities Binder by Slidesgo</vt:lpstr>
      <vt:lpstr>Office Theme</vt:lpstr>
      <vt:lpstr>2_Office Theme</vt:lpstr>
      <vt:lpstr>1_Winter Activities Binder by Slidesgo</vt:lpstr>
      <vt:lpstr>1_Default Design</vt:lpstr>
      <vt:lpstr>PowerPoint Presentation</vt:lpstr>
      <vt:lpstr>PowerPoint Presentation</vt:lpstr>
      <vt:lpstr>PowerPoint Presentation</vt:lpstr>
      <vt:lpstr>1. Hoạt động yêu nước của người Việt Nam ở nước ngoài</vt:lpstr>
      <vt:lpstr>PowerPoint Presentation</vt:lpstr>
      <vt:lpstr>PowerPoint Presentation</vt:lpstr>
      <vt:lpstr>PowerPoint Presentation</vt:lpstr>
      <vt:lpstr>PowerPoint Presentation</vt:lpstr>
      <vt:lpstr>2. Phong trào của giai cấp tư sản và tầng lớp tiểu tư sản ở trong nước</vt:lpstr>
      <vt:lpstr>PowerPoint Presentation</vt:lpstr>
      <vt:lpstr>PowerPoint Presentation</vt:lpstr>
      <vt:lpstr>PowerPoint Presentation</vt:lpstr>
      <vt:lpstr>PowerPoint Presentation</vt:lpstr>
      <vt:lpstr>PowerPoint Presentation</vt:lpstr>
      <vt:lpstr>3. Phong trào công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THANH HOÀI</cp:lastModifiedBy>
  <cp:revision>27</cp:revision>
  <dcterms:created xsi:type="dcterms:W3CDTF">2024-04-11T08:22:08Z</dcterms:created>
  <dcterms:modified xsi:type="dcterms:W3CDTF">2025-03-20T10:35:51Z</dcterms:modified>
</cp:coreProperties>
</file>